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1.xml" ContentType="application/vnd.openxmlformats-officedocument.themeOverr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2.xml" ContentType="application/vnd.openxmlformats-officedocument.themeOverr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3.xml" ContentType="application/vnd.openxmlformats-officedocument.themeOverr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4.xml" ContentType="application/vnd.openxmlformats-officedocument.themeOverr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5.xml" ContentType="application/vnd.openxmlformats-officedocument.themeOverr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6.xml" ContentType="application/vnd.openxmlformats-officedocument.themeOverr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7.xml" ContentType="application/vnd.openxmlformats-officedocument.themeOverr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19.xml" ContentType="application/vnd.openxmlformats-officedocument.themeOverride+xml"/>
  <Override PartName="/ppt/tags/tag16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0.xml" ContentType="application/vnd.openxmlformats-officedocument.themeOverride+xml"/>
  <Override PartName="/ppt/tags/tag17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1.xml" ContentType="application/vnd.openxmlformats-officedocument.themeOverride+xml"/>
  <Override PartName="/ppt/tags/tag18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2.xml" ContentType="application/vnd.openxmlformats-officedocument.themeOverride+xml"/>
  <Override PartName="/ppt/tags/tag19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2" r:id="rId5"/>
    <p:sldId id="267" r:id="rId6"/>
    <p:sldId id="265" r:id="rId7"/>
    <p:sldId id="264" r:id="rId8"/>
    <p:sldId id="266" r:id="rId9"/>
    <p:sldId id="279" r:id="rId10"/>
    <p:sldId id="281" r:id="rId11"/>
    <p:sldId id="260" r:id="rId12"/>
    <p:sldId id="268" r:id="rId13"/>
    <p:sldId id="269" r:id="rId14"/>
    <p:sldId id="270" r:id="rId15"/>
    <p:sldId id="271" r:id="rId16"/>
    <p:sldId id="272" r:id="rId17"/>
    <p:sldId id="273" r:id="rId18"/>
    <p:sldId id="278" r:id="rId19"/>
    <p:sldId id="261" r:id="rId20"/>
    <p:sldId id="274" r:id="rId21"/>
    <p:sldId id="275" r:id="rId22"/>
    <p:sldId id="276" r:id="rId23"/>
    <p:sldId id="277" r:id="rId24"/>
    <p:sldId id="257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38" y="51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E540DF-F88B-467C-8EB6-4A0111DC3071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6B303-40EC-4161-AC56-971892D42B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927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38714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086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250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978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3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459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58457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7867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401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253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1318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4354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9769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036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717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173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9410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865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5789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1284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1851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4259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0000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E6B303-40EC-4161-AC56-971892D42BA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16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49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63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478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2764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76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03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62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28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467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80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13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CF340B-DD0B-433E-BC10-266275DA76BC}" type="datetimeFigureOut">
              <a:rPr lang="zh-CN" altLang="en-US" smtClean="0"/>
              <a:t>2017/12/12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FEC537-BD3B-42A0-A573-49AC345F56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226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e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5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6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7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.xml"/><Relationship Id="rId1" Type="http://schemas.openxmlformats.org/officeDocument/2006/relationships/themeOverride" Target="../theme/themeOverride8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hemeOverride" Target="../theme/themeOverride9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0.xml"/><Relationship Id="rId1" Type="http://schemas.openxmlformats.org/officeDocument/2006/relationships/themeOverride" Target="../theme/themeOverride1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1.xml"/><Relationship Id="rId1" Type="http://schemas.openxmlformats.org/officeDocument/2006/relationships/themeOverride" Target="../theme/themeOverride13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hemeOverride" Target="../theme/themeOverride14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15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4.xml"/><Relationship Id="rId1" Type="http://schemas.openxmlformats.org/officeDocument/2006/relationships/themeOverride" Target="../theme/themeOverride16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5.xml"/><Relationship Id="rId1" Type="http://schemas.openxmlformats.org/officeDocument/2006/relationships/themeOverride" Target="../theme/themeOverride17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19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20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themeOverride" Target="../theme/themeOverride2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" Type="http://schemas.openxmlformats.org/officeDocument/2006/relationships/themeOverride" Target="../theme/themeOverride2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564" y="0"/>
            <a:ext cx="12192000" cy="6858000"/>
          </a:xfrm>
          <a:prstGeom prst="rect">
            <a:avLst/>
          </a:prstGeom>
          <a:solidFill>
            <a:srgbClr val="E6E6E6"/>
          </a:solidFill>
        </p:spPr>
      </p:pic>
      <p:sp>
        <p:nvSpPr>
          <p:cNvPr id="3" name="文本框 2"/>
          <p:cNvSpPr txBox="1"/>
          <p:nvPr/>
        </p:nvSpPr>
        <p:spPr>
          <a:xfrm>
            <a:off x="1054100" y="520700"/>
            <a:ext cx="52838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solidFill>
                  <a:schemeClr val="bg1"/>
                </a:solidFill>
                <a:cs typeface="+mn-ea"/>
                <a:sym typeface="+mn-lt"/>
              </a:rPr>
              <a:t>玛卡保</a:t>
            </a:r>
            <a:r>
              <a:rPr lang="zh-CN" altLang="en-US" sz="4000">
                <a:solidFill>
                  <a:schemeClr val="bg1"/>
                </a:solidFill>
                <a:cs typeface="+mn-ea"/>
                <a:sym typeface="+mn-lt"/>
              </a:rPr>
              <a:t>健食</a:t>
            </a:r>
            <a:r>
              <a:rPr lang="zh-CN" altLang="en-US" sz="4000" smtClean="0">
                <a:solidFill>
                  <a:schemeClr val="bg1"/>
                </a:solidFill>
                <a:cs typeface="+mn-ea"/>
                <a:sym typeface="+mn-lt"/>
              </a:rPr>
              <a:t>品</a:t>
            </a:r>
            <a:r>
              <a:rPr lang="en-US" altLang="zh-CN" sz="4000" smtClean="0">
                <a:solidFill>
                  <a:schemeClr val="bg1"/>
                </a:solidFill>
                <a:cs typeface="+mn-ea"/>
                <a:sym typeface="+mn-lt"/>
              </a:rPr>
              <a:t>PPT</a:t>
            </a:r>
            <a:r>
              <a:rPr lang="zh-CN" altLang="en-US" sz="4000" smtClean="0">
                <a:solidFill>
                  <a:schemeClr val="bg1"/>
                </a:solidFill>
                <a:cs typeface="+mn-ea"/>
                <a:sym typeface="+mn-lt"/>
              </a:rPr>
              <a:t>模板</a:t>
            </a:r>
            <a:endParaRPr lang="zh-CN" altLang="en-US" sz="40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215084" y="1208764"/>
            <a:ext cx="1993900" cy="165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38100" y="38100"/>
            <a:ext cx="12077700" cy="67691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7000" y="148936"/>
            <a:ext cx="11912600" cy="65659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1385203" y="388322"/>
            <a:ext cx="461665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纯天然高品质</a:t>
            </a: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11342567" y="365481"/>
            <a:ext cx="116114" cy="870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1764318" y="1798681"/>
            <a:ext cx="116114" cy="870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1075662" y="492517"/>
            <a:ext cx="338554" cy="14661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Pure natural high quality</a:t>
            </a: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054100" y="1282700"/>
            <a:ext cx="5917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cs typeface="+mn-ea"/>
                <a:sym typeface="+mn-lt"/>
              </a:rPr>
              <a:t>Maca contains high unit of nutrition, nourishing the body of the human body function.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等腰三角形 18"/>
          <p:cNvSpPr/>
          <p:nvPr/>
        </p:nvSpPr>
        <p:spPr>
          <a:xfrm rot="5988127">
            <a:off x="575428" y="244337"/>
            <a:ext cx="304181" cy="71539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等腰三角形 19"/>
          <p:cNvSpPr/>
          <p:nvPr/>
        </p:nvSpPr>
        <p:spPr>
          <a:xfrm rot="14998685" flipV="1">
            <a:off x="555237" y="580817"/>
            <a:ext cx="301187" cy="741825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等腰三角形 20"/>
          <p:cNvSpPr/>
          <p:nvPr/>
        </p:nvSpPr>
        <p:spPr>
          <a:xfrm rot="17977985" flipH="1">
            <a:off x="6442548" y="469213"/>
            <a:ext cx="237414" cy="6773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等腰三角形 21"/>
          <p:cNvSpPr/>
          <p:nvPr/>
        </p:nvSpPr>
        <p:spPr>
          <a:xfrm rot="15477195" flipH="1">
            <a:off x="6103518" y="892544"/>
            <a:ext cx="290462" cy="63575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72034" y="1559699"/>
            <a:ext cx="62103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Approaching Nirvana - Closer (Instrumental) - instrumental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5413" y="-14573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18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3" grpId="0"/>
      <p:bldP spid="10" grpId="0" animBg="1"/>
      <p:bldP spid="11" grpId="0" animBg="1"/>
      <p:bldP spid="13" grpId="0" animBg="1"/>
      <p:bldP spid="17" grpId="0"/>
      <p:bldP spid="18" grpId="0"/>
      <p:bldP spid="19" grpId="0" animBg="1"/>
      <p:bldP spid="20" grpId="0" animBg="1"/>
      <p:bldP spid="21" grpId="0" animBg="1"/>
      <p:bldP spid="2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215900" y="254000"/>
            <a:ext cx="11734800" cy="63754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îṧļíḑè">
            <a:extLst>
              <a:ext uri="{FF2B5EF4-FFF2-40B4-BE49-F238E27FC236}">
                <a16:creationId xmlns:a16="http://schemas.microsoft.com/office/drawing/2014/main" id="{4AEAE6A8-4A09-4A6A-9090-E754E13FC272}"/>
              </a:ext>
            </a:extLst>
          </p:cNvPr>
          <p:cNvSpPr/>
          <p:nvPr/>
        </p:nvSpPr>
        <p:spPr>
          <a:xfrm>
            <a:off x="215900" y="253998"/>
            <a:ext cx="11734800" cy="2598938"/>
          </a:xfrm>
          <a:prstGeom prst="roundRect">
            <a:avLst>
              <a:gd name="adj" fmla="val 0"/>
            </a:avLst>
          </a:prstGeom>
          <a:blipFill dpi="0" rotWithShape="1">
            <a:blip r:embed="rId4"/>
            <a:srcRect/>
            <a:tile tx="0" ty="0" sx="100000" sy="100000" flip="none" algn="ctr"/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išļíḑè">
            <a:extLst>
              <a:ext uri="{FF2B5EF4-FFF2-40B4-BE49-F238E27FC236}">
                <a16:creationId xmlns:a16="http://schemas.microsoft.com/office/drawing/2014/main" id="{379D2030-A5D9-40F8-A194-E5BBA31C2EBD}"/>
              </a:ext>
            </a:extLst>
          </p:cNvPr>
          <p:cNvSpPr/>
          <p:nvPr/>
        </p:nvSpPr>
        <p:spPr>
          <a:xfrm>
            <a:off x="669925" y="253999"/>
            <a:ext cx="10851358" cy="259893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îsľîďè">
            <a:extLst>
              <a:ext uri="{FF2B5EF4-FFF2-40B4-BE49-F238E27FC236}">
                <a16:creationId xmlns:a16="http://schemas.microsoft.com/office/drawing/2014/main" id="{9EB4B3A6-72AA-45C5-A574-EB616A23B1F7}"/>
              </a:ext>
            </a:extLst>
          </p:cNvPr>
          <p:cNvSpPr txBox="1">
            <a:spLocks/>
          </p:cNvSpPr>
          <p:nvPr/>
        </p:nvSpPr>
        <p:spPr>
          <a:xfrm>
            <a:off x="669925" y="1138838"/>
            <a:ext cx="10851357" cy="8118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35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</a:defRPr>
            </a:lvl1pPr>
          </a:lstStyle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目录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/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CONTENTS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761223" y="3371632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solidFill>
                  <a:srgbClr val="404040"/>
                </a:solidFill>
                <a:cs typeface="+mn-ea"/>
                <a:sym typeface="+mn-lt"/>
              </a:rPr>
              <a:t>01.</a:t>
            </a:r>
          </a:p>
        </p:txBody>
      </p:sp>
      <p:sp>
        <p:nvSpPr>
          <p:cNvPr id="2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1374707" y="3383127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品介绍</a:t>
            </a:r>
            <a:endParaRPr lang="zh-CN" altLang="zh-CN" sz="3500" b="1" kern="1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ï$1ïḍè">
            <a:extLst>
              <a:ext uri="{FF2B5EF4-FFF2-40B4-BE49-F238E27FC236}">
                <a16:creationId xmlns:a16="http://schemas.microsoft.com/office/drawing/2014/main" id="{92F4891E-2DAC-4E70-B3B8-D96505528664}"/>
              </a:ext>
            </a:extLst>
          </p:cNvPr>
          <p:cNvSpPr>
            <a:spLocks/>
          </p:cNvSpPr>
          <p:nvPr/>
        </p:nvSpPr>
        <p:spPr bwMode="auto">
          <a:xfrm>
            <a:off x="761223" y="3987184"/>
            <a:ext cx="2526465" cy="225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 algn="ctr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800" dirty="0">
              <a:cs typeface="+mn-ea"/>
              <a:sym typeface="+mn-lt"/>
            </a:endParaRPr>
          </a:p>
        </p:txBody>
      </p:sp>
      <p:sp>
        <p:nvSpPr>
          <p:cNvPr id="19" name="iśļiḑè">
            <a:extLst>
              <a:ext uri="{FF2B5EF4-FFF2-40B4-BE49-F238E27FC236}">
                <a16:creationId xmlns:a16="http://schemas.microsoft.com/office/drawing/2014/main" id="{2FB93DAC-008B-4157-BD80-8E37C8369A9A}"/>
              </a:ext>
            </a:extLst>
          </p:cNvPr>
          <p:cNvSpPr txBox="1"/>
          <p:nvPr/>
        </p:nvSpPr>
        <p:spPr>
          <a:xfrm>
            <a:off x="4878020" y="3371632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02.</a:t>
            </a:r>
          </a:p>
        </p:txBody>
      </p:sp>
      <p:sp>
        <p:nvSpPr>
          <p:cNvPr id="20" name="iṣḷïḍê">
            <a:extLst>
              <a:ext uri="{FF2B5EF4-FFF2-40B4-BE49-F238E27FC236}">
                <a16:creationId xmlns:a16="http://schemas.microsoft.com/office/drawing/2014/main" id="{0D5E4736-C024-4A25-AE93-DD86666033BE}"/>
              </a:ext>
            </a:extLst>
          </p:cNvPr>
          <p:cNvSpPr/>
          <p:nvPr/>
        </p:nvSpPr>
        <p:spPr>
          <a:xfrm>
            <a:off x="5491505" y="3384072"/>
            <a:ext cx="2263308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</a:t>
            </a:r>
            <a:r>
              <a:rPr lang="zh-CN" altLang="en-US" sz="3500" b="1" kern="100">
                <a:cs typeface="+mn-ea"/>
                <a:sym typeface="+mn-lt"/>
              </a:rPr>
              <a:t>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21" name="îSľïḍé">
            <a:extLst>
              <a:ext uri="{FF2B5EF4-FFF2-40B4-BE49-F238E27FC236}">
                <a16:creationId xmlns:a16="http://schemas.microsoft.com/office/drawing/2014/main" id="{AE75CFF9-E1BD-450D-880D-B0C0382D3CC8}"/>
              </a:ext>
            </a:extLst>
          </p:cNvPr>
          <p:cNvSpPr>
            <a:spLocks/>
          </p:cNvSpPr>
          <p:nvPr/>
        </p:nvSpPr>
        <p:spPr bwMode="auto">
          <a:xfrm>
            <a:off x="4878020" y="3987184"/>
            <a:ext cx="2526465" cy="225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 algn="ctr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800" dirty="0">
              <a:cs typeface="+mn-ea"/>
              <a:sym typeface="+mn-lt"/>
            </a:endParaRPr>
          </a:p>
        </p:txBody>
      </p:sp>
      <p:sp>
        <p:nvSpPr>
          <p:cNvPr id="16" name="îşḷíḋé">
            <a:extLst>
              <a:ext uri="{FF2B5EF4-FFF2-40B4-BE49-F238E27FC236}">
                <a16:creationId xmlns:a16="http://schemas.microsoft.com/office/drawing/2014/main" id="{17E5CC00-0C75-4370-9E13-B5E36F604C6C}"/>
              </a:ext>
            </a:extLst>
          </p:cNvPr>
          <p:cNvSpPr txBox="1"/>
          <p:nvPr/>
        </p:nvSpPr>
        <p:spPr>
          <a:xfrm>
            <a:off x="8994817" y="3371632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>
            <a:defPPr>
              <a:defRPr lang="zh-CN"/>
            </a:defPPr>
            <a:lvl1pPr algn="r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>
                <a:latin typeface="+mn-lt"/>
                <a:cs typeface="+mn-ea"/>
                <a:sym typeface="+mn-lt"/>
              </a:rPr>
              <a:t>03.</a:t>
            </a:r>
          </a:p>
        </p:txBody>
      </p:sp>
      <p:sp>
        <p:nvSpPr>
          <p:cNvPr id="17" name="íśḷíḍè">
            <a:extLst>
              <a:ext uri="{FF2B5EF4-FFF2-40B4-BE49-F238E27FC236}">
                <a16:creationId xmlns:a16="http://schemas.microsoft.com/office/drawing/2014/main" id="{B5B171D3-92D1-4D0E-8209-DF187B066F4B}"/>
              </a:ext>
            </a:extLst>
          </p:cNvPr>
          <p:cNvSpPr/>
          <p:nvPr/>
        </p:nvSpPr>
        <p:spPr>
          <a:xfrm>
            <a:off x="9608302" y="3383127"/>
            <a:ext cx="2887721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100" b="1" kern="100" smtClean="0">
                <a:cs typeface="+mn-ea"/>
                <a:sym typeface="+mn-lt"/>
              </a:rPr>
              <a:t>产品注意事项</a:t>
            </a:r>
            <a:endParaRPr lang="zh-CN" altLang="zh-CN" sz="3100" b="1" kern="100" dirty="0">
              <a:cs typeface="+mn-ea"/>
              <a:sym typeface="+mn-lt"/>
            </a:endParaRPr>
          </a:p>
        </p:txBody>
      </p:sp>
      <p:sp>
        <p:nvSpPr>
          <p:cNvPr id="18" name="íṣḷïḍé">
            <a:extLst>
              <a:ext uri="{FF2B5EF4-FFF2-40B4-BE49-F238E27FC236}">
                <a16:creationId xmlns:a16="http://schemas.microsoft.com/office/drawing/2014/main" id="{1DB5A7ED-906E-4C78-BCCB-FE2B58710045}"/>
              </a:ext>
            </a:extLst>
          </p:cNvPr>
          <p:cNvSpPr>
            <a:spLocks/>
          </p:cNvSpPr>
          <p:nvPr/>
        </p:nvSpPr>
        <p:spPr bwMode="auto">
          <a:xfrm>
            <a:off x="8994817" y="3987184"/>
            <a:ext cx="2526465" cy="225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cs typeface="+mn-ea"/>
              <a:sym typeface="+mn-lt"/>
            </a:endParaRPr>
          </a:p>
          <a:p>
            <a:pPr marL="171450" indent="-171450" algn="ctr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800" dirty="0">
              <a:cs typeface="+mn-ea"/>
              <a:sym typeface="+mn-lt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3518CE64-4F8D-49E4-B000-65BEA082018E}"/>
              </a:ext>
            </a:extLst>
          </p:cNvPr>
          <p:cNvCxnSpPr/>
          <p:nvPr/>
        </p:nvCxnSpPr>
        <p:spPr>
          <a:xfrm>
            <a:off x="4007768" y="3212976"/>
            <a:ext cx="0" cy="273630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D5329B54-A1CA-4762-A3E3-2781AA1F5F68}"/>
              </a:ext>
            </a:extLst>
          </p:cNvPr>
          <p:cNvCxnSpPr/>
          <p:nvPr/>
        </p:nvCxnSpPr>
        <p:spPr>
          <a:xfrm>
            <a:off x="8184232" y="3212976"/>
            <a:ext cx="0" cy="2736304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532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/>
      <p:bldP spid="22" grpId="0"/>
      <p:bldP spid="23" grpId="0"/>
      <p:bldP spid="24" grpId="0"/>
      <p:bldP spid="19" grpId="0"/>
      <p:bldP spid="20" grpId="0"/>
      <p:bldP spid="21" grpId="0"/>
      <p:bldP spid="16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8100" y="38100"/>
            <a:ext cx="12077700" cy="67691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7000" y="148936"/>
            <a:ext cx="11912600" cy="65659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8813023" y="523657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01.</a:t>
            </a:r>
          </a:p>
        </p:txBody>
      </p:sp>
      <p:sp>
        <p:nvSpPr>
          <p:cNvPr id="10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9426507" y="535152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solidFill>
                  <a:schemeClr val="bg1"/>
                </a:solidFill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solidFill>
                  <a:schemeClr val="bg1"/>
                </a:solidFill>
                <a:cs typeface="+mn-ea"/>
                <a:sym typeface="+mn-lt"/>
              </a:rPr>
              <a:t>品介绍</a:t>
            </a:r>
            <a:endParaRPr lang="zh-CN" altLang="zh-CN" sz="3500" b="1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ï$1ïḍè">
            <a:extLst>
              <a:ext uri="{FF2B5EF4-FFF2-40B4-BE49-F238E27FC236}">
                <a16:creationId xmlns:a16="http://schemas.microsoft.com/office/drawing/2014/main" id="{92F4891E-2DAC-4E70-B3B8-D96505528664}"/>
              </a:ext>
            </a:extLst>
          </p:cNvPr>
          <p:cNvSpPr>
            <a:spLocks/>
          </p:cNvSpPr>
          <p:nvPr/>
        </p:nvSpPr>
        <p:spPr bwMode="auto">
          <a:xfrm>
            <a:off x="8813023" y="1139209"/>
            <a:ext cx="2526465" cy="225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 algn="ctr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330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cs typeface="+mn-ea"/>
                <a:sym typeface="+mn-lt"/>
              </a:rPr>
              <a:t>01.</a:t>
            </a: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cs typeface="+mn-ea"/>
                <a:sym typeface="+mn-lt"/>
              </a:rPr>
              <a:t>品介绍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735d56af-2594-4fd7-9dcf-ee076207d0d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271464" y="1230295"/>
            <a:ext cx="9604485" cy="4782864"/>
            <a:chOff x="1271464" y="1230295"/>
            <a:chExt cx="9604485" cy="4782864"/>
          </a:xfrm>
        </p:grpSpPr>
        <p:sp>
          <p:nvSpPr>
            <p:cNvPr id="6" name="iŝļîḑé"/>
            <p:cNvSpPr/>
            <p:nvPr/>
          </p:nvSpPr>
          <p:spPr>
            <a:xfrm>
              <a:off x="1271464" y="2130208"/>
              <a:ext cx="3819072" cy="3819072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šľíḑè"/>
            <p:cNvSpPr/>
            <p:nvPr/>
          </p:nvSpPr>
          <p:spPr>
            <a:xfrm>
              <a:off x="2057486" y="2916230"/>
              <a:ext cx="2247028" cy="224702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mtClean="0">
                  <a:cs typeface="+mn-ea"/>
                  <a:sym typeface="+mn-lt"/>
                </a:rPr>
                <a:t>关键词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išľïḍe"/>
            <p:cNvSpPr/>
            <p:nvPr/>
          </p:nvSpPr>
          <p:spPr>
            <a:xfrm>
              <a:off x="3382171" y="1644655"/>
              <a:ext cx="971106" cy="97110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iṧ1iḍê"/>
            <p:cNvSpPr/>
            <p:nvPr/>
          </p:nvSpPr>
          <p:spPr>
            <a:xfrm>
              <a:off x="4383635" y="2555361"/>
              <a:ext cx="769702" cy="7697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ïṧ1îḋe"/>
            <p:cNvSpPr/>
            <p:nvPr/>
          </p:nvSpPr>
          <p:spPr>
            <a:xfrm>
              <a:off x="4830306" y="3602772"/>
              <a:ext cx="644424" cy="644424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ṩḷíḋé"/>
            <p:cNvSpPr/>
            <p:nvPr/>
          </p:nvSpPr>
          <p:spPr>
            <a:xfrm>
              <a:off x="4726813" y="4567349"/>
              <a:ext cx="535502" cy="53550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2" name="í$lîḋe"/>
            <p:cNvGrpSpPr/>
            <p:nvPr/>
          </p:nvGrpSpPr>
          <p:grpSpPr>
            <a:xfrm>
              <a:off x="5949250" y="1230295"/>
              <a:ext cx="2578029" cy="969033"/>
              <a:chOff x="949381" y="1461506"/>
              <a:chExt cx="2578029" cy="969033"/>
            </a:xfrm>
          </p:grpSpPr>
          <p:sp>
            <p:nvSpPr>
              <p:cNvPr id="29" name="iş1ïḓé"/>
              <p:cNvSpPr txBox="1"/>
              <p:nvPr/>
            </p:nvSpPr>
            <p:spPr>
              <a:xfrm>
                <a:off x="949381" y="1782500"/>
                <a:ext cx="2578029" cy="64803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30" name="îşļiḋé"/>
              <p:cNvSpPr/>
              <p:nvPr/>
            </p:nvSpPr>
            <p:spPr>
              <a:xfrm>
                <a:off x="949381" y="1461506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isľïdè"/>
            <p:cNvGrpSpPr/>
            <p:nvPr/>
          </p:nvGrpSpPr>
          <p:grpSpPr>
            <a:xfrm>
              <a:off x="6744072" y="2501572"/>
              <a:ext cx="2578029" cy="969033"/>
              <a:chOff x="949381" y="1461506"/>
              <a:chExt cx="2578029" cy="969033"/>
            </a:xfrm>
          </p:grpSpPr>
          <p:sp>
            <p:nvSpPr>
              <p:cNvPr id="27" name="iśḻídè"/>
              <p:cNvSpPr txBox="1"/>
              <p:nvPr/>
            </p:nvSpPr>
            <p:spPr>
              <a:xfrm>
                <a:off x="949381" y="1782500"/>
                <a:ext cx="2578029" cy="64803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28" name="îšlîḓé"/>
              <p:cNvSpPr/>
              <p:nvPr/>
            </p:nvSpPr>
            <p:spPr>
              <a:xfrm>
                <a:off x="949381" y="1461506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ïṡ1íḋè"/>
            <p:cNvGrpSpPr/>
            <p:nvPr/>
          </p:nvGrpSpPr>
          <p:grpSpPr>
            <a:xfrm>
              <a:off x="7297390" y="3772849"/>
              <a:ext cx="2578029" cy="969033"/>
              <a:chOff x="949381" y="1461506"/>
              <a:chExt cx="2578029" cy="969033"/>
            </a:xfrm>
          </p:grpSpPr>
          <p:sp>
            <p:nvSpPr>
              <p:cNvPr id="25" name="îSḷíḋe"/>
              <p:cNvSpPr txBox="1"/>
              <p:nvPr/>
            </p:nvSpPr>
            <p:spPr>
              <a:xfrm>
                <a:off x="949381" y="1782500"/>
                <a:ext cx="2578029" cy="64803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26" name="îŝļîḓè"/>
              <p:cNvSpPr/>
              <p:nvPr/>
            </p:nvSpPr>
            <p:spPr>
              <a:xfrm>
                <a:off x="949381" y="1461506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íŝ1iḑè"/>
            <p:cNvGrpSpPr/>
            <p:nvPr/>
          </p:nvGrpSpPr>
          <p:grpSpPr>
            <a:xfrm>
              <a:off x="6505302" y="5044126"/>
              <a:ext cx="2578029" cy="969033"/>
              <a:chOff x="949381" y="1461506"/>
              <a:chExt cx="2578029" cy="969033"/>
            </a:xfrm>
          </p:grpSpPr>
          <p:sp>
            <p:nvSpPr>
              <p:cNvPr id="23" name="iśḻíḓè"/>
              <p:cNvSpPr txBox="1"/>
              <p:nvPr/>
            </p:nvSpPr>
            <p:spPr>
              <a:xfrm>
                <a:off x="949381" y="1782500"/>
                <a:ext cx="2578029" cy="64803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24" name="íŝļíḑê"/>
              <p:cNvSpPr/>
              <p:nvPr/>
            </p:nvSpPr>
            <p:spPr>
              <a:xfrm>
                <a:off x="949381" y="1461506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5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16" name="išľíḑè"/>
            <p:cNvSpPr/>
            <p:nvPr/>
          </p:nvSpPr>
          <p:spPr>
            <a:xfrm>
              <a:off x="3541632" y="1806799"/>
              <a:ext cx="646818" cy="64681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10000"/>
            </a:bodyPr>
            <a:lstStyle/>
            <a:p>
              <a:pPr algn="ctr"/>
              <a:r>
                <a:rPr lang="en-US" altLang="zh-CN" sz="2800" smtClean="0">
                  <a:cs typeface="+mn-ea"/>
                  <a:sym typeface="+mn-lt"/>
                </a:rPr>
                <a:t>1</a:t>
              </a:r>
              <a:endParaRPr lang="en-US" altLang="zh-CN" sz="2800" dirty="0">
                <a:cs typeface="+mn-ea"/>
                <a:sym typeface="+mn-lt"/>
              </a:endParaRPr>
            </a:p>
          </p:txBody>
        </p:sp>
        <p:sp>
          <p:nvSpPr>
            <p:cNvPr id="17" name="íṡ1íḋê"/>
            <p:cNvSpPr/>
            <p:nvPr/>
          </p:nvSpPr>
          <p:spPr>
            <a:xfrm>
              <a:off x="4512030" y="2683756"/>
              <a:ext cx="512912" cy="512912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en-US" altLang="zh-CN" sz="2800" smtClean="0">
                  <a:cs typeface="+mn-ea"/>
                  <a:sym typeface="+mn-lt"/>
                </a:rPr>
                <a:t>2</a:t>
              </a:r>
              <a:endParaRPr lang="en-US" altLang="zh-CN" sz="2800" dirty="0">
                <a:cs typeface="+mn-ea"/>
                <a:sym typeface="+mn-lt"/>
              </a:endParaRPr>
            </a:p>
          </p:txBody>
        </p:sp>
        <p:sp>
          <p:nvSpPr>
            <p:cNvPr id="18" name="ï$ḷíḍé"/>
            <p:cNvSpPr/>
            <p:nvPr/>
          </p:nvSpPr>
          <p:spPr>
            <a:xfrm>
              <a:off x="4916095" y="3688561"/>
              <a:ext cx="472846" cy="472846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62500" lnSpcReduction="20000"/>
            </a:bodyPr>
            <a:lstStyle/>
            <a:p>
              <a:pPr algn="ctr"/>
              <a:r>
                <a:rPr lang="en-US" altLang="zh-CN" sz="2800" smtClean="0">
                  <a:cs typeface="+mn-ea"/>
                  <a:sym typeface="+mn-lt"/>
                </a:rPr>
                <a:t>3</a:t>
              </a:r>
              <a:endParaRPr lang="en-US" altLang="zh-CN" sz="2800" dirty="0">
                <a:cs typeface="+mn-ea"/>
                <a:sym typeface="+mn-lt"/>
              </a:endParaRPr>
            </a:p>
          </p:txBody>
        </p:sp>
        <p:sp>
          <p:nvSpPr>
            <p:cNvPr id="19" name="iṡľíḍé"/>
            <p:cNvSpPr/>
            <p:nvPr/>
          </p:nvSpPr>
          <p:spPr>
            <a:xfrm>
              <a:off x="4785538" y="4626074"/>
              <a:ext cx="418052" cy="418052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55000" lnSpcReduction="20000"/>
            </a:bodyPr>
            <a:lstStyle/>
            <a:p>
              <a:pPr algn="ctr"/>
              <a:r>
                <a:rPr lang="en-US" altLang="zh-CN" sz="2800" smtClean="0">
                  <a:cs typeface="+mn-ea"/>
                  <a:sym typeface="+mn-lt"/>
                </a:rPr>
                <a:t>4</a:t>
              </a:r>
              <a:endParaRPr lang="en-US" altLang="zh-CN" sz="2800" dirty="0">
                <a:cs typeface="+mn-ea"/>
                <a:sym typeface="+mn-lt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5260058" y="2276872"/>
              <a:ext cx="479638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079567" y="3553581"/>
              <a:ext cx="479638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6079567" y="4813038"/>
              <a:ext cx="4796382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37349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cs typeface="+mn-ea"/>
                <a:sym typeface="+mn-lt"/>
              </a:rPr>
              <a:t>01.</a:t>
            </a: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cs typeface="+mn-ea"/>
                <a:sym typeface="+mn-lt"/>
              </a:rPr>
              <a:t>品介绍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147" name="acba9014-372e-45a7-8004-84c542fb909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92083" y="215120"/>
            <a:ext cx="10958688" cy="6312900"/>
            <a:chOff x="669925" y="-36000"/>
            <a:chExt cx="10958688" cy="6312900"/>
          </a:xfrm>
        </p:grpSpPr>
        <p:grpSp>
          <p:nvGrpSpPr>
            <p:cNvPr id="148" name="íṣ1ïḍê">
              <a:extLst>
                <a:ext uri="{FF2B5EF4-FFF2-40B4-BE49-F238E27FC236}">
                  <a16:creationId xmlns:a16="http://schemas.microsoft.com/office/drawing/2014/main" id="{96FB96DA-5670-497F-98EC-4EEC4FDC5E8B}"/>
                </a:ext>
              </a:extLst>
            </p:cNvPr>
            <p:cNvGrpSpPr/>
            <p:nvPr/>
          </p:nvGrpSpPr>
          <p:grpSpPr>
            <a:xfrm>
              <a:off x="4928393" y="-36000"/>
              <a:ext cx="6700220" cy="3699955"/>
              <a:chOff x="4820268" y="-21160"/>
              <a:chExt cx="7171935" cy="3960443"/>
            </a:xfrm>
          </p:grpSpPr>
          <p:grpSp>
            <p:nvGrpSpPr>
              <p:cNvPr id="177" name="ïśḷïḍé">
                <a:extLst>
                  <a:ext uri="{FF2B5EF4-FFF2-40B4-BE49-F238E27FC236}">
                    <a16:creationId xmlns:a16="http://schemas.microsoft.com/office/drawing/2014/main" id="{909D6F58-AA11-49D8-9AD0-056C14F3EFB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4820268" y="-21160"/>
                <a:ext cx="7171935" cy="3960443"/>
                <a:chOff x="4097" y="203"/>
                <a:chExt cx="2959" cy="1634"/>
              </a:xfrm>
              <a:solidFill>
                <a:schemeClr val="tx2">
                  <a:lumMod val="20000"/>
                  <a:lumOff val="80000"/>
                </a:schemeClr>
              </a:solidFill>
            </p:grpSpPr>
            <p:sp>
              <p:nvSpPr>
                <p:cNvPr id="191" name="ïśḷïḑè">
                  <a:extLst>
                    <a:ext uri="{FF2B5EF4-FFF2-40B4-BE49-F238E27FC236}">
                      <a16:creationId xmlns:a16="http://schemas.microsoft.com/office/drawing/2014/main" id="{F0146646-B941-416A-B4E3-B4CEA7F37D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45" y="237"/>
                  <a:ext cx="1711" cy="1353"/>
                </a:xfrm>
                <a:custGeom>
                  <a:avLst/>
                  <a:gdLst>
                    <a:gd name="T0" fmla="*/ 996 w 1711"/>
                    <a:gd name="T1" fmla="*/ 0 h 1353"/>
                    <a:gd name="T2" fmla="*/ 1085 w 1711"/>
                    <a:gd name="T3" fmla="*/ 83 h 1353"/>
                    <a:gd name="T4" fmla="*/ 1128 w 1711"/>
                    <a:gd name="T5" fmla="*/ 137 h 1353"/>
                    <a:gd name="T6" fmla="*/ 1204 w 1711"/>
                    <a:gd name="T7" fmla="*/ 138 h 1353"/>
                    <a:gd name="T8" fmla="*/ 1249 w 1711"/>
                    <a:gd name="T9" fmla="*/ 194 h 1353"/>
                    <a:gd name="T10" fmla="*/ 1404 w 1711"/>
                    <a:gd name="T11" fmla="*/ 201 h 1353"/>
                    <a:gd name="T12" fmla="*/ 1478 w 1711"/>
                    <a:gd name="T13" fmla="*/ 244 h 1353"/>
                    <a:gd name="T14" fmla="*/ 1558 w 1711"/>
                    <a:gd name="T15" fmla="*/ 251 h 1353"/>
                    <a:gd name="T16" fmla="*/ 1681 w 1711"/>
                    <a:gd name="T17" fmla="*/ 305 h 1353"/>
                    <a:gd name="T18" fmla="*/ 1667 w 1711"/>
                    <a:gd name="T19" fmla="*/ 338 h 1353"/>
                    <a:gd name="T20" fmla="*/ 1502 w 1711"/>
                    <a:gd name="T21" fmla="*/ 432 h 1353"/>
                    <a:gd name="T22" fmla="*/ 1433 w 1711"/>
                    <a:gd name="T23" fmla="*/ 480 h 1353"/>
                    <a:gd name="T24" fmla="*/ 1274 w 1711"/>
                    <a:gd name="T25" fmla="*/ 503 h 1353"/>
                    <a:gd name="T26" fmla="*/ 1199 w 1711"/>
                    <a:gd name="T27" fmla="*/ 700 h 1353"/>
                    <a:gd name="T28" fmla="*/ 1176 w 1711"/>
                    <a:gd name="T29" fmla="*/ 696 h 1353"/>
                    <a:gd name="T30" fmla="*/ 1139 w 1711"/>
                    <a:gd name="T31" fmla="*/ 749 h 1353"/>
                    <a:gd name="T32" fmla="*/ 1019 w 1711"/>
                    <a:gd name="T33" fmla="*/ 895 h 1353"/>
                    <a:gd name="T34" fmla="*/ 978 w 1711"/>
                    <a:gd name="T35" fmla="*/ 940 h 1353"/>
                    <a:gd name="T36" fmla="*/ 975 w 1711"/>
                    <a:gd name="T37" fmla="*/ 1014 h 1353"/>
                    <a:gd name="T38" fmla="*/ 923 w 1711"/>
                    <a:gd name="T39" fmla="*/ 917 h 1353"/>
                    <a:gd name="T40" fmla="*/ 808 w 1711"/>
                    <a:gd name="T41" fmla="*/ 941 h 1353"/>
                    <a:gd name="T42" fmla="*/ 694 w 1711"/>
                    <a:gd name="T43" fmla="*/ 835 h 1353"/>
                    <a:gd name="T44" fmla="*/ 567 w 1711"/>
                    <a:gd name="T45" fmla="*/ 827 h 1353"/>
                    <a:gd name="T46" fmla="*/ 634 w 1711"/>
                    <a:gd name="T47" fmla="*/ 857 h 1353"/>
                    <a:gd name="T48" fmla="*/ 487 w 1711"/>
                    <a:gd name="T49" fmla="*/ 900 h 1353"/>
                    <a:gd name="T50" fmla="*/ 472 w 1711"/>
                    <a:gd name="T51" fmla="*/ 924 h 1353"/>
                    <a:gd name="T52" fmla="*/ 530 w 1711"/>
                    <a:gd name="T53" fmla="*/ 1028 h 1353"/>
                    <a:gd name="T54" fmla="*/ 431 w 1711"/>
                    <a:gd name="T55" fmla="*/ 1224 h 1353"/>
                    <a:gd name="T56" fmla="*/ 299 w 1711"/>
                    <a:gd name="T57" fmla="*/ 1353 h 1353"/>
                    <a:gd name="T58" fmla="*/ 216 w 1711"/>
                    <a:gd name="T59" fmla="*/ 1056 h 1353"/>
                    <a:gd name="T60" fmla="*/ 118 w 1711"/>
                    <a:gd name="T61" fmla="*/ 1009 h 1353"/>
                    <a:gd name="T62" fmla="*/ 6 w 1711"/>
                    <a:gd name="T63" fmla="*/ 862 h 1353"/>
                    <a:gd name="T64" fmla="*/ 167 w 1711"/>
                    <a:gd name="T65" fmla="*/ 721 h 1353"/>
                    <a:gd name="T66" fmla="*/ 316 w 1711"/>
                    <a:gd name="T67" fmla="*/ 757 h 1353"/>
                    <a:gd name="T68" fmla="*/ 416 w 1711"/>
                    <a:gd name="T69" fmla="*/ 733 h 1353"/>
                    <a:gd name="T70" fmla="*/ 349 w 1711"/>
                    <a:gd name="T71" fmla="*/ 711 h 1353"/>
                    <a:gd name="T72" fmla="*/ 247 w 1711"/>
                    <a:gd name="T73" fmla="*/ 635 h 1353"/>
                    <a:gd name="T74" fmla="*/ 249 w 1711"/>
                    <a:gd name="T75" fmla="*/ 709 h 1353"/>
                    <a:gd name="T76" fmla="*/ 150 w 1711"/>
                    <a:gd name="T77" fmla="*/ 689 h 1353"/>
                    <a:gd name="T78" fmla="*/ 131 w 1711"/>
                    <a:gd name="T79" fmla="*/ 653 h 1353"/>
                    <a:gd name="T80" fmla="*/ 129 w 1711"/>
                    <a:gd name="T81" fmla="*/ 576 h 1353"/>
                    <a:gd name="T82" fmla="*/ 209 w 1711"/>
                    <a:gd name="T83" fmla="*/ 484 h 1353"/>
                    <a:gd name="T84" fmla="*/ 265 w 1711"/>
                    <a:gd name="T85" fmla="*/ 504 h 1353"/>
                    <a:gd name="T86" fmla="*/ 345 w 1711"/>
                    <a:gd name="T87" fmla="*/ 455 h 1353"/>
                    <a:gd name="T88" fmla="*/ 318 w 1711"/>
                    <a:gd name="T89" fmla="*/ 411 h 1353"/>
                    <a:gd name="T90" fmla="*/ 287 w 1711"/>
                    <a:gd name="T91" fmla="*/ 385 h 1353"/>
                    <a:gd name="T92" fmla="*/ 279 w 1711"/>
                    <a:gd name="T93" fmla="*/ 486 h 1353"/>
                    <a:gd name="T94" fmla="*/ 185 w 1711"/>
                    <a:gd name="T95" fmla="*/ 409 h 1353"/>
                    <a:gd name="T96" fmla="*/ 474 w 1711"/>
                    <a:gd name="T97" fmla="*/ 274 h 1353"/>
                    <a:gd name="T98" fmla="*/ 502 w 1711"/>
                    <a:gd name="T99" fmla="*/ 260 h 1353"/>
                    <a:gd name="T100" fmla="*/ 637 w 1711"/>
                    <a:gd name="T101" fmla="*/ 213 h 1353"/>
                    <a:gd name="T102" fmla="*/ 745 w 1711"/>
                    <a:gd name="T103" fmla="*/ 159 h 1353"/>
                    <a:gd name="T104" fmla="*/ 757 w 1711"/>
                    <a:gd name="T105" fmla="*/ 268 h 1353"/>
                    <a:gd name="T106" fmla="*/ 825 w 1711"/>
                    <a:gd name="T107" fmla="*/ 201 h 1353"/>
                    <a:gd name="T108" fmla="*/ 854 w 1711"/>
                    <a:gd name="T109" fmla="*/ 112 h 1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711" h="1353">
                      <a:moveTo>
                        <a:pt x="854" y="112"/>
                      </a:moveTo>
                      <a:lnTo>
                        <a:pt x="882" y="76"/>
                      </a:lnTo>
                      <a:lnTo>
                        <a:pt x="912" y="61"/>
                      </a:lnTo>
                      <a:lnTo>
                        <a:pt x="960" y="50"/>
                      </a:lnTo>
                      <a:lnTo>
                        <a:pt x="996" y="0"/>
                      </a:lnTo>
                      <a:lnTo>
                        <a:pt x="1021" y="10"/>
                      </a:lnTo>
                      <a:lnTo>
                        <a:pt x="1022" y="42"/>
                      </a:lnTo>
                      <a:lnTo>
                        <a:pt x="1049" y="33"/>
                      </a:lnTo>
                      <a:lnTo>
                        <a:pt x="1080" y="51"/>
                      </a:lnTo>
                      <a:lnTo>
                        <a:pt x="1085" y="83"/>
                      </a:lnTo>
                      <a:lnTo>
                        <a:pt x="1022" y="149"/>
                      </a:lnTo>
                      <a:lnTo>
                        <a:pt x="1076" y="122"/>
                      </a:lnTo>
                      <a:lnTo>
                        <a:pt x="1083" y="142"/>
                      </a:lnTo>
                      <a:lnTo>
                        <a:pt x="1101" y="131"/>
                      </a:lnTo>
                      <a:lnTo>
                        <a:pt x="1128" y="137"/>
                      </a:lnTo>
                      <a:lnTo>
                        <a:pt x="1125" y="146"/>
                      </a:lnTo>
                      <a:lnTo>
                        <a:pt x="1164" y="147"/>
                      </a:lnTo>
                      <a:lnTo>
                        <a:pt x="1164" y="130"/>
                      </a:lnTo>
                      <a:lnTo>
                        <a:pt x="1191" y="140"/>
                      </a:lnTo>
                      <a:lnTo>
                        <a:pt x="1204" y="138"/>
                      </a:lnTo>
                      <a:lnTo>
                        <a:pt x="1217" y="169"/>
                      </a:lnTo>
                      <a:lnTo>
                        <a:pt x="1209" y="182"/>
                      </a:lnTo>
                      <a:lnTo>
                        <a:pt x="1228" y="207"/>
                      </a:lnTo>
                      <a:lnTo>
                        <a:pt x="1242" y="179"/>
                      </a:lnTo>
                      <a:lnTo>
                        <a:pt x="1249" y="194"/>
                      </a:lnTo>
                      <a:lnTo>
                        <a:pt x="1298" y="192"/>
                      </a:lnTo>
                      <a:lnTo>
                        <a:pt x="1312" y="156"/>
                      </a:lnTo>
                      <a:lnTo>
                        <a:pt x="1380" y="173"/>
                      </a:lnTo>
                      <a:lnTo>
                        <a:pt x="1386" y="189"/>
                      </a:lnTo>
                      <a:lnTo>
                        <a:pt x="1404" y="201"/>
                      </a:lnTo>
                      <a:lnTo>
                        <a:pt x="1407" y="210"/>
                      </a:lnTo>
                      <a:lnTo>
                        <a:pt x="1458" y="206"/>
                      </a:lnTo>
                      <a:lnTo>
                        <a:pt x="1468" y="225"/>
                      </a:lnTo>
                      <a:lnTo>
                        <a:pt x="1465" y="234"/>
                      </a:lnTo>
                      <a:lnTo>
                        <a:pt x="1478" y="244"/>
                      </a:lnTo>
                      <a:lnTo>
                        <a:pt x="1487" y="236"/>
                      </a:lnTo>
                      <a:lnTo>
                        <a:pt x="1523" y="241"/>
                      </a:lnTo>
                      <a:lnTo>
                        <a:pt x="1532" y="235"/>
                      </a:lnTo>
                      <a:lnTo>
                        <a:pt x="1544" y="254"/>
                      </a:lnTo>
                      <a:lnTo>
                        <a:pt x="1558" y="251"/>
                      </a:lnTo>
                      <a:lnTo>
                        <a:pt x="1554" y="230"/>
                      </a:lnTo>
                      <a:lnTo>
                        <a:pt x="1569" y="234"/>
                      </a:lnTo>
                      <a:lnTo>
                        <a:pt x="1601" y="234"/>
                      </a:lnTo>
                      <a:lnTo>
                        <a:pt x="1676" y="288"/>
                      </a:lnTo>
                      <a:lnTo>
                        <a:pt x="1681" y="305"/>
                      </a:lnTo>
                      <a:lnTo>
                        <a:pt x="1690" y="297"/>
                      </a:lnTo>
                      <a:lnTo>
                        <a:pt x="1711" y="314"/>
                      </a:lnTo>
                      <a:lnTo>
                        <a:pt x="1699" y="334"/>
                      </a:lnTo>
                      <a:lnTo>
                        <a:pt x="1691" y="353"/>
                      </a:lnTo>
                      <a:lnTo>
                        <a:pt x="1667" y="338"/>
                      </a:lnTo>
                      <a:lnTo>
                        <a:pt x="1634" y="337"/>
                      </a:lnTo>
                      <a:lnTo>
                        <a:pt x="1629" y="375"/>
                      </a:lnTo>
                      <a:lnTo>
                        <a:pt x="1625" y="389"/>
                      </a:lnTo>
                      <a:lnTo>
                        <a:pt x="1553" y="429"/>
                      </a:lnTo>
                      <a:lnTo>
                        <a:pt x="1502" y="432"/>
                      </a:lnTo>
                      <a:lnTo>
                        <a:pt x="1494" y="463"/>
                      </a:lnTo>
                      <a:lnTo>
                        <a:pt x="1496" y="488"/>
                      </a:lnTo>
                      <a:lnTo>
                        <a:pt x="1441" y="561"/>
                      </a:lnTo>
                      <a:lnTo>
                        <a:pt x="1428" y="533"/>
                      </a:lnTo>
                      <a:lnTo>
                        <a:pt x="1433" y="480"/>
                      </a:lnTo>
                      <a:lnTo>
                        <a:pt x="1493" y="403"/>
                      </a:lnTo>
                      <a:lnTo>
                        <a:pt x="1466" y="413"/>
                      </a:lnTo>
                      <a:lnTo>
                        <a:pt x="1426" y="443"/>
                      </a:lnTo>
                      <a:lnTo>
                        <a:pt x="1321" y="444"/>
                      </a:lnTo>
                      <a:lnTo>
                        <a:pt x="1274" y="503"/>
                      </a:lnTo>
                      <a:lnTo>
                        <a:pt x="1305" y="523"/>
                      </a:lnTo>
                      <a:lnTo>
                        <a:pt x="1298" y="602"/>
                      </a:lnTo>
                      <a:lnTo>
                        <a:pt x="1253" y="660"/>
                      </a:lnTo>
                      <a:lnTo>
                        <a:pt x="1230" y="663"/>
                      </a:lnTo>
                      <a:lnTo>
                        <a:pt x="1199" y="700"/>
                      </a:lnTo>
                      <a:lnTo>
                        <a:pt x="1223" y="725"/>
                      </a:lnTo>
                      <a:lnTo>
                        <a:pt x="1194" y="758"/>
                      </a:lnTo>
                      <a:lnTo>
                        <a:pt x="1189" y="744"/>
                      </a:lnTo>
                      <a:lnTo>
                        <a:pt x="1187" y="725"/>
                      </a:lnTo>
                      <a:lnTo>
                        <a:pt x="1176" y="696"/>
                      </a:lnTo>
                      <a:lnTo>
                        <a:pt x="1148" y="705"/>
                      </a:lnTo>
                      <a:lnTo>
                        <a:pt x="1147" y="682"/>
                      </a:lnTo>
                      <a:lnTo>
                        <a:pt x="1121" y="711"/>
                      </a:lnTo>
                      <a:lnTo>
                        <a:pt x="1144" y="728"/>
                      </a:lnTo>
                      <a:lnTo>
                        <a:pt x="1139" y="749"/>
                      </a:lnTo>
                      <a:lnTo>
                        <a:pt x="1153" y="782"/>
                      </a:lnTo>
                      <a:lnTo>
                        <a:pt x="1140" y="816"/>
                      </a:lnTo>
                      <a:lnTo>
                        <a:pt x="1091" y="862"/>
                      </a:lnTo>
                      <a:lnTo>
                        <a:pt x="1038" y="876"/>
                      </a:lnTo>
                      <a:lnTo>
                        <a:pt x="1019" y="895"/>
                      </a:lnTo>
                      <a:lnTo>
                        <a:pt x="1047" y="931"/>
                      </a:lnTo>
                      <a:lnTo>
                        <a:pt x="1047" y="957"/>
                      </a:lnTo>
                      <a:lnTo>
                        <a:pt x="1014" y="980"/>
                      </a:lnTo>
                      <a:lnTo>
                        <a:pt x="1001" y="960"/>
                      </a:lnTo>
                      <a:lnTo>
                        <a:pt x="978" y="940"/>
                      </a:lnTo>
                      <a:lnTo>
                        <a:pt x="965" y="966"/>
                      </a:lnTo>
                      <a:lnTo>
                        <a:pt x="984" y="993"/>
                      </a:lnTo>
                      <a:lnTo>
                        <a:pt x="1001" y="1016"/>
                      </a:lnTo>
                      <a:lnTo>
                        <a:pt x="1008" y="1040"/>
                      </a:lnTo>
                      <a:lnTo>
                        <a:pt x="975" y="1014"/>
                      </a:lnTo>
                      <a:lnTo>
                        <a:pt x="973" y="995"/>
                      </a:lnTo>
                      <a:lnTo>
                        <a:pt x="958" y="983"/>
                      </a:lnTo>
                      <a:lnTo>
                        <a:pt x="953" y="913"/>
                      </a:lnTo>
                      <a:lnTo>
                        <a:pt x="932" y="919"/>
                      </a:lnTo>
                      <a:lnTo>
                        <a:pt x="923" y="917"/>
                      </a:lnTo>
                      <a:lnTo>
                        <a:pt x="920" y="893"/>
                      </a:lnTo>
                      <a:lnTo>
                        <a:pt x="903" y="863"/>
                      </a:lnTo>
                      <a:lnTo>
                        <a:pt x="870" y="881"/>
                      </a:lnTo>
                      <a:lnTo>
                        <a:pt x="816" y="915"/>
                      </a:lnTo>
                      <a:lnTo>
                        <a:pt x="808" y="941"/>
                      </a:lnTo>
                      <a:lnTo>
                        <a:pt x="786" y="984"/>
                      </a:lnTo>
                      <a:lnTo>
                        <a:pt x="773" y="965"/>
                      </a:lnTo>
                      <a:lnTo>
                        <a:pt x="745" y="879"/>
                      </a:lnTo>
                      <a:lnTo>
                        <a:pt x="726" y="875"/>
                      </a:lnTo>
                      <a:lnTo>
                        <a:pt x="694" y="835"/>
                      </a:lnTo>
                      <a:lnTo>
                        <a:pt x="619" y="832"/>
                      </a:lnTo>
                      <a:lnTo>
                        <a:pt x="614" y="820"/>
                      </a:lnTo>
                      <a:lnTo>
                        <a:pt x="547" y="791"/>
                      </a:lnTo>
                      <a:lnTo>
                        <a:pt x="547" y="811"/>
                      </a:lnTo>
                      <a:lnTo>
                        <a:pt x="567" y="827"/>
                      </a:lnTo>
                      <a:lnTo>
                        <a:pt x="568" y="841"/>
                      </a:lnTo>
                      <a:lnTo>
                        <a:pt x="594" y="844"/>
                      </a:lnTo>
                      <a:lnTo>
                        <a:pt x="606" y="832"/>
                      </a:lnTo>
                      <a:lnTo>
                        <a:pt x="610" y="839"/>
                      </a:lnTo>
                      <a:lnTo>
                        <a:pt x="634" y="857"/>
                      </a:lnTo>
                      <a:lnTo>
                        <a:pt x="628" y="879"/>
                      </a:lnTo>
                      <a:lnTo>
                        <a:pt x="577" y="915"/>
                      </a:lnTo>
                      <a:lnTo>
                        <a:pt x="515" y="946"/>
                      </a:lnTo>
                      <a:lnTo>
                        <a:pt x="497" y="926"/>
                      </a:lnTo>
                      <a:lnTo>
                        <a:pt x="487" y="900"/>
                      </a:lnTo>
                      <a:lnTo>
                        <a:pt x="455" y="846"/>
                      </a:lnTo>
                      <a:lnTo>
                        <a:pt x="434" y="810"/>
                      </a:lnTo>
                      <a:lnTo>
                        <a:pt x="425" y="824"/>
                      </a:lnTo>
                      <a:lnTo>
                        <a:pt x="452" y="872"/>
                      </a:lnTo>
                      <a:lnTo>
                        <a:pt x="472" y="924"/>
                      </a:lnTo>
                      <a:lnTo>
                        <a:pt x="495" y="941"/>
                      </a:lnTo>
                      <a:lnTo>
                        <a:pt x="512" y="965"/>
                      </a:lnTo>
                      <a:lnTo>
                        <a:pt x="551" y="956"/>
                      </a:lnTo>
                      <a:lnTo>
                        <a:pt x="566" y="966"/>
                      </a:lnTo>
                      <a:lnTo>
                        <a:pt x="530" y="1028"/>
                      </a:lnTo>
                      <a:lnTo>
                        <a:pt x="467" y="1103"/>
                      </a:lnTo>
                      <a:lnTo>
                        <a:pt x="480" y="1138"/>
                      </a:lnTo>
                      <a:lnTo>
                        <a:pt x="481" y="1173"/>
                      </a:lnTo>
                      <a:lnTo>
                        <a:pt x="453" y="1199"/>
                      </a:lnTo>
                      <a:lnTo>
                        <a:pt x="431" y="1224"/>
                      </a:lnTo>
                      <a:lnTo>
                        <a:pt x="436" y="1253"/>
                      </a:lnTo>
                      <a:lnTo>
                        <a:pt x="415" y="1275"/>
                      </a:lnTo>
                      <a:lnTo>
                        <a:pt x="403" y="1303"/>
                      </a:lnTo>
                      <a:lnTo>
                        <a:pt x="356" y="1351"/>
                      </a:lnTo>
                      <a:lnTo>
                        <a:pt x="299" y="1353"/>
                      </a:lnTo>
                      <a:lnTo>
                        <a:pt x="273" y="1293"/>
                      </a:lnTo>
                      <a:lnTo>
                        <a:pt x="263" y="1242"/>
                      </a:lnTo>
                      <a:lnTo>
                        <a:pt x="240" y="1202"/>
                      </a:lnTo>
                      <a:lnTo>
                        <a:pt x="252" y="1120"/>
                      </a:lnTo>
                      <a:lnTo>
                        <a:pt x="216" y="1056"/>
                      </a:lnTo>
                      <a:lnTo>
                        <a:pt x="223" y="1018"/>
                      </a:lnTo>
                      <a:lnTo>
                        <a:pt x="189" y="1012"/>
                      </a:lnTo>
                      <a:lnTo>
                        <a:pt x="179" y="999"/>
                      </a:lnTo>
                      <a:lnTo>
                        <a:pt x="136" y="1016"/>
                      </a:lnTo>
                      <a:lnTo>
                        <a:pt x="118" y="1009"/>
                      </a:lnTo>
                      <a:lnTo>
                        <a:pt x="81" y="1016"/>
                      </a:lnTo>
                      <a:lnTo>
                        <a:pt x="37" y="989"/>
                      </a:lnTo>
                      <a:lnTo>
                        <a:pt x="0" y="928"/>
                      </a:lnTo>
                      <a:lnTo>
                        <a:pt x="8" y="887"/>
                      </a:lnTo>
                      <a:lnTo>
                        <a:pt x="6" y="862"/>
                      </a:lnTo>
                      <a:lnTo>
                        <a:pt x="61" y="795"/>
                      </a:lnTo>
                      <a:lnTo>
                        <a:pt x="89" y="752"/>
                      </a:lnTo>
                      <a:lnTo>
                        <a:pt x="96" y="735"/>
                      </a:lnTo>
                      <a:lnTo>
                        <a:pt x="126" y="742"/>
                      </a:lnTo>
                      <a:lnTo>
                        <a:pt x="167" y="721"/>
                      </a:lnTo>
                      <a:lnTo>
                        <a:pt x="230" y="724"/>
                      </a:lnTo>
                      <a:lnTo>
                        <a:pt x="235" y="745"/>
                      </a:lnTo>
                      <a:lnTo>
                        <a:pt x="269" y="769"/>
                      </a:lnTo>
                      <a:lnTo>
                        <a:pt x="299" y="788"/>
                      </a:lnTo>
                      <a:lnTo>
                        <a:pt x="316" y="757"/>
                      </a:lnTo>
                      <a:lnTo>
                        <a:pt x="351" y="777"/>
                      </a:lnTo>
                      <a:lnTo>
                        <a:pt x="392" y="780"/>
                      </a:lnTo>
                      <a:lnTo>
                        <a:pt x="429" y="775"/>
                      </a:lnTo>
                      <a:lnTo>
                        <a:pt x="440" y="731"/>
                      </a:lnTo>
                      <a:lnTo>
                        <a:pt x="416" y="733"/>
                      </a:lnTo>
                      <a:lnTo>
                        <a:pt x="386" y="730"/>
                      </a:lnTo>
                      <a:lnTo>
                        <a:pt x="368" y="706"/>
                      </a:lnTo>
                      <a:lnTo>
                        <a:pt x="354" y="689"/>
                      </a:lnTo>
                      <a:lnTo>
                        <a:pt x="339" y="688"/>
                      </a:lnTo>
                      <a:lnTo>
                        <a:pt x="349" y="711"/>
                      </a:lnTo>
                      <a:lnTo>
                        <a:pt x="329" y="728"/>
                      </a:lnTo>
                      <a:lnTo>
                        <a:pt x="310" y="697"/>
                      </a:lnTo>
                      <a:lnTo>
                        <a:pt x="304" y="663"/>
                      </a:lnTo>
                      <a:lnTo>
                        <a:pt x="256" y="627"/>
                      </a:lnTo>
                      <a:lnTo>
                        <a:pt x="247" y="635"/>
                      </a:lnTo>
                      <a:lnTo>
                        <a:pt x="285" y="678"/>
                      </a:lnTo>
                      <a:lnTo>
                        <a:pt x="296" y="692"/>
                      </a:lnTo>
                      <a:lnTo>
                        <a:pt x="285" y="700"/>
                      </a:lnTo>
                      <a:lnTo>
                        <a:pt x="269" y="731"/>
                      </a:lnTo>
                      <a:lnTo>
                        <a:pt x="249" y="709"/>
                      </a:lnTo>
                      <a:lnTo>
                        <a:pt x="268" y="688"/>
                      </a:lnTo>
                      <a:lnTo>
                        <a:pt x="227" y="646"/>
                      </a:lnTo>
                      <a:lnTo>
                        <a:pt x="195" y="656"/>
                      </a:lnTo>
                      <a:lnTo>
                        <a:pt x="178" y="651"/>
                      </a:lnTo>
                      <a:lnTo>
                        <a:pt x="150" y="689"/>
                      </a:lnTo>
                      <a:lnTo>
                        <a:pt x="134" y="716"/>
                      </a:lnTo>
                      <a:lnTo>
                        <a:pt x="90" y="721"/>
                      </a:lnTo>
                      <a:lnTo>
                        <a:pt x="74" y="714"/>
                      </a:lnTo>
                      <a:lnTo>
                        <a:pt x="71" y="654"/>
                      </a:lnTo>
                      <a:lnTo>
                        <a:pt x="131" y="653"/>
                      </a:lnTo>
                      <a:lnTo>
                        <a:pt x="129" y="617"/>
                      </a:lnTo>
                      <a:lnTo>
                        <a:pt x="105" y="598"/>
                      </a:lnTo>
                      <a:lnTo>
                        <a:pt x="117" y="588"/>
                      </a:lnTo>
                      <a:lnTo>
                        <a:pt x="132" y="590"/>
                      </a:lnTo>
                      <a:lnTo>
                        <a:pt x="129" y="576"/>
                      </a:lnTo>
                      <a:lnTo>
                        <a:pt x="157" y="570"/>
                      </a:lnTo>
                      <a:lnTo>
                        <a:pt x="179" y="547"/>
                      </a:lnTo>
                      <a:lnTo>
                        <a:pt x="186" y="530"/>
                      </a:lnTo>
                      <a:lnTo>
                        <a:pt x="214" y="522"/>
                      </a:lnTo>
                      <a:lnTo>
                        <a:pt x="209" y="484"/>
                      </a:lnTo>
                      <a:lnTo>
                        <a:pt x="230" y="463"/>
                      </a:lnTo>
                      <a:lnTo>
                        <a:pt x="233" y="485"/>
                      </a:lnTo>
                      <a:lnTo>
                        <a:pt x="222" y="503"/>
                      </a:lnTo>
                      <a:lnTo>
                        <a:pt x="232" y="519"/>
                      </a:lnTo>
                      <a:lnTo>
                        <a:pt x="265" y="504"/>
                      </a:lnTo>
                      <a:lnTo>
                        <a:pt x="269" y="512"/>
                      </a:lnTo>
                      <a:lnTo>
                        <a:pt x="298" y="507"/>
                      </a:lnTo>
                      <a:lnTo>
                        <a:pt x="326" y="461"/>
                      </a:lnTo>
                      <a:lnTo>
                        <a:pt x="337" y="474"/>
                      </a:lnTo>
                      <a:lnTo>
                        <a:pt x="345" y="455"/>
                      </a:lnTo>
                      <a:lnTo>
                        <a:pt x="332" y="443"/>
                      </a:lnTo>
                      <a:lnTo>
                        <a:pt x="377" y="433"/>
                      </a:lnTo>
                      <a:lnTo>
                        <a:pt x="379" y="417"/>
                      </a:lnTo>
                      <a:lnTo>
                        <a:pt x="336" y="427"/>
                      </a:lnTo>
                      <a:lnTo>
                        <a:pt x="318" y="411"/>
                      </a:lnTo>
                      <a:lnTo>
                        <a:pt x="317" y="381"/>
                      </a:lnTo>
                      <a:lnTo>
                        <a:pt x="353" y="329"/>
                      </a:lnTo>
                      <a:lnTo>
                        <a:pt x="326" y="325"/>
                      </a:lnTo>
                      <a:lnTo>
                        <a:pt x="318" y="342"/>
                      </a:lnTo>
                      <a:lnTo>
                        <a:pt x="287" y="385"/>
                      </a:lnTo>
                      <a:lnTo>
                        <a:pt x="277" y="405"/>
                      </a:lnTo>
                      <a:lnTo>
                        <a:pt x="297" y="423"/>
                      </a:lnTo>
                      <a:lnTo>
                        <a:pt x="294" y="442"/>
                      </a:lnTo>
                      <a:lnTo>
                        <a:pt x="279" y="450"/>
                      </a:lnTo>
                      <a:lnTo>
                        <a:pt x="279" y="486"/>
                      </a:lnTo>
                      <a:lnTo>
                        <a:pt x="250" y="495"/>
                      </a:lnTo>
                      <a:lnTo>
                        <a:pt x="241" y="470"/>
                      </a:lnTo>
                      <a:lnTo>
                        <a:pt x="232" y="441"/>
                      </a:lnTo>
                      <a:lnTo>
                        <a:pt x="198" y="458"/>
                      </a:lnTo>
                      <a:lnTo>
                        <a:pt x="185" y="409"/>
                      </a:lnTo>
                      <a:lnTo>
                        <a:pt x="225" y="359"/>
                      </a:lnTo>
                      <a:lnTo>
                        <a:pt x="289" y="226"/>
                      </a:lnTo>
                      <a:lnTo>
                        <a:pt x="401" y="210"/>
                      </a:lnTo>
                      <a:lnTo>
                        <a:pt x="410" y="238"/>
                      </a:lnTo>
                      <a:lnTo>
                        <a:pt x="474" y="274"/>
                      </a:lnTo>
                      <a:lnTo>
                        <a:pt x="485" y="302"/>
                      </a:lnTo>
                      <a:lnTo>
                        <a:pt x="436" y="316"/>
                      </a:lnTo>
                      <a:lnTo>
                        <a:pt x="433" y="347"/>
                      </a:lnTo>
                      <a:lnTo>
                        <a:pt x="505" y="312"/>
                      </a:lnTo>
                      <a:lnTo>
                        <a:pt x="502" y="260"/>
                      </a:lnTo>
                      <a:lnTo>
                        <a:pt x="528" y="272"/>
                      </a:lnTo>
                      <a:lnTo>
                        <a:pt x="538" y="295"/>
                      </a:lnTo>
                      <a:lnTo>
                        <a:pt x="590" y="264"/>
                      </a:lnTo>
                      <a:lnTo>
                        <a:pt x="632" y="235"/>
                      </a:lnTo>
                      <a:lnTo>
                        <a:pt x="637" y="213"/>
                      </a:lnTo>
                      <a:lnTo>
                        <a:pt x="667" y="238"/>
                      </a:lnTo>
                      <a:lnTo>
                        <a:pt x="710" y="254"/>
                      </a:lnTo>
                      <a:lnTo>
                        <a:pt x="694" y="211"/>
                      </a:lnTo>
                      <a:lnTo>
                        <a:pt x="713" y="163"/>
                      </a:lnTo>
                      <a:lnTo>
                        <a:pt x="745" y="159"/>
                      </a:lnTo>
                      <a:lnTo>
                        <a:pt x="736" y="202"/>
                      </a:lnTo>
                      <a:lnTo>
                        <a:pt x="743" y="253"/>
                      </a:lnTo>
                      <a:lnTo>
                        <a:pt x="714" y="316"/>
                      </a:lnTo>
                      <a:lnTo>
                        <a:pt x="724" y="321"/>
                      </a:lnTo>
                      <a:lnTo>
                        <a:pt x="757" y="268"/>
                      </a:lnTo>
                      <a:lnTo>
                        <a:pt x="746" y="220"/>
                      </a:lnTo>
                      <a:lnTo>
                        <a:pt x="764" y="171"/>
                      </a:lnTo>
                      <a:lnTo>
                        <a:pt x="781" y="173"/>
                      </a:lnTo>
                      <a:lnTo>
                        <a:pt x="802" y="178"/>
                      </a:lnTo>
                      <a:lnTo>
                        <a:pt x="825" y="201"/>
                      </a:lnTo>
                      <a:lnTo>
                        <a:pt x="836" y="189"/>
                      </a:lnTo>
                      <a:lnTo>
                        <a:pt x="813" y="168"/>
                      </a:lnTo>
                      <a:lnTo>
                        <a:pt x="809" y="136"/>
                      </a:lnTo>
                      <a:lnTo>
                        <a:pt x="860" y="126"/>
                      </a:lnTo>
                      <a:lnTo>
                        <a:pt x="854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ïṡḷïḍê">
                  <a:extLst>
                    <a:ext uri="{FF2B5EF4-FFF2-40B4-BE49-F238E27FC236}">
                      <a16:creationId xmlns:a16="http://schemas.microsoft.com/office/drawing/2014/main" id="{F69B4880-EAA4-44A7-97D4-DB65FDF69B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22" y="264"/>
                  <a:ext cx="136" cy="190"/>
                </a:xfrm>
                <a:custGeom>
                  <a:avLst/>
                  <a:gdLst>
                    <a:gd name="T0" fmla="*/ 23 w 136"/>
                    <a:gd name="T1" fmla="*/ 190 h 190"/>
                    <a:gd name="T2" fmla="*/ 7 w 136"/>
                    <a:gd name="T3" fmla="*/ 174 h 190"/>
                    <a:gd name="T4" fmla="*/ 0 w 136"/>
                    <a:gd name="T5" fmla="*/ 131 h 190"/>
                    <a:gd name="T6" fmla="*/ 67 w 136"/>
                    <a:gd name="T7" fmla="*/ 28 h 190"/>
                    <a:gd name="T8" fmla="*/ 133 w 136"/>
                    <a:gd name="T9" fmla="*/ 0 h 190"/>
                    <a:gd name="T10" fmla="*/ 136 w 136"/>
                    <a:gd name="T11" fmla="*/ 15 h 190"/>
                    <a:gd name="T12" fmla="*/ 84 w 136"/>
                    <a:gd name="T13" fmla="*/ 51 h 190"/>
                    <a:gd name="T14" fmla="*/ 31 w 136"/>
                    <a:gd name="T15" fmla="*/ 146 h 190"/>
                    <a:gd name="T16" fmla="*/ 36 w 136"/>
                    <a:gd name="T17" fmla="*/ 185 h 190"/>
                    <a:gd name="T18" fmla="*/ 23 w 136"/>
                    <a:gd name="T19" fmla="*/ 19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6" h="190">
                      <a:moveTo>
                        <a:pt x="23" y="190"/>
                      </a:moveTo>
                      <a:lnTo>
                        <a:pt x="7" y="174"/>
                      </a:lnTo>
                      <a:lnTo>
                        <a:pt x="0" y="131"/>
                      </a:lnTo>
                      <a:lnTo>
                        <a:pt x="67" y="28"/>
                      </a:lnTo>
                      <a:lnTo>
                        <a:pt x="133" y="0"/>
                      </a:lnTo>
                      <a:lnTo>
                        <a:pt x="136" y="15"/>
                      </a:lnTo>
                      <a:lnTo>
                        <a:pt x="84" y="51"/>
                      </a:lnTo>
                      <a:lnTo>
                        <a:pt x="31" y="146"/>
                      </a:lnTo>
                      <a:lnTo>
                        <a:pt x="36" y="185"/>
                      </a:lnTo>
                      <a:lnTo>
                        <a:pt x="23" y="19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iŝḷídè">
                  <a:extLst>
                    <a:ext uri="{FF2B5EF4-FFF2-40B4-BE49-F238E27FC236}">
                      <a16:creationId xmlns:a16="http://schemas.microsoft.com/office/drawing/2014/main" id="{AC27C897-FF69-4ECC-901F-2DBDC3ED2D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20" y="857"/>
                  <a:ext cx="122" cy="61"/>
                </a:xfrm>
                <a:custGeom>
                  <a:avLst/>
                  <a:gdLst>
                    <a:gd name="T0" fmla="*/ 122 w 122"/>
                    <a:gd name="T1" fmla="*/ 53 h 61"/>
                    <a:gd name="T2" fmla="*/ 102 w 122"/>
                    <a:gd name="T3" fmla="*/ 35 h 61"/>
                    <a:gd name="T4" fmla="*/ 70 w 122"/>
                    <a:gd name="T5" fmla="*/ 14 h 61"/>
                    <a:gd name="T6" fmla="*/ 45 w 122"/>
                    <a:gd name="T7" fmla="*/ 20 h 61"/>
                    <a:gd name="T8" fmla="*/ 47 w 122"/>
                    <a:gd name="T9" fmla="*/ 2 h 61"/>
                    <a:gd name="T10" fmla="*/ 20 w 122"/>
                    <a:gd name="T11" fmla="*/ 0 h 61"/>
                    <a:gd name="T12" fmla="*/ 0 w 122"/>
                    <a:gd name="T13" fmla="*/ 49 h 61"/>
                    <a:gd name="T14" fmla="*/ 26 w 122"/>
                    <a:gd name="T15" fmla="*/ 59 h 61"/>
                    <a:gd name="T16" fmla="*/ 64 w 122"/>
                    <a:gd name="T17" fmla="*/ 52 h 61"/>
                    <a:gd name="T18" fmla="*/ 84 w 122"/>
                    <a:gd name="T19" fmla="*/ 61 h 61"/>
                    <a:gd name="T20" fmla="*/ 122 w 122"/>
                    <a:gd name="T21" fmla="*/ 53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2" h="61">
                      <a:moveTo>
                        <a:pt x="122" y="53"/>
                      </a:moveTo>
                      <a:lnTo>
                        <a:pt x="102" y="35"/>
                      </a:lnTo>
                      <a:lnTo>
                        <a:pt x="70" y="14"/>
                      </a:lnTo>
                      <a:lnTo>
                        <a:pt x="45" y="20"/>
                      </a:lnTo>
                      <a:lnTo>
                        <a:pt x="47" y="2"/>
                      </a:lnTo>
                      <a:lnTo>
                        <a:pt x="20" y="0"/>
                      </a:lnTo>
                      <a:lnTo>
                        <a:pt x="0" y="49"/>
                      </a:lnTo>
                      <a:lnTo>
                        <a:pt x="26" y="59"/>
                      </a:lnTo>
                      <a:lnTo>
                        <a:pt x="64" y="52"/>
                      </a:lnTo>
                      <a:lnTo>
                        <a:pt x="84" y="61"/>
                      </a:lnTo>
                      <a:lnTo>
                        <a:pt x="12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îsļîḑè">
                  <a:extLst>
                    <a:ext uri="{FF2B5EF4-FFF2-40B4-BE49-F238E27FC236}">
                      <a16:creationId xmlns:a16="http://schemas.microsoft.com/office/drawing/2014/main" id="{7E5A0F51-6C16-44E9-A4B9-EDEDA14124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75" y="845"/>
                  <a:ext cx="66" cy="115"/>
                </a:xfrm>
                <a:custGeom>
                  <a:avLst/>
                  <a:gdLst>
                    <a:gd name="T0" fmla="*/ 55 w 66"/>
                    <a:gd name="T1" fmla="*/ 115 h 115"/>
                    <a:gd name="T2" fmla="*/ 61 w 66"/>
                    <a:gd name="T3" fmla="*/ 93 h 115"/>
                    <a:gd name="T4" fmla="*/ 36 w 66"/>
                    <a:gd name="T5" fmla="*/ 38 h 115"/>
                    <a:gd name="T6" fmla="*/ 66 w 66"/>
                    <a:gd name="T7" fmla="*/ 22 h 115"/>
                    <a:gd name="T8" fmla="*/ 50 w 66"/>
                    <a:gd name="T9" fmla="*/ 0 h 115"/>
                    <a:gd name="T10" fmla="*/ 14 w 66"/>
                    <a:gd name="T11" fmla="*/ 8 h 115"/>
                    <a:gd name="T12" fmla="*/ 0 w 66"/>
                    <a:gd name="T13" fmla="*/ 31 h 115"/>
                    <a:gd name="T14" fmla="*/ 24 w 66"/>
                    <a:gd name="T15" fmla="*/ 80 h 115"/>
                    <a:gd name="T16" fmla="*/ 21 w 66"/>
                    <a:gd name="T17" fmla="*/ 107 h 115"/>
                    <a:gd name="T18" fmla="*/ 55 w 66"/>
                    <a:gd name="T19" fmla="*/ 115 h 1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6" h="115">
                      <a:moveTo>
                        <a:pt x="55" y="115"/>
                      </a:moveTo>
                      <a:lnTo>
                        <a:pt x="61" y="93"/>
                      </a:lnTo>
                      <a:lnTo>
                        <a:pt x="36" y="38"/>
                      </a:lnTo>
                      <a:lnTo>
                        <a:pt x="66" y="22"/>
                      </a:lnTo>
                      <a:lnTo>
                        <a:pt x="50" y="0"/>
                      </a:lnTo>
                      <a:lnTo>
                        <a:pt x="14" y="8"/>
                      </a:lnTo>
                      <a:lnTo>
                        <a:pt x="0" y="31"/>
                      </a:lnTo>
                      <a:lnTo>
                        <a:pt x="24" y="80"/>
                      </a:lnTo>
                      <a:lnTo>
                        <a:pt x="21" y="107"/>
                      </a:lnTo>
                      <a:lnTo>
                        <a:pt x="55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5" name="îṩľïďê">
                  <a:extLst>
                    <a:ext uri="{FF2B5EF4-FFF2-40B4-BE49-F238E27FC236}">
                      <a16:creationId xmlns:a16="http://schemas.microsoft.com/office/drawing/2014/main" id="{6025EE83-432E-44C7-B6DA-4E620A7774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59" y="758"/>
                  <a:ext cx="28" cy="102"/>
                </a:xfrm>
                <a:custGeom>
                  <a:avLst/>
                  <a:gdLst>
                    <a:gd name="T0" fmla="*/ 13 w 28"/>
                    <a:gd name="T1" fmla="*/ 0 h 102"/>
                    <a:gd name="T2" fmla="*/ 17 w 28"/>
                    <a:gd name="T3" fmla="*/ 15 h 102"/>
                    <a:gd name="T4" fmla="*/ 18 w 28"/>
                    <a:gd name="T5" fmla="*/ 43 h 102"/>
                    <a:gd name="T6" fmla="*/ 28 w 28"/>
                    <a:gd name="T7" fmla="*/ 63 h 102"/>
                    <a:gd name="T8" fmla="*/ 14 w 28"/>
                    <a:gd name="T9" fmla="*/ 63 h 102"/>
                    <a:gd name="T10" fmla="*/ 15 w 28"/>
                    <a:gd name="T11" fmla="*/ 82 h 102"/>
                    <a:gd name="T12" fmla="*/ 20 w 28"/>
                    <a:gd name="T13" fmla="*/ 100 h 102"/>
                    <a:gd name="T14" fmla="*/ 10 w 28"/>
                    <a:gd name="T15" fmla="*/ 94 h 102"/>
                    <a:gd name="T16" fmla="*/ 0 w 28"/>
                    <a:gd name="T17" fmla="*/ 102 h 102"/>
                    <a:gd name="T18" fmla="*/ 7 w 28"/>
                    <a:gd name="T19" fmla="*/ 36 h 102"/>
                    <a:gd name="T20" fmla="*/ 4 w 28"/>
                    <a:gd name="T21" fmla="*/ 10 h 102"/>
                    <a:gd name="T22" fmla="*/ 13 w 28"/>
                    <a:gd name="T23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" h="102">
                      <a:moveTo>
                        <a:pt x="13" y="0"/>
                      </a:moveTo>
                      <a:lnTo>
                        <a:pt x="17" y="15"/>
                      </a:lnTo>
                      <a:lnTo>
                        <a:pt x="18" y="43"/>
                      </a:lnTo>
                      <a:lnTo>
                        <a:pt x="28" y="63"/>
                      </a:lnTo>
                      <a:lnTo>
                        <a:pt x="14" y="63"/>
                      </a:lnTo>
                      <a:lnTo>
                        <a:pt x="15" y="82"/>
                      </a:lnTo>
                      <a:lnTo>
                        <a:pt x="20" y="100"/>
                      </a:lnTo>
                      <a:lnTo>
                        <a:pt x="10" y="94"/>
                      </a:lnTo>
                      <a:lnTo>
                        <a:pt x="0" y="102"/>
                      </a:lnTo>
                      <a:lnTo>
                        <a:pt x="7" y="36"/>
                      </a:lnTo>
                      <a:lnTo>
                        <a:pt x="4" y="1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6" name="ïsľîdè">
                  <a:extLst>
                    <a:ext uri="{FF2B5EF4-FFF2-40B4-BE49-F238E27FC236}">
                      <a16:creationId xmlns:a16="http://schemas.microsoft.com/office/drawing/2014/main" id="{646EA8B7-A24A-43E9-AB2D-57D81FE59E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" y="868"/>
                  <a:ext cx="46" cy="43"/>
                </a:xfrm>
                <a:custGeom>
                  <a:avLst/>
                  <a:gdLst>
                    <a:gd name="T0" fmla="*/ 14 w 46"/>
                    <a:gd name="T1" fmla="*/ 0 h 43"/>
                    <a:gd name="T2" fmla="*/ 32 w 46"/>
                    <a:gd name="T3" fmla="*/ 10 h 43"/>
                    <a:gd name="T4" fmla="*/ 46 w 46"/>
                    <a:gd name="T5" fmla="*/ 12 h 43"/>
                    <a:gd name="T6" fmla="*/ 46 w 46"/>
                    <a:gd name="T7" fmla="*/ 31 h 43"/>
                    <a:gd name="T8" fmla="*/ 31 w 46"/>
                    <a:gd name="T9" fmla="*/ 36 h 43"/>
                    <a:gd name="T10" fmla="*/ 12 w 46"/>
                    <a:gd name="T11" fmla="*/ 34 h 43"/>
                    <a:gd name="T12" fmla="*/ 11 w 46"/>
                    <a:gd name="T13" fmla="*/ 43 h 43"/>
                    <a:gd name="T14" fmla="*/ 0 w 46"/>
                    <a:gd name="T15" fmla="*/ 32 h 43"/>
                    <a:gd name="T16" fmla="*/ 11 w 46"/>
                    <a:gd name="T17" fmla="*/ 19 h 43"/>
                    <a:gd name="T18" fmla="*/ 14 w 46"/>
                    <a:gd name="T19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3">
                      <a:moveTo>
                        <a:pt x="14" y="0"/>
                      </a:moveTo>
                      <a:lnTo>
                        <a:pt x="32" y="10"/>
                      </a:lnTo>
                      <a:lnTo>
                        <a:pt x="46" y="12"/>
                      </a:lnTo>
                      <a:lnTo>
                        <a:pt x="46" y="31"/>
                      </a:lnTo>
                      <a:lnTo>
                        <a:pt x="31" y="36"/>
                      </a:lnTo>
                      <a:lnTo>
                        <a:pt x="12" y="34"/>
                      </a:lnTo>
                      <a:lnTo>
                        <a:pt x="11" y="43"/>
                      </a:lnTo>
                      <a:lnTo>
                        <a:pt x="0" y="32"/>
                      </a:lnTo>
                      <a:lnTo>
                        <a:pt x="11" y="19"/>
                      </a:lnTo>
                      <a:lnTo>
                        <a:pt x="1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îṣlíḋe">
                  <a:extLst>
                    <a:ext uri="{FF2B5EF4-FFF2-40B4-BE49-F238E27FC236}">
                      <a16:creationId xmlns:a16="http://schemas.microsoft.com/office/drawing/2014/main" id="{256C2AEF-0C15-4482-9E57-E84014365B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62" y="993"/>
                  <a:ext cx="19" cy="31"/>
                </a:xfrm>
                <a:custGeom>
                  <a:avLst/>
                  <a:gdLst>
                    <a:gd name="T0" fmla="*/ 7 w 19"/>
                    <a:gd name="T1" fmla="*/ 31 h 31"/>
                    <a:gd name="T2" fmla="*/ 19 w 19"/>
                    <a:gd name="T3" fmla="*/ 12 h 31"/>
                    <a:gd name="T4" fmla="*/ 17 w 19"/>
                    <a:gd name="T5" fmla="*/ 0 h 31"/>
                    <a:gd name="T6" fmla="*/ 6 w 19"/>
                    <a:gd name="T7" fmla="*/ 0 h 31"/>
                    <a:gd name="T8" fmla="*/ 0 w 19"/>
                    <a:gd name="T9" fmla="*/ 5 h 31"/>
                    <a:gd name="T10" fmla="*/ 1 w 19"/>
                    <a:gd name="T11" fmla="*/ 11 h 31"/>
                    <a:gd name="T12" fmla="*/ 7 w 19"/>
                    <a:gd name="T1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31">
                      <a:moveTo>
                        <a:pt x="7" y="31"/>
                      </a:moveTo>
                      <a:lnTo>
                        <a:pt x="19" y="12"/>
                      </a:lnTo>
                      <a:lnTo>
                        <a:pt x="17" y="0"/>
                      </a:lnTo>
                      <a:lnTo>
                        <a:pt x="6" y="0"/>
                      </a:lnTo>
                      <a:lnTo>
                        <a:pt x="0" y="5"/>
                      </a:lnTo>
                      <a:lnTo>
                        <a:pt x="1" y="11"/>
                      </a:lnTo>
                      <a:lnTo>
                        <a:pt x="7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ïṩlîde">
                  <a:extLst>
                    <a:ext uri="{FF2B5EF4-FFF2-40B4-BE49-F238E27FC236}">
                      <a16:creationId xmlns:a16="http://schemas.microsoft.com/office/drawing/2014/main" id="{87FFC976-9EA8-4BDA-A5DA-A1FA33EDFC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73" y="913"/>
                  <a:ext cx="89" cy="90"/>
                </a:xfrm>
                <a:custGeom>
                  <a:avLst/>
                  <a:gdLst>
                    <a:gd name="T0" fmla="*/ 75 w 89"/>
                    <a:gd name="T1" fmla="*/ 0 h 90"/>
                    <a:gd name="T2" fmla="*/ 89 w 89"/>
                    <a:gd name="T3" fmla="*/ 11 h 90"/>
                    <a:gd name="T4" fmla="*/ 86 w 89"/>
                    <a:gd name="T5" fmla="*/ 33 h 90"/>
                    <a:gd name="T6" fmla="*/ 80 w 89"/>
                    <a:gd name="T7" fmla="*/ 53 h 90"/>
                    <a:gd name="T8" fmla="*/ 68 w 89"/>
                    <a:gd name="T9" fmla="*/ 68 h 90"/>
                    <a:gd name="T10" fmla="*/ 47 w 89"/>
                    <a:gd name="T11" fmla="*/ 69 h 90"/>
                    <a:gd name="T12" fmla="*/ 42 w 89"/>
                    <a:gd name="T13" fmla="*/ 82 h 90"/>
                    <a:gd name="T14" fmla="*/ 15 w 89"/>
                    <a:gd name="T15" fmla="*/ 90 h 90"/>
                    <a:gd name="T16" fmla="*/ 15 w 89"/>
                    <a:gd name="T17" fmla="*/ 77 h 90"/>
                    <a:gd name="T18" fmla="*/ 0 w 89"/>
                    <a:gd name="T19" fmla="*/ 73 h 90"/>
                    <a:gd name="T20" fmla="*/ 18 w 89"/>
                    <a:gd name="T21" fmla="*/ 58 h 90"/>
                    <a:gd name="T22" fmla="*/ 39 w 89"/>
                    <a:gd name="T23" fmla="*/ 63 h 90"/>
                    <a:gd name="T24" fmla="*/ 44 w 89"/>
                    <a:gd name="T25" fmla="*/ 45 h 90"/>
                    <a:gd name="T26" fmla="*/ 53 w 89"/>
                    <a:gd name="T27" fmla="*/ 43 h 90"/>
                    <a:gd name="T28" fmla="*/ 71 w 89"/>
                    <a:gd name="T29" fmla="*/ 30 h 90"/>
                    <a:gd name="T30" fmla="*/ 73 w 89"/>
                    <a:gd name="T31" fmla="*/ 13 h 90"/>
                    <a:gd name="T32" fmla="*/ 75 w 89"/>
                    <a:gd name="T33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9" h="90">
                      <a:moveTo>
                        <a:pt x="75" y="0"/>
                      </a:moveTo>
                      <a:lnTo>
                        <a:pt x="89" y="11"/>
                      </a:lnTo>
                      <a:lnTo>
                        <a:pt x="86" y="33"/>
                      </a:lnTo>
                      <a:lnTo>
                        <a:pt x="80" y="53"/>
                      </a:lnTo>
                      <a:lnTo>
                        <a:pt x="68" y="68"/>
                      </a:lnTo>
                      <a:lnTo>
                        <a:pt x="47" y="69"/>
                      </a:lnTo>
                      <a:lnTo>
                        <a:pt x="42" y="82"/>
                      </a:lnTo>
                      <a:lnTo>
                        <a:pt x="15" y="90"/>
                      </a:lnTo>
                      <a:lnTo>
                        <a:pt x="15" y="77"/>
                      </a:lnTo>
                      <a:lnTo>
                        <a:pt x="0" y="73"/>
                      </a:lnTo>
                      <a:lnTo>
                        <a:pt x="18" y="58"/>
                      </a:lnTo>
                      <a:lnTo>
                        <a:pt x="39" y="63"/>
                      </a:lnTo>
                      <a:lnTo>
                        <a:pt x="44" y="45"/>
                      </a:lnTo>
                      <a:lnTo>
                        <a:pt x="53" y="43"/>
                      </a:lnTo>
                      <a:lnTo>
                        <a:pt x="71" y="30"/>
                      </a:lnTo>
                      <a:lnTo>
                        <a:pt x="73" y="13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iSḻïḓé">
                  <a:extLst>
                    <a:ext uri="{FF2B5EF4-FFF2-40B4-BE49-F238E27FC236}">
                      <a16:creationId xmlns:a16="http://schemas.microsoft.com/office/drawing/2014/main" id="{FBE84F36-557F-4E67-9629-460E7F6462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9" y="1066"/>
                  <a:ext cx="19" cy="33"/>
                </a:xfrm>
                <a:custGeom>
                  <a:avLst/>
                  <a:gdLst>
                    <a:gd name="T0" fmla="*/ 15 w 19"/>
                    <a:gd name="T1" fmla="*/ 0 h 33"/>
                    <a:gd name="T2" fmla="*/ 5 w 19"/>
                    <a:gd name="T3" fmla="*/ 14 h 33"/>
                    <a:gd name="T4" fmla="*/ 0 w 19"/>
                    <a:gd name="T5" fmla="*/ 33 h 33"/>
                    <a:gd name="T6" fmla="*/ 13 w 19"/>
                    <a:gd name="T7" fmla="*/ 29 h 33"/>
                    <a:gd name="T8" fmla="*/ 19 w 19"/>
                    <a:gd name="T9" fmla="*/ 17 h 33"/>
                    <a:gd name="T10" fmla="*/ 15 w 19"/>
                    <a:gd name="T11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33">
                      <a:moveTo>
                        <a:pt x="15" y="0"/>
                      </a:moveTo>
                      <a:lnTo>
                        <a:pt x="5" y="14"/>
                      </a:lnTo>
                      <a:lnTo>
                        <a:pt x="0" y="33"/>
                      </a:lnTo>
                      <a:lnTo>
                        <a:pt x="13" y="29"/>
                      </a:lnTo>
                      <a:lnTo>
                        <a:pt x="19" y="1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îśḷíḋe">
                  <a:extLst>
                    <a:ext uri="{FF2B5EF4-FFF2-40B4-BE49-F238E27FC236}">
                      <a16:creationId xmlns:a16="http://schemas.microsoft.com/office/drawing/2014/main" id="{88B5DC8E-340E-4308-A8DC-DB6234B36D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" y="1119"/>
                  <a:ext cx="19" cy="14"/>
                </a:xfrm>
                <a:custGeom>
                  <a:avLst/>
                  <a:gdLst>
                    <a:gd name="T0" fmla="*/ 19 w 19"/>
                    <a:gd name="T1" fmla="*/ 0 h 14"/>
                    <a:gd name="T2" fmla="*/ 0 w 19"/>
                    <a:gd name="T3" fmla="*/ 0 h 14"/>
                    <a:gd name="T4" fmla="*/ 1 w 19"/>
                    <a:gd name="T5" fmla="*/ 14 h 14"/>
                    <a:gd name="T6" fmla="*/ 19 w 19"/>
                    <a:gd name="T7" fmla="*/ 14 h 14"/>
                    <a:gd name="T8" fmla="*/ 19 w 19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4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1" y="14"/>
                      </a:lnTo>
                      <a:lnTo>
                        <a:pt x="19" y="14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1" name="ïšľïďè">
                  <a:extLst>
                    <a:ext uri="{FF2B5EF4-FFF2-40B4-BE49-F238E27FC236}">
                      <a16:creationId xmlns:a16="http://schemas.microsoft.com/office/drawing/2014/main" id="{9DC9DA44-5930-4F04-9F5B-25F269FA96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2" y="1127"/>
                  <a:ext cx="21" cy="55"/>
                </a:xfrm>
                <a:custGeom>
                  <a:avLst/>
                  <a:gdLst>
                    <a:gd name="T0" fmla="*/ 17 w 21"/>
                    <a:gd name="T1" fmla="*/ 0 h 55"/>
                    <a:gd name="T2" fmla="*/ 6 w 21"/>
                    <a:gd name="T3" fmla="*/ 5 h 55"/>
                    <a:gd name="T4" fmla="*/ 0 w 21"/>
                    <a:gd name="T5" fmla="*/ 23 h 55"/>
                    <a:gd name="T6" fmla="*/ 8 w 21"/>
                    <a:gd name="T7" fmla="*/ 55 h 55"/>
                    <a:gd name="T8" fmla="*/ 17 w 21"/>
                    <a:gd name="T9" fmla="*/ 44 h 55"/>
                    <a:gd name="T10" fmla="*/ 17 w 21"/>
                    <a:gd name="T11" fmla="*/ 27 h 55"/>
                    <a:gd name="T12" fmla="*/ 21 w 21"/>
                    <a:gd name="T13" fmla="*/ 19 h 55"/>
                    <a:gd name="T14" fmla="*/ 17 w 21"/>
                    <a:gd name="T15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" h="55">
                      <a:moveTo>
                        <a:pt x="17" y="0"/>
                      </a:moveTo>
                      <a:lnTo>
                        <a:pt x="6" y="5"/>
                      </a:lnTo>
                      <a:lnTo>
                        <a:pt x="0" y="23"/>
                      </a:lnTo>
                      <a:lnTo>
                        <a:pt x="8" y="55"/>
                      </a:lnTo>
                      <a:lnTo>
                        <a:pt x="17" y="44"/>
                      </a:lnTo>
                      <a:lnTo>
                        <a:pt x="17" y="27"/>
                      </a:lnTo>
                      <a:lnTo>
                        <a:pt x="21" y="19"/>
                      </a:lnTo>
                      <a:lnTo>
                        <a:pt x="1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íṥļíḓè">
                  <a:extLst>
                    <a:ext uri="{FF2B5EF4-FFF2-40B4-BE49-F238E27FC236}">
                      <a16:creationId xmlns:a16="http://schemas.microsoft.com/office/drawing/2014/main" id="{E73008DB-01F3-44F8-8D16-77D9CBB157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04" y="1175"/>
                  <a:ext cx="14" cy="14"/>
                </a:xfrm>
                <a:custGeom>
                  <a:avLst/>
                  <a:gdLst>
                    <a:gd name="T0" fmla="*/ 8 w 14"/>
                    <a:gd name="T1" fmla="*/ 0 h 14"/>
                    <a:gd name="T2" fmla="*/ 14 w 14"/>
                    <a:gd name="T3" fmla="*/ 9 h 14"/>
                    <a:gd name="T4" fmla="*/ 4 w 14"/>
                    <a:gd name="T5" fmla="*/ 14 h 14"/>
                    <a:gd name="T6" fmla="*/ 0 w 14"/>
                    <a:gd name="T7" fmla="*/ 4 h 14"/>
                    <a:gd name="T8" fmla="*/ 8 w 14"/>
                    <a:gd name="T9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4">
                      <a:moveTo>
                        <a:pt x="8" y="0"/>
                      </a:moveTo>
                      <a:lnTo>
                        <a:pt x="14" y="9"/>
                      </a:lnTo>
                      <a:lnTo>
                        <a:pt x="4" y="14"/>
                      </a:lnTo>
                      <a:lnTo>
                        <a:pt x="0" y="4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ïṡḻíḑe">
                  <a:extLst>
                    <a:ext uri="{FF2B5EF4-FFF2-40B4-BE49-F238E27FC236}">
                      <a16:creationId xmlns:a16="http://schemas.microsoft.com/office/drawing/2014/main" id="{38348D2D-5774-434B-B353-B138C4B22C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7" y="1189"/>
                  <a:ext cx="11" cy="13"/>
                </a:xfrm>
                <a:custGeom>
                  <a:avLst/>
                  <a:gdLst>
                    <a:gd name="T0" fmla="*/ 0 w 11"/>
                    <a:gd name="T1" fmla="*/ 0 h 13"/>
                    <a:gd name="T2" fmla="*/ 11 w 11"/>
                    <a:gd name="T3" fmla="*/ 4 h 13"/>
                    <a:gd name="T4" fmla="*/ 1 w 11"/>
                    <a:gd name="T5" fmla="*/ 13 h 13"/>
                    <a:gd name="T6" fmla="*/ 0 w 11"/>
                    <a:gd name="T7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13">
                      <a:moveTo>
                        <a:pt x="0" y="0"/>
                      </a:moveTo>
                      <a:lnTo>
                        <a:pt x="11" y="4"/>
                      </a:lnTo>
                      <a:lnTo>
                        <a:pt x="1" y="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isľiďê">
                  <a:extLst>
                    <a:ext uri="{FF2B5EF4-FFF2-40B4-BE49-F238E27FC236}">
                      <a16:creationId xmlns:a16="http://schemas.microsoft.com/office/drawing/2014/main" id="{F0BDAC7B-A66C-49F1-822E-24E8FF94BE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8" y="1199"/>
                  <a:ext cx="25" cy="19"/>
                </a:xfrm>
                <a:custGeom>
                  <a:avLst/>
                  <a:gdLst>
                    <a:gd name="T0" fmla="*/ 3 w 20"/>
                    <a:gd name="T1" fmla="*/ 7 h 15"/>
                    <a:gd name="T2" fmla="*/ 10 w 20"/>
                    <a:gd name="T3" fmla="*/ 0 h 15"/>
                    <a:gd name="T4" fmla="*/ 20 w 20"/>
                    <a:gd name="T5" fmla="*/ 4 h 15"/>
                    <a:gd name="T6" fmla="*/ 12 w 20"/>
                    <a:gd name="T7" fmla="*/ 14 h 15"/>
                    <a:gd name="T8" fmla="*/ 0 w 20"/>
                    <a:gd name="T9" fmla="*/ 15 h 15"/>
                    <a:gd name="T10" fmla="*/ 3 w 20"/>
                    <a:gd name="T11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15">
                      <a:moveTo>
                        <a:pt x="3" y="7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20" y="4"/>
                        <a:pt x="20" y="4"/>
                        <a:pt x="20" y="4"/>
                      </a:cubicBezTo>
                      <a:cubicBezTo>
                        <a:pt x="20" y="4"/>
                        <a:pt x="15" y="15"/>
                        <a:pt x="12" y="14"/>
                      </a:cubicBezTo>
                      <a:cubicBezTo>
                        <a:pt x="9" y="13"/>
                        <a:pt x="0" y="15"/>
                        <a:pt x="0" y="15"/>
                      </a:cubicBezTo>
                      <a:lnTo>
                        <a:pt x="3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ïšlïďê">
                  <a:extLst>
                    <a:ext uri="{FF2B5EF4-FFF2-40B4-BE49-F238E27FC236}">
                      <a16:creationId xmlns:a16="http://schemas.microsoft.com/office/drawing/2014/main" id="{D45DB250-2F0C-446E-9B57-2D6683822B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7" y="1208"/>
                  <a:ext cx="39" cy="32"/>
                </a:xfrm>
                <a:custGeom>
                  <a:avLst/>
                  <a:gdLst>
                    <a:gd name="T0" fmla="*/ 35 w 39"/>
                    <a:gd name="T1" fmla="*/ 0 h 32"/>
                    <a:gd name="T2" fmla="*/ 39 w 39"/>
                    <a:gd name="T3" fmla="*/ 18 h 32"/>
                    <a:gd name="T4" fmla="*/ 33 w 39"/>
                    <a:gd name="T5" fmla="*/ 29 h 32"/>
                    <a:gd name="T6" fmla="*/ 25 w 39"/>
                    <a:gd name="T7" fmla="*/ 32 h 32"/>
                    <a:gd name="T8" fmla="*/ 19 w 39"/>
                    <a:gd name="T9" fmla="*/ 18 h 32"/>
                    <a:gd name="T10" fmla="*/ 0 w 39"/>
                    <a:gd name="T11" fmla="*/ 24 h 32"/>
                    <a:gd name="T12" fmla="*/ 7 w 39"/>
                    <a:gd name="T13" fmla="*/ 17 h 32"/>
                    <a:gd name="T14" fmla="*/ 26 w 39"/>
                    <a:gd name="T15" fmla="*/ 13 h 32"/>
                    <a:gd name="T16" fmla="*/ 35 w 39"/>
                    <a:gd name="T17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32">
                      <a:moveTo>
                        <a:pt x="35" y="0"/>
                      </a:moveTo>
                      <a:lnTo>
                        <a:pt x="39" y="18"/>
                      </a:lnTo>
                      <a:lnTo>
                        <a:pt x="33" y="29"/>
                      </a:lnTo>
                      <a:lnTo>
                        <a:pt x="25" y="32"/>
                      </a:lnTo>
                      <a:lnTo>
                        <a:pt x="19" y="18"/>
                      </a:lnTo>
                      <a:lnTo>
                        <a:pt x="0" y="24"/>
                      </a:lnTo>
                      <a:lnTo>
                        <a:pt x="7" y="17"/>
                      </a:lnTo>
                      <a:lnTo>
                        <a:pt x="26" y="13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6" name="î$ľiḋè">
                  <a:extLst>
                    <a:ext uri="{FF2B5EF4-FFF2-40B4-BE49-F238E27FC236}">
                      <a16:creationId xmlns:a16="http://schemas.microsoft.com/office/drawing/2014/main" id="{98C06849-CB79-4B6D-B973-BDE6669B82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9" y="1193"/>
                  <a:ext cx="20" cy="28"/>
                </a:xfrm>
                <a:custGeom>
                  <a:avLst/>
                  <a:gdLst>
                    <a:gd name="T0" fmla="*/ 18 w 20"/>
                    <a:gd name="T1" fmla="*/ 0 h 28"/>
                    <a:gd name="T2" fmla="*/ 14 w 20"/>
                    <a:gd name="T3" fmla="*/ 14 h 28"/>
                    <a:gd name="T4" fmla="*/ 0 w 20"/>
                    <a:gd name="T5" fmla="*/ 25 h 28"/>
                    <a:gd name="T6" fmla="*/ 9 w 20"/>
                    <a:gd name="T7" fmla="*/ 28 h 28"/>
                    <a:gd name="T8" fmla="*/ 20 w 20"/>
                    <a:gd name="T9" fmla="*/ 9 h 28"/>
                    <a:gd name="T10" fmla="*/ 18 w 20"/>
                    <a:gd name="T11" fmla="*/ 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28">
                      <a:moveTo>
                        <a:pt x="18" y="0"/>
                      </a:moveTo>
                      <a:lnTo>
                        <a:pt x="14" y="14"/>
                      </a:lnTo>
                      <a:lnTo>
                        <a:pt x="0" y="25"/>
                      </a:lnTo>
                      <a:lnTo>
                        <a:pt x="9" y="28"/>
                      </a:lnTo>
                      <a:lnTo>
                        <a:pt x="20" y="9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îsľïdé">
                  <a:extLst>
                    <a:ext uri="{FF2B5EF4-FFF2-40B4-BE49-F238E27FC236}">
                      <a16:creationId xmlns:a16="http://schemas.microsoft.com/office/drawing/2014/main" id="{348472E6-F7C6-4AC2-8CF4-F42412E812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77" y="1237"/>
                  <a:ext cx="90" cy="98"/>
                </a:xfrm>
                <a:custGeom>
                  <a:avLst/>
                  <a:gdLst>
                    <a:gd name="T0" fmla="*/ 0 w 90"/>
                    <a:gd name="T1" fmla="*/ 0 h 98"/>
                    <a:gd name="T2" fmla="*/ 17 w 90"/>
                    <a:gd name="T3" fmla="*/ 6 h 98"/>
                    <a:gd name="T4" fmla="*/ 30 w 90"/>
                    <a:gd name="T5" fmla="*/ 18 h 98"/>
                    <a:gd name="T6" fmla="*/ 71 w 90"/>
                    <a:gd name="T7" fmla="*/ 50 h 98"/>
                    <a:gd name="T8" fmla="*/ 90 w 90"/>
                    <a:gd name="T9" fmla="*/ 86 h 98"/>
                    <a:gd name="T10" fmla="*/ 82 w 90"/>
                    <a:gd name="T11" fmla="*/ 98 h 98"/>
                    <a:gd name="T12" fmla="*/ 37 w 90"/>
                    <a:gd name="T13" fmla="*/ 51 h 98"/>
                    <a:gd name="T14" fmla="*/ 21 w 90"/>
                    <a:gd name="T15" fmla="*/ 32 h 98"/>
                    <a:gd name="T16" fmla="*/ 0 w 90"/>
                    <a:gd name="T17" fmla="*/ 0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0" h="98">
                      <a:moveTo>
                        <a:pt x="0" y="0"/>
                      </a:moveTo>
                      <a:lnTo>
                        <a:pt x="17" y="6"/>
                      </a:lnTo>
                      <a:lnTo>
                        <a:pt x="30" y="18"/>
                      </a:lnTo>
                      <a:lnTo>
                        <a:pt x="71" y="50"/>
                      </a:lnTo>
                      <a:lnTo>
                        <a:pt x="90" y="86"/>
                      </a:lnTo>
                      <a:lnTo>
                        <a:pt x="82" y="98"/>
                      </a:lnTo>
                      <a:lnTo>
                        <a:pt x="37" y="51"/>
                      </a:lnTo>
                      <a:lnTo>
                        <a:pt x="21" y="3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8" name="îṧľîďè">
                  <a:extLst>
                    <a:ext uri="{FF2B5EF4-FFF2-40B4-BE49-F238E27FC236}">
                      <a16:creationId xmlns:a16="http://schemas.microsoft.com/office/drawing/2014/main" id="{6C0BAAFB-BCEF-427B-815E-C4F941A884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0" y="1230"/>
                  <a:ext cx="87" cy="91"/>
                </a:xfrm>
                <a:custGeom>
                  <a:avLst/>
                  <a:gdLst>
                    <a:gd name="T0" fmla="*/ 61 w 87"/>
                    <a:gd name="T1" fmla="*/ 72 h 91"/>
                    <a:gd name="T2" fmla="*/ 83 w 87"/>
                    <a:gd name="T3" fmla="*/ 51 h 91"/>
                    <a:gd name="T4" fmla="*/ 75 w 87"/>
                    <a:gd name="T5" fmla="*/ 42 h 91"/>
                    <a:gd name="T6" fmla="*/ 70 w 87"/>
                    <a:gd name="T7" fmla="*/ 29 h 91"/>
                    <a:gd name="T8" fmla="*/ 80 w 87"/>
                    <a:gd name="T9" fmla="*/ 21 h 91"/>
                    <a:gd name="T10" fmla="*/ 87 w 87"/>
                    <a:gd name="T11" fmla="*/ 15 h 91"/>
                    <a:gd name="T12" fmla="*/ 73 w 87"/>
                    <a:gd name="T13" fmla="*/ 9 h 91"/>
                    <a:gd name="T14" fmla="*/ 65 w 87"/>
                    <a:gd name="T15" fmla="*/ 0 h 91"/>
                    <a:gd name="T16" fmla="*/ 50 w 87"/>
                    <a:gd name="T17" fmla="*/ 18 h 91"/>
                    <a:gd name="T18" fmla="*/ 18 w 87"/>
                    <a:gd name="T19" fmla="*/ 44 h 91"/>
                    <a:gd name="T20" fmla="*/ 5 w 87"/>
                    <a:gd name="T21" fmla="*/ 42 h 91"/>
                    <a:gd name="T22" fmla="*/ 0 w 87"/>
                    <a:gd name="T23" fmla="*/ 53 h 91"/>
                    <a:gd name="T24" fmla="*/ 5 w 87"/>
                    <a:gd name="T25" fmla="*/ 72 h 91"/>
                    <a:gd name="T26" fmla="*/ 12 w 87"/>
                    <a:gd name="T27" fmla="*/ 82 h 91"/>
                    <a:gd name="T28" fmla="*/ 40 w 87"/>
                    <a:gd name="T29" fmla="*/ 85 h 91"/>
                    <a:gd name="T30" fmla="*/ 61 w 87"/>
                    <a:gd name="T31" fmla="*/ 91 h 91"/>
                    <a:gd name="T32" fmla="*/ 61 w 87"/>
                    <a:gd name="T33" fmla="*/ 72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7" h="91">
                      <a:moveTo>
                        <a:pt x="61" y="72"/>
                      </a:moveTo>
                      <a:lnTo>
                        <a:pt x="83" y="51"/>
                      </a:lnTo>
                      <a:lnTo>
                        <a:pt x="75" y="42"/>
                      </a:lnTo>
                      <a:lnTo>
                        <a:pt x="70" y="29"/>
                      </a:lnTo>
                      <a:lnTo>
                        <a:pt x="80" y="21"/>
                      </a:lnTo>
                      <a:lnTo>
                        <a:pt x="87" y="15"/>
                      </a:lnTo>
                      <a:lnTo>
                        <a:pt x="73" y="9"/>
                      </a:lnTo>
                      <a:lnTo>
                        <a:pt x="65" y="0"/>
                      </a:lnTo>
                      <a:lnTo>
                        <a:pt x="50" y="18"/>
                      </a:lnTo>
                      <a:lnTo>
                        <a:pt x="18" y="44"/>
                      </a:lnTo>
                      <a:lnTo>
                        <a:pt x="5" y="42"/>
                      </a:lnTo>
                      <a:lnTo>
                        <a:pt x="0" y="53"/>
                      </a:lnTo>
                      <a:lnTo>
                        <a:pt x="5" y="72"/>
                      </a:lnTo>
                      <a:lnTo>
                        <a:pt x="12" y="82"/>
                      </a:lnTo>
                      <a:lnTo>
                        <a:pt x="40" y="85"/>
                      </a:lnTo>
                      <a:lnTo>
                        <a:pt x="61" y="91"/>
                      </a:lnTo>
                      <a:lnTo>
                        <a:pt x="61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9" name="ï$ḷîḋe">
                  <a:extLst>
                    <a:ext uri="{FF2B5EF4-FFF2-40B4-BE49-F238E27FC236}">
                      <a16:creationId xmlns:a16="http://schemas.microsoft.com/office/drawing/2014/main" id="{4200C72C-D3F7-4496-8711-EDC8C7DBBB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4" y="1273"/>
                  <a:ext cx="51" cy="62"/>
                </a:xfrm>
                <a:custGeom>
                  <a:avLst/>
                  <a:gdLst>
                    <a:gd name="T0" fmla="*/ 39 w 40"/>
                    <a:gd name="T1" fmla="*/ 0 h 49"/>
                    <a:gd name="T2" fmla="*/ 32 w 40"/>
                    <a:gd name="T3" fmla="*/ 6 h 49"/>
                    <a:gd name="T4" fmla="*/ 10 w 40"/>
                    <a:gd name="T5" fmla="*/ 6 h 49"/>
                    <a:gd name="T6" fmla="*/ 2 w 40"/>
                    <a:gd name="T7" fmla="*/ 20 h 49"/>
                    <a:gd name="T8" fmla="*/ 0 w 40"/>
                    <a:gd name="T9" fmla="*/ 38 h 49"/>
                    <a:gd name="T10" fmla="*/ 0 w 40"/>
                    <a:gd name="T11" fmla="*/ 49 h 49"/>
                    <a:gd name="T12" fmla="*/ 9 w 40"/>
                    <a:gd name="T13" fmla="*/ 48 h 49"/>
                    <a:gd name="T14" fmla="*/ 9 w 40"/>
                    <a:gd name="T15" fmla="*/ 32 h 49"/>
                    <a:gd name="T16" fmla="*/ 17 w 40"/>
                    <a:gd name="T17" fmla="*/ 43 h 49"/>
                    <a:gd name="T18" fmla="*/ 24 w 40"/>
                    <a:gd name="T19" fmla="*/ 42 h 49"/>
                    <a:gd name="T20" fmla="*/ 17 w 40"/>
                    <a:gd name="T21" fmla="*/ 24 h 49"/>
                    <a:gd name="T22" fmla="*/ 29 w 40"/>
                    <a:gd name="T23" fmla="*/ 15 h 49"/>
                    <a:gd name="T24" fmla="*/ 22 w 40"/>
                    <a:gd name="T25" fmla="*/ 13 h 49"/>
                    <a:gd name="T26" fmla="*/ 13 w 40"/>
                    <a:gd name="T27" fmla="*/ 21 h 49"/>
                    <a:gd name="T28" fmla="*/ 14 w 40"/>
                    <a:gd name="T29" fmla="*/ 12 h 49"/>
                    <a:gd name="T30" fmla="*/ 38 w 40"/>
                    <a:gd name="T31" fmla="*/ 11 h 49"/>
                    <a:gd name="T32" fmla="*/ 39 w 40"/>
                    <a:gd name="T33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0" h="49">
                      <a:moveTo>
                        <a:pt x="39" y="0"/>
                      </a:move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17" y="43"/>
                        <a:pt x="17" y="43"/>
                        <a:pt x="17" y="43"/>
                      </a:cubicBezTo>
                      <a:cubicBezTo>
                        <a:pt x="24" y="42"/>
                        <a:pt x="24" y="42"/>
                        <a:pt x="24" y="42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35" y="9"/>
                        <a:pt x="38" y="11"/>
                      </a:cubicBezTo>
                      <a:cubicBezTo>
                        <a:pt x="40" y="12"/>
                        <a:pt x="39" y="0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0" name="îṧ1îďe">
                  <a:extLst>
                    <a:ext uri="{FF2B5EF4-FFF2-40B4-BE49-F238E27FC236}">
                      <a16:creationId xmlns:a16="http://schemas.microsoft.com/office/drawing/2014/main" id="{177C8DE0-7A12-4108-9C69-62C6F9960B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1" y="1337"/>
                  <a:ext cx="81" cy="24"/>
                </a:xfrm>
                <a:custGeom>
                  <a:avLst/>
                  <a:gdLst>
                    <a:gd name="T0" fmla="*/ 0 w 81"/>
                    <a:gd name="T1" fmla="*/ 7 h 24"/>
                    <a:gd name="T2" fmla="*/ 8 w 81"/>
                    <a:gd name="T3" fmla="*/ 0 h 24"/>
                    <a:gd name="T4" fmla="*/ 24 w 81"/>
                    <a:gd name="T5" fmla="*/ 2 h 24"/>
                    <a:gd name="T6" fmla="*/ 34 w 81"/>
                    <a:gd name="T7" fmla="*/ 7 h 24"/>
                    <a:gd name="T8" fmla="*/ 46 w 81"/>
                    <a:gd name="T9" fmla="*/ 3 h 24"/>
                    <a:gd name="T10" fmla="*/ 57 w 81"/>
                    <a:gd name="T11" fmla="*/ 11 h 24"/>
                    <a:gd name="T12" fmla="*/ 75 w 81"/>
                    <a:gd name="T13" fmla="*/ 15 h 24"/>
                    <a:gd name="T14" fmla="*/ 81 w 81"/>
                    <a:gd name="T15" fmla="*/ 24 h 24"/>
                    <a:gd name="T16" fmla="*/ 69 w 81"/>
                    <a:gd name="T17" fmla="*/ 21 h 24"/>
                    <a:gd name="T18" fmla="*/ 44 w 81"/>
                    <a:gd name="T19" fmla="*/ 19 h 24"/>
                    <a:gd name="T20" fmla="*/ 33 w 81"/>
                    <a:gd name="T21" fmla="*/ 19 h 24"/>
                    <a:gd name="T22" fmla="*/ 9 w 81"/>
                    <a:gd name="T23" fmla="*/ 11 h 24"/>
                    <a:gd name="T24" fmla="*/ 0 w 81"/>
                    <a:gd name="T25" fmla="*/ 7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81" h="24">
                      <a:moveTo>
                        <a:pt x="0" y="7"/>
                      </a:moveTo>
                      <a:lnTo>
                        <a:pt x="8" y="0"/>
                      </a:lnTo>
                      <a:lnTo>
                        <a:pt x="24" y="2"/>
                      </a:lnTo>
                      <a:lnTo>
                        <a:pt x="34" y="7"/>
                      </a:lnTo>
                      <a:lnTo>
                        <a:pt x="46" y="3"/>
                      </a:lnTo>
                      <a:lnTo>
                        <a:pt x="57" y="11"/>
                      </a:lnTo>
                      <a:lnTo>
                        <a:pt x="75" y="15"/>
                      </a:lnTo>
                      <a:lnTo>
                        <a:pt x="81" y="24"/>
                      </a:lnTo>
                      <a:lnTo>
                        <a:pt x="69" y="21"/>
                      </a:lnTo>
                      <a:lnTo>
                        <a:pt x="44" y="19"/>
                      </a:lnTo>
                      <a:lnTo>
                        <a:pt x="33" y="19"/>
                      </a:lnTo>
                      <a:lnTo>
                        <a:pt x="9" y="11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1" name="ïṣļîḑé">
                  <a:extLst>
                    <a:ext uri="{FF2B5EF4-FFF2-40B4-BE49-F238E27FC236}">
                      <a16:creationId xmlns:a16="http://schemas.microsoft.com/office/drawing/2014/main" id="{A662E9D9-F1F0-48F6-85EF-69CD600055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1" y="1354"/>
                  <a:ext cx="30" cy="21"/>
                </a:xfrm>
                <a:custGeom>
                  <a:avLst/>
                  <a:gdLst>
                    <a:gd name="T0" fmla="*/ 30 w 30"/>
                    <a:gd name="T1" fmla="*/ 3 h 21"/>
                    <a:gd name="T2" fmla="*/ 20 w 30"/>
                    <a:gd name="T3" fmla="*/ 0 h 21"/>
                    <a:gd name="T4" fmla="*/ 2 w 30"/>
                    <a:gd name="T5" fmla="*/ 13 h 21"/>
                    <a:gd name="T6" fmla="*/ 0 w 30"/>
                    <a:gd name="T7" fmla="*/ 21 h 21"/>
                    <a:gd name="T8" fmla="*/ 14 w 30"/>
                    <a:gd name="T9" fmla="*/ 17 h 21"/>
                    <a:gd name="T10" fmla="*/ 21 w 30"/>
                    <a:gd name="T11" fmla="*/ 10 h 21"/>
                    <a:gd name="T12" fmla="*/ 30 w 30"/>
                    <a:gd name="T13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1">
                      <a:moveTo>
                        <a:pt x="30" y="3"/>
                      </a:moveTo>
                      <a:lnTo>
                        <a:pt x="20" y="0"/>
                      </a:lnTo>
                      <a:lnTo>
                        <a:pt x="2" y="13"/>
                      </a:lnTo>
                      <a:lnTo>
                        <a:pt x="0" y="21"/>
                      </a:lnTo>
                      <a:lnTo>
                        <a:pt x="14" y="17"/>
                      </a:lnTo>
                      <a:lnTo>
                        <a:pt x="21" y="10"/>
                      </a:lnTo>
                      <a:lnTo>
                        <a:pt x="3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2" name="iṧ1îḓé">
                  <a:extLst>
                    <a:ext uri="{FF2B5EF4-FFF2-40B4-BE49-F238E27FC236}">
                      <a16:creationId xmlns:a16="http://schemas.microsoft.com/office/drawing/2014/main" id="{13EB28D5-D4B8-48B5-8001-22CEC2D451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0" y="1354"/>
                  <a:ext cx="27" cy="10"/>
                </a:xfrm>
                <a:custGeom>
                  <a:avLst/>
                  <a:gdLst>
                    <a:gd name="T0" fmla="*/ 26 w 27"/>
                    <a:gd name="T1" fmla="*/ 0 h 10"/>
                    <a:gd name="T2" fmla="*/ 19 w 27"/>
                    <a:gd name="T3" fmla="*/ 3 h 10"/>
                    <a:gd name="T4" fmla="*/ 2 w 27"/>
                    <a:gd name="T5" fmla="*/ 3 h 10"/>
                    <a:gd name="T6" fmla="*/ 0 w 27"/>
                    <a:gd name="T7" fmla="*/ 7 h 10"/>
                    <a:gd name="T8" fmla="*/ 14 w 27"/>
                    <a:gd name="T9" fmla="*/ 10 h 10"/>
                    <a:gd name="T10" fmla="*/ 27 w 27"/>
                    <a:gd name="T11" fmla="*/ 3 h 10"/>
                    <a:gd name="T12" fmla="*/ 26 w 27"/>
                    <a:gd name="T13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0">
                      <a:moveTo>
                        <a:pt x="26" y="0"/>
                      </a:moveTo>
                      <a:lnTo>
                        <a:pt x="19" y="3"/>
                      </a:lnTo>
                      <a:lnTo>
                        <a:pt x="2" y="3"/>
                      </a:lnTo>
                      <a:lnTo>
                        <a:pt x="0" y="7"/>
                      </a:lnTo>
                      <a:lnTo>
                        <a:pt x="14" y="10"/>
                      </a:lnTo>
                      <a:lnTo>
                        <a:pt x="27" y="3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3" name="îsḻïḍe">
                  <a:extLst>
                    <a:ext uri="{FF2B5EF4-FFF2-40B4-BE49-F238E27FC236}">
                      <a16:creationId xmlns:a16="http://schemas.microsoft.com/office/drawing/2014/main" id="{13E13CCD-5C30-457F-89D4-82C94498EB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1" y="1356"/>
                  <a:ext cx="19" cy="7"/>
                </a:xfrm>
                <a:custGeom>
                  <a:avLst/>
                  <a:gdLst>
                    <a:gd name="T0" fmla="*/ 19 w 19"/>
                    <a:gd name="T1" fmla="*/ 0 h 7"/>
                    <a:gd name="T2" fmla="*/ 0 w 19"/>
                    <a:gd name="T3" fmla="*/ 0 h 7"/>
                    <a:gd name="T4" fmla="*/ 6 w 19"/>
                    <a:gd name="T5" fmla="*/ 7 h 7"/>
                    <a:gd name="T6" fmla="*/ 19 w 19"/>
                    <a:gd name="T7" fmla="*/ 5 h 7"/>
                    <a:gd name="T8" fmla="*/ 19 w 19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7">
                      <a:moveTo>
                        <a:pt x="19" y="0"/>
                      </a:moveTo>
                      <a:lnTo>
                        <a:pt x="0" y="0"/>
                      </a:lnTo>
                      <a:lnTo>
                        <a:pt x="6" y="7"/>
                      </a:lnTo>
                      <a:lnTo>
                        <a:pt x="19" y="5"/>
                      </a:ln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4" name="íṡḻïdê">
                  <a:extLst>
                    <a:ext uri="{FF2B5EF4-FFF2-40B4-BE49-F238E27FC236}">
                      <a16:creationId xmlns:a16="http://schemas.microsoft.com/office/drawing/2014/main" id="{F6E088B4-570D-4B18-AB1D-1E47342C75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9" y="1370"/>
                  <a:ext cx="10" cy="7"/>
                </a:xfrm>
                <a:custGeom>
                  <a:avLst/>
                  <a:gdLst>
                    <a:gd name="T0" fmla="*/ 0 w 10"/>
                    <a:gd name="T1" fmla="*/ 0 h 7"/>
                    <a:gd name="T2" fmla="*/ 0 w 10"/>
                    <a:gd name="T3" fmla="*/ 5 h 7"/>
                    <a:gd name="T4" fmla="*/ 10 w 10"/>
                    <a:gd name="T5" fmla="*/ 7 h 7"/>
                    <a:gd name="T6" fmla="*/ 6 w 10"/>
                    <a:gd name="T7" fmla="*/ 3 h 7"/>
                    <a:gd name="T8" fmla="*/ 0 w 10"/>
                    <a:gd name="T9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7">
                      <a:moveTo>
                        <a:pt x="0" y="0"/>
                      </a:moveTo>
                      <a:lnTo>
                        <a:pt x="0" y="5"/>
                      </a:lnTo>
                      <a:lnTo>
                        <a:pt x="10" y="7"/>
                      </a:lnTo>
                      <a:lnTo>
                        <a:pt x="6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5" name="isḻíḑé">
                  <a:extLst>
                    <a:ext uri="{FF2B5EF4-FFF2-40B4-BE49-F238E27FC236}">
                      <a16:creationId xmlns:a16="http://schemas.microsoft.com/office/drawing/2014/main" id="{D446667F-5A2B-4DDB-96A4-AA9AC248BE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8" y="1306"/>
                  <a:ext cx="24" cy="14"/>
                </a:xfrm>
                <a:custGeom>
                  <a:avLst/>
                  <a:gdLst>
                    <a:gd name="T0" fmla="*/ 0 w 24"/>
                    <a:gd name="T1" fmla="*/ 11 h 14"/>
                    <a:gd name="T2" fmla="*/ 14 w 24"/>
                    <a:gd name="T3" fmla="*/ 10 h 14"/>
                    <a:gd name="T4" fmla="*/ 24 w 24"/>
                    <a:gd name="T5" fmla="*/ 14 h 14"/>
                    <a:gd name="T6" fmla="*/ 17 w 24"/>
                    <a:gd name="T7" fmla="*/ 0 h 14"/>
                    <a:gd name="T8" fmla="*/ 0 w 24"/>
                    <a:gd name="T9" fmla="*/ 1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14">
                      <a:moveTo>
                        <a:pt x="0" y="11"/>
                      </a:moveTo>
                      <a:lnTo>
                        <a:pt x="14" y="10"/>
                      </a:lnTo>
                      <a:lnTo>
                        <a:pt x="24" y="14"/>
                      </a:lnTo>
                      <a:lnTo>
                        <a:pt x="17" y="0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6" name="ís1íďé">
                  <a:extLst>
                    <a:ext uri="{FF2B5EF4-FFF2-40B4-BE49-F238E27FC236}">
                      <a16:creationId xmlns:a16="http://schemas.microsoft.com/office/drawing/2014/main" id="{E59EFA3A-B7B4-4A75-B3DD-2AC32ADBF2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4" y="1265"/>
                  <a:ext cx="21" cy="26"/>
                </a:xfrm>
                <a:custGeom>
                  <a:avLst/>
                  <a:gdLst>
                    <a:gd name="T0" fmla="*/ 1 w 21"/>
                    <a:gd name="T1" fmla="*/ 26 h 26"/>
                    <a:gd name="T2" fmla="*/ 0 w 21"/>
                    <a:gd name="T3" fmla="*/ 8 h 26"/>
                    <a:gd name="T4" fmla="*/ 9 w 21"/>
                    <a:gd name="T5" fmla="*/ 0 h 26"/>
                    <a:gd name="T6" fmla="*/ 10 w 21"/>
                    <a:gd name="T7" fmla="*/ 12 h 26"/>
                    <a:gd name="T8" fmla="*/ 21 w 21"/>
                    <a:gd name="T9" fmla="*/ 9 h 26"/>
                    <a:gd name="T10" fmla="*/ 7 w 21"/>
                    <a:gd name="T11" fmla="*/ 17 h 26"/>
                    <a:gd name="T12" fmla="*/ 1 w 21"/>
                    <a:gd name="T13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26">
                      <a:moveTo>
                        <a:pt x="1" y="26"/>
                      </a:moveTo>
                      <a:lnTo>
                        <a:pt x="0" y="8"/>
                      </a:lnTo>
                      <a:lnTo>
                        <a:pt x="9" y="0"/>
                      </a:lnTo>
                      <a:lnTo>
                        <a:pt x="10" y="12"/>
                      </a:lnTo>
                      <a:lnTo>
                        <a:pt x="21" y="9"/>
                      </a:lnTo>
                      <a:lnTo>
                        <a:pt x="7" y="17"/>
                      </a:lnTo>
                      <a:lnTo>
                        <a:pt x="1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7" name="ïşlïḍe">
                  <a:extLst>
                    <a:ext uri="{FF2B5EF4-FFF2-40B4-BE49-F238E27FC236}">
                      <a16:creationId xmlns:a16="http://schemas.microsoft.com/office/drawing/2014/main" id="{B94A63A3-039D-4CF2-8986-54B5EDF9F1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0" y="1376"/>
                  <a:ext cx="328" cy="263"/>
                </a:xfrm>
                <a:custGeom>
                  <a:avLst/>
                  <a:gdLst>
                    <a:gd name="T0" fmla="*/ 152 w 259"/>
                    <a:gd name="T1" fmla="*/ 12 h 207"/>
                    <a:gd name="T2" fmla="*/ 129 w 259"/>
                    <a:gd name="T3" fmla="*/ 8 h 207"/>
                    <a:gd name="T4" fmla="*/ 108 w 259"/>
                    <a:gd name="T5" fmla="*/ 14 h 207"/>
                    <a:gd name="T6" fmla="*/ 102 w 259"/>
                    <a:gd name="T7" fmla="*/ 30 h 207"/>
                    <a:gd name="T8" fmla="*/ 95 w 259"/>
                    <a:gd name="T9" fmla="*/ 27 h 207"/>
                    <a:gd name="T10" fmla="*/ 87 w 259"/>
                    <a:gd name="T11" fmla="*/ 21 h 207"/>
                    <a:gd name="T12" fmla="*/ 76 w 259"/>
                    <a:gd name="T13" fmla="*/ 29 h 207"/>
                    <a:gd name="T14" fmla="*/ 64 w 259"/>
                    <a:gd name="T15" fmla="*/ 45 h 207"/>
                    <a:gd name="T16" fmla="*/ 59 w 259"/>
                    <a:gd name="T17" fmla="*/ 41 h 207"/>
                    <a:gd name="T18" fmla="*/ 53 w 259"/>
                    <a:gd name="T19" fmla="*/ 53 h 207"/>
                    <a:gd name="T20" fmla="*/ 34 w 259"/>
                    <a:gd name="T21" fmla="*/ 64 h 207"/>
                    <a:gd name="T22" fmla="*/ 12 w 259"/>
                    <a:gd name="T23" fmla="*/ 74 h 207"/>
                    <a:gd name="T24" fmla="*/ 0 w 259"/>
                    <a:gd name="T25" fmla="*/ 81 h 207"/>
                    <a:gd name="T26" fmla="*/ 1 w 259"/>
                    <a:gd name="T27" fmla="*/ 109 h 207"/>
                    <a:gd name="T28" fmla="*/ 13 w 259"/>
                    <a:gd name="T29" fmla="*/ 141 h 207"/>
                    <a:gd name="T30" fmla="*/ 10 w 259"/>
                    <a:gd name="T31" fmla="*/ 165 h 207"/>
                    <a:gd name="T32" fmla="*/ 15 w 259"/>
                    <a:gd name="T33" fmla="*/ 175 h 207"/>
                    <a:gd name="T34" fmla="*/ 43 w 259"/>
                    <a:gd name="T35" fmla="*/ 168 h 207"/>
                    <a:gd name="T36" fmla="*/ 66 w 259"/>
                    <a:gd name="T37" fmla="*/ 164 h 207"/>
                    <a:gd name="T38" fmla="*/ 96 w 259"/>
                    <a:gd name="T39" fmla="*/ 150 h 207"/>
                    <a:gd name="T40" fmla="*/ 130 w 259"/>
                    <a:gd name="T41" fmla="*/ 152 h 207"/>
                    <a:gd name="T42" fmla="*/ 140 w 259"/>
                    <a:gd name="T43" fmla="*/ 170 h 207"/>
                    <a:gd name="T44" fmla="*/ 155 w 259"/>
                    <a:gd name="T45" fmla="*/ 163 h 207"/>
                    <a:gd name="T46" fmla="*/ 158 w 259"/>
                    <a:gd name="T47" fmla="*/ 175 h 207"/>
                    <a:gd name="T48" fmla="*/ 163 w 259"/>
                    <a:gd name="T49" fmla="*/ 178 h 207"/>
                    <a:gd name="T50" fmla="*/ 169 w 259"/>
                    <a:gd name="T51" fmla="*/ 193 h 207"/>
                    <a:gd name="T52" fmla="*/ 188 w 259"/>
                    <a:gd name="T53" fmla="*/ 201 h 207"/>
                    <a:gd name="T54" fmla="*/ 204 w 259"/>
                    <a:gd name="T55" fmla="*/ 201 h 207"/>
                    <a:gd name="T56" fmla="*/ 215 w 259"/>
                    <a:gd name="T57" fmla="*/ 207 h 207"/>
                    <a:gd name="T58" fmla="*/ 231 w 259"/>
                    <a:gd name="T59" fmla="*/ 198 h 207"/>
                    <a:gd name="T60" fmla="*/ 241 w 259"/>
                    <a:gd name="T61" fmla="*/ 182 h 207"/>
                    <a:gd name="T62" fmla="*/ 256 w 259"/>
                    <a:gd name="T63" fmla="*/ 153 h 207"/>
                    <a:gd name="T64" fmla="*/ 259 w 259"/>
                    <a:gd name="T65" fmla="*/ 112 h 207"/>
                    <a:gd name="T66" fmla="*/ 244 w 259"/>
                    <a:gd name="T67" fmla="*/ 87 h 207"/>
                    <a:gd name="T68" fmla="*/ 226 w 259"/>
                    <a:gd name="T69" fmla="*/ 62 h 207"/>
                    <a:gd name="T70" fmla="*/ 212 w 259"/>
                    <a:gd name="T71" fmla="*/ 44 h 207"/>
                    <a:gd name="T72" fmla="*/ 208 w 259"/>
                    <a:gd name="T73" fmla="*/ 34 h 207"/>
                    <a:gd name="T74" fmla="*/ 202 w 259"/>
                    <a:gd name="T75" fmla="*/ 24 h 207"/>
                    <a:gd name="T76" fmla="*/ 196 w 259"/>
                    <a:gd name="T77" fmla="*/ 20 h 207"/>
                    <a:gd name="T78" fmla="*/ 190 w 259"/>
                    <a:gd name="T79" fmla="*/ 0 h 207"/>
                    <a:gd name="T80" fmla="*/ 182 w 259"/>
                    <a:gd name="T81" fmla="*/ 12 h 207"/>
                    <a:gd name="T82" fmla="*/ 182 w 259"/>
                    <a:gd name="T83" fmla="*/ 20 h 207"/>
                    <a:gd name="T84" fmla="*/ 180 w 259"/>
                    <a:gd name="T85" fmla="*/ 40 h 207"/>
                    <a:gd name="T86" fmla="*/ 171 w 259"/>
                    <a:gd name="T87" fmla="*/ 44 h 207"/>
                    <a:gd name="T88" fmla="*/ 154 w 259"/>
                    <a:gd name="T89" fmla="*/ 35 h 207"/>
                    <a:gd name="T90" fmla="*/ 144 w 259"/>
                    <a:gd name="T91" fmla="*/ 29 h 207"/>
                    <a:gd name="T92" fmla="*/ 152 w 259"/>
                    <a:gd name="T93" fmla="*/ 12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59" h="207">
                      <a:moveTo>
                        <a:pt x="152" y="12"/>
                      </a:moveTo>
                      <a:cubicBezTo>
                        <a:pt x="129" y="8"/>
                        <a:pt x="129" y="8"/>
                        <a:pt x="129" y="8"/>
                      </a:cubicBezTo>
                      <a:cubicBezTo>
                        <a:pt x="108" y="14"/>
                        <a:pt x="108" y="14"/>
                        <a:pt x="108" y="14"/>
                      </a:cubicBezTo>
                      <a:cubicBezTo>
                        <a:pt x="102" y="30"/>
                        <a:pt x="102" y="30"/>
                        <a:pt x="102" y="30"/>
                      </a:cubicBezTo>
                      <a:cubicBezTo>
                        <a:pt x="95" y="27"/>
                        <a:pt x="95" y="27"/>
                        <a:pt x="95" y="27"/>
                      </a:cubicBezTo>
                      <a:cubicBezTo>
                        <a:pt x="87" y="21"/>
                        <a:pt x="87" y="21"/>
                        <a:pt x="87" y="21"/>
                      </a:cubicBezTo>
                      <a:cubicBezTo>
                        <a:pt x="76" y="29"/>
                        <a:pt x="76" y="29"/>
                        <a:pt x="76" y="29"/>
                      </a:cubicBezTo>
                      <a:cubicBezTo>
                        <a:pt x="64" y="45"/>
                        <a:pt x="64" y="45"/>
                        <a:pt x="64" y="45"/>
                      </a:cubicBezTo>
                      <a:cubicBezTo>
                        <a:pt x="59" y="41"/>
                        <a:pt x="59" y="41"/>
                        <a:pt x="59" y="41"/>
                      </a:cubicBezTo>
                      <a:cubicBezTo>
                        <a:pt x="53" y="53"/>
                        <a:pt x="53" y="53"/>
                        <a:pt x="53" y="53"/>
                      </a:cubicBezTo>
                      <a:cubicBezTo>
                        <a:pt x="34" y="64"/>
                        <a:pt x="34" y="64"/>
                        <a:pt x="34" y="64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1" y="109"/>
                        <a:pt x="1" y="109"/>
                        <a:pt x="1" y="109"/>
                      </a:cubicBezTo>
                      <a:cubicBezTo>
                        <a:pt x="13" y="141"/>
                        <a:pt x="13" y="141"/>
                        <a:pt x="13" y="141"/>
                      </a:cubicBezTo>
                      <a:cubicBezTo>
                        <a:pt x="10" y="165"/>
                        <a:pt x="10" y="165"/>
                        <a:pt x="10" y="165"/>
                      </a:cubicBezTo>
                      <a:cubicBezTo>
                        <a:pt x="15" y="175"/>
                        <a:pt x="15" y="175"/>
                        <a:pt x="15" y="175"/>
                      </a:cubicBezTo>
                      <a:cubicBezTo>
                        <a:pt x="15" y="175"/>
                        <a:pt x="37" y="173"/>
                        <a:pt x="43" y="168"/>
                      </a:cubicBezTo>
                      <a:cubicBezTo>
                        <a:pt x="49" y="164"/>
                        <a:pt x="66" y="164"/>
                        <a:pt x="66" y="164"/>
                      </a:cubicBezTo>
                      <a:cubicBezTo>
                        <a:pt x="96" y="150"/>
                        <a:pt x="96" y="150"/>
                        <a:pt x="96" y="150"/>
                      </a:cubicBezTo>
                      <a:cubicBezTo>
                        <a:pt x="130" y="152"/>
                        <a:pt x="130" y="152"/>
                        <a:pt x="130" y="152"/>
                      </a:cubicBezTo>
                      <a:cubicBezTo>
                        <a:pt x="140" y="170"/>
                        <a:pt x="140" y="170"/>
                        <a:pt x="140" y="170"/>
                      </a:cubicBezTo>
                      <a:cubicBezTo>
                        <a:pt x="155" y="163"/>
                        <a:pt x="155" y="163"/>
                        <a:pt x="155" y="163"/>
                      </a:cubicBezTo>
                      <a:cubicBezTo>
                        <a:pt x="158" y="175"/>
                        <a:pt x="158" y="175"/>
                        <a:pt x="158" y="175"/>
                      </a:cubicBezTo>
                      <a:cubicBezTo>
                        <a:pt x="163" y="178"/>
                        <a:pt x="163" y="178"/>
                        <a:pt x="163" y="178"/>
                      </a:cubicBezTo>
                      <a:cubicBezTo>
                        <a:pt x="169" y="193"/>
                        <a:pt x="169" y="193"/>
                        <a:pt x="169" y="193"/>
                      </a:cubicBezTo>
                      <a:cubicBezTo>
                        <a:pt x="188" y="201"/>
                        <a:pt x="188" y="201"/>
                        <a:pt x="188" y="201"/>
                      </a:cubicBezTo>
                      <a:cubicBezTo>
                        <a:pt x="204" y="201"/>
                        <a:pt x="204" y="201"/>
                        <a:pt x="204" y="201"/>
                      </a:cubicBezTo>
                      <a:cubicBezTo>
                        <a:pt x="215" y="207"/>
                        <a:pt x="215" y="207"/>
                        <a:pt x="215" y="207"/>
                      </a:cubicBezTo>
                      <a:cubicBezTo>
                        <a:pt x="231" y="198"/>
                        <a:pt x="231" y="198"/>
                        <a:pt x="231" y="198"/>
                      </a:cubicBezTo>
                      <a:cubicBezTo>
                        <a:pt x="241" y="182"/>
                        <a:pt x="241" y="182"/>
                        <a:pt x="241" y="182"/>
                      </a:cubicBezTo>
                      <a:cubicBezTo>
                        <a:pt x="256" y="153"/>
                        <a:pt x="256" y="153"/>
                        <a:pt x="256" y="153"/>
                      </a:cubicBezTo>
                      <a:cubicBezTo>
                        <a:pt x="259" y="112"/>
                        <a:pt x="259" y="112"/>
                        <a:pt x="259" y="112"/>
                      </a:cubicBezTo>
                      <a:cubicBezTo>
                        <a:pt x="244" y="87"/>
                        <a:pt x="244" y="87"/>
                        <a:pt x="244" y="87"/>
                      </a:cubicBezTo>
                      <a:cubicBezTo>
                        <a:pt x="226" y="62"/>
                        <a:pt x="226" y="62"/>
                        <a:pt x="226" y="62"/>
                      </a:cubicBezTo>
                      <a:cubicBezTo>
                        <a:pt x="212" y="44"/>
                        <a:pt x="212" y="44"/>
                        <a:pt x="212" y="44"/>
                      </a:cubicBezTo>
                      <a:cubicBezTo>
                        <a:pt x="208" y="34"/>
                        <a:pt x="208" y="34"/>
                        <a:pt x="208" y="34"/>
                      </a:cubicBezTo>
                      <a:cubicBezTo>
                        <a:pt x="202" y="24"/>
                        <a:pt x="202" y="24"/>
                        <a:pt x="202" y="24"/>
                      </a:cubicBezTo>
                      <a:cubicBezTo>
                        <a:pt x="196" y="20"/>
                        <a:pt x="196" y="20"/>
                        <a:pt x="196" y="2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82" y="12"/>
                        <a:pt x="182" y="12"/>
                        <a:pt x="182" y="12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80" y="40"/>
                        <a:pt x="180" y="40"/>
                        <a:pt x="180" y="40"/>
                      </a:cubicBezTo>
                      <a:cubicBezTo>
                        <a:pt x="171" y="44"/>
                        <a:pt x="171" y="44"/>
                        <a:pt x="171" y="44"/>
                      </a:cubicBezTo>
                      <a:cubicBezTo>
                        <a:pt x="154" y="35"/>
                        <a:pt x="154" y="35"/>
                        <a:pt x="154" y="35"/>
                      </a:cubicBezTo>
                      <a:cubicBezTo>
                        <a:pt x="144" y="29"/>
                        <a:pt x="144" y="29"/>
                        <a:pt x="144" y="29"/>
                      </a:cubicBezTo>
                      <a:lnTo>
                        <a:pt x="152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8" name="í$ļiďe">
                  <a:extLst>
                    <a:ext uri="{FF2B5EF4-FFF2-40B4-BE49-F238E27FC236}">
                      <a16:creationId xmlns:a16="http://schemas.microsoft.com/office/drawing/2014/main" id="{6CB8C279-B497-4C26-AAFC-9D4333B1D1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88" y="1654"/>
                  <a:ext cx="31" cy="34"/>
                </a:xfrm>
                <a:custGeom>
                  <a:avLst/>
                  <a:gdLst>
                    <a:gd name="T0" fmla="*/ 0 w 31"/>
                    <a:gd name="T1" fmla="*/ 0 h 34"/>
                    <a:gd name="T2" fmla="*/ 16 w 31"/>
                    <a:gd name="T3" fmla="*/ 5 h 34"/>
                    <a:gd name="T4" fmla="*/ 26 w 31"/>
                    <a:gd name="T5" fmla="*/ 0 h 34"/>
                    <a:gd name="T6" fmla="*/ 31 w 31"/>
                    <a:gd name="T7" fmla="*/ 11 h 34"/>
                    <a:gd name="T8" fmla="*/ 26 w 31"/>
                    <a:gd name="T9" fmla="*/ 28 h 34"/>
                    <a:gd name="T10" fmla="*/ 17 w 31"/>
                    <a:gd name="T11" fmla="*/ 34 h 34"/>
                    <a:gd name="T12" fmla="*/ 5 w 31"/>
                    <a:gd name="T13" fmla="*/ 24 h 34"/>
                    <a:gd name="T14" fmla="*/ 0 w 31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34">
                      <a:moveTo>
                        <a:pt x="0" y="0"/>
                      </a:moveTo>
                      <a:lnTo>
                        <a:pt x="16" y="5"/>
                      </a:lnTo>
                      <a:lnTo>
                        <a:pt x="26" y="0"/>
                      </a:lnTo>
                      <a:lnTo>
                        <a:pt x="31" y="11"/>
                      </a:lnTo>
                      <a:lnTo>
                        <a:pt x="26" y="28"/>
                      </a:lnTo>
                      <a:lnTo>
                        <a:pt x="17" y="34"/>
                      </a:lnTo>
                      <a:lnTo>
                        <a:pt x="5" y="2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9" name="iŝlïḋé">
                  <a:extLst>
                    <a:ext uri="{FF2B5EF4-FFF2-40B4-BE49-F238E27FC236}">
                      <a16:creationId xmlns:a16="http://schemas.microsoft.com/office/drawing/2014/main" id="{4A3AEB62-E05C-42B6-B701-182D988E72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17" y="1589"/>
                  <a:ext cx="48" cy="76"/>
                </a:xfrm>
                <a:custGeom>
                  <a:avLst/>
                  <a:gdLst>
                    <a:gd name="T0" fmla="*/ 0 w 38"/>
                    <a:gd name="T1" fmla="*/ 3 h 60"/>
                    <a:gd name="T2" fmla="*/ 10 w 38"/>
                    <a:gd name="T3" fmla="*/ 15 h 60"/>
                    <a:gd name="T4" fmla="*/ 14 w 38"/>
                    <a:gd name="T5" fmla="*/ 24 h 60"/>
                    <a:gd name="T6" fmla="*/ 5 w 38"/>
                    <a:gd name="T7" fmla="*/ 39 h 60"/>
                    <a:gd name="T8" fmla="*/ 14 w 38"/>
                    <a:gd name="T9" fmla="*/ 46 h 60"/>
                    <a:gd name="T10" fmla="*/ 11 w 38"/>
                    <a:gd name="T11" fmla="*/ 54 h 60"/>
                    <a:gd name="T12" fmla="*/ 18 w 38"/>
                    <a:gd name="T13" fmla="*/ 60 h 60"/>
                    <a:gd name="T14" fmla="*/ 27 w 38"/>
                    <a:gd name="T15" fmla="*/ 50 h 60"/>
                    <a:gd name="T16" fmla="*/ 30 w 38"/>
                    <a:gd name="T17" fmla="*/ 40 h 60"/>
                    <a:gd name="T18" fmla="*/ 35 w 38"/>
                    <a:gd name="T19" fmla="*/ 39 h 60"/>
                    <a:gd name="T20" fmla="*/ 38 w 38"/>
                    <a:gd name="T21" fmla="*/ 27 h 60"/>
                    <a:gd name="T22" fmla="*/ 29 w 38"/>
                    <a:gd name="T23" fmla="*/ 29 h 60"/>
                    <a:gd name="T24" fmla="*/ 20 w 38"/>
                    <a:gd name="T25" fmla="*/ 18 h 60"/>
                    <a:gd name="T26" fmla="*/ 15 w 38"/>
                    <a:gd name="T27" fmla="*/ 17 h 60"/>
                    <a:gd name="T28" fmla="*/ 0 w 38"/>
                    <a:gd name="T29" fmla="*/ 3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8" h="60">
                      <a:moveTo>
                        <a:pt x="0" y="3"/>
                      </a:move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5" y="39"/>
                        <a:pt x="5" y="39"/>
                        <a:pt x="5" y="39"/>
                      </a:cubicBezTo>
                      <a:cubicBezTo>
                        <a:pt x="14" y="46"/>
                        <a:pt x="14" y="46"/>
                        <a:pt x="14" y="46"/>
                      </a:cubicBezTo>
                      <a:cubicBezTo>
                        <a:pt x="11" y="54"/>
                        <a:pt x="11" y="54"/>
                        <a:pt x="11" y="54"/>
                      </a:cubicBezTo>
                      <a:cubicBezTo>
                        <a:pt x="18" y="60"/>
                        <a:pt x="18" y="60"/>
                        <a:pt x="18" y="6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cubicBezTo>
                        <a:pt x="29" y="29"/>
                        <a:pt x="29" y="29"/>
                        <a:pt x="29" y="29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9" y="0"/>
                        <a:pt x="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0" name="isļïḑè">
                  <a:extLst>
                    <a:ext uri="{FF2B5EF4-FFF2-40B4-BE49-F238E27FC236}">
                      <a16:creationId xmlns:a16="http://schemas.microsoft.com/office/drawing/2014/main" id="{0544EE4B-5404-45A9-B5F3-0CD1C566C7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67" y="1659"/>
                  <a:ext cx="64" cy="64"/>
                </a:xfrm>
                <a:custGeom>
                  <a:avLst/>
                  <a:gdLst>
                    <a:gd name="T0" fmla="*/ 64 w 64"/>
                    <a:gd name="T1" fmla="*/ 13 h 64"/>
                    <a:gd name="T2" fmla="*/ 41 w 64"/>
                    <a:gd name="T3" fmla="*/ 34 h 64"/>
                    <a:gd name="T4" fmla="*/ 37 w 64"/>
                    <a:gd name="T5" fmla="*/ 48 h 64"/>
                    <a:gd name="T6" fmla="*/ 26 w 64"/>
                    <a:gd name="T7" fmla="*/ 64 h 64"/>
                    <a:gd name="T8" fmla="*/ 0 w 64"/>
                    <a:gd name="T9" fmla="*/ 56 h 64"/>
                    <a:gd name="T10" fmla="*/ 13 w 64"/>
                    <a:gd name="T11" fmla="*/ 29 h 64"/>
                    <a:gd name="T12" fmla="*/ 31 w 64"/>
                    <a:gd name="T13" fmla="*/ 19 h 64"/>
                    <a:gd name="T14" fmla="*/ 45 w 64"/>
                    <a:gd name="T15" fmla="*/ 0 h 64"/>
                    <a:gd name="T16" fmla="*/ 59 w 64"/>
                    <a:gd name="T17" fmla="*/ 0 h 64"/>
                    <a:gd name="T18" fmla="*/ 64 w 64"/>
                    <a:gd name="T19" fmla="*/ 1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64">
                      <a:moveTo>
                        <a:pt x="64" y="13"/>
                      </a:moveTo>
                      <a:lnTo>
                        <a:pt x="41" y="34"/>
                      </a:lnTo>
                      <a:lnTo>
                        <a:pt x="37" y="48"/>
                      </a:lnTo>
                      <a:lnTo>
                        <a:pt x="26" y="64"/>
                      </a:lnTo>
                      <a:lnTo>
                        <a:pt x="0" y="56"/>
                      </a:lnTo>
                      <a:lnTo>
                        <a:pt x="13" y="29"/>
                      </a:lnTo>
                      <a:lnTo>
                        <a:pt x="31" y="19"/>
                      </a:lnTo>
                      <a:lnTo>
                        <a:pt x="45" y="0"/>
                      </a:lnTo>
                      <a:lnTo>
                        <a:pt x="59" y="0"/>
                      </a:lnTo>
                      <a:lnTo>
                        <a:pt x="64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1" name="îšlíḋé">
                  <a:extLst>
                    <a:ext uri="{FF2B5EF4-FFF2-40B4-BE49-F238E27FC236}">
                      <a16:creationId xmlns:a16="http://schemas.microsoft.com/office/drawing/2014/main" id="{0D7D47FD-F473-42DC-A68C-E6B9560933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73" y="1291"/>
                  <a:ext cx="170" cy="85"/>
                </a:xfrm>
                <a:custGeom>
                  <a:avLst/>
                  <a:gdLst>
                    <a:gd name="T0" fmla="*/ 35 w 170"/>
                    <a:gd name="T1" fmla="*/ 24 h 85"/>
                    <a:gd name="T2" fmla="*/ 28 w 170"/>
                    <a:gd name="T3" fmla="*/ 19 h 85"/>
                    <a:gd name="T4" fmla="*/ 28 w 170"/>
                    <a:gd name="T5" fmla="*/ 0 h 85"/>
                    <a:gd name="T6" fmla="*/ 5 w 170"/>
                    <a:gd name="T7" fmla="*/ 2 h 85"/>
                    <a:gd name="T8" fmla="*/ 0 w 170"/>
                    <a:gd name="T9" fmla="*/ 7 h 85"/>
                    <a:gd name="T10" fmla="*/ 9 w 170"/>
                    <a:gd name="T11" fmla="*/ 15 h 85"/>
                    <a:gd name="T12" fmla="*/ 18 w 170"/>
                    <a:gd name="T13" fmla="*/ 18 h 85"/>
                    <a:gd name="T14" fmla="*/ 9 w 170"/>
                    <a:gd name="T15" fmla="*/ 25 h 85"/>
                    <a:gd name="T16" fmla="*/ 15 w 170"/>
                    <a:gd name="T17" fmla="*/ 30 h 85"/>
                    <a:gd name="T18" fmla="*/ 28 w 170"/>
                    <a:gd name="T19" fmla="*/ 30 h 85"/>
                    <a:gd name="T20" fmla="*/ 56 w 170"/>
                    <a:gd name="T21" fmla="*/ 40 h 85"/>
                    <a:gd name="T22" fmla="*/ 63 w 170"/>
                    <a:gd name="T23" fmla="*/ 52 h 85"/>
                    <a:gd name="T24" fmla="*/ 56 w 170"/>
                    <a:gd name="T25" fmla="*/ 66 h 85"/>
                    <a:gd name="T26" fmla="*/ 73 w 170"/>
                    <a:gd name="T27" fmla="*/ 65 h 85"/>
                    <a:gd name="T28" fmla="*/ 86 w 170"/>
                    <a:gd name="T29" fmla="*/ 73 h 85"/>
                    <a:gd name="T30" fmla="*/ 106 w 170"/>
                    <a:gd name="T31" fmla="*/ 68 h 85"/>
                    <a:gd name="T32" fmla="*/ 112 w 170"/>
                    <a:gd name="T33" fmla="*/ 59 h 85"/>
                    <a:gd name="T34" fmla="*/ 129 w 170"/>
                    <a:gd name="T35" fmla="*/ 70 h 85"/>
                    <a:gd name="T36" fmla="*/ 134 w 170"/>
                    <a:gd name="T37" fmla="*/ 82 h 85"/>
                    <a:gd name="T38" fmla="*/ 170 w 170"/>
                    <a:gd name="T39" fmla="*/ 85 h 85"/>
                    <a:gd name="T40" fmla="*/ 166 w 170"/>
                    <a:gd name="T41" fmla="*/ 75 h 85"/>
                    <a:gd name="T42" fmla="*/ 134 w 170"/>
                    <a:gd name="T43" fmla="*/ 54 h 85"/>
                    <a:gd name="T44" fmla="*/ 139 w 170"/>
                    <a:gd name="T45" fmla="*/ 43 h 85"/>
                    <a:gd name="T46" fmla="*/ 122 w 170"/>
                    <a:gd name="T47" fmla="*/ 37 h 85"/>
                    <a:gd name="T48" fmla="*/ 105 w 170"/>
                    <a:gd name="T49" fmla="*/ 25 h 85"/>
                    <a:gd name="T50" fmla="*/ 60 w 170"/>
                    <a:gd name="T51" fmla="*/ 9 h 85"/>
                    <a:gd name="T52" fmla="*/ 35 w 170"/>
                    <a:gd name="T53" fmla="*/ 24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70" h="85">
                      <a:moveTo>
                        <a:pt x="35" y="24"/>
                      </a:moveTo>
                      <a:lnTo>
                        <a:pt x="28" y="19"/>
                      </a:lnTo>
                      <a:lnTo>
                        <a:pt x="28" y="0"/>
                      </a:lnTo>
                      <a:lnTo>
                        <a:pt x="5" y="2"/>
                      </a:lnTo>
                      <a:lnTo>
                        <a:pt x="0" y="7"/>
                      </a:lnTo>
                      <a:lnTo>
                        <a:pt x="9" y="15"/>
                      </a:lnTo>
                      <a:lnTo>
                        <a:pt x="18" y="18"/>
                      </a:lnTo>
                      <a:lnTo>
                        <a:pt x="9" y="25"/>
                      </a:lnTo>
                      <a:lnTo>
                        <a:pt x="15" y="30"/>
                      </a:lnTo>
                      <a:lnTo>
                        <a:pt x="28" y="30"/>
                      </a:lnTo>
                      <a:lnTo>
                        <a:pt x="56" y="40"/>
                      </a:lnTo>
                      <a:lnTo>
                        <a:pt x="63" y="52"/>
                      </a:lnTo>
                      <a:lnTo>
                        <a:pt x="56" y="66"/>
                      </a:lnTo>
                      <a:lnTo>
                        <a:pt x="73" y="65"/>
                      </a:lnTo>
                      <a:lnTo>
                        <a:pt x="86" y="73"/>
                      </a:lnTo>
                      <a:lnTo>
                        <a:pt x="106" y="68"/>
                      </a:lnTo>
                      <a:lnTo>
                        <a:pt x="112" y="59"/>
                      </a:lnTo>
                      <a:lnTo>
                        <a:pt x="129" y="70"/>
                      </a:lnTo>
                      <a:lnTo>
                        <a:pt x="134" y="82"/>
                      </a:lnTo>
                      <a:lnTo>
                        <a:pt x="170" y="85"/>
                      </a:lnTo>
                      <a:lnTo>
                        <a:pt x="166" y="75"/>
                      </a:lnTo>
                      <a:lnTo>
                        <a:pt x="134" y="54"/>
                      </a:lnTo>
                      <a:lnTo>
                        <a:pt x="139" y="43"/>
                      </a:lnTo>
                      <a:lnTo>
                        <a:pt x="122" y="37"/>
                      </a:lnTo>
                      <a:lnTo>
                        <a:pt x="105" y="25"/>
                      </a:lnTo>
                      <a:lnTo>
                        <a:pt x="60" y="9"/>
                      </a:lnTo>
                      <a:lnTo>
                        <a:pt x="35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2" name="íś1íďé">
                  <a:extLst>
                    <a:ext uri="{FF2B5EF4-FFF2-40B4-BE49-F238E27FC236}">
                      <a16:creationId xmlns:a16="http://schemas.microsoft.com/office/drawing/2014/main" id="{375C1D3E-031B-4FBF-AA3E-D3BF349962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5" y="1323"/>
                  <a:ext cx="29" cy="16"/>
                </a:xfrm>
                <a:custGeom>
                  <a:avLst/>
                  <a:gdLst>
                    <a:gd name="T0" fmla="*/ 0 w 29"/>
                    <a:gd name="T1" fmla="*/ 10 h 16"/>
                    <a:gd name="T2" fmla="*/ 12 w 29"/>
                    <a:gd name="T3" fmla="*/ 10 h 16"/>
                    <a:gd name="T4" fmla="*/ 19 w 29"/>
                    <a:gd name="T5" fmla="*/ 0 h 16"/>
                    <a:gd name="T6" fmla="*/ 29 w 29"/>
                    <a:gd name="T7" fmla="*/ 5 h 16"/>
                    <a:gd name="T8" fmla="*/ 18 w 29"/>
                    <a:gd name="T9" fmla="*/ 15 h 16"/>
                    <a:gd name="T10" fmla="*/ 1 w 29"/>
                    <a:gd name="T11" fmla="*/ 16 h 16"/>
                    <a:gd name="T12" fmla="*/ 0 w 29"/>
                    <a:gd name="T13" fmla="*/ 1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16">
                      <a:moveTo>
                        <a:pt x="0" y="10"/>
                      </a:moveTo>
                      <a:lnTo>
                        <a:pt x="12" y="10"/>
                      </a:lnTo>
                      <a:lnTo>
                        <a:pt x="19" y="0"/>
                      </a:lnTo>
                      <a:lnTo>
                        <a:pt x="29" y="5"/>
                      </a:lnTo>
                      <a:lnTo>
                        <a:pt x="18" y="15"/>
                      </a:lnTo>
                      <a:lnTo>
                        <a:pt x="1" y="16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3" name="ïṥ1ïḋê">
                  <a:extLst>
                    <a:ext uri="{FF2B5EF4-FFF2-40B4-BE49-F238E27FC236}">
                      <a16:creationId xmlns:a16="http://schemas.microsoft.com/office/drawing/2014/main" id="{57C04502-C8B0-406E-8922-AADE153044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8" y="1207"/>
                  <a:ext cx="18" cy="32"/>
                </a:xfrm>
                <a:custGeom>
                  <a:avLst/>
                  <a:gdLst>
                    <a:gd name="T0" fmla="*/ 9 w 18"/>
                    <a:gd name="T1" fmla="*/ 0 h 32"/>
                    <a:gd name="T2" fmla="*/ 18 w 18"/>
                    <a:gd name="T3" fmla="*/ 23 h 32"/>
                    <a:gd name="T4" fmla="*/ 9 w 18"/>
                    <a:gd name="T5" fmla="*/ 32 h 32"/>
                    <a:gd name="T6" fmla="*/ 0 w 18"/>
                    <a:gd name="T7" fmla="*/ 18 h 32"/>
                    <a:gd name="T8" fmla="*/ 9 w 18"/>
                    <a:gd name="T9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2">
                      <a:moveTo>
                        <a:pt x="9" y="0"/>
                      </a:moveTo>
                      <a:lnTo>
                        <a:pt x="18" y="23"/>
                      </a:lnTo>
                      <a:lnTo>
                        <a:pt x="9" y="32"/>
                      </a:lnTo>
                      <a:lnTo>
                        <a:pt x="0" y="18"/>
                      </a:lnTo>
                      <a:lnTo>
                        <a:pt x="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4" name="iş1îdê">
                  <a:extLst>
                    <a:ext uri="{FF2B5EF4-FFF2-40B4-BE49-F238E27FC236}">
                      <a16:creationId xmlns:a16="http://schemas.microsoft.com/office/drawing/2014/main" id="{226712E1-E757-4132-88FE-F09B84234D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46" y="1385"/>
                  <a:ext cx="60" cy="119"/>
                </a:xfrm>
                <a:custGeom>
                  <a:avLst/>
                  <a:gdLst>
                    <a:gd name="T0" fmla="*/ 46 w 60"/>
                    <a:gd name="T1" fmla="*/ 0 h 119"/>
                    <a:gd name="T2" fmla="*/ 34 w 60"/>
                    <a:gd name="T3" fmla="*/ 26 h 119"/>
                    <a:gd name="T4" fmla="*/ 4 w 60"/>
                    <a:gd name="T5" fmla="*/ 42 h 119"/>
                    <a:gd name="T6" fmla="*/ 3 w 60"/>
                    <a:gd name="T7" fmla="*/ 63 h 119"/>
                    <a:gd name="T8" fmla="*/ 0 w 60"/>
                    <a:gd name="T9" fmla="*/ 86 h 119"/>
                    <a:gd name="T10" fmla="*/ 5 w 60"/>
                    <a:gd name="T11" fmla="*/ 113 h 119"/>
                    <a:gd name="T12" fmla="*/ 20 w 60"/>
                    <a:gd name="T13" fmla="*/ 119 h 119"/>
                    <a:gd name="T14" fmla="*/ 33 w 60"/>
                    <a:gd name="T15" fmla="*/ 113 h 119"/>
                    <a:gd name="T16" fmla="*/ 60 w 60"/>
                    <a:gd name="T17" fmla="*/ 32 h 119"/>
                    <a:gd name="T18" fmla="*/ 46 w 60"/>
                    <a:gd name="T19" fmla="*/ 0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0" h="119">
                      <a:moveTo>
                        <a:pt x="46" y="0"/>
                      </a:moveTo>
                      <a:lnTo>
                        <a:pt x="34" y="26"/>
                      </a:lnTo>
                      <a:lnTo>
                        <a:pt x="4" y="42"/>
                      </a:lnTo>
                      <a:lnTo>
                        <a:pt x="3" y="63"/>
                      </a:lnTo>
                      <a:lnTo>
                        <a:pt x="0" y="86"/>
                      </a:lnTo>
                      <a:lnTo>
                        <a:pt x="5" y="113"/>
                      </a:lnTo>
                      <a:lnTo>
                        <a:pt x="20" y="119"/>
                      </a:lnTo>
                      <a:lnTo>
                        <a:pt x="33" y="113"/>
                      </a:lnTo>
                      <a:lnTo>
                        <a:pt x="60" y="32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5" name="iṡḻîdê">
                  <a:extLst>
                    <a:ext uri="{FF2B5EF4-FFF2-40B4-BE49-F238E27FC236}">
                      <a16:creationId xmlns:a16="http://schemas.microsoft.com/office/drawing/2014/main" id="{48995E34-D3B1-4239-9EDE-404A4947B5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52" y="1286"/>
                  <a:ext cx="19" cy="29"/>
                </a:xfrm>
                <a:custGeom>
                  <a:avLst/>
                  <a:gdLst>
                    <a:gd name="T0" fmla="*/ 18 w 19"/>
                    <a:gd name="T1" fmla="*/ 0 h 29"/>
                    <a:gd name="T2" fmla="*/ 1 w 19"/>
                    <a:gd name="T3" fmla="*/ 4 h 29"/>
                    <a:gd name="T4" fmla="*/ 0 w 19"/>
                    <a:gd name="T5" fmla="*/ 19 h 29"/>
                    <a:gd name="T6" fmla="*/ 8 w 19"/>
                    <a:gd name="T7" fmla="*/ 29 h 29"/>
                    <a:gd name="T8" fmla="*/ 19 w 19"/>
                    <a:gd name="T9" fmla="*/ 9 h 29"/>
                    <a:gd name="T10" fmla="*/ 18 w 19"/>
                    <a:gd name="T11" fmla="*/ 0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29">
                      <a:moveTo>
                        <a:pt x="18" y="0"/>
                      </a:moveTo>
                      <a:lnTo>
                        <a:pt x="1" y="4"/>
                      </a:lnTo>
                      <a:lnTo>
                        <a:pt x="0" y="19"/>
                      </a:lnTo>
                      <a:lnTo>
                        <a:pt x="8" y="29"/>
                      </a:lnTo>
                      <a:lnTo>
                        <a:pt x="19" y="9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6" name="ïsľïḋé">
                  <a:extLst>
                    <a:ext uri="{FF2B5EF4-FFF2-40B4-BE49-F238E27FC236}">
                      <a16:creationId xmlns:a16="http://schemas.microsoft.com/office/drawing/2014/main" id="{966E0775-9A84-4997-905D-2707BD9E3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90" y="538"/>
                  <a:ext cx="98" cy="71"/>
                </a:xfrm>
                <a:custGeom>
                  <a:avLst/>
                  <a:gdLst>
                    <a:gd name="T0" fmla="*/ 98 w 98"/>
                    <a:gd name="T1" fmla="*/ 36 h 71"/>
                    <a:gd name="T2" fmla="*/ 55 w 98"/>
                    <a:gd name="T3" fmla="*/ 71 h 71"/>
                    <a:gd name="T4" fmla="*/ 17 w 98"/>
                    <a:gd name="T5" fmla="*/ 47 h 71"/>
                    <a:gd name="T6" fmla="*/ 17 w 98"/>
                    <a:gd name="T7" fmla="*/ 28 h 71"/>
                    <a:gd name="T8" fmla="*/ 0 w 98"/>
                    <a:gd name="T9" fmla="*/ 24 h 71"/>
                    <a:gd name="T10" fmla="*/ 9 w 98"/>
                    <a:gd name="T11" fmla="*/ 0 h 71"/>
                    <a:gd name="T12" fmla="*/ 31 w 98"/>
                    <a:gd name="T13" fmla="*/ 14 h 71"/>
                    <a:gd name="T14" fmla="*/ 77 w 98"/>
                    <a:gd name="T15" fmla="*/ 8 h 71"/>
                    <a:gd name="T16" fmla="*/ 98 w 98"/>
                    <a:gd name="T17" fmla="*/ 3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98" h="71">
                      <a:moveTo>
                        <a:pt x="98" y="36"/>
                      </a:moveTo>
                      <a:lnTo>
                        <a:pt x="55" y="71"/>
                      </a:lnTo>
                      <a:lnTo>
                        <a:pt x="17" y="47"/>
                      </a:lnTo>
                      <a:lnTo>
                        <a:pt x="17" y="28"/>
                      </a:lnTo>
                      <a:lnTo>
                        <a:pt x="0" y="24"/>
                      </a:lnTo>
                      <a:lnTo>
                        <a:pt x="9" y="0"/>
                      </a:lnTo>
                      <a:lnTo>
                        <a:pt x="31" y="14"/>
                      </a:lnTo>
                      <a:lnTo>
                        <a:pt x="77" y="8"/>
                      </a:lnTo>
                      <a:lnTo>
                        <a:pt x="98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7" name="ïş1ïḓé">
                  <a:extLst>
                    <a:ext uri="{FF2B5EF4-FFF2-40B4-BE49-F238E27FC236}">
                      <a16:creationId xmlns:a16="http://schemas.microsoft.com/office/drawing/2014/main" id="{13AB4593-2E78-4F30-BE08-FFEFC205C8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41" y="687"/>
                  <a:ext cx="63" cy="114"/>
                </a:xfrm>
                <a:custGeom>
                  <a:avLst/>
                  <a:gdLst>
                    <a:gd name="T0" fmla="*/ 16 w 49"/>
                    <a:gd name="T1" fmla="*/ 0 h 90"/>
                    <a:gd name="T2" fmla="*/ 4 w 49"/>
                    <a:gd name="T3" fmla="*/ 5 h 90"/>
                    <a:gd name="T4" fmla="*/ 0 w 49"/>
                    <a:gd name="T5" fmla="*/ 28 h 90"/>
                    <a:gd name="T6" fmla="*/ 19 w 49"/>
                    <a:gd name="T7" fmla="*/ 58 h 90"/>
                    <a:gd name="T8" fmla="*/ 3 w 49"/>
                    <a:gd name="T9" fmla="*/ 70 h 90"/>
                    <a:gd name="T10" fmla="*/ 3 w 49"/>
                    <a:gd name="T11" fmla="*/ 90 h 90"/>
                    <a:gd name="T12" fmla="*/ 28 w 49"/>
                    <a:gd name="T13" fmla="*/ 90 h 90"/>
                    <a:gd name="T14" fmla="*/ 47 w 49"/>
                    <a:gd name="T15" fmla="*/ 83 h 90"/>
                    <a:gd name="T16" fmla="*/ 49 w 49"/>
                    <a:gd name="T17" fmla="*/ 69 h 90"/>
                    <a:gd name="T18" fmla="*/ 34 w 49"/>
                    <a:gd name="T19" fmla="*/ 49 h 90"/>
                    <a:gd name="T20" fmla="*/ 21 w 49"/>
                    <a:gd name="T21" fmla="*/ 30 h 90"/>
                    <a:gd name="T22" fmla="*/ 26 w 49"/>
                    <a:gd name="T23" fmla="*/ 12 h 90"/>
                    <a:gd name="T24" fmla="*/ 19 w 49"/>
                    <a:gd name="T25" fmla="*/ 12 h 90"/>
                    <a:gd name="T26" fmla="*/ 16 w 49"/>
                    <a:gd name="T27" fmla="*/ 0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9" h="90">
                      <a:moveTo>
                        <a:pt x="16" y="0"/>
                      </a:moveTo>
                      <a:cubicBezTo>
                        <a:pt x="12" y="0"/>
                        <a:pt x="4" y="5"/>
                        <a:pt x="4" y="5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19" y="58"/>
                        <a:pt x="19" y="58"/>
                        <a:pt x="19" y="58"/>
                      </a:cubicBezTo>
                      <a:cubicBezTo>
                        <a:pt x="3" y="70"/>
                        <a:pt x="3" y="70"/>
                        <a:pt x="3" y="70"/>
                      </a:cubicBezTo>
                      <a:cubicBezTo>
                        <a:pt x="3" y="90"/>
                        <a:pt x="3" y="90"/>
                        <a:pt x="3" y="90"/>
                      </a:cubicBezTo>
                      <a:cubicBezTo>
                        <a:pt x="28" y="90"/>
                        <a:pt x="28" y="90"/>
                        <a:pt x="28" y="90"/>
                      </a:cubicBezTo>
                      <a:cubicBezTo>
                        <a:pt x="47" y="83"/>
                        <a:pt x="47" y="83"/>
                        <a:pt x="47" y="83"/>
                      </a:cubicBezTo>
                      <a:cubicBezTo>
                        <a:pt x="49" y="69"/>
                        <a:pt x="49" y="69"/>
                        <a:pt x="49" y="69"/>
                      </a:cubicBezTo>
                      <a:cubicBezTo>
                        <a:pt x="34" y="49"/>
                        <a:pt x="34" y="49"/>
                        <a:pt x="34" y="49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8" name="ïŝḷïdé">
                  <a:extLst>
                    <a:ext uri="{FF2B5EF4-FFF2-40B4-BE49-F238E27FC236}">
                      <a16:creationId xmlns:a16="http://schemas.microsoft.com/office/drawing/2014/main" id="{66E68E10-E697-4837-A085-7EB10DE5A7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06" y="737"/>
                  <a:ext cx="35" cy="52"/>
                </a:xfrm>
                <a:custGeom>
                  <a:avLst/>
                  <a:gdLst>
                    <a:gd name="T0" fmla="*/ 23 w 35"/>
                    <a:gd name="T1" fmla="*/ 0 h 52"/>
                    <a:gd name="T2" fmla="*/ 35 w 35"/>
                    <a:gd name="T3" fmla="*/ 0 h 52"/>
                    <a:gd name="T4" fmla="*/ 33 w 35"/>
                    <a:gd name="T5" fmla="*/ 19 h 52"/>
                    <a:gd name="T6" fmla="*/ 25 w 35"/>
                    <a:gd name="T7" fmla="*/ 46 h 52"/>
                    <a:gd name="T8" fmla="*/ 0 w 35"/>
                    <a:gd name="T9" fmla="*/ 52 h 52"/>
                    <a:gd name="T10" fmla="*/ 4 w 35"/>
                    <a:gd name="T11" fmla="*/ 22 h 52"/>
                    <a:gd name="T12" fmla="*/ 5 w 35"/>
                    <a:gd name="T13" fmla="*/ 8 h 52"/>
                    <a:gd name="T14" fmla="*/ 23 w 35"/>
                    <a:gd name="T15" fmla="*/ 0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52">
                      <a:moveTo>
                        <a:pt x="23" y="0"/>
                      </a:moveTo>
                      <a:lnTo>
                        <a:pt x="35" y="0"/>
                      </a:lnTo>
                      <a:lnTo>
                        <a:pt x="33" y="19"/>
                      </a:lnTo>
                      <a:lnTo>
                        <a:pt x="25" y="46"/>
                      </a:lnTo>
                      <a:lnTo>
                        <a:pt x="0" y="52"/>
                      </a:lnTo>
                      <a:lnTo>
                        <a:pt x="4" y="22"/>
                      </a:lnTo>
                      <a:lnTo>
                        <a:pt x="5" y="8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29" name="îṩḷïḑé">
                  <a:extLst>
                    <a:ext uri="{FF2B5EF4-FFF2-40B4-BE49-F238E27FC236}">
                      <a16:creationId xmlns:a16="http://schemas.microsoft.com/office/drawing/2014/main" id="{9C2593FE-2541-4B34-9218-75CAC0F212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54" y="904"/>
                  <a:ext cx="16" cy="35"/>
                </a:xfrm>
                <a:custGeom>
                  <a:avLst/>
                  <a:gdLst>
                    <a:gd name="T0" fmla="*/ 13 w 16"/>
                    <a:gd name="T1" fmla="*/ 0 h 35"/>
                    <a:gd name="T2" fmla="*/ 16 w 16"/>
                    <a:gd name="T3" fmla="*/ 15 h 35"/>
                    <a:gd name="T4" fmla="*/ 8 w 16"/>
                    <a:gd name="T5" fmla="*/ 35 h 35"/>
                    <a:gd name="T6" fmla="*/ 0 w 16"/>
                    <a:gd name="T7" fmla="*/ 20 h 35"/>
                    <a:gd name="T8" fmla="*/ 13 w 16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35">
                      <a:moveTo>
                        <a:pt x="13" y="0"/>
                      </a:moveTo>
                      <a:lnTo>
                        <a:pt x="16" y="15"/>
                      </a:lnTo>
                      <a:lnTo>
                        <a:pt x="8" y="35"/>
                      </a:lnTo>
                      <a:lnTo>
                        <a:pt x="0" y="20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0" name="íşḷíḋê">
                  <a:extLst>
                    <a:ext uri="{FF2B5EF4-FFF2-40B4-BE49-F238E27FC236}">
                      <a16:creationId xmlns:a16="http://schemas.microsoft.com/office/drawing/2014/main" id="{C501B27D-68C4-4C01-A034-FEC1F714EE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2" y="212"/>
                  <a:ext cx="464" cy="455"/>
                </a:xfrm>
                <a:custGeom>
                  <a:avLst/>
                  <a:gdLst>
                    <a:gd name="T0" fmla="*/ 0 w 366"/>
                    <a:gd name="T1" fmla="*/ 4 h 359"/>
                    <a:gd name="T2" fmla="*/ 22 w 366"/>
                    <a:gd name="T3" fmla="*/ 15 h 359"/>
                    <a:gd name="T4" fmla="*/ 53 w 366"/>
                    <a:gd name="T5" fmla="*/ 25 h 359"/>
                    <a:gd name="T6" fmla="*/ 47 w 366"/>
                    <a:gd name="T7" fmla="*/ 32 h 359"/>
                    <a:gd name="T8" fmla="*/ 21 w 366"/>
                    <a:gd name="T9" fmla="*/ 38 h 359"/>
                    <a:gd name="T10" fmla="*/ 30 w 366"/>
                    <a:gd name="T11" fmla="*/ 46 h 359"/>
                    <a:gd name="T12" fmla="*/ 46 w 366"/>
                    <a:gd name="T13" fmla="*/ 71 h 359"/>
                    <a:gd name="T14" fmla="*/ 59 w 366"/>
                    <a:gd name="T15" fmla="*/ 60 h 359"/>
                    <a:gd name="T16" fmla="*/ 74 w 366"/>
                    <a:gd name="T17" fmla="*/ 58 h 359"/>
                    <a:gd name="T18" fmla="*/ 104 w 366"/>
                    <a:gd name="T19" fmla="*/ 74 h 359"/>
                    <a:gd name="T20" fmla="*/ 119 w 366"/>
                    <a:gd name="T21" fmla="*/ 105 h 359"/>
                    <a:gd name="T22" fmla="*/ 124 w 366"/>
                    <a:gd name="T23" fmla="*/ 160 h 359"/>
                    <a:gd name="T24" fmla="*/ 142 w 366"/>
                    <a:gd name="T25" fmla="*/ 186 h 359"/>
                    <a:gd name="T26" fmla="*/ 133 w 366"/>
                    <a:gd name="T27" fmla="*/ 213 h 359"/>
                    <a:gd name="T28" fmla="*/ 141 w 366"/>
                    <a:gd name="T29" fmla="*/ 231 h 359"/>
                    <a:gd name="T30" fmla="*/ 132 w 366"/>
                    <a:gd name="T31" fmla="*/ 285 h 359"/>
                    <a:gd name="T32" fmla="*/ 173 w 366"/>
                    <a:gd name="T33" fmla="*/ 347 h 359"/>
                    <a:gd name="T34" fmla="*/ 202 w 366"/>
                    <a:gd name="T35" fmla="*/ 359 h 359"/>
                    <a:gd name="T36" fmla="*/ 223 w 366"/>
                    <a:gd name="T37" fmla="*/ 296 h 359"/>
                    <a:gd name="T38" fmla="*/ 240 w 366"/>
                    <a:gd name="T39" fmla="*/ 267 h 359"/>
                    <a:gd name="T40" fmla="*/ 279 w 366"/>
                    <a:gd name="T41" fmla="*/ 237 h 359"/>
                    <a:gd name="T42" fmla="*/ 345 w 366"/>
                    <a:gd name="T43" fmla="*/ 192 h 359"/>
                    <a:gd name="T44" fmla="*/ 341 w 366"/>
                    <a:gd name="T45" fmla="*/ 159 h 359"/>
                    <a:gd name="T46" fmla="*/ 353 w 366"/>
                    <a:gd name="T47" fmla="*/ 120 h 359"/>
                    <a:gd name="T48" fmla="*/ 357 w 366"/>
                    <a:gd name="T49" fmla="*/ 64 h 359"/>
                    <a:gd name="T50" fmla="*/ 349 w 366"/>
                    <a:gd name="T51" fmla="*/ 48 h 359"/>
                    <a:gd name="T52" fmla="*/ 366 w 366"/>
                    <a:gd name="T53" fmla="*/ 45 h 359"/>
                    <a:gd name="T54" fmla="*/ 360 w 366"/>
                    <a:gd name="T55" fmla="*/ 22 h 359"/>
                    <a:gd name="T56" fmla="*/ 346 w 366"/>
                    <a:gd name="T57" fmla="*/ 0 h 359"/>
                    <a:gd name="T58" fmla="*/ 0 w 366"/>
                    <a:gd name="T59" fmla="*/ 4 h 3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66" h="359">
                      <a:moveTo>
                        <a:pt x="0" y="4"/>
                      </a:move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53" y="25"/>
                        <a:pt x="53" y="25"/>
                        <a:pt x="53" y="25"/>
                      </a:cubicBezTo>
                      <a:cubicBezTo>
                        <a:pt x="47" y="32"/>
                        <a:pt x="47" y="32"/>
                        <a:pt x="47" y="32"/>
                      </a:cubicBezTo>
                      <a:cubicBezTo>
                        <a:pt x="21" y="38"/>
                        <a:pt x="21" y="38"/>
                        <a:pt x="21" y="38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46" y="71"/>
                        <a:pt x="46" y="71"/>
                        <a:pt x="46" y="71"/>
                      </a:cubicBezTo>
                      <a:cubicBezTo>
                        <a:pt x="59" y="60"/>
                        <a:pt x="59" y="60"/>
                        <a:pt x="59" y="60"/>
                      </a:cubicBezTo>
                      <a:cubicBezTo>
                        <a:pt x="74" y="58"/>
                        <a:pt x="74" y="58"/>
                        <a:pt x="74" y="58"/>
                      </a:cubicBezTo>
                      <a:cubicBezTo>
                        <a:pt x="104" y="74"/>
                        <a:pt x="104" y="74"/>
                        <a:pt x="104" y="74"/>
                      </a:cubicBezTo>
                      <a:cubicBezTo>
                        <a:pt x="119" y="105"/>
                        <a:pt x="119" y="105"/>
                        <a:pt x="119" y="105"/>
                      </a:cubicBezTo>
                      <a:cubicBezTo>
                        <a:pt x="124" y="160"/>
                        <a:pt x="124" y="160"/>
                        <a:pt x="124" y="160"/>
                      </a:cubicBezTo>
                      <a:cubicBezTo>
                        <a:pt x="142" y="186"/>
                        <a:pt x="142" y="186"/>
                        <a:pt x="142" y="186"/>
                      </a:cubicBezTo>
                      <a:cubicBezTo>
                        <a:pt x="133" y="213"/>
                        <a:pt x="133" y="213"/>
                        <a:pt x="133" y="213"/>
                      </a:cubicBezTo>
                      <a:cubicBezTo>
                        <a:pt x="141" y="231"/>
                        <a:pt x="141" y="231"/>
                        <a:pt x="141" y="231"/>
                      </a:cubicBezTo>
                      <a:cubicBezTo>
                        <a:pt x="132" y="285"/>
                        <a:pt x="132" y="285"/>
                        <a:pt x="132" y="285"/>
                      </a:cubicBezTo>
                      <a:cubicBezTo>
                        <a:pt x="173" y="347"/>
                        <a:pt x="173" y="347"/>
                        <a:pt x="173" y="347"/>
                      </a:cubicBezTo>
                      <a:cubicBezTo>
                        <a:pt x="202" y="359"/>
                        <a:pt x="202" y="359"/>
                        <a:pt x="202" y="359"/>
                      </a:cubicBezTo>
                      <a:cubicBezTo>
                        <a:pt x="223" y="296"/>
                        <a:pt x="223" y="296"/>
                        <a:pt x="223" y="296"/>
                      </a:cubicBezTo>
                      <a:cubicBezTo>
                        <a:pt x="240" y="267"/>
                        <a:pt x="240" y="267"/>
                        <a:pt x="240" y="267"/>
                      </a:cubicBezTo>
                      <a:cubicBezTo>
                        <a:pt x="240" y="267"/>
                        <a:pt x="275" y="240"/>
                        <a:pt x="279" y="237"/>
                      </a:cubicBezTo>
                      <a:cubicBezTo>
                        <a:pt x="284" y="235"/>
                        <a:pt x="345" y="192"/>
                        <a:pt x="345" y="192"/>
                      </a:cubicBezTo>
                      <a:cubicBezTo>
                        <a:pt x="341" y="159"/>
                        <a:pt x="341" y="159"/>
                        <a:pt x="341" y="159"/>
                      </a:cubicBezTo>
                      <a:cubicBezTo>
                        <a:pt x="353" y="120"/>
                        <a:pt x="353" y="120"/>
                        <a:pt x="353" y="120"/>
                      </a:cubicBezTo>
                      <a:cubicBezTo>
                        <a:pt x="357" y="64"/>
                        <a:pt x="357" y="64"/>
                        <a:pt x="357" y="64"/>
                      </a:cubicBezTo>
                      <a:cubicBezTo>
                        <a:pt x="349" y="48"/>
                        <a:pt x="349" y="48"/>
                        <a:pt x="349" y="48"/>
                      </a:cubicBezTo>
                      <a:cubicBezTo>
                        <a:pt x="366" y="45"/>
                        <a:pt x="366" y="45"/>
                        <a:pt x="366" y="45"/>
                      </a:cubicBezTo>
                      <a:cubicBezTo>
                        <a:pt x="360" y="22"/>
                        <a:pt x="360" y="22"/>
                        <a:pt x="360" y="22"/>
                      </a:cubicBezTo>
                      <a:cubicBezTo>
                        <a:pt x="346" y="0"/>
                        <a:pt x="346" y="0"/>
                        <a:pt x="346" y="0"/>
                      </a:cubicBezTo>
                      <a:lnTo>
                        <a:pt x="0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1" name="îšlíḍê">
                  <a:extLst>
                    <a:ext uri="{FF2B5EF4-FFF2-40B4-BE49-F238E27FC236}">
                      <a16:creationId xmlns:a16="http://schemas.microsoft.com/office/drawing/2014/main" id="{B4B98CA8-FAB2-4120-AF29-7BD141118C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36" y="221"/>
                  <a:ext cx="44" cy="34"/>
                </a:xfrm>
                <a:custGeom>
                  <a:avLst/>
                  <a:gdLst>
                    <a:gd name="T0" fmla="*/ 44 w 44"/>
                    <a:gd name="T1" fmla="*/ 0 h 34"/>
                    <a:gd name="T2" fmla="*/ 0 w 44"/>
                    <a:gd name="T3" fmla="*/ 3 h 34"/>
                    <a:gd name="T4" fmla="*/ 38 w 44"/>
                    <a:gd name="T5" fmla="*/ 34 h 34"/>
                    <a:gd name="T6" fmla="*/ 44 w 44"/>
                    <a:gd name="T7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4" h="34">
                      <a:moveTo>
                        <a:pt x="44" y="0"/>
                      </a:moveTo>
                      <a:lnTo>
                        <a:pt x="0" y="3"/>
                      </a:lnTo>
                      <a:lnTo>
                        <a:pt x="38" y="34"/>
                      </a:lnTo>
                      <a:lnTo>
                        <a:pt x="4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2" name="isľíḓè">
                  <a:extLst>
                    <a:ext uri="{FF2B5EF4-FFF2-40B4-BE49-F238E27FC236}">
                      <a16:creationId xmlns:a16="http://schemas.microsoft.com/office/drawing/2014/main" id="{D8489CEC-6488-430B-9603-ADAA13053A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1" y="203"/>
                  <a:ext cx="114" cy="81"/>
                </a:xfrm>
                <a:custGeom>
                  <a:avLst/>
                  <a:gdLst>
                    <a:gd name="T0" fmla="*/ 0 w 114"/>
                    <a:gd name="T1" fmla="*/ 0 h 81"/>
                    <a:gd name="T2" fmla="*/ 26 w 114"/>
                    <a:gd name="T3" fmla="*/ 28 h 81"/>
                    <a:gd name="T4" fmla="*/ 0 w 114"/>
                    <a:gd name="T5" fmla="*/ 52 h 81"/>
                    <a:gd name="T6" fmla="*/ 20 w 114"/>
                    <a:gd name="T7" fmla="*/ 81 h 81"/>
                    <a:gd name="T8" fmla="*/ 92 w 114"/>
                    <a:gd name="T9" fmla="*/ 80 h 81"/>
                    <a:gd name="T10" fmla="*/ 102 w 114"/>
                    <a:gd name="T11" fmla="*/ 33 h 81"/>
                    <a:gd name="T12" fmla="*/ 114 w 114"/>
                    <a:gd name="T13" fmla="*/ 14 h 81"/>
                    <a:gd name="T14" fmla="*/ 0 w 114"/>
                    <a:gd name="T1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4" h="81">
                      <a:moveTo>
                        <a:pt x="0" y="0"/>
                      </a:moveTo>
                      <a:lnTo>
                        <a:pt x="26" y="28"/>
                      </a:lnTo>
                      <a:lnTo>
                        <a:pt x="0" y="52"/>
                      </a:lnTo>
                      <a:lnTo>
                        <a:pt x="20" y="81"/>
                      </a:lnTo>
                      <a:lnTo>
                        <a:pt x="92" y="80"/>
                      </a:lnTo>
                      <a:lnTo>
                        <a:pt x="102" y="33"/>
                      </a:lnTo>
                      <a:lnTo>
                        <a:pt x="114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3" name="ïś1íḓè">
                  <a:extLst>
                    <a:ext uri="{FF2B5EF4-FFF2-40B4-BE49-F238E27FC236}">
                      <a16:creationId xmlns:a16="http://schemas.microsoft.com/office/drawing/2014/main" id="{35053BDF-EFEC-481C-9CEB-34650BB3ED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71" y="246"/>
                  <a:ext cx="148" cy="89"/>
                </a:xfrm>
                <a:custGeom>
                  <a:avLst/>
                  <a:gdLst>
                    <a:gd name="T0" fmla="*/ 34 w 148"/>
                    <a:gd name="T1" fmla="*/ 0 h 89"/>
                    <a:gd name="T2" fmla="*/ 14 w 148"/>
                    <a:gd name="T3" fmla="*/ 25 h 89"/>
                    <a:gd name="T4" fmla="*/ 0 w 148"/>
                    <a:gd name="T5" fmla="*/ 43 h 89"/>
                    <a:gd name="T6" fmla="*/ 37 w 148"/>
                    <a:gd name="T7" fmla="*/ 66 h 89"/>
                    <a:gd name="T8" fmla="*/ 70 w 148"/>
                    <a:gd name="T9" fmla="*/ 89 h 89"/>
                    <a:gd name="T10" fmla="*/ 98 w 148"/>
                    <a:gd name="T11" fmla="*/ 88 h 89"/>
                    <a:gd name="T12" fmla="*/ 148 w 148"/>
                    <a:gd name="T13" fmla="*/ 76 h 89"/>
                    <a:gd name="T14" fmla="*/ 143 w 148"/>
                    <a:gd name="T15" fmla="*/ 51 h 89"/>
                    <a:gd name="T16" fmla="*/ 118 w 148"/>
                    <a:gd name="T17" fmla="*/ 19 h 89"/>
                    <a:gd name="T18" fmla="*/ 107 w 148"/>
                    <a:gd name="T19" fmla="*/ 32 h 89"/>
                    <a:gd name="T20" fmla="*/ 115 w 148"/>
                    <a:gd name="T21" fmla="*/ 60 h 89"/>
                    <a:gd name="T22" fmla="*/ 90 w 148"/>
                    <a:gd name="T23" fmla="*/ 55 h 89"/>
                    <a:gd name="T24" fmla="*/ 66 w 148"/>
                    <a:gd name="T25" fmla="*/ 22 h 89"/>
                    <a:gd name="T26" fmla="*/ 61 w 148"/>
                    <a:gd name="T27" fmla="*/ 4 h 89"/>
                    <a:gd name="T28" fmla="*/ 34 w 148"/>
                    <a:gd name="T29" fmla="*/ 0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8" h="89">
                      <a:moveTo>
                        <a:pt x="34" y="0"/>
                      </a:moveTo>
                      <a:lnTo>
                        <a:pt x="14" y="25"/>
                      </a:lnTo>
                      <a:lnTo>
                        <a:pt x="0" y="43"/>
                      </a:lnTo>
                      <a:lnTo>
                        <a:pt x="37" y="66"/>
                      </a:lnTo>
                      <a:lnTo>
                        <a:pt x="70" y="89"/>
                      </a:lnTo>
                      <a:lnTo>
                        <a:pt x="98" y="88"/>
                      </a:lnTo>
                      <a:lnTo>
                        <a:pt x="148" y="76"/>
                      </a:lnTo>
                      <a:lnTo>
                        <a:pt x="143" y="51"/>
                      </a:lnTo>
                      <a:lnTo>
                        <a:pt x="118" y="19"/>
                      </a:lnTo>
                      <a:lnTo>
                        <a:pt x="107" y="32"/>
                      </a:lnTo>
                      <a:lnTo>
                        <a:pt x="115" y="60"/>
                      </a:lnTo>
                      <a:lnTo>
                        <a:pt x="90" y="55"/>
                      </a:lnTo>
                      <a:lnTo>
                        <a:pt x="66" y="22"/>
                      </a:lnTo>
                      <a:lnTo>
                        <a:pt x="61" y="4"/>
                      </a:ln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4" name="iṡľiďé">
                  <a:extLst>
                    <a:ext uri="{FF2B5EF4-FFF2-40B4-BE49-F238E27FC236}">
                      <a16:creationId xmlns:a16="http://schemas.microsoft.com/office/drawing/2014/main" id="{95A27387-A16E-49F6-9C0E-66B23F01B7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27" y="271"/>
                  <a:ext cx="53" cy="46"/>
                </a:xfrm>
                <a:custGeom>
                  <a:avLst/>
                  <a:gdLst>
                    <a:gd name="T0" fmla="*/ 30 w 53"/>
                    <a:gd name="T1" fmla="*/ 0 h 46"/>
                    <a:gd name="T2" fmla="*/ 53 w 53"/>
                    <a:gd name="T3" fmla="*/ 7 h 46"/>
                    <a:gd name="T4" fmla="*/ 48 w 53"/>
                    <a:gd name="T5" fmla="*/ 46 h 46"/>
                    <a:gd name="T6" fmla="*/ 19 w 53"/>
                    <a:gd name="T7" fmla="*/ 46 h 46"/>
                    <a:gd name="T8" fmla="*/ 0 w 53"/>
                    <a:gd name="T9" fmla="*/ 13 h 46"/>
                    <a:gd name="T10" fmla="*/ 30 w 53"/>
                    <a:gd name="T11" fmla="*/ 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46">
                      <a:moveTo>
                        <a:pt x="30" y="0"/>
                      </a:moveTo>
                      <a:lnTo>
                        <a:pt x="53" y="7"/>
                      </a:lnTo>
                      <a:lnTo>
                        <a:pt x="48" y="46"/>
                      </a:lnTo>
                      <a:lnTo>
                        <a:pt x="19" y="46"/>
                      </a:lnTo>
                      <a:lnTo>
                        <a:pt x="0" y="13"/>
                      </a:lnTo>
                      <a:lnTo>
                        <a:pt x="3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5" name="ïsļïḍè">
                  <a:extLst>
                    <a:ext uri="{FF2B5EF4-FFF2-40B4-BE49-F238E27FC236}">
                      <a16:creationId xmlns:a16="http://schemas.microsoft.com/office/drawing/2014/main" id="{7761C3C9-7963-443A-B777-5EC540D28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90" y="257"/>
                  <a:ext cx="130" cy="92"/>
                </a:xfrm>
                <a:custGeom>
                  <a:avLst/>
                  <a:gdLst>
                    <a:gd name="T0" fmla="*/ 0 w 130"/>
                    <a:gd name="T1" fmla="*/ 0 h 92"/>
                    <a:gd name="T2" fmla="*/ 13 w 130"/>
                    <a:gd name="T3" fmla="*/ 32 h 92"/>
                    <a:gd name="T4" fmla="*/ 32 w 130"/>
                    <a:gd name="T5" fmla="*/ 60 h 92"/>
                    <a:gd name="T6" fmla="*/ 32 w 130"/>
                    <a:gd name="T7" fmla="*/ 92 h 92"/>
                    <a:gd name="T8" fmla="*/ 129 w 130"/>
                    <a:gd name="T9" fmla="*/ 89 h 92"/>
                    <a:gd name="T10" fmla="*/ 130 w 130"/>
                    <a:gd name="T11" fmla="*/ 56 h 92"/>
                    <a:gd name="T12" fmla="*/ 84 w 130"/>
                    <a:gd name="T13" fmla="*/ 55 h 92"/>
                    <a:gd name="T14" fmla="*/ 50 w 130"/>
                    <a:gd name="T15" fmla="*/ 40 h 92"/>
                    <a:gd name="T16" fmla="*/ 40 w 130"/>
                    <a:gd name="T17" fmla="*/ 13 h 92"/>
                    <a:gd name="T18" fmla="*/ 0 w 130"/>
                    <a:gd name="T19" fmla="*/ 0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30" h="92">
                      <a:moveTo>
                        <a:pt x="0" y="0"/>
                      </a:moveTo>
                      <a:lnTo>
                        <a:pt x="13" y="32"/>
                      </a:lnTo>
                      <a:lnTo>
                        <a:pt x="32" y="60"/>
                      </a:lnTo>
                      <a:lnTo>
                        <a:pt x="32" y="92"/>
                      </a:lnTo>
                      <a:lnTo>
                        <a:pt x="129" y="89"/>
                      </a:lnTo>
                      <a:lnTo>
                        <a:pt x="130" y="56"/>
                      </a:lnTo>
                      <a:lnTo>
                        <a:pt x="84" y="55"/>
                      </a:lnTo>
                      <a:lnTo>
                        <a:pt x="50" y="40"/>
                      </a:lnTo>
                      <a:lnTo>
                        <a:pt x="40" y="1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6" name="îṣḷiḋê">
                  <a:extLst>
                    <a:ext uri="{FF2B5EF4-FFF2-40B4-BE49-F238E27FC236}">
                      <a16:creationId xmlns:a16="http://schemas.microsoft.com/office/drawing/2014/main" id="{04998FE0-2B50-4AC2-9A8F-68BBC85B4C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5" y="212"/>
                  <a:ext cx="50" cy="34"/>
                </a:xfrm>
                <a:custGeom>
                  <a:avLst/>
                  <a:gdLst>
                    <a:gd name="T0" fmla="*/ 0 w 50"/>
                    <a:gd name="T1" fmla="*/ 0 h 34"/>
                    <a:gd name="T2" fmla="*/ 28 w 50"/>
                    <a:gd name="T3" fmla="*/ 24 h 34"/>
                    <a:gd name="T4" fmla="*/ 50 w 50"/>
                    <a:gd name="T5" fmla="*/ 34 h 34"/>
                    <a:gd name="T6" fmla="*/ 50 w 50"/>
                    <a:gd name="T7" fmla="*/ 3 h 34"/>
                    <a:gd name="T8" fmla="*/ 0 w 50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34">
                      <a:moveTo>
                        <a:pt x="0" y="0"/>
                      </a:moveTo>
                      <a:lnTo>
                        <a:pt x="28" y="24"/>
                      </a:lnTo>
                      <a:lnTo>
                        <a:pt x="50" y="34"/>
                      </a:lnTo>
                      <a:lnTo>
                        <a:pt x="50" y="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7" name="îṣlïḓê">
                  <a:extLst>
                    <a:ext uri="{FF2B5EF4-FFF2-40B4-BE49-F238E27FC236}">
                      <a16:creationId xmlns:a16="http://schemas.microsoft.com/office/drawing/2014/main" id="{8F5A96B7-2475-47C9-B033-F359E5BF6F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6" y="346"/>
                  <a:ext cx="88" cy="87"/>
                </a:xfrm>
                <a:custGeom>
                  <a:avLst/>
                  <a:gdLst>
                    <a:gd name="T0" fmla="*/ 15 w 88"/>
                    <a:gd name="T1" fmla="*/ 78 h 87"/>
                    <a:gd name="T2" fmla="*/ 0 w 88"/>
                    <a:gd name="T3" fmla="*/ 46 h 87"/>
                    <a:gd name="T4" fmla="*/ 10 w 88"/>
                    <a:gd name="T5" fmla="*/ 0 h 87"/>
                    <a:gd name="T6" fmla="*/ 59 w 88"/>
                    <a:gd name="T7" fmla="*/ 5 h 87"/>
                    <a:gd name="T8" fmla="*/ 88 w 88"/>
                    <a:gd name="T9" fmla="*/ 21 h 87"/>
                    <a:gd name="T10" fmla="*/ 58 w 88"/>
                    <a:gd name="T11" fmla="*/ 52 h 87"/>
                    <a:gd name="T12" fmla="*/ 36 w 88"/>
                    <a:gd name="T13" fmla="*/ 87 h 87"/>
                    <a:gd name="T14" fmla="*/ 15 w 88"/>
                    <a:gd name="T15" fmla="*/ 78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8" h="87">
                      <a:moveTo>
                        <a:pt x="15" y="78"/>
                      </a:moveTo>
                      <a:lnTo>
                        <a:pt x="0" y="46"/>
                      </a:lnTo>
                      <a:lnTo>
                        <a:pt x="10" y="0"/>
                      </a:lnTo>
                      <a:lnTo>
                        <a:pt x="59" y="5"/>
                      </a:lnTo>
                      <a:lnTo>
                        <a:pt x="88" y="21"/>
                      </a:lnTo>
                      <a:lnTo>
                        <a:pt x="58" y="52"/>
                      </a:lnTo>
                      <a:lnTo>
                        <a:pt x="36" y="87"/>
                      </a:lnTo>
                      <a:lnTo>
                        <a:pt x="15" y="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8" name="ísļídè">
                  <a:extLst>
                    <a:ext uri="{FF2B5EF4-FFF2-40B4-BE49-F238E27FC236}">
                      <a16:creationId xmlns:a16="http://schemas.microsoft.com/office/drawing/2014/main" id="{780352F4-A47B-4786-A1E5-666B3CAB8A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4" y="368"/>
                  <a:ext cx="145" cy="126"/>
                </a:xfrm>
                <a:custGeom>
                  <a:avLst/>
                  <a:gdLst>
                    <a:gd name="T0" fmla="*/ 120 w 145"/>
                    <a:gd name="T1" fmla="*/ 5 h 126"/>
                    <a:gd name="T2" fmla="*/ 120 w 145"/>
                    <a:gd name="T3" fmla="*/ 60 h 126"/>
                    <a:gd name="T4" fmla="*/ 145 w 145"/>
                    <a:gd name="T5" fmla="*/ 95 h 126"/>
                    <a:gd name="T6" fmla="*/ 140 w 145"/>
                    <a:gd name="T7" fmla="*/ 118 h 126"/>
                    <a:gd name="T8" fmla="*/ 96 w 145"/>
                    <a:gd name="T9" fmla="*/ 123 h 126"/>
                    <a:gd name="T10" fmla="*/ 43 w 145"/>
                    <a:gd name="T11" fmla="*/ 126 h 126"/>
                    <a:gd name="T12" fmla="*/ 13 w 145"/>
                    <a:gd name="T13" fmla="*/ 99 h 126"/>
                    <a:gd name="T14" fmla="*/ 22 w 145"/>
                    <a:gd name="T15" fmla="*/ 81 h 126"/>
                    <a:gd name="T16" fmla="*/ 0 w 145"/>
                    <a:gd name="T17" fmla="*/ 58 h 126"/>
                    <a:gd name="T18" fmla="*/ 35 w 145"/>
                    <a:gd name="T19" fmla="*/ 10 h 126"/>
                    <a:gd name="T20" fmla="*/ 56 w 145"/>
                    <a:gd name="T21" fmla="*/ 30 h 126"/>
                    <a:gd name="T22" fmla="*/ 89 w 145"/>
                    <a:gd name="T23" fmla="*/ 13 h 126"/>
                    <a:gd name="T24" fmla="*/ 103 w 145"/>
                    <a:gd name="T25" fmla="*/ 0 h 126"/>
                    <a:gd name="T26" fmla="*/ 120 w 145"/>
                    <a:gd name="T27" fmla="*/ 5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45" h="126">
                      <a:moveTo>
                        <a:pt x="120" y="5"/>
                      </a:moveTo>
                      <a:lnTo>
                        <a:pt x="120" y="60"/>
                      </a:lnTo>
                      <a:lnTo>
                        <a:pt x="145" y="95"/>
                      </a:lnTo>
                      <a:lnTo>
                        <a:pt x="140" y="118"/>
                      </a:lnTo>
                      <a:lnTo>
                        <a:pt x="96" y="123"/>
                      </a:lnTo>
                      <a:lnTo>
                        <a:pt x="43" y="126"/>
                      </a:lnTo>
                      <a:lnTo>
                        <a:pt x="13" y="99"/>
                      </a:lnTo>
                      <a:lnTo>
                        <a:pt x="22" y="81"/>
                      </a:lnTo>
                      <a:lnTo>
                        <a:pt x="0" y="58"/>
                      </a:lnTo>
                      <a:lnTo>
                        <a:pt x="35" y="10"/>
                      </a:lnTo>
                      <a:lnTo>
                        <a:pt x="56" y="30"/>
                      </a:lnTo>
                      <a:lnTo>
                        <a:pt x="89" y="13"/>
                      </a:lnTo>
                      <a:lnTo>
                        <a:pt x="103" y="0"/>
                      </a:lnTo>
                      <a:lnTo>
                        <a:pt x="120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39" name="íšlíḋê">
                  <a:extLst>
                    <a:ext uri="{FF2B5EF4-FFF2-40B4-BE49-F238E27FC236}">
                      <a16:creationId xmlns:a16="http://schemas.microsoft.com/office/drawing/2014/main" id="{B74439E7-E021-485D-8CB4-86E6EF3C05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44" y="368"/>
                  <a:ext cx="231" cy="265"/>
                </a:xfrm>
                <a:custGeom>
                  <a:avLst/>
                  <a:gdLst>
                    <a:gd name="T0" fmla="*/ 195 w 231"/>
                    <a:gd name="T1" fmla="*/ 265 h 265"/>
                    <a:gd name="T2" fmla="*/ 162 w 231"/>
                    <a:gd name="T3" fmla="*/ 250 h 265"/>
                    <a:gd name="T4" fmla="*/ 141 w 231"/>
                    <a:gd name="T5" fmla="*/ 227 h 265"/>
                    <a:gd name="T6" fmla="*/ 97 w 231"/>
                    <a:gd name="T7" fmla="*/ 214 h 265"/>
                    <a:gd name="T8" fmla="*/ 104 w 231"/>
                    <a:gd name="T9" fmla="*/ 204 h 265"/>
                    <a:gd name="T10" fmla="*/ 130 w 231"/>
                    <a:gd name="T11" fmla="*/ 197 h 265"/>
                    <a:gd name="T12" fmla="*/ 137 w 231"/>
                    <a:gd name="T13" fmla="*/ 150 h 265"/>
                    <a:gd name="T14" fmla="*/ 101 w 231"/>
                    <a:gd name="T15" fmla="*/ 104 h 265"/>
                    <a:gd name="T16" fmla="*/ 33 w 231"/>
                    <a:gd name="T17" fmla="*/ 99 h 265"/>
                    <a:gd name="T18" fmla="*/ 4 w 231"/>
                    <a:gd name="T19" fmla="*/ 77 h 265"/>
                    <a:gd name="T20" fmla="*/ 0 w 231"/>
                    <a:gd name="T21" fmla="*/ 44 h 265"/>
                    <a:gd name="T22" fmla="*/ 20 w 231"/>
                    <a:gd name="T23" fmla="*/ 0 h 265"/>
                    <a:gd name="T24" fmla="*/ 42 w 231"/>
                    <a:gd name="T25" fmla="*/ 0 h 265"/>
                    <a:gd name="T26" fmla="*/ 91 w 231"/>
                    <a:gd name="T27" fmla="*/ 2 h 265"/>
                    <a:gd name="T28" fmla="*/ 135 w 231"/>
                    <a:gd name="T29" fmla="*/ 53 h 265"/>
                    <a:gd name="T30" fmla="*/ 189 w 231"/>
                    <a:gd name="T31" fmla="*/ 101 h 265"/>
                    <a:gd name="T32" fmla="*/ 172 w 231"/>
                    <a:gd name="T33" fmla="*/ 126 h 265"/>
                    <a:gd name="T34" fmla="*/ 231 w 231"/>
                    <a:gd name="T35" fmla="*/ 167 h 265"/>
                    <a:gd name="T36" fmla="*/ 226 w 231"/>
                    <a:gd name="T37" fmla="*/ 207 h 265"/>
                    <a:gd name="T38" fmla="*/ 190 w 231"/>
                    <a:gd name="T39" fmla="*/ 204 h 265"/>
                    <a:gd name="T40" fmla="*/ 210 w 231"/>
                    <a:gd name="T41" fmla="*/ 226 h 265"/>
                    <a:gd name="T42" fmla="*/ 212 w 231"/>
                    <a:gd name="T43" fmla="*/ 249 h 265"/>
                    <a:gd name="T44" fmla="*/ 195 w 231"/>
                    <a:gd name="T45" fmla="*/ 265 h 2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31" h="265">
                      <a:moveTo>
                        <a:pt x="195" y="265"/>
                      </a:moveTo>
                      <a:lnTo>
                        <a:pt x="162" y="250"/>
                      </a:lnTo>
                      <a:lnTo>
                        <a:pt x="141" y="227"/>
                      </a:lnTo>
                      <a:lnTo>
                        <a:pt x="97" y="214"/>
                      </a:lnTo>
                      <a:lnTo>
                        <a:pt x="104" y="204"/>
                      </a:lnTo>
                      <a:lnTo>
                        <a:pt x="130" y="197"/>
                      </a:lnTo>
                      <a:lnTo>
                        <a:pt x="137" y="150"/>
                      </a:lnTo>
                      <a:lnTo>
                        <a:pt x="101" y="104"/>
                      </a:lnTo>
                      <a:lnTo>
                        <a:pt x="33" y="99"/>
                      </a:lnTo>
                      <a:lnTo>
                        <a:pt x="4" y="77"/>
                      </a:lnTo>
                      <a:lnTo>
                        <a:pt x="0" y="44"/>
                      </a:lnTo>
                      <a:lnTo>
                        <a:pt x="20" y="0"/>
                      </a:lnTo>
                      <a:lnTo>
                        <a:pt x="42" y="0"/>
                      </a:lnTo>
                      <a:lnTo>
                        <a:pt x="91" y="2"/>
                      </a:lnTo>
                      <a:lnTo>
                        <a:pt x="135" y="53"/>
                      </a:lnTo>
                      <a:lnTo>
                        <a:pt x="189" y="101"/>
                      </a:lnTo>
                      <a:lnTo>
                        <a:pt x="172" y="126"/>
                      </a:lnTo>
                      <a:lnTo>
                        <a:pt x="231" y="167"/>
                      </a:lnTo>
                      <a:lnTo>
                        <a:pt x="226" y="207"/>
                      </a:lnTo>
                      <a:lnTo>
                        <a:pt x="190" y="204"/>
                      </a:lnTo>
                      <a:lnTo>
                        <a:pt x="210" y="226"/>
                      </a:lnTo>
                      <a:lnTo>
                        <a:pt x="212" y="249"/>
                      </a:lnTo>
                      <a:lnTo>
                        <a:pt x="195" y="26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0" name="íṥḻíḋè">
                  <a:extLst>
                    <a:ext uri="{FF2B5EF4-FFF2-40B4-BE49-F238E27FC236}">
                      <a16:creationId xmlns:a16="http://schemas.microsoft.com/office/drawing/2014/main" id="{B25B7EAB-8193-45C3-B0CF-A4E85763F4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" y="363"/>
                  <a:ext cx="1103" cy="1474"/>
                </a:xfrm>
                <a:custGeom>
                  <a:avLst/>
                  <a:gdLst>
                    <a:gd name="T0" fmla="*/ 629 w 1103"/>
                    <a:gd name="T1" fmla="*/ 34 h 1474"/>
                    <a:gd name="T2" fmla="*/ 671 w 1103"/>
                    <a:gd name="T3" fmla="*/ 153 h 1474"/>
                    <a:gd name="T4" fmla="*/ 709 w 1103"/>
                    <a:gd name="T5" fmla="*/ 85 h 1474"/>
                    <a:gd name="T6" fmla="*/ 703 w 1103"/>
                    <a:gd name="T7" fmla="*/ 185 h 1474"/>
                    <a:gd name="T8" fmla="*/ 607 w 1103"/>
                    <a:gd name="T9" fmla="*/ 294 h 1474"/>
                    <a:gd name="T10" fmla="*/ 711 w 1103"/>
                    <a:gd name="T11" fmla="*/ 378 h 1474"/>
                    <a:gd name="T12" fmla="*/ 739 w 1103"/>
                    <a:gd name="T13" fmla="*/ 415 h 1474"/>
                    <a:gd name="T14" fmla="*/ 749 w 1103"/>
                    <a:gd name="T15" fmla="*/ 330 h 1474"/>
                    <a:gd name="T16" fmla="*/ 770 w 1103"/>
                    <a:gd name="T17" fmla="*/ 265 h 1474"/>
                    <a:gd name="T18" fmla="*/ 815 w 1103"/>
                    <a:gd name="T19" fmla="*/ 313 h 1474"/>
                    <a:gd name="T20" fmla="*/ 855 w 1103"/>
                    <a:gd name="T21" fmla="*/ 297 h 1474"/>
                    <a:gd name="T22" fmla="*/ 909 w 1103"/>
                    <a:gd name="T23" fmla="*/ 382 h 1474"/>
                    <a:gd name="T24" fmla="*/ 955 w 1103"/>
                    <a:gd name="T25" fmla="*/ 470 h 1474"/>
                    <a:gd name="T26" fmla="*/ 900 w 1103"/>
                    <a:gd name="T27" fmla="*/ 473 h 1474"/>
                    <a:gd name="T28" fmla="*/ 840 w 1103"/>
                    <a:gd name="T29" fmla="*/ 448 h 1474"/>
                    <a:gd name="T30" fmla="*/ 892 w 1103"/>
                    <a:gd name="T31" fmla="*/ 485 h 1474"/>
                    <a:gd name="T32" fmla="*/ 850 w 1103"/>
                    <a:gd name="T33" fmla="*/ 505 h 1474"/>
                    <a:gd name="T34" fmla="*/ 765 w 1103"/>
                    <a:gd name="T35" fmla="*/ 595 h 1474"/>
                    <a:gd name="T36" fmla="*/ 720 w 1103"/>
                    <a:gd name="T37" fmla="*/ 670 h 1474"/>
                    <a:gd name="T38" fmla="*/ 705 w 1103"/>
                    <a:gd name="T39" fmla="*/ 674 h 1474"/>
                    <a:gd name="T40" fmla="*/ 607 w 1103"/>
                    <a:gd name="T41" fmla="*/ 671 h 1474"/>
                    <a:gd name="T42" fmla="*/ 626 w 1103"/>
                    <a:gd name="T43" fmla="*/ 767 h 1474"/>
                    <a:gd name="T44" fmla="*/ 662 w 1103"/>
                    <a:gd name="T45" fmla="*/ 769 h 1474"/>
                    <a:gd name="T46" fmla="*/ 701 w 1103"/>
                    <a:gd name="T47" fmla="*/ 816 h 1474"/>
                    <a:gd name="T48" fmla="*/ 744 w 1103"/>
                    <a:gd name="T49" fmla="*/ 847 h 1474"/>
                    <a:gd name="T50" fmla="*/ 803 w 1103"/>
                    <a:gd name="T51" fmla="*/ 824 h 1474"/>
                    <a:gd name="T52" fmla="*/ 881 w 1103"/>
                    <a:gd name="T53" fmla="*/ 835 h 1474"/>
                    <a:gd name="T54" fmla="*/ 947 w 1103"/>
                    <a:gd name="T55" fmla="*/ 878 h 1474"/>
                    <a:gd name="T56" fmla="*/ 1026 w 1103"/>
                    <a:gd name="T57" fmla="*/ 943 h 1474"/>
                    <a:gd name="T58" fmla="*/ 1070 w 1103"/>
                    <a:gd name="T59" fmla="*/ 1034 h 1474"/>
                    <a:gd name="T60" fmla="*/ 1006 w 1103"/>
                    <a:gd name="T61" fmla="*/ 1130 h 1474"/>
                    <a:gd name="T62" fmla="*/ 944 w 1103"/>
                    <a:gd name="T63" fmla="*/ 1230 h 1474"/>
                    <a:gd name="T64" fmla="*/ 916 w 1103"/>
                    <a:gd name="T65" fmla="*/ 1266 h 1474"/>
                    <a:gd name="T66" fmla="*/ 833 w 1103"/>
                    <a:gd name="T67" fmla="*/ 1356 h 1474"/>
                    <a:gd name="T68" fmla="*/ 826 w 1103"/>
                    <a:gd name="T69" fmla="*/ 1405 h 1474"/>
                    <a:gd name="T70" fmla="*/ 837 w 1103"/>
                    <a:gd name="T71" fmla="*/ 1474 h 1474"/>
                    <a:gd name="T72" fmla="*/ 789 w 1103"/>
                    <a:gd name="T73" fmla="*/ 1295 h 1474"/>
                    <a:gd name="T74" fmla="*/ 752 w 1103"/>
                    <a:gd name="T75" fmla="*/ 1036 h 1474"/>
                    <a:gd name="T76" fmla="*/ 751 w 1103"/>
                    <a:gd name="T77" fmla="*/ 894 h 1474"/>
                    <a:gd name="T78" fmla="*/ 687 w 1103"/>
                    <a:gd name="T79" fmla="*/ 845 h 1474"/>
                    <a:gd name="T80" fmla="*/ 521 w 1103"/>
                    <a:gd name="T81" fmla="*/ 774 h 1474"/>
                    <a:gd name="T82" fmla="*/ 448 w 1103"/>
                    <a:gd name="T83" fmla="*/ 652 h 1474"/>
                    <a:gd name="T84" fmla="*/ 463 w 1103"/>
                    <a:gd name="T85" fmla="*/ 716 h 1474"/>
                    <a:gd name="T86" fmla="*/ 369 w 1103"/>
                    <a:gd name="T87" fmla="*/ 577 h 1474"/>
                    <a:gd name="T88" fmla="*/ 278 w 1103"/>
                    <a:gd name="T89" fmla="*/ 341 h 1474"/>
                    <a:gd name="T90" fmla="*/ 138 w 1103"/>
                    <a:gd name="T91" fmla="*/ 311 h 1474"/>
                    <a:gd name="T92" fmla="*/ 132 w 1103"/>
                    <a:gd name="T93" fmla="*/ 327 h 1474"/>
                    <a:gd name="T94" fmla="*/ 87 w 1103"/>
                    <a:gd name="T95" fmla="*/ 330 h 1474"/>
                    <a:gd name="T96" fmla="*/ 28 w 1103"/>
                    <a:gd name="T97" fmla="*/ 296 h 1474"/>
                    <a:gd name="T98" fmla="*/ 53 w 1103"/>
                    <a:gd name="T99" fmla="*/ 217 h 1474"/>
                    <a:gd name="T100" fmla="*/ 0 w 1103"/>
                    <a:gd name="T101" fmla="*/ 204 h 1474"/>
                    <a:gd name="T102" fmla="*/ 58 w 1103"/>
                    <a:gd name="T103" fmla="*/ 189 h 1474"/>
                    <a:gd name="T104" fmla="*/ 10 w 1103"/>
                    <a:gd name="T105" fmla="*/ 142 h 1474"/>
                    <a:gd name="T106" fmla="*/ 95 w 1103"/>
                    <a:gd name="T107" fmla="*/ 71 h 1474"/>
                    <a:gd name="T108" fmla="*/ 207 w 1103"/>
                    <a:gd name="T109" fmla="*/ 101 h 1474"/>
                    <a:gd name="T110" fmla="*/ 278 w 1103"/>
                    <a:gd name="T111" fmla="*/ 109 h 1474"/>
                    <a:gd name="T112" fmla="*/ 365 w 1103"/>
                    <a:gd name="T113" fmla="*/ 112 h 1474"/>
                    <a:gd name="T114" fmla="*/ 448 w 1103"/>
                    <a:gd name="T115" fmla="*/ 145 h 1474"/>
                    <a:gd name="T116" fmla="*/ 500 w 1103"/>
                    <a:gd name="T117" fmla="*/ 151 h 1474"/>
                    <a:gd name="T118" fmla="*/ 545 w 1103"/>
                    <a:gd name="T119" fmla="*/ 156 h 1474"/>
                    <a:gd name="T120" fmla="*/ 581 w 1103"/>
                    <a:gd name="T121" fmla="*/ 106 h 1474"/>
                    <a:gd name="T122" fmla="*/ 592 w 1103"/>
                    <a:gd name="T123" fmla="*/ 95 h 14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103" h="1474">
                      <a:moveTo>
                        <a:pt x="602" y="0"/>
                      </a:moveTo>
                      <a:lnTo>
                        <a:pt x="644" y="0"/>
                      </a:lnTo>
                      <a:lnTo>
                        <a:pt x="629" y="34"/>
                      </a:lnTo>
                      <a:lnTo>
                        <a:pt x="612" y="52"/>
                      </a:lnTo>
                      <a:lnTo>
                        <a:pt x="628" y="100"/>
                      </a:lnTo>
                      <a:lnTo>
                        <a:pt x="671" y="153"/>
                      </a:lnTo>
                      <a:lnTo>
                        <a:pt x="684" y="120"/>
                      </a:lnTo>
                      <a:lnTo>
                        <a:pt x="687" y="78"/>
                      </a:lnTo>
                      <a:lnTo>
                        <a:pt x="709" y="85"/>
                      </a:lnTo>
                      <a:lnTo>
                        <a:pt x="719" y="124"/>
                      </a:lnTo>
                      <a:lnTo>
                        <a:pt x="727" y="156"/>
                      </a:lnTo>
                      <a:lnTo>
                        <a:pt x="703" y="185"/>
                      </a:lnTo>
                      <a:lnTo>
                        <a:pt x="680" y="186"/>
                      </a:lnTo>
                      <a:lnTo>
                        <a:pt x="648" y="232"/>
                      </a:lnTo>
                      <a:lnTo>
                        <a:pt x="607" y="294"/>
                      </a:lnTo>
                      <a:lnTo>
                        <a:pt x="626" y="343"/>
                      </a:lnTo>
                      <a:lnTo>
                        <a:pt x="680" y="369"/>
                      </a:lnTo>
                      <a:lnTo>
                        <a:pt x="711" y="378"/>
                      </a:lnTo>
                      <a:lnTo>
                        <a:pt x="711" y="407"/>
                      </a:lnTo>
                      <a:lnTo>
                        <a:pt x="733" y="429"/>
                      </a:lnTo>
                      <a:lnTo>
                        <a:pt x="739" y="415"/>
                      </a:lnTo>
                      <a:lnTo>
                        <a:pt x="732" y="386"/>
                      </a:lnTo>
                      <a:lnTo>
                        <a:pt x="756" y="362"/>
                      </a:lnTo>
                      <a:lnTo>
                        <a:pt x="749" y="330"/>
                      </a:lnTo>
                      <a:lnTo>
                        <a:pt x="748" y="308"/>
                      </a:lnTo>
                      <a:lnTo>
                        <a:pt x="749" y="258"/>
                      </a:lnTo>
                      <a:lnTo>
                        <a:pt x="770" y="265"/>
                      </a:lnTo>
                      <a:lnTo>
                        <a:pt x="788" y="259"/>
                      </a:lnTo>
                      <a:lnTo>
                        <a:pt x="799" y="283"/>
                      </a:lnTo>
                      <a:lnTo>
                        <a:pt x="815" y="313"/>
                      </a:lnTo>
                      <a:lnTo>
                        <a:pt x="832" y="332"/>
                      </a:lnTo>
                      <a:lnTo>
                        <a:pt x="845" y="320"/>
                      </a:lnTo>
                      <a:lnTo>
                        <a:pt x="855" y="297"/>
                      </a:lnTo>
                      <a:lnTo>
                        <a:pt x="865" y="310"/>
                      </a:lnTo>
                      <a:lnTo>
                        <a:pt x="881" y="354"/>
                      </a:lnTo>
                      <a:lnTo>
                        <a:pt x="909" y="382"/>
                      </a:lnTo>
                      <a:lnTo>
                        <a:pt x="932" y="416"/>
                      </a:lnTo>
                      <a:lnTo>
                        <a:pt x="933" y="448"/>
                      </a:lnTo>
                      <a:lnTo>
                        <a:pt x="955" y="470"/>
                      </a:lnTo>
                      <a:lnTo>
                        <a:pt x="952" y="489"/>
                      </a:lnTo>
                      <a:lnTo>
                        <a:pt x="930" y="484"/>
                      </a:lnTo>
                      <a:lnTo>
                        <a:pt x="900" y="473"/>
                      </a:lnTo>
                      <a:lnTo>
                        <a:pt x="923" y="429"/>
                      </a:lnTo>
                      <a:lnTo>
                        <a:pt x="907" y="440"/>
                      </a:lnTo>
                      <a:lnTo>
                        <a:pt x="840" y="448"/>
                      </a:lnTo>
                      <a:lnTo>
                        <a:pt x="860" y="459"/>
                      </a:lnTo>
                      <a:lnTo>
                        <a:pt x="862" y="485"/>
                      </a:lnTo>
                      <a:lnTo>
                        <a:pt x="892" y="485"/>
                      </a:lnTo>
                      <a:lnTo>
                        <a:pt x="898" y="497"/>
                      </a:lnTo>
                      <a:lnTo>
                        <a:pt x="845" y="523"/>
                      </a:lnTo>
                      <a:lnTo>
                        <a:pt x="850" y="505"/>
                      </a:lnTo>
                      <a:lnTo>
                        <a:pt x="805" y="539"/>
                      </a:lnTo>
                      <a:lnTo>
                        <a:pt x="800" y="550"/>
                      </a:lnTo>
                      <a:lnTo>
                        <a:pt x="765" y="595"/>
                      </a:lnTo>
                      <a:lnTo>
                        <a:pt x="763" y="609"/>
                      </a:lnTo>
                      <a:lnTo>
                        <a:pt x="722" y="646"/>
                      </a:lnTo>
                      <a:lnTo>
                        <a:pt x="720" y="670"/>
                      </a:lnTo>
                      <a:lnTo>
                        <a:pt x="728" y="702"/>
                      </a:lnTo>
                      <a:lnTo>
                        <a:pt x="719" y="711"/>
                      </a:lnTo>
                      <a:lnTo>
                        <a:pt x="705" y="674"/>
                      </a:lnTo>
                      <a:lnTo>
                        <a:pt x="663" y="664"/>
                      </a:lnTo>
                      <a:lnTo>
                        <a:pt x="645" y="674"/>
                      </a:lnTo>
                      <a:lnTo>
                        <a:pt x="607" y="671"/>
                      </a:lnTo>
                      <a:lnTo>
                        <a:pt x="588" y="704"/>
                      </a:lnTo>
                      <a:lnTo>
                        <a:pt x="593" y="756"/>
                      </a:lnTo>
                      <a:lnTo>
                        <a:pt x="626" y="767"/>
                      </a:lnTo>
                      <a:lnTo>
                        <a:pt x="643" y="746"/>
                      </a:lnTo>
                      <a:lnTo>
                        <a:pt x="671" y="742"/>
                      </a:lnTo>
                      <a:lnTo>
                        <a:pt x="662" y="769"/>
                      </a:lnTo>
                      <a:lnTo>
                        <a:pt x="661" y="796"/>
                      </a:lnTo>
                      <a:lnTo>
                        <a:pt x="687" y="791"/>
                      </a:lnTo>
                      <a:lnTo>
                        <a:pt x="701" y="816"/>
                      </a:lnTo>
                      <a:lnTo>
                        <a:pt x="703" y="840"/>
                      </a:lnTo>
                      <a:lnTo>
                        <a:pt x="711" y="850"/>
                      </a:lnTo>
                      <a:lnTo>
                        <a:pt x="744" y="847"/>
                      </a:lnTo>
                      <a:lnTo>
                        <a:pt x="751" y="855"/>
                      </a:lnTo>
                      <a:lnTo>
                        <a:pt x="777" y="831"/>
                      </a:lnTo>
                      <a:lnTo>
                        <a:pt x="803" y="824"/>
                      </a:lnTo>
                      <a:lnTo>
                        <a:pt x="810" y="828"/>
                      </a:lnTo>
                      <a:lnTo>
                        <a:pt x="853" y="840"/>
                      </a:lnTo>
                      <a:lnTo>
                        <a:pt x="881" y="835"/>
                      </a:lnTo>
                      <a:lnTo>
                        <a:pt x="897" y="858"/>
                      </a:lnTo>
                      <a:lnTo>
                        <a:pt x="914" y="869"/>
                      </a:lnTo>
                      <a:lnTo>
                        <a:pt x="947" y="878"/>
                      </a:lnTo>
                      <a:lnTo>
                        <a:pt x="974" y="902"/>
                      </a:lnTo>
                      <a:lnTo>
                        <a:pt x="977" y="925"/>
                      </a:lnTo>
                      <a:lnTo>
                        <a:pt x="1026" y="943"/>
                      </a:lnTo>
                      <a:lnTo>
                        <a:pt x="1086" y="966"/>
                      </a:lnTo>
                      <a:lnTo>
                        <a:pt x="1103" y="984"/>
                      </a:lnTo>
                      <a:lnTo>
                        <a:pt x="1070" y="1034"/>
                      </a:lnTo>
                      <a:lnTo>
                        <a:pt x="1063" y="1088"/>
                      </a:lnTo>
                      <a:lnTo>
                        <a:pt x="1043" y="1118"/>
                      </a:lnTo>
                      <a:lnTo>
                        <a:pt x="1006" y="1130"/>
                      </a:lnTo>
                      <a:lnTo>
                        <a:pt x="990" y="1155"/>
                      </a:lnTo>
                      <a:lnTo>
                        <a:pt x="979" y="1179"/>
                      </a:lnTo>
                      <a:lnTo>
                        <a:pt x="944" y="1230"/>
                      </a:lnTo>
                      <a:lnTo>
                        <a:pt x="918" y="1235"/>
                      </a:lnTo>
                      <a:lnTo>
                        <a:pt x="923" y="1247"/>
                      </a:lnTo>
                      <a:lnTo>
                        <a:pt x="916" y="1266"/>
                      </a:lnTo>
                      <a:lnTo>
                        <a:pt x="875" y="1286"/>
                      </a:lnTo>
                      <a:lnTo>
                        <a:pt x="860" y="1316"/>
                      </a:lnTo>
                      <a:lnTo>
                        <a:pt x="833" y="1356"/>
                      </a:lnTo>
                      <a:lnTo>
                        <a:pt x="847" y="1366"/>
                      </a:lnTo>
                      <a:lnTo>
                        <a:pt x="841" y="1387"/>
                      </a:lnTo>
                      <a:lnTo>
                        <a:pt x="826" y="1405"/>
                      </a:lnTo>
                      <a:lnTo>
                        <a:pt x="827" y="1433"/>
                      </a:lnTo>
                      <a:lnTo>
                        <a:pt x="859" y="1466"/>
                      </a:lnTo>
                      <a:lnTo>
                        <a:pt x="837" y="1474"/>
                      </a:lnTo>
                      <a:lnTo>
                        <a:pt x="807" y="1461"/>
                      </a:lnTo>
                      <a:lnTo>
                        <a:pt x="780" y="1409"/>
                      </a:lnTo>
                      <a:lnTo>
                        <a:pt x="789" y="1295"/>
                      </a:lnTo>
                      <a:lnTo>
                        <a:pt x="782" y="1257"/>
                      </a:lnTo>
                      <a:lnTo>
                        <a:pt x="814" y="1076"/>
                      </a:lnTo>
                      <a:lnTo>
                        <a:pt x="752" y="1036"/>
                      </a:lnTo>
                      <a:lnTo>
                        <a:pt x="725" y="963"/>
                      </a:lnTo>
                      <a:lnTo>
                        <a:pt x="727" y="930"/>
                      </a:lnTo>
                      <a:lnTo>
                        <a:pt x="751" y="894"/>
                      </a:lnTo>
                      <a:lnTo>
                        <a:pt x="743" y="859"/>
                      </a:lnTo>
                      <a:lnTo>
                        <a:pt x="722" y="866"/>
                      </a:lnTo>
                      <a:lnTo>
                        <a:pt x="687" y="845"/>
                      </a:lnTo>
                      <a:lnTo>
                        <a:pt x="662" y="816"/>
                      </a:lnTo>
                      <a:lnTo>
                        <a:pt x="609" y="798"/>
                      </a:lnTo>
                      <a:lnTo>
                        <a:pt x="521" y="774"/>
                      </a:lnTo>
                      <a:lnTo>
                        <a:pt x="507" y="723"/>
                      </a:lnTo>
                      <a:lnTo>
                        <a:pt x="458" y="647"/>
                      </a:lnTo>
                      <a:lnTo>
                        <a:pt x="448" y="652"/>
                      </a:lnTo>
                      <a:lnTo>
                        <a:pt x="469" y="697"/>
                      </a:lnTo>
                      <a:lnTo>
                        <a:pt x="487" y="730"/>
                      </a:lnTo>
                      <a:lnTo>
                        <a:pt x="463" y="716"/>
                      </a:lnTo>
                      <a:lnTo>
                        <a:pt x="448" y="687"/>
                      </a:lnTo>
                      <a:lnTo>
                        <a:pt x="421" y="635"/>
                      </a:lnTo>
                      <a:lnTo>
                        <a:pt x="369" y="577"/>
                      </a:lnTo>
                      <a:lnTo>
                        <a:pt x="366" y="496"/>
                      </a:lnTo>
                      <a:lnTo>
                        <a:pt x="336" y="440"/>
                      </a:lnTo>
                      <a:lnTo>
                        <a:pt x="278" y="341"/>
                      </a:lnTo>
                      <a:lnTo>
                        <a:pt x="212" y="301"/>
                      </a:lnTo>
                      <a:lnTo>
                        <a:pt x="162" y="294"/>
                      </a:lnTo>
                      <a:lnTo>
                        <a:pt x="138" y="311"/>
                      </a:lnTo>
                      <a:lnTo>
                        <a:pt x="138" y="289"/>
                      </a:lnTo>
                      <a:lnTo>
                        <a:pt x="116" y="312"/>
                      </a:lnTo>
                      <a:lnTo>
                        <a:pt x="132" y="327"/>
                      </a:lnTo>
                      <a:lnTo>
                        <a:pt x="19" y="392"/>
                      </a:lnTo>
                      <a:lnTo>
                        <a:pt x="40" y="368"/>
                      </a:lnTo>
                      <a:lnTo>
                        <a:pt x="87" y="330"/>
                      </a:lnTo>
                      <a:lnTo>
                        <a:pt x="70" y="321"/>
                      </a:lnTo>
                      <a:lnTo>
                        <a:pt x="53" y="321"/>
                      </a:lnTo>
                      <a:lnTo>
                        <a:pt x="28" y="296"/>
                      </a:lnTo>
                      <a:lnTo>
                        <a:pt x="21" y="261"/>
                      </a:lnTo>
                      <a:lnTo>
                        <a:pt x="58" y="240"/>
                      </a:lnTo>
                      <a:lnTo>
                        <a:pt x="53" y="217"/>
                      </a:lnTo>
                      <a:lnTo>
                        <a:pt x="44" y="227"/>
                      </a:lnTo>
                      <a:lnTo>
                        <a:pt x="28" y="225"/>
                      </a:lnTo>
                      <a:lnTo>
                        <a:pt x="0" y="204"/>
                      </a:lnTo>
                      <a:lnTo>
                        <a:pt x="29" y="180"/>
                      </a:lnTo>
                      <a:lnTo>
                        <a:pt x="47" y="195"/>
                      </a:lnTo>
                      <a:lnTo>
                        <a:pt x="58" y="189"/>
                      </a:lnTo>
                      <a:lnTo>
                        <a:pt x="47" y="174"/>
                      </a:lnTo>
                      <a:lnTo>
                        <a:pt x="35" y="161"/>
                      </a:lnTo>
                      <a:lnTo>
                        <a:pt x="10" y="142"/>
                      </a:lnTo>
                      <a:lnTo>
                        <a:pt x="34" y="127"/>
                      </a:lnTo>
                      <a:lnTo>
                        <a:pt x="63" y="81"/>
                      </a:lnTo>
                      <a:lnTo>
                        <a:pt x="95" y="71"/>
                      </a:lnTo>
                      <a:lnTo>
                        <a:pt x="132" y="87"/>
                      </a:lnTo>
                      <a:lnTo>
                        <a:pt x="156" y="92"/>
                      </a:lnTo>
                      <a:lnTo>
                        <a:pt x="207" y="101"/>
                      </a:lnTo>
                      <a:lnTo>
                        <a:pt x="245" y="119"/>
                      </a:lnTo>
                      <a:lnTo>
                        <a:pt x="261" y="128"/>
                      </a:lnTo>
                      <a:lnTo>
                        <a:pt x="278" y="109"/>
                      </a:lnTo>
                      <a:lnTo>
                        <a:pt x="299" y="106"/>
                      </a:lnTo>
                      <a:lnTo>
                        <a:pt x="333" y="99"/>
                      </a:lnTo>
                      <a:lnTo>
                        <a:pt x="365" y="112"/>
                      </a:lnTo>
                      <a:lnTo>
                        <a:pt x="398" y="119"/>
                      </a:lnTo>
                      <a:lnTo>
                        <a:pt x="430" y="127"/>
                      </a:lnTo>
                      <a:lnTo>
                        <a:pt x="448" y="145"/>
                      </a:lnTo>
                      <a:lnTo>
                        <a:pt x="442" y="155"/>
                      </a:lnTo>
                      <a:lnTo>
                        <a:pt x="481" y="148"/>
                      </a:lnTo>
                      <a:lnTo>
                        <a:pt x="500" y="151"/>
                      </a:lnTo>
                      <a:lnTo>
                        <a:pt x="491" y="142"/>
                      </a:lnTo>
                      <a:lnTo>
                        <a:pt x="520" y="138"/>
                      </a:lnTo>
                      <a:lnTo>
                        <a:pt x="545" y="156"/>
                      </a:lnTo>
                      <a:lnTo>
                        <a:pt x="574" y="150"/>
                      </a:lnTo>
                      <a:lnTo>
                        <a:pt x="568" y="125"/>
                      </a:lnTo>
                      <a:lnTo>
                        <a:pt x="581" y="106"/>
                      </a:lnTo>
                      <a:lnTo>
                        <a:pt x="604" y="131"/>
                      </a:lnTo>
                      <a:lnTo>
                        <a:pt x="610" y="118"/>
                      </a:lnTo>
                      <a:lnTo>
                        <a:pt x="592" y="95"/>
                      </a:lnTo>
                      <a:lnTo>
                        <a:pt x="599" y="65"/>
                      </a:lnTo>
                      <a:lnTo>
                        <a:pt x="60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1" name="íśḷiḓe">
                  <a:extLst>
                    <a:ext uri="{FF2B5EF4-FFF2-40B4-BE49-F238E27FC236}">
                      <a16:creationId xmlns:a16="http://schemas.microsoft.com/office/drawing/2014/main" id="{6E0A72A5-D8D5-406F-A0A3-8B533FBB88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2" y="364"/>
                  <a:ext cx="45" cy="72"/>
                </a:xfrm>
                <a:custGeom>
                  <a:avLst/>
                  <a:gdLst>
                    <a:gd name="T0" fmla="*/ 23 w 45"/>
                    <a:gd name="T1" fmla="*/ 0 h 72"/>
                    <a:gd name="T2" fmla="*/ 15 w 45"/>
                    <a:gd name="T3" fmla="*/ 20 h 72"/>
                    <a:gd name="T4" fmla="*/ 0 w 45"/>
                    <a:gd name="T5" fmla="*/ 27 h 72"/>
                    <a:gd name="T6" fmla="*/ 12 w 45"/>
                    <a:gd name="T7" fmla="*/ 39 h 72"/>
                    <a:gd name="T8" fmla="*/ 33 w 45"/>
                    <a:gd name="T9" fmla="*/ 72 h 72"/>
                    <a:gd name="T10" fmla="*/ 38 w 45"/>
                    <a:gd name="T11" fmla="*/ 51 h 72"/>
                    <a:gd name="T12" fmla="*/ 45 w 45"/>
                    <a:gd name="T13" fmla="*/ 20 h 72"/>
                    <a:gd name="T14" fmla="*/ 23 w 45"/>
                    <a:gd name="T15" fmla="*/ 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" h="72">
                      <a:moveTo>
                        <a:pt x="23" y="0"/>
                      </a:moveTo>
                      <a:lnTo>
                        <a:pt x="15" y="20"/>
                      </a:lnTo>
                      <a:lnTo>
                        <a:pt x="0" y="27"/>
                      </a:lnTo>
                      <a:lnTo>
                        <a:pt x="12" y="39"/>
                      </a:lnTo>
                      <a:lnTo>
                        <a:pt x="33" y="72"/>
                      </a:lnTo>
                      <a:lnTo>
                        <a:pt x="38" y="51"/>
                      </a:lnTo>
                      <a:lnTo>
                        <a:pt x="45" y="2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2" name="îṣ1iďe">
                  <a:extLst>
                    <a:ext uri="{FF2B5EF4-FFF2-40B4-BE49-F238E27FC236}">
                      <a16:creationId xmlns:a16="http://schemas.microsoft.com/office/drawing/2014/main" id="{E06A2F2F-F575-4416-B1C3-C2C558FED8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94" y="1090"/>
                  <a:ext cx="70" cy="28"/>
                </a:xfrm>
                <a:custGeom>
                  <a:avLst/>
                  <a:gdLst>
                    <a:gd name="T0" fmla="*/ 0 w 70"/>
                    <a:gd name="T1" fmla="*/ 10 h 28"/>
                    <a:gd name="T2" fmla="*/ 12 w 70"/>
                    <a:gd name="T3" fmla="*/ 0 h 28"/>
                    <a:gd name="T4" fmla="*/ 49 w 70"/>
                    <a:gd name="T5" fmla="*/ 9 h 28"/>
                    <a:gd name="T6" fmla="*/ 70 w 70"/>
                    <a:gd name="T7" fmla="*/ 28 h 28"/>
                    <a:gd name="T8" fmla="*/ 47 w 70"/>
                    <a:gd name="T9" fmla="*/ 24 h 28"/>
                    <a:gd name="T10" fmla="*/ 0 w 70"/>
                    <a:gd name="T11" fmla="*/ 10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0" h="28">
                      <a:moveTo>
                        <a:pt x="0" y="10"/>
                      </a:moveTo>
                      <a:lnTo>
                        <a:pt x="12" y="0"/>
                      </a:lnTo>
                      <a:lnTo>
                        <a:pt x="49" y="9"/>
                      </a:lnTo>
                      <a:lnTo>
                        <a:pt x="70" y="28"/>
                      </a:lnTo>
                      <a:lnTo>
                        <a:pt x="47" y="24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3" name="i$ļíďê">
                  <a:extLst>
                    <a:ext uri="{FF2B5EF4-FFF2-40B4-BE49-F238E27FC236}">
                      <a16:creationId xmlns:a16="http://schemas.microsoft.com/office/drawing/2014/main" id="{5D65246E-2D95-4D18-B7CC-1D41D772D1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79" y="1118"/>
                  <a:ext cx="61" cy="19"/>
                </a:xfrm>
                <a:custGeom>
                  <a:avLst/>
                  <a:gdLst>
                    <a:gd name="T0" fmla="*/ 0 w 48"/>
                    <a:gd name="T1" fmla="*/ 13 h 15"/>
                    <a:gd name="T2" fmla="*/ 6 w 48"/>
                    <a:gd name="T3" fmla="*/ 1 h 15"/>
                    <a:gd name="T4" fmla="*/ 36 w 48"/>
                    <a:gd name="T5" fmla="*/ 2 h 15"/>
                    <a:gd name="T6" fmla="*/ 48 w 48"/>
                    <a:gd name="T7" fmla="*/ 15 h 15"/>
                    <a:gd name="T8" fmla="*/ 18 w 48"/>
                    <a:gd name="T9" fmla="*/ 12 h 15"/>
                    <a:gd name="T10" fmla="*/ 0 w 48"/>
                    <a:gd name="T11" fmla="*/ 13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8" h="15">
                      <a:moveTo>
                        <a:pt x="0" y="13"/>
                      </a:moveTo>
                      <a:cubicBezTo>
                        <a:pt x="0" y="13"/>
                        <a:pt x="1" y="0"/>
                        <a:pt x="6" y="1"/>
                      </a:cubicBezTo>
                      <a:cubicBezTo>
                        <a:pt x="12" y="2"/>
                        <a:pt x="36" y="2"/>
                        <a:pt x="36" y="2"/>
                      </a:cubicBezTo>
                      <a:cubicBezTo>
                        <a:pt x="48" y="15"/>
                        <a:pt x="48" y="15"/>
                        <a:pt x="48" y="15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4" name="iṥ1iḍé">
                  <a:extLst>
                    <a:ext uri="{FF2B5EF4-FFF2-40B4-BE49-F238E27FC236}">
                      <a16:creationId xmlns:a16="http://schemas.microsoft.com/office/drawing/2014/main" id="{65BB0FFF-0FB2-4412-8B55-F4B449490B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41" y="1130"/>
                  <a:ext cx="19" cy="11"/>
                </a:xfrm>
                <a:custGeom>
                  <a:avLst/>
                  <a:gdLst>
                    <a:gd name="T0" fmla="*/ 4 w 19"/>
                    <a:gd name="T1" fmla="*/ 0 h 11"/>
                    <a:gd name="T2" fmla="*/ 18 w 19"/>
                    <a:gd name="T3" fmla="*/ 2 h 11"/>
                    <a:gd name="T4" fmla="*/ 19 w 19"/>
                    <a:gd name="T5" fmla="*/ 11 h 11"/>
                    <a:gd name="T6" fmla="*/ 0 w 19"/>
                    <a:gd name="T7" fmla="*/ 8 h 11"/>
                    <a:gd name="T8" fmla="*/ 4 w 19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11">
                      <a:moveTo>
                        <a:pt x="4" y="0"/>
                      </a:moveTo>
                      <a:lnTo>
                        <a:pt x="18" y="2"/>
                      </a:lnTo>
                      <a:lnTo>
                        <a:pt x="19" y="11"/>
                      </a:lnTo>
                      <a:lnTo>
                        <a:pt x="0" y="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5" name="iśľïḓé">
                  <a:extLst>
                    <a:ext uri="{FF2B5EF4-FFF2-40B4-BE49-F238E27FC236}">
                      <a16:creationId xmlns:a16="http://schemas.microsoft.com/office/drawing/2014/main" id="{F7A564FF-2731-403B-A12F-A8A465CCC1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01" y="212"/>
                  <a:ext cx="45" cy="62"/>
                </a:xfrm>
                <a:custGeom>
                  <a:avLst/>
                  <a:gdLst>
                    <a:gd name="T0" fmla="*/ 45 w 45"/>
                    <a:gd name="T1" fmla="*/ 0 h 62"/>
                    <a:gd name="T2" fmla="*/ 36 w 45"/>
                    <a:gd name="T3" fmla="*/ 34 h 62"/>
                    <a:gd name="T4" fmla="*/ 29 w 45"/>
                    <a:gd name="T5" fmla="*/ 62 h 62"/>
                    <a:gd name="T6" fmla="*/ 4 w 45"/>
                    <a:gd name="T7" fmla="*/ 29 h 62"/>
                    <a:gd name="T8" fmla="*/ 0 w 45"/>
                    <a:gd name="T9" fmla="*/ 9 h 62"/>
                    <a:gd name="T10" fmla="*/ 45 w 45"/>
                    <a:gd name="T11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2">
                      <a:moveTo>
                        <a:pt x="45" y="0"/>
                      </a:moveTo>
                      <a:lnTo>
                        <a:pt x="36" y="34"/>
                      </a:lnTo>
                      <a:lnTo>
                        <a:pt x="29" y="62"/>
                      </a:lnTo>
                      <a:lnTo>
                        <a:pt x="4" y="29"/>
                      </a:lnTo>
                      <a:lnTo>
                        <a:pt x="0" y="9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6" name="iSľïḑè">
                  <a:extLst>
                    <a:ext uri="{FF2B5EF4-FFF2-40B4-BE49-F238E27FC236}">
                      <a16:creationId xmlns:a16="http://schemas.microsoft.com/office/drawing/2014/main" id="{DB3ECCE8-ACE3-42E1-B65F-3ABFDF4AA7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99" y="311"/>
                  <a:ext cx="40" cy="25"/>
                </a:xfrm>
                <a:custGeom>
                  <a:avLst/>
                  <a:gdLst>
                    <a:gd name="T0" fmla="*/ 40 w 40"/>
                    <a:gd name="T1" fmla="*/ 14 h 25"/>
                    <a:gd name="T2" fmla="*/ 0 w 40"/>
                    <a:gd name="T3" fmla="*/ 0 h 25"/>
                    <a:gd name="T4" fmla="*/ 6 w 40"/>
                    <a:gd name="T5" fmla="*/ 15 h 25"/>
                    <a:gd name="T6" fmla="*/ 24 w 40"/>
                    <a:gd name="T7" fmla="*/ 25 h 25"/>
                    <a:gd name="T8" fmla="*/ 40 w 40"/>
                    <a:gd name="T9" fmla="*/ 14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5">
                      <a:moveTo>
                        <a:pt x="40" y="14"/>
                      </a:moveTo>
                      <a:lnTo>
                        <a:pt x="0" y="0"/>
                      </a:lnTo>
                      <a:lnTo>
                        <a:pt x="6" y="15"/>
                      </a:lnTo>
                      <a:lnTo>
                        <a:pt x="24" y="25"/>
                      </a:lnTo>
                      <a:lnTo>
                        <a:pt x="40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47" name="íśľíďè">
                  <a:extLst>
                    <a:ext uri="{FF2B5EF4-FFF2-40B4-BE49-F238E27FC236}">
                      <a16:creationId xmlns:a16="http://schemas.microsoft.com/office/drawing/2014/main" id="{5BDA6CF5-4E77-4F3C-B6FB-F3E42C9EE8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20" y="288"/>
                  <a:ext cx="54" cy="49"/>
                </a:xfrm>
                <a:custGeom>
                  <a:avLst/>
                  <a:gdLst>
                    <a:gd name="T0" fmla="*/ 38 w 54"/>
                    <a:gd name="T1" fmla="*/ 2 h 49"/>
                    <a:gd name="T2" fmla="*/ 18 w 54"/>
                    <a:gd name="T3" fmla="*/ 0 h 49"/>
                    <a:gd name="T4" fmla="*/ 0 w 54"/>
                    <a:gd name="T5" fmla="*/ 29 h 49"/>
                    <a:gd name="T6" fmla="*/ 20 w 54"/>
                    <a:gd name="T7" fmla="*/ 49 h 49"/>
                    <a:gd name="T8" fmla="*/ 54 w 54"/>
                    <a:gd name="T9" fmla="*/ 42 h 49"/>
                    <a:gd name="T10" fmla="*/ 38 w 54"/>
                    <a:gd name="T11" fmla="*/ 2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49">
                      <a:moveTo>
                        <a:pt x="38" y="2"/>
                      </a:moveTo>
                      <a:lnTo>
                        <a:pt x="18" y="0"/>
                      </a:lnTo>
                      <a:lnTo>
                        <a:pt x="0" y="29"/>
                      </a:lnTo>
                      <a:lnTo>
                        <a:pt x="20" y="49"/>
                      </a:lnTo>
                      <a:lnTo>
                        <a:pt x="54" y="42"/>
                      </a:lnTo>
                      <a:lnTo>
                        <a:pt x="38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8" name="íśḻiḋe">
                <a:extLst>
                  <a:ext uri="{FF2B5EF4-FFF2-40B4-BE49-F238E27FC236}">
                    <a16:creationId xmlns:a16="http://schemas.microsoft.com/office/drawing/2014/main" id="{9BDCDDC0-FCA4-4A1A-B0FC-AC3BE711EC05}"/>
                  </a:ext>
                </a:extLst>
              </p:cNvPr>
              <p:cNvSpPr/>
              <p:nvPr/>
            </p:nvSpPr>
            <p:spPr>
              <a:xfrm>
                <a:off x="5471501" y="1326908"/>
                <a:ext cx="301759" cy="301759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9" name="íSļiḍê">
                <a:extLst>
                  <a:ext uri="{FF2B5EF4-FFF2-40B4-BE49-F238E27FC236}">
                    <a16:creationId xmlns:a16="http://schemas.microsoft.com/office/drawing/2014/main" id="{B120C658-8268-4108-8271-2CDC302ED325}"/>
                  </a:ext>
                </a:extLst>
              </p:cNvPr>
              <p:cNvSpPr/>
              <p:nvPr/>
            </p:nvSpPr>
            <p:spPr>
              <a:xfrm>
                <a:off x="10447007" y="989284"/>
                <a:ext cx="518014" cy="518014"/>
              </a:xfrm>
              <a:prstGeom prst="ellipse">
                <a:avLst/>
              </a:prstGeom>
              <a:solidFill>
                <a:schemeClr val="accent3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0" name="ísḻiďè">
                <a:extLst>
                  <a:ext uri="{FF2B5EF4-FFF2-40B4-BE49-F238E27FC236}">
                    <a16:creationId xmlns:a16="http://schemas.microsoft.com/office/drawing/2014/main" id="{58EC19CA-4AE8-4F39-8AA5-4F5C35183AA8}"/>
                  </a:ext>
                </a:extLst>
              </p:cNvPr>
              <p:cNvSpPr/>
              <p:nvPr/>
            </p:nvSpPr>
            <p:spPr>
              <a:xfrm>
                <a:off x="10045680" y="2591518"/>
                <a:ext cx="301759" cy="301759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1" name="ïšḻíḋê">
                <a:extLst>
                  <a:ext uri="{FF2B5EF4-FFF2-40B4-BE49-F238E27FC236}">
                    <a16:creationId xmlns:a16="http://schemas.microsoft.com/office/drawing/2014/main" id="{D486DCEF-4651-432B-B68F-06B7FC5162D2}"/>
                  </a:ext>
                </a:extLst>
              </p:cNvPr>
              <p:cNvSpPr/>
              <p:nvPr/>
            </p:nvSpPr>
            <p:spPr>
              <a:xfrm>
                <a:off x="6985758" y="2712543"/>
                <a:ext cx="301759" cy="301759"/>
              </a:xfrm>
              <a:prstGeom prst="ellipse">
                <a:avLst/>
              </a:pr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2" name="î$ļídé">
                <a:extLst>
                  <a:ext uri="{FF2B5EF4-FFF2-40B4-BE49-F238E27FC236}">
                    <a16:creationId xmlns:a16="http://schemas.microsoft.com/office/drawing/2014/main" id="{E969A197-662F-4B6F-A4A8-49D70539CDC6}"/>
                  </a:ext>
                </a:extLst>
              </p:cNvPr>
              <p:cNvSpPr/>
              <p:nvPr/>
            </p:nvSpPr>
            <p:spPr>
              <a:xfrm>
                <a:off x="5991150" y="1789870"/>
                <a:ext cx="301759" cy="301759"/>
              </a:xfrm>
              <a:prstGeom prst="ellipse">
                <a:avLst/>
              </a:prstGeom>
              <a:solidFill>
                <a:schemeClr val="accent3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3" name="íŝļîďe">
                <a:extLst>
                  <a:ext uri="{FF2B5EF4-FFF2-40B4-BE49-F238E27FC236}">
                    <a16:creationId xmlns:a16="http://schemas.microsoft.com/office/drawing/2014/main" id="{612B9E89-D458-4938-BEB8-0A02CFE509B7}"/>
                  </a:ext>
                </a:extLst>
              </p:cNvPr>
              <p:cNvSpPr/>
              <p:nvPr/>
            </p:nvSpPr>
            <p:spPr>
              <a:xfrm>
                <a:off x="5821930" y="954794"/>
                <a:ext cx="301759" cy="301759"/>
              </a:xfrm>
              <a:prstGeom prst="ellipse">
                <a:avLst/>
              </a:prstGeom>
              <a:solidFill>
                <a:schemeClr val="accent3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4" name="îş1íḑé">
                <a:extLst>
                  <a:ext uri="{FF2B5EF4-FFF2-40B4-BE49-F238E27FC236}">
                    <a16:creationId xmlns:a16="http://schemas.microsoft.com/office/drawing/2014/main" id="{B723CBC8-2802-49BF-A7D8-FEFD9802D214}"/>
                  </a:ext>
                </a:extLst>
              </p:cNvPr>
              <p:cNvSpPr/>
              <p:nvPr/>
            </p:nvSpPr>
            <p:spPr>
              <a:xfrm>
                <a:off x="9774439" y="1316979"/>
                <a:ext cx="217922" cy="217922"/>
              </a:xfrm>
              <a:prstGeom prst="ellipse">
                <a:avLst/>
              </a:pr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5" name="išļîḑè">
                <a:extLst>
                  <a:ext uri="{FF2B5EF4-FFF2-40B4-BE49-F238E27FC236}">
                    <a16:creationId xmlns:a16="http://schemas.microsoft.com/office/drawing/2014/main" id="{138934F0-B553-4771-B601-2933F7DDC584}"/>
                  </a:ext>
                </a:extLst>
              </p:cNvPr>
              <p:cNvSpPr/>
              <p:nvPr/>
            </p:nvSpPr>
            <p:spPr>
              <a:xfrm>
                <a:off x="8538836" y="1496592"/>
                <a:ext cx="217922" cy="217922"/>
              </a:xfrm>
              <a:prstGeom prst="ellipse">
                <a:avLst/>
              </a:pr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6" name="íslïḑe">
                <a:extLst>
                  <a:ext uri="{FF2B5EF4-FFF2-40B4-BE49-F238E27FC236}">
                    <a16:creationId xmlns:a16="http://schemas.microsoft.com/office/drawing/2014/main" id="{6E1C401E-EBBA-4FBD-A0B0-617AE342B41D}"/>
                  </a:ext>
                </a:extLst>
              </p:cNvPr>
              <p:cNvSpPr/>
              <p:nvPr/>
            </p:nvSpPr>
            <p:spPr>
              <a:xfrm>
                <a:off x="8469781" y="920035"/>
                <a:ext cx="217922" cy="217922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7" name="îS1iḍe">
                <a:extLst>
                  <a:ext uri="{FF2B5EF4-FFF2-40B4-BE49-F238E27FC236}">
                    <a16:creationId xmlns:a16="http://schemas.microsoft.com/office/drawing/2014/main" id="{3B7AAC3E-BA06-4C7B-AD2C-7A9D5EB61E7B}"/>
                  </a:ext>
                </a:extLst>
              </p:cNvPr>
              <p:cNvSpPr/>
              <p:nvPr/>
            </p:nvSpPr>
            <p:spPr>
              <a:xfrm>
                <a:off x="10269031" y="1758521"/>
                <a:ext cx="217922" cy="217922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8" name="íSḻiḑé">
                <a:extLst>
                  <a:ext uri="{FF2B5EF4-FFF2-40B4-BE49-F238E27FC236}">
                    <a16:creationId xmlns:a16="http://schemas.microsoft.com/office/drawing/2014/main" id="{40A358BC-E852-4CFC-9F46-5FBBA2BC9BED}"/>
                  </a:ext>
                </a:extLst>
              </p:cNvPr>
              <p:cNvSpPr/>
              <p:nvPr/>
            </p:nvSpPr>
            <p:spPr>
              <a:xfrm>
                <a:off x="8519137" y="2464794"/>
                <a:ext cx="217922" cy="217922"/>
              </a:xfrm>
              <a:prstGeom prst="ellipse">
                <a:avLst/>
              </a:prstGeom>
              <a:solidFill>
                <a:schemeClr val="accent2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9" name="iŝlïḑe">
                <a:extLst>
                  <a:ext uri="{FF2B5EF4-FFF2-40B4-BE49-F238E27FC236}">
                    <a16:creationId xmlns:a16="http://schemas.microsoft.com/office/drawing/2014/main" id="{C96A3054-FA43-4EE5-8BDA-88F3BB146886}"/>
                  </a:ext>
                </a:extLst>
              </p:cNvPr>
              <p:cNvSpPr/>
              <p:nvPr/>
            </p:nvSpPr>
            <p:spPr>
              <a:xfrm>
                <a:off x="8387316" y="3080513"/>
                <a:ext cx="217922" cy="217922"/>
              </a:xfrm>
              <a:prstGeom prst="ellipse">
                <a:avLst/>
              </a:prstGeom>
              <a:solidFill>
                <a:schemeClr val="accent1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0" name="íṥlíḋè">
                <a:extLst>
                  <a:ext uri="{FF2B5EF4-FFF2-40B4-BE49-F238E27FC236}">
                    <a16:creationId xmlns:a16="http://schemas.microsoft.com/office/drawing/2014/main" id="{C6CA7542-70B2-4CA3-A143-4D8889C6DB90}"/>
                  </a:ext>
                </a:extLst>
              </p:cNvPr>
              <p:cNvSpPr/>
              <p:nvPr/>
            </p:nvSpPr>
            <p:spPr>
              <a:xfrm>
                <a:off x="9857435" y="2429589"/>
                <a:ext cx="217922" cy="217922"/>
              </a:xfrm>
              <a:prstGeom prst="ellipse">
                <a:avLst/>
              </a:prstGeom>
              <a:solidFill>
                <a:schemeClr val="accent5"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49" name="ísḻïḍé">
              <a:extLst>
                <a:ext uri="{FF2B5EF4-FFF2-40B4-BE49-F238E27FC236}">
                  <a16:creationId xmlns:a16="http://schemas.microsoft.com/office/drawing/2014/main" id="{62F0506D-5973-4AFE-AD69-B924436F5068}"/>
                </a:ext>
              </a:extLst>
            </p:cNvPr>
            <p:cNvGrpSpPr/>
            <p:nvPr/>
          </p:nvGrpSpPr>
          <p:grpSpPr>
            <a:xfrm>
              <a:off x="669925" y="1378207"/>
              <a:ext cx="3501296" cy="2277547"/>
              <a:chOff x="800731" y="2520649"/>
              <a:chExt cx="3501296" cy="2277547"/>
            </a:xfrm>
          </p:grpSpPr>
          <p:sp>
            <p:nvSpPr>
              <p:cNvPr id="174" name="i$ļiḓe">
                <a:extLst>
                  <a:ext uri="{FF2B5EF4-FFF2-40B4-BE49-F238E27FC236}">
                    <a16:creationId xmlns:a16="http://schemas.microsoft.com/office/drawing/2014/main" id="{DF0651A2-A8D3-4855-AA2B-0BE0039E88B7}"/>
                  </a:ext>
                </a:extLst>
              </p:cNvPr>
              <p:cNvSpPr txBox="1"/>
              <p:nvPr/>
            </p:nvSpPr>
            <p:spPr>
              <a:xfrm>
                <a:off x="800731" y="2797648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dirty="0">
                    <a:cs typeface="+mn-ea"/>
                    <a:sym typeface="+mn-lt"/>
                  </a:rPr>
                  <a:t>更能够让枯燥的段落赋予变化！</a:t>
                </a:r>
              </a:p>
            </p:txBody>
          </p:sp>
          <p:sp>
            <p:nvSpPr>
              <p:cNvPr id="175" name="íṣlîdê">
                <a:extLst>
                  <a:ext uri="{FF2B5EF4-FFF2-40B4-BE49-F238E27FC236}">
                    <a16:creationId xmlns:a16="http://schemas.microsoft.com/office/drawing/2014/main" id="{57D89323-A4EE-4BA7-B63B-3F91BB54D600}"/>
                  </a:ext>
                </a:extLst>
              </p:cNvPr>
              <p:cNvSpPr txBox="1"/>
              <p:nvPr/>
            </p:nvSpPr>
            <p:spPr>
              <a:xfrm>
                <a:off x="800731" y="2520649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dirty="0">
                    <a:cs typeface="+mn-ea"/>
                    <a:sym typeface="+mn-lt"/>
                  </a:rPr>
                  <a:t>或许大小不同的文字错落的排版</a:t>
                </a:r>
              </a:p>
            </p:txBody>
          </p:sp>
          <p:sp>
            <p:nvSpPr>
              <p:cNvPr id="176" name="iṥļïďé">
                <a:extLst>
                  <a:ext uri="{FF2B5EF4-FFF2-40B4-BE49-F238E27FC236}">
                    <a16:creationId xmlns:a16="http://schemas.microsoft.com/office/drawing/2014/main" id="{E2E117A9-7FDB-49E6-8F16-601D7C61D792}"/>
                  </a:ext>
                </a:extLst>
              </p:cNvPr>
              <p:cNvSpPr txBox="1"/>
              <p:nvPr/>
            </p:nvSpPr>
            <p:spPr>
              <a:xfrm>
                <a:off x="800731" y="3967199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dirty="0">
                    <a:cs typeface="+mn-ea"/>
                    <a:sym typeface="+mn-lt"/>
                  </a:rPr>
                  <a:t>主次分明的布局排版帮助</a:t>
                </a:r>
                <a:r>
                  <a:rPr lang="en-US" altLang="zh-CN" dirty="0">
                    <a:cs typeface="+mn-ea"/>
                    <a:sym typeface="+mn-lt"/>
                  </a:rPr>
                  <a:t>PPT</a:t>
                </a:r>
                <a:r>
                  <a:rPr lang="zh-CN" altLang="en-US" dirty="0">
                    <a:cs typeface="+mn-ea"/>
                    <a:sym typeface="+mn-lt"/>
                  </a:rPr>
                  <a:t>更好的传递和表达信息。</a:t>
                </a:r>
              </a:p>
            </p:txBody>
          </p:sp>
        </p:grpSp>
        <p:cxnSp>
          <p:nvCxnSpPr>
            <p:cNvPr id="150" name="直接连接符 149">
              <a:extLst>
                <a:ext uri="{FF2B5EF4-FFF2-40B4-BE49-F238E27FC236}">
                  <a16:creationId xmlns:a16="http://schemas.microsoft.com/office/drawing/2014/main" id="{A8DFD40A-79B9-49DF-9D05-7F90D33EDB33}"/>
                </a:ext>
              </a:extLst>
            </p:cNvPr>
            <p:cNvCxnSpPr>
              <a:cxnSpLocks/>
            </p:cNvCxnSpPr>
            <p:nvPr/>
          </p:nvCxnSpPr>
          <p:spPr>
            <a:xfrm>
              <a:off x="670718" y="3915437"/>
              <a:ext cx="1085056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1" name="iŝḷiḑè">
              <a:extLst>
                <a:ext uri="{FF2B5EF4-FFF2-40B4-BE49-F238E27FC236}">
                  <a16:creationId xmlns:a16="http://schemas.microsoft.com/office/drawing/2014/main" id="{D50DF05B-CB35-4921-B822-4C0981712B58}"/>
                </a:ext>
              </a:extLst>
            </p:cNvPr>
            <p:cNvGrpSpPr/>
            <p:nvPr/>
          </p:nvGrpSpPr>
          <p:grpSpPr>
            <a:xfrm>
              <a:off x="669925" y="3554846"/>
              <a:ext cx="3239994" cy="2722054"/>
              <a:chOff x="669925" y="3518409"/>
              <a:chExt cx="3239994" cy="2722054"/>
            </a:xfrm>
          </p:grpSpPr>
          <p:grpSp>
            <p:nvGrpSpPr>
              <p:cNvPr id="168" name="îṧ1iḓê">
                <a:extLst>
                  <a:ext uri="{FF2B5EF4-FFF2-40B4-BE49-F238E27FC236}">
                    <a16:creationId xmlns:a16="http://schemas.microsoft.com/office/drawing/2014/main" id="{160FF847-C6D7-4837-BA1D-300F6C844575}"/>
                  </a:ext>
                </a:extLst>
              </p:cNvPr>
              <p:cNvGrpSpPr/>
              <p:nvPr/>
            </p:nvGrpSpPr>
            <p:grpSpPr>
              <a:xfrm>
                <a:off x="1952423" y="3518409"/>
                <a:ext cx="675000" cy="675005"/>
                <a:chOff x="7209746" y="4153276"/>
                <a:chExt cx="675000" cy="675005"/>
              </a:xfrm>
            </p:grpSpPr>
            <p:sp>
              <p:nvSpPr>
                <p:cNvPr id="172" name="îşlïḋê">
                  <a:extLst>
                    <a:ext uri="{FF2B5EF4-FFF2-40B4-BE49-F238E27FC236}">
                      <a16:creationId xmlns:a16="http://schemas.microsoft.com/office/drawing/2014/main" id="{9C92645E-36C9-42C5-B644-92CF9A7718F1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73" name="iṥļíḍê">
                  <a:extLst>
                    <a:ext uri="{FF2B5EF4-FFF2-40B4-BE49-F238E27FC236}">
                      <a16:creationId xmlns:a16="http://schemas.microsoft.com/office/drawing/2014/main" id="{48FB841A-42DB-47A2-BCD1-5FFC484D74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69" name="ïṥľidê">
                <a:extLst>
                  <a:ext uri="{FF2B5EF4-FFF2-40B4-BE49-F238E27FC236}">
                    <a16:creationId xmlns:a16="http://schemas.microsoft.com/office/drawing/2014/main" id="{9894E8CB-7F71-4620-906A-3097AA54A64B}"/>
                  </a:ext>
                </a:extLst>
              </p:cNvPr>
              <p:cNvGrpSpPr/>
              <p:nvPr/>
            </p:nvGrpSpPr>
            <p:grpSpPr>
              <a:xfrm>
                <a:off x="669925" y="4305462"/>
                <a:ext cx="3239994" cy="1935001"/>
                <a:chOff x="600814" y="3564001"/>
                <a:chExt cx="2443527" cy="1935001"/>
              </a:xfrm>
            </p:grpSpPr>
            <p:sp>
              <p:nvSpPr>
                <p:cNvPr id="170" name="îśḷïďe">
                  <a:extLst>
                    <a:ext uri="{FF2B5EF4-FFF2-40B4-BE49-F238E27FC236}">
                      <a16:creationId xmlns:a16="http://schemas.microsoft.com/office/drawing/2014/main" id="{EB2B5323-8F73-4549-98A0-EA9352CF3D61}"/>
                    </a:ext>
                  </a:extLst>
                </p:cNvPr>
                <p:cNvSpPr txBox="1"/>
                <p:nvPr/>
              </p:nvSpPr>
              <p:spPr>
                <a:xfrm>
                  <a:off x="600814" y="4035821"/>
                  <a:ext cx="2443527" cy="1463181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altLang="zh-CN" sz="900" dirty="0">
                      <a:cs typeface="+mn-ea"/>
                      <a:sym typeface="+mn-lt"/>
                    </a:rPr>
                    <a:t>1.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选中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页面中图示里的图标（可按住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shift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键多选）；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2.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菜单面板打开“图标库”，单击左键即可进行替换操作；可以将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中绘制的任何形状替换为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图标库中的图标；所有使用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插入的图标均为矢量格式；所有单独的图标或图形（非组合）均可以使用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图标库功能一键替换为图标</a:t>
                  </a:r>
                </a:p>
              </p:txBody>
            </p:sp>
            <p:sp>
              <p:nvSpPr>
                <p:cNvPr id="171" name="í$lïḓe">
                  <a:extLst>
                    <a:ext uri="{FF2B5EF4-FFF2-40B4-BE49-F238E27FC236}">
                      <a16:creationId xmlns:a16="http://schemas.microsoft.com/office/drawing/2014/main" id="{CF5D0E20-B5C8-4EA3-AEBB-E06B88CFA8A5}"/>
                    </a:ext>
                  </a:extLst>
                </p:cNvPr>
                <p:cNvSpPr txBox="1"/>
                <p:nvPr/>
              </p:nvSpPr>
              <p:spPr>
                <a:xfrm>
                  <a:off x="600814" y="3564001"/>
                  <a:ext cx="2443527" cy="4718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solidFill>
                        <a:schemeClr val="accent1"/>
                      </a:solidFill>
                      <a:cs typeface="+mn-ea"/>
                      <a:sym typeface="+mn-lt"/>
                    </a:rPr>
                    <a:t>替换图示中的图标</a:t>
                  </a:r>
                </a:p>
              </p:txBody>
            </p:sp>
          </p:grpSp>
        </p:grpSp>
        <p:grpSp>
          <p:nvGrpSpPr>
            <p:cNvPr id="152" name="îṡľíḍe">
              <a:extLst>
                <a:ext uri="{FF2B5EF4-FFF2-40B4-BE49-F238E27FC236}">
                  <a16:creationId xmlns:a16="http://schemas.microsoft.com/office/drawing/2014/main" id="{4F614D92-98AD-471B-9245-22F47E5CDE09}"/>
                </a:ext>
              </a:extLst>
            </p:cNvPr>
            <p:cNvGrpSpPr/>
            <p:nvPr/>
          </p:nvGrpSpPr>
          <p:grpSpPr>
            <a:xfrm>
              <a:off x="4474214" y="3554846"/>
              <a:ext cx="3239994" cy="2722054"/>
              <a:chOff x="4354059" y="3518409"/>
              <a:chExt cx="3239994" cy="2722054"/>
            </a:xfrm>
          </p:grpSpPr>
          <p:grpSp>
            <p:nvGrpSpPr>
              <p:cNvPr id="162" name="iśliḋê">
                <a:extLst>
                  <a:ext uri="{FF2B5EF4-FFF2-40B4-BE49-F238E27FC236}">
                    <a16:creationId xmlns:a16="http://schemas.microsoft.com/office/drawing/2014/main" id="{71DB8097-A629-4EFD-A7BF-3E2B923575D3}"/>
                  </a:ext>
                </a:extLst>
              </p:cNvPr>
              <p:cNvGrpSpPr/>
              <p:nvPr/>
            </p:nvGrpSpPr>
            <p:grpSpPr>
              <a:xfrm>
                <a:off x="5636557" y="3518409"/>
                <a:ext cx="675000" cy="675005"/>
                <a:chOff x="7209746" y="4153276"/>
                <a:chExt cx="675000" cy="675005"/>
              </a:xfrm>
            </p:grpSpPr>
            <p:sp>
              <p:nvSpPr>
                <p:cNvPr id="166" name="íṥḷíďê">
                  <a:extLst>
                    <a:ext uri="{FF2B5EF4-FFF2-40B4-BE49-F238E27FC236}">
                      <a16:creationId xmlns:a16="http://schemas.microsoft.com/office/drawing/2014/main" id="{B0182105-A68E-4F77-872E-741E186644A6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íṥļïḑè">
                  <a:extLst>
                    <a:ext uri="{FF2B5EF4-FFF2-40B4-BE49-F238E27FC236}">
                      <a16:creationId xmlns:a16="http://schemas.microsoft.com/office/drawing/2014/main" id="{B4E7C2B5-54BD-4BB6-838C-AAB4AE0577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73344"/>
                  <a:ext cx="344185" cy="234865"/>
                </a:xfrm>
                <a:custGeom>
                  <a:avLst/>
                  <a:gdLst>
                    <a:gd name="connsiteX0" fmla="*/ 20293 w 607639"/>
                    <a:gd name="connsiteY0" fmla="*/ 364067 h 414642"/>
                    <a:gd name="connsiteX1" fmla="*/ 20293 w 607639"/>
                    <a:gd name="connsiteY1" fmla="*/ 384244 h 414642"/>
                    <a:gd name="connsiteX2" fmla="*/ 30351 w 607639"/>
                    <a:gd name="connsiteY2" fmla="*/ 394377 h 414642"/>
                    <a:gd name="connsiteX3" fmla="*/ 577199 w 607639"/>
                    <a:gd name="connsiteY3" fmla="*/ 394377 h 414642"/>
                    <a:gd name="connsiteX4" fmla="*/ 587346 w 607639"/>
                    <a:gd name="connsiteY4" fmla="*/ 384244 h 414642"/>
                    <a:gd name="connsiteX5" fmla="*/ 587346 w 607639"/>
                    <a:gd name="connsiteY5" fmla="*/ 364067 h 414642"/>
                    <a:gd name="connsiteX6" fmla="*/ 556995 w 607639"/>
                    <a:gd name="connsiteY6" fmla="*/ 364067 h 414642"/>
                    <a:gd name="connsiteX7" fmla="*/ 394916 w 607639"/>
                    <a:gd name="connsiteY7" fmla="*/ 364067 h 414642"/>
                    <a:gd name="connsiteX8" fmla="*/ 394916 w 607639"/>
                    <a:gd name="connsiteY8" fmla="*/ 374200 h 414642"/>
                    <a:gd name="connsiteX9" fmla="*/ 384859 w 607639"/>
                    <a:gd name="connsiteY9" fmla="*/ 384244 h 414642"/>
                    <a:gd name="connsiteX10" fmla="*/ 222780 w 607639"/>
                    <a:gd name="connsiteY10" fmla="*/ 384244 h 414642"/>
                    <a:gd name="connsiteX11" fmla="*/ 212634 w 607639"/>
                    <a:gd name="connsiteY11" fmla="*/ 374200 h 414642"/>
                    <a:gd name="connsiteX12" fmla="*/ 212634 w 607639"/>
                    <a:gd name="connsiteY12" fmla="*/ 364067 h 414642"/>
                    <a:gd name="connsiteX13" fmla="*/ 50644 w 607639"/>
                    <a:gd name="connsiteY13" fmla="*/ 364067 h 414642"/>
                    <a:gd name="connsiteX14" fmla="*/ 182270 w 607639"/>
                    <a:gd name="connsiteY14" fmla="*/ 262926 h 414642"/>
                    <a:gd name="connsiteX15" fmla="*/ 192432 w 607639"/>
                    <a:gd name="connsiteY15" fmla="*/ 262926 h 414642"/>
                    <a:gd name="connsiteX16" fmla="*/ 202593 w 607639"/>
                    <a:gd name="connsiteY16" fmla="*/ 273052 h 414642"/>
                    <a:gd name="connsiteX17" fmla="*/ 192432 w 607639"/>
                    <a:gd name="connsiteY17" fmla="*/ 283178 h 414642"/>
                    <a:gd name="connsiteX18" fmla="*/ 182270 w 607639"/>
                    <a:gd name="connsiteY18" fmla="*/ 283178 h 414642"/>
                    <a:gd name="connsiteX19" fmla="*/ 172109 w 607639"/>
                    <a:gd name="connsiteY19" fmla="*/ 273052 h 414642"/>
                    <a:gd name="connsiteX20" fmla="*/ 182270 w 607639"/>
                    <a:gd name="connsiteY20" fmla="*/ 262926 h 414642"/>
                    <a:gd name="connsiteX21" fmla="*/ 91153 w 607639"/>
                    <a:gd name="connsiteY21" fmla="*/ 262926 h 414642"/>
                    <a:gd name="connsiteX22" fmla="*/ 141783 w 607639"/>
                    <a:gd name="connsiteY22" fmla="*/ 262926 h 414642"/>
                    <a:gd name="connsiteX23" fmla="*/ 151927 w 607639"/>
                    <a:gd name="connsiteY23" fmla="*/ 273052 h 414642"/>
                    <a:gd name="connsiteX24" fmla="*/ 141783 w 607639"/>
                    <a:gd name="connsiteY24" fmla="*/ 283178 h 414642"/>
                    <a:gd name="connsiteX25" fmla="*/ 91153 w 607639"/>
                    <a:gd name="connsiteY25" fmla="*/ 283178 h 414642"/>
                    <a:gd name="connsiteX26" fmla="*/ 81009 w 607639"/>
                    <a:gd name="connsiteY26" fmla="*/ 273052 h 414642"/>
                    <a:gd name="connsiteX27" fmla="*/ 91153 w 607639"/>
                    <a:gd name="connsiteY27" fmla="*/ 262926 h 414642"/>
                    <a:gd name="connsiteX28" fmla="*/ 161988 w 607639"/>
                    <a:gd name="connsiteY28" fmla="*/ 222493 h 414642"/>
                    <a:gd name="connsiteX29" fmla="*/ 232948 w 607639"/>
                    <a:gd name="connsiteY29" fmla="*/ 222493 h 414642"/>
                    <a:gd name="connsiteX30" fmla="*/ 243098 w 607639"/>
                    <a:gd name="connsiteY30" fmla="*/ 232619 h 414642"/>
                    <a:gd name="connsiteX31" fmla="*/ 232948 w 607639"/>
                    <a:gd name="connsiteY31" fmla="*/ 242745 h 414642"/>
                    <a:gd name="connsiteX32" fmla="*/ 161988 w 607639"/>
                    <a:gd name="connsiteY32" fmla="*/ 242745 h 414642"/>
                    <a:gd name="connsiteX33" fmla="*/ 151927 w 607639"/>
                    <a:gd name="connsiteY33" fmla="*/ 232619 h 414642"/>
                    <a:gd name="connsiteX34" fmla="*/ 161988 w 607639"/>
                    <a:gd name="connsiteY34" fmla="*/ 222493 h 414642"/>
                    <a:gd name="connsiteX35" fmla="*/ 91146 w 607639"/>
                    <a:gd name="connsiteY35" fmla="*/ 222493 h 414642"/>
                    <a:gd name="connsiteX36" fmla="*/ 121467 w 607639"/>
                    <a:gd name="connsiteY36" fmla="*/ 222493 h 414642"/>
                    <a:gd name="connsiteX37" fmla="*/ 131604 w 607639"/>
                    <a:gd name="connsiteY37" fmla="*/ 232619 h 414642"/>
                    <a:gd name="connsiteX38" fmla="*/ 121467 w 607639"/>
                    <a:gd name="connsiteY38" fmla="*/ 242745 h 414642"/>
                    <a:gd name="connsiteX39" fmla="*/ 91146 w 607639"/>
                    <a:gd name="connsiteY39" fmla="*/ 242745 h 414642"/>
                    <a:gd name="connsiteX40" fmla="*/ 81009 w 607639"/>
                    <a:gd name="connsiteY40" fmla="*/ 232619 h 414642"/>
                    <a:gd name="connsiteX41" fmla="*/ 91146 w 607639"/>
                    <a:gd name="connsiteY41" fmla="*/ 222493 h 414642"/>
                    <a:gd name="connsiteX42" fmla="*/ 182270 w 607639"/>
                    <a:gd name="connsiteY42" fmla="*/ 182059 h 414642"/>
                    <a:gd name="connsiteX43" fmla="*/ 192432 w 607639"/>
                    <a:gd name="connsiteY43" fmla="*/ 182059 h 414642"/>
                    <a:gd name="connsiteX44" fmla="*/ 202593 w 607639"/>
                    <a:gd name="connsiteY44" fmla="*/ 192195 h 414642"/>
                    <a:gd name="connsiteX45" fmla="*/ 192432 w 607639"/>
                    <a:gd name="connsiteY45" fmla="*/ 202241 h 414642"/>
                    <a:gd name="connsiteX46" fmla="*/ 182270 w 607639"/>
                    <a:gd name="connsiteY46" fmla="*/ 202241 h 414642"/>
                    <a:gd name="connsiteX47" fmla="*/ 172109 w 607639"/>
                    <a:gd name="connsiteY47" fmla="*/ 192195 h 414642"/>
                    <a:gd name="connsiteX48" fmla="*/ 182270 w 607639"/>
                    <a:gd name="connsiteY48" fmla="*/ 182059 h 414642"/>
                    <a:gd name="connsiteX49" fmla="*/ 91153 w 607639"/>
                    <a:gd name="connsiteY49" fmla="*/ 182059 h 414642"/>
                    <a:gd name="connsiteX50" fmla="*/ 141783 w 607639"/>
                    <a:gd name="connsiteY50" fmla="*/ 182059 h 414642"/>
                    <a:gd name="connsiteX51" fmla="*/ 151927 w 607639"/>
                    <a:gd name="connsiteY51" fmla="*/ 192195 h 414642"/>
                    <a:gd name="connsiteX52" fmla="*/ 141783 w 607639"/>
                    <a:gd name="connsiteY52" fmla="*/ 202241 h 414642"/>
                    <a:gd name="connsiteX53" fmla="*/ 91153 w 607639"/>
                    <a:gd name="connsiteY53" fmla="*/ 202241 h 414642"/>
                    <a:gd name="connsiteX54" fmla="*/ 81009 w 607639"/>
                    <a:gd name="connsiteY54" fmla="*/ 192195 h 414642"/>
                    <a:gd name="connsiteX55" fmla="*/ 91153 w 607639"/>
                    <a:gd name="connsiteY55" fmla="*/ 182059 h 414642"/>
                    <a:gd name="connsiteX56" fmla="*/ 161988 w 607639"/>
                    <a:gd name="connsiteY56" fmla="*/ 141625 h 414642"/>
                    <a:gd name="connsiteX57" fmla="*/ 232948 w 607639"/>
                    <a:gd name="connsiteY57" fmla="*/ 141625 h 414642"/>
                    <a:gd name="connsiteX58" fmla="*/ 243098 w 607639"/>
                    <a:gd name="connsiteY58" fmla="*/ 151761 h 414642"/>
                    <a:gd name="connsiteX59" fmla="*/ 232948 w 607639"/>
                    <a:gd name="connsiteY59" fmla="*/ 161807 h 414642"/>
                    <a:gd name="connsiteX60" fmla="*/ 161988 w 607639"/>
                    <a:gd name="connsiteY60" fmla="*/ 161807 h 414642"/>
                    <a:gd name="connsiteX61" fmla="*/ 151927 w 607639"/>
                    <a:gd name="connsiteY61" fmla="*/ 151761 h 414642"/>
                    <a:gd name="connsiteX62" fmla="*/ 161988 w 607639"/>
                    <a:gd name="connsiteY62" fmla="*/ 141625 h 414642"/>
                    <a:gd name="connsiteX63" fmla="*/ 91146 w 607639"/>
                    <a:gd name="connsiteY63" fmla="*/ 141625 h 414642"/>
                    <a:gd name="connsiteX64" fmla="*/ 121467 w 607639"/>
                    <a:gd name="connsiteY64" fmla="*/ 141625 h 414642"/>
                    <a:gd name="connsiteX65" fmla="*/ 131604 w 607639"/>
                    <a:gd name="connsiteY65" fmla="*/ 151761 h 414642"/>
                    <a:gd name="connsiteX66" fmla="*/ 121467 w 607639"/>
                    <a:gd name="connsiteY66" fmla="*/ 161807 h 414642"/>
                    <a:gd name="connsiteX67" fmla="*/ 91146 w 607639"/>
                    <a:gd name="connsiteY67" fmla="*/ 161807 h 414642"/>
                    <a:gd name="connsiteX68" fmla="*/ 81009 w 607639"/>
                    <a:gd name="connsiteY68" fmla="*/ 151761 h 414642"/>
                    <a:gd name="connsiteX69" fmla="*/ 91146 w 607639"/>
                    <a:gd name="connsiteY69" fmla="*/ 141625 h 414642"/>
                    <a:gd name="connsiteX70" fmla="*/ 364566 w 607639"/>
                    <a:gd name="connsiteY70" fmla="*/ 102176 h 414642"/>
                    <a:gd name="connsiteX71" fmla="*/ 283573 w 607639"/>
                    <a:gd name="connsiteY71" fmla="*/ 192194 h 414642"/>
                    <a:gd name="connsiteX72" fmla="*/ 374712 w 607639"/>
                    <a:gd name="connsiteY72" fmla="*/ 283188 h 414642"/>
                    <a:gd name="connsiteX73" fmla="*/ 464783 w 607639"/>
                    <a:gd name="connsiteY73" fmla="*/ 202235 h 414642"/>
                    <a:gd name="connsiteX74" fmla="*/ 374712 w 607639"/>
                    <a:gd name="connsiteY74" fmla="*/ 202235 h 414642"/>
                    <a:gd name="connsiteX75" fmla="*/ 364566 w 607639"/>
                    <a:gd name="connsiteY75" fmla="*/ 192194 h 414642"/>
                    <a:gd name="connsiteX76" fmla="*/ 182270 w 607639"/>
                    <a:gd name="connsiteY76" fmla="*/ 101191 h 414642"/>
                    <a:gd name="connsiteX77" fmla="*/ 192432 w 607639"/>
                    <a:gd name="connsiteY77" fmla="*/ 101191 h 414642"/>
                    <a:gd name="connsiteX78" fmla="*/ 202593 w 607639"/>
                    <a:gd name="connsiteY78" fmla="*/ 111238 h 414642"/>
                    <a:gd name="connsiteX79" fmla="*/ 192432 w 607639"/>
                    <a:gd name="connsiteY79" fmla="*/ 121373 h 414642"/>
                    <a:gd name="connsiteX80" fmla="*/ 182270 w 607639"/>
                    <a:gd name="connsiteY80" fmla="*/ 121373 h 414642"/>
                    <a:gd name="connsiteX81" fmla="*/ 172109 w 607639"/>
                    <a:gd name="connsiteY81" fmla="*/ 111238 h 414642"/>
                    <a:gd name="connsiteX82" fmla="*/ 182270 w 607639"/>
                    <a:gd name="connsiteY82" fmla="*/ 101191 h 414642"/>
                    <a:gd name="connsiteX83" fmla="*/ 91153 w 607639"/>
                    <a:gd name="connsiteY83" fmla="*/ 101191 h 414642"/>
                    <a:gd name="connsiteX84" fmla="*/ 141783 w 607639"/>
                    <a:gd name="connsiteY84" fmla="*/ 101191 h 414642"/>
                    <a:gd name="connsiteX85" fmla="*/ 151927 w 607639"/>
                    <a:gd name="connsiteY85" fmla="*/ 111238 h 414642"/>
                    <a:gd name="connsiteX86" fmla="*/ 141783 w 607639"/>
                    <a:gd name="connsiteY86" fmla="*/ 121373 h 414642"/>
                    <a:gd name="connsiteX87" fmla="*/ 91153 w 607639"/>
                    <a:gd name="connsiteY87" fmla="*/ 121373 h 414642"/>
                    <a:gd name="connsiteX88" fmla="*/ 81009 w 607639"/>
                    <a:gd name="connsiteY88" fmla="*/ 111238 h 414642"/>
                    <a:gd name="connsiteX89" fmla="*/ 91153 w 607639"/>
                    <a:gd name="connsiteY89" fmla="*/ 101191 h 414642"/>
                    <a:gd name="connsiteX90" fmla="*/ 374712 w 607639"/>
                    <a:gd name="connsiteY90" fmla="*/ 80938 h 414642"/>
                    <a:gd name="connsiteX91" fmla="*/ 384858 w 607639"/>
                    <a:gd name="connsiteY91" fmla="*/ 91068 h 414642"/>
                    <a:gd name="connsiteX92" fmla="*/ 384858 w 607639"/>
                    <a:gd name="connsiteY92" fmla="*/ 182063 h 414642"/>
                    <a:gd name="connsiteX93" fmla="*/ 475998 w 607639"/>
                    <a:gd name="connsiteY93" fmla="*/ 182063 h 414642"/>
                    <a:gd name="connsiteX94" fmla="*/ 486055 w 607639"/>
                    <a:gd name="connsiteY94" fmla="*/ 192194 h 414642"/>
                    <a:gd name="connsiteX95" fmla="*/ 374712 w 607639"/>
                    <a:gd name="connsiteY95" fmla="*/ 303360 h 414642"/>
                    <a:gd name="connsiteX96" fmla="*/ 263280 w 607639"/>
                    <a:gd name="connsiteY96" fmla="*/ 192194 h 414642"/>
                    <a:gd name="connsiteX97" fmla="*/ 374712 w 607639"/>
                    <a:gd name="connsiteY97" fmla="*/ 80938 h 414642"/>
                    <a:gd name="connsiteX98" fmla="*/ 425343 w 607639"/>
                    <a:gd name="connsiteY98" fmla="*/ 61744 h 414642"/>
                    <a:gd name="connsiteX99" fmla="*/ 425343 w 607639"/>
                    <a:gd name="connsiteY99" fmla="*/ 141635 h 414642"/>
                    <a:gd name="connsiteX100" fmla="*/ 505373 w 607639"/>
                    <a:gd name="connsiteY100" fmla="*/ 141635 h 414642"/>
                    <a:gd name="connsiteX101" fmla="*/ 425343 w 607639"/>
                    <a:gd name="connsiteY101" fmla="*/ 61744 h 414642"/>
                    <a:gd name="connsiteX102" fmla="*/ 161988 w 607639"/>
                    <a:gd name="connsiteY102" fmla="*/ 60757 h 414642"/>
                    <a:gd name="connsiteX103" fmla="*/ 232948 w 607639"/>
                    <a:gd name="connsiteY103" fmla="*/ 60757 h 414642"/>
                    <a:gd name="connsiteX104" fmla="*/ 243098 w 607639"/>
                    <a:gd name="connsiteY104" fmla="*/ 70804 h 414642"/>
                    <a:gd name="connsiteX105" fmla="*/ 232948 w 607639"/>
                    <a:gd name="connsiteY105" fmla="*/ 80939 h 414642"/>
                    <a:gd name="connsiteX106" fmla="*/ 161988 w 607639"/>
                    <a:gd name="connsiteY106" fmla="*/ 80939 h 414642"/>
                    <a:gd name="connsiteX107" fmla="*/ 151927 w 607639"/>
                    <a:gd name="connsiteY107" fmla="*/ 70804 h 414642"/>
                    <a:gd name="connsiteX108" fmla="*/ 161988 w 607639"/>
                    <a:gd name="connsiteY108" fmla="*/ 60757 h 414642"/>
                    <a:gd name="connsiteX109" fmla="*/ 91146 w 607639"/>
                    <a:gd name="connsiteY109" fmla="*/ 60757 h 414642"/>
                    <a:gd name="connsiteX110" fmla="*/ 121467 w 607639"/>
                    <a:gd name="connsiteY110" fmla="*/ 60757 h 414642"/>
                    <a:gd name="connsiteX111" fmla="*/ 131604 w 607639"/>
                    <a:gd name="connsiteY111" fmla="*/ 70804 h 414642"/>
                    <a:gd name="connsiteX112" fmla="*/ 121467 w 607639"/>
                    <a:gd name="connsiteY112" fmla="*/ 80939 h 414642"/>
                    <a:gd name="connsiteX113" fmla="*/ 91146 w 607639"/>
                    <a:gd name="connsiteY113" fmla="*/ 80939 h 414642"/>
                    <a:gd name="connsiteX114" fmla="*/ 81009 w 607639"/>
                    <a:gd name="connsiteY114" fmla="*/ 70804 h 414642"/>
                    <a:gd name="connsiteX115" fmla="*/ 91146 w 607639"/>
                    <a:gd name="connsiteY115" fmla="*/ 60757 h 414642"/>
                    <a:gd name="connsiteX116" fmla="*/ 415194 w 607639"/>
                    <a:gd name="connsiteY116" fmla="*/ 40505 h 414642"/>
                    <a:gd name="connsiteX117" fmla="*/ 526560 w 607639"/>
                    <a:gd name="connsiteY117" fmla="*/ 151765 h 414642"/>
                    <a:gd name="connsiteX118" fmla="*/ 516501 w 607639"/>
                    <a:gd name="connsiteY118" fmla="*/ 161807 h 414642"/>
                    <a:gd name="connsiteX119" fmla="*/ 415194 w 607639"/>
                    <a:gd name="connsiteY119" fmla="*/ 161807 h 414642"/>
                    <a:gd name="connsiteX120" fmla="*/ 405046 w 607639"/>
                    <a:gd name="connsiteY120" fmla="*/ 151765 h 414642"/>
                    <a:gd name="connsiteX121" fmla="*/ 405046 w 607639"/>
                    <a:gd name="connsiteY121" fmla="*/ 50636 h 414642"/>
                    <a:gd name="connsiteX122" fmla="*/ 415194 w 607639"/>
                    <a:gd name="connsiteY122" fmla="*/ 40505 h 414642"/>
                    <a:gd name="connsiteX123" fmla="*/ 70848 w 607639"/>
                    <a:gd name="connsiteY123" fmla="*/ 20177 h 414642"/>
                    <a:gd name="connsiteX124" fmla="*/ 60791 w 607639"/>
                    <a:gd name="connsiteY124" fmla="*/ 30309 h 414642"/>
                    <a:gd name="connsiteX125" fmla="*/ 60791 w 607639"/>
                    <a:gd name="connsiteY125" fmla="*/ 343802 h 414642"/>
                    <a:gd name="connsiteX126" fmla="*/ 222780 w 607639"/>
                    <a:gd name="connsiteY126" fmla="*/ 343802 h 414642"/>
                    <a:gd name="connsiteX127" fmla="*/ 232927 w 607639"/>
                    <a:gd name="connsiteY127" fmla="*/ 353935 h 414642"/>
                    <a:gd name="connsiteX128" fmla="*/ 232927 w 607639"/>
                    <a:gd name="connsiteY128" fmla="*/ 364067 h 414642"/>
                    <a:gd name="connsiteX129" fmla="*/ 374712 w 607639"/>
                    <a:gd name="connsiteY129" fmla="*/ 364067 h 414642"/>
                    <a:gd name="connsiteX130" fmla="*/ 374712 w 607639"/>
                    <a:gd name="connsiteY130" fmla="*/ 353935 h 414642"/>
                    <a:gd name="connsiteX131" fmla="*/ 384859 w 607639"/>
                    <a:gd name="connsiteY131" fmla="*/ 343802 h 414642"/>
                    <a:gd name="connsiteX132" fmla="*/ 546848 w 607639"/>
                    <a:gd name="connsiteY132" fmla="*/ 343802 h 414642"/>
                    <a:gd name="connsiteX133" fmla="*/ 546848 w 607639"/>
                    <a:gd name="connsiteY133" fmla="*/ 30309 h 414642"/>
                    <a:gd name="connsiteX134" fmla="*/ 536702 w 607639"/>
                    <a:gd name="connsiteY134" fmla="*/ 20177 h 414642"/>
                    <a:gd name="connsiteX135" fmla="*/ 70848 w 607639"/>
                    <a:gd name="connsiteY135" fmla="*/ 0 h 414642"/>
                    <a:gd name="connsiteX136" fmla="*/ 536702 w 607639"/>
                    <a:gd name="connsiteY136" fmla="*/ 0 h 414642"/>
                    <a:gd name="connsiteX137" fmla="*/ 567142 w 607639"/>
                    <a:gd name="connsiteY137" fmla="*/ 30309 h 414642"/>
                    <a:gd name="connsiteX138" fmla="*/ 567142 w 607639"/>
                    <a:gd name="connsiteY138" fmla="*/ 343802 h 414642"/>
                    <a:gd name="connsiteX139" fmla="*/ 597492 w 607639"/>
                    <a:gd name="connsiteY139" fmla="*/ 343802 h 414642"/>
                    <a:gd name="connsiteX140" fmla="*/ 607639 w 607639"/>
                    <a:gd name="connsiteY140" fmla="*/ 353935 h 414642"/>
                    <a:gd name="connsiteX141" fmla="*/ 607639 w 607639"/>
                    <a:gd name="connsiteY141" fmla="*/ 384244 h 414642"/>
                    <a:gd name="connsiteX142" fmla="*/ 577199 w 607639"/>
                    <a:gd name="connsiteY142" fmla="*/ 414642 h 414642"/>
                    <a:gd name="connsiteX143" fmla="*/ 30351 w 607639"/>
                    <a:gd name="connsiteY143" fmla="*/ 414642 h 414642"/>
                    <a:gd name="connsiteX144" fmla="*/ 0 w 607639"/>
                    <a:gd name="connsiteY144" fmla="*/ 384244 h 414642"/>
                    <a:gd name="connsiteX145" fmla="*/ 0 w 607639"/>
                    <a:gd name="connsiteY145" fmla="*/ 353935 h 414642"/>
                    <a:gd name="connsiteX146" fmla="*/ 10147 w 607639"/>
                    <a:gd name="connsiteY146" fmla="*/ 343802 h 414642"/>
                    <a:gd name="connsiteX147" fmla="*/ 40497 w 607639"/>
                    <a:gd name="connsiteY147" fmla="*/ 343802 h 414642"/>
                    <a:gd name="connsiteX148" fmla="*/ 40497 w 607639"/>
                    <a:gd name="connsiteY148" fmla="*/ 30309 h 414642"/>
                    <a:gd name="connsiteX149" fmla="*/ 70848 w 607639"/>
                    <a:gd name="connsiteY149" fmla="*/ 0 h 4146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</a:cxnLst>
                  <a:rect l="l" t="t" r="r" b="b"/>
                  <a:pathLst>
                    <a:path w="607639" h="414642">
                      <a:moveTo>
                        <a:pt x="20293" y="364067"/>
                      </a:moveTo>
                      <a:lnTo>
                        <a:pt x="20293" y="384244"/>
                      </a:lnTo>
                      <a:cubicBezTo>
                        <a:pt x="20293" y="390377"/>
                        <a:pt x="24299" y="394377"/>
                        <a:pt x="30351" y="394377"/>
                      </a:cubicBezTo>
                      <a:lnTo>
                        <a:pt x="577199" y="394377"/>
                      </a:lnTo>
                      <a:cubicBezTo>
                        <a:pt x="583341" y="394377"/>
                        <a:pt x="587346" y="390377"/>
                        <a:pt x="587346" y="384244"/>
                      </a:cubicBezTo>
                      <a:lnTo>
                        <a:pt x="587346" y="364067"/>
                      </a:lnTo>
                      <a:lnTo>
                        <a:pt x="556995" y="364067"/>
                      </a:lnTo>
                      <a:lnTo>
                        <a:pt x="394916" y="364067"/>
                      </a:lnTo>
                      <a:lnTo>
                        <a:pt x="394916" y="374200"/>
                      </a:lnTo>
                      <a:cubicBezTo>
                        <a:pt x="394916" y="380244"/>
                        <a:pt x="390911" y="384244"/>
                        <a:pt x="384859" y="384244"/>
                      </a:cubicBezTo>
                      <a:lnTo>
                        <a:pt x="222780" y="384244"/>
                      </a:lnTo>
                      <a:cubicBezTo>
                        <a:pt x="216728" y="384244"/>
                        <a:pt x="212634" y="380244"/>
                        <a:pt x="212634" y="374200"/>
                      </a:cubicBezTo>
                      <a:lnTo>
                        <a:pt x="212634" y="364067"/>
                      </a:lnTo>
                      <a:lnTo>
                        <a:pt x="50644" y="364067"/>
                      </a:lnTo>
                      <a:close/>
                      <a:moveTo>
                        <a:pt x="182270" y="262926"/>
                      </a:moveTo>
                      <a:lnTo>
                        <a:pt x="192432" y="262926"/>
                      </a:lnTo>
                      <a:cubicBezTo>
                        <a:pt x="198493" y="262926"/>
                        <a:pt x="202593" y="267012"/>
                        <a:pt x="202593" y="273052"/>
                      </a:cubicBezTo>
                      <a:cubicBezTo>
                        <a:pt x="202593" y="279092"/>
                        <a:pt x="198493" y="283178"/>
                        <a:pt x="192432" y="283178"/>
                      </a:cubicBezTo>
                      <a:lnTo>
                        <a:pt x="182270" y="283178"/>
                      </a:lnTo>
                      <a:cubicBezTo>
                        <a:pt x="176209" y="283178"/>
                        <a:pt x="172109" y="279092"/>
                        <a:pt x="172109" y="273052"/>
                      </a:cubicBezTo>
                      <a:cubicBezTo>
                        <a:pt x="172109" y="267012"/>
                        <a:pt x="176209" y="262926"/>
                        <a:pt x="182270" y="262926"/>
                      </a:cubicBezTo>
                      <a:close/>
                      <a:moveTo>
                        <a:pt x="91153" y="262926"/>
                      </a:moveTo>
                      <a:lnTo>
                        <a:pt x="141783" y="262926"/>
                      </a:lnTo>
                      <a:cubicBezTo>
                        <a:pt x="147834" y="262926"/>
                        <a:pt x="151927" y="267012"/>
                        <a:pt x="151927" y="273052"/>
                      </a:cubicBezTo>
                      <a:cubicBezTo>
                        <a:pt x="151927" y="279092"/>
                        <a:pt x="147834" y="283178"/>
                        <a:pt x="141783" y="283178"/>
                      </a:cubicBezTo>
                      <a:lnTo>
                        <a:pt x="91153" y="283178"/>
                      </a:lnTo>
                      <a:cubicBezTo>
                        <a:pt x="85102" y="283178"/>
                        <a:pt x="81009" y="279092"/>
                        <a:pt x="81009" y="273052"/>
                      </a:cubicBezTo>
                      <a:cubicBezTo>
                        <a:pt x="81009" y="267012"/>
                        <a:pt x="85102" y="262926"/>
                        <a:pt x="91153" y="262926"/>
                      </a:cubicBezTo>
                      <a:close/>
                      <a:moveTo>
                        <a:pt x="161988" y="222493"/>
                      </a:moveTo>
                      <a:lnTo>
                        <a:pt x="232948" y="222493"/>
                      </a:lnTo>
                      <a:cubicBezTo>
                        <a:pt x="239002" y="222493"/>
                        <a:pt x="243098" y="226579"/>
                        <a:pt x="243098" y="232619"/>
                      </a:cubicBezTo>
                      <a:cubicBezTo>
                        <a:pt x="243098" y="238659"/>
                        <a:pt x="239002" y="242745"/>
                        <a:pt x="232948" y="242745"/>
                      </a:cubicBezTo>
                      <a:lnTo>
                        <a:pt x="161988" y="242745"/>
                      </a:lnTo>
                      <a:cubicBezTo>
                        <a:pt x="155934" y="242745"/>
                        <a:pt x="151927" y="238659"/>
                        <a:pt x="151927" y="232619"/>
                      </a:cubicBezTo>
                      <a:cubicBezTo>
                        <a:pt x="151927" y="226579"/>
                        <a:pt x="155934" y="222493"/>
                        <a:pt x="161988" y="222493"/>
                      </a:cubicBezTo>
                      <a:close/>
                      <a:moveTo>
                        <a:pt x="91146" y="222493"/>
                      </a:moveTo>
                      <a:lnTo>
                        <a:pt x="121467" y="222493"/>
                      </a:lnTo>
                      <a:cubicBezTo>
                        <a:pt x="127603" y="222493"/>
                        <a:pt x="131604" y="226579"/>
                        <a:pt x="131604" y="232619"/>
                      </a:cubicBezTo>
                      <a:cubicBezTo>
                        <a:pt x="131604" y="238659"/>
                        <a:pt x="127603" y="242745"/>
                        <a:pt x="121467" y="242745"/>
                      </a:cubicBezTo>
                      <a:lnTo>
                        <a:pt x="91146" y="242745"/>
                      </a:lnTo>
                      <a:cubicBezTo>
                        <a:pt x="85099" y="242745"/>
                        <a:pt x="81009" y="238659"/>
                        <a:pt x="81009" y="232619"/>
                      </a:cubicBezTo>
                      <a:cubicBezTo>
                        <a:pt x="81009" y="226579"/>
                        <a:pt x="85099" y="222493"/>
                        <a:pt x="91146" y="222493"/>
                      </a:cubicBezTo>
                      <a:close/>
                      <a:moveTo>
                        <a:pt x="182270" y="182059"/>
                      </a:moveTo>
                      <a:lnTo>
                        <a:pt x="192432" y="182059"/>
                      </a:lnTo>
                      <a:cubicBezTo>
                        <a:pt x="198493" y="182059"/>
                        <a:pt x="202593" y="186060"/>
                        <a:pt x="202593" y="192195"/>
                      </a:cubicBezTo>
                      <a:cubicBezTo>
                        <a:pt x="202593" y="198240"/>
                        <a:pt x="198493" y="202241"/>
                        <a:pt x="192432" y="202241"/>
                      </a:cubicBezTo>
                      <a:lnTo>
                        <a:pt x="182270" y="202241"/>
                      </a:lnTo>
                      <a:cubicBezTo>
                        <a:pt x="176209" y="202241"/>
                        <a:pt x="172109" y="198240"/>
                        <a:pt x="172109" y="192195"/>
                      </a:cubicBezTo>
                      <a:cubicBezTo>
                        <a:pt x="172109" y="186060"/>
                        <a:pt x="176209" y="182059"/>
                        <a:pt x="182270" y="182059"/>
                      </a:cubicBezTo>
                      <a:close/>
                      <a:moveTo>
                        <a:pt x="91153" y="182059"/>
                      </a:moveTo>
                      <a:lnTo>
                        <a:pt x="141783" y="182059"/>
                      </a:lnTo>
                      <a:cubicBezTo>
                        <a:pt x="147834" y="182059"/>
                        <a:pt x="151927" y="186060"/>
                        <a:pt x="151927" y="192195"/>
                      </a:cubicBezTo>
                      <a:cubicBezTo>
                        <a:pt x="151927" y="198240"/>
                        <a:pt x="147834" y="202241"/>
                        <a:pt x="141783" y="202241"/>
                      </a:cubicBezTo>
                      <a:lnTo>
                        <a:pt x="91153" y="202241"/>
                      </a:lnTo>
                      <a:cubicBezTo>
                        <a:pt x="85102" y="202241"/>
                        <a:pt x="81009" y="198240"/>
                        <a:pt x="81009" y="192195"/>
                      </a:cubicBezTo>
                      <a:cubicBezTo>
                        <a:pt x="81009" y="186060"/>
                        <a:pt x="85102" y="182059"/>
                        <a:pt x="91153" y="182059"/>
                      </a:cubicBezTo>
                      <a:close/>
                      <a:moveTo>
                        <a:pt x="161988" y="141625"/>
                      </a:moveTo>
                      <a:lnTo>
                        <a:pt x="232948" y="141625"/>
                      </a:lnTo>
                      <a:cubicBezTo>
                        <a:pt x="239002" y="141625"/>
                        <a:pt x="243098" y="145626"/>
                        <a:pt x="243098" y="151761"/>
                      </a:cubicBezTo>
                      <a:cubicBezTo>
                        <a:pt x="243098" y="157806"/>
                        <a:pt x="239002" y="161807"/>
                        <a:pt x="232948" y="161807"/>
                      </a:cubicBezTo>
                      <a:lnTo>
                        <a:pt x="161988" y="161807"/>
                      </a:lnTo>
                      <a:cubicBezTo>
                        <a:pt x="155934" y="161807"/>
                        <a:pt x="151927" y="157806"/>
                        <a:pt x="151927" y="151761"/>
                      </a:cubicBezTo>
                      <a:cubicBezTo>
                        <a:pt x="151927" y="145626"/>
                        <a:pt x="155934" y="141625"/>
                        <a:pt x="161988" y="141625"/>
                      </a:cubicBezTo>
                      <a:close/>
                      <a:moveTo>
                        <a:pt x="91146" y="141625"/>
                      </a:moveTo>
                      <a:lnTo>
                        <a:pt x="121467" y="141625"/>
                      </a:lnTo>
                      <a:cubicBezTo>
                        <a:pt x="127603" y="141625"/>
                        <a:pt x="131604" y="145626"/>
                        <a:pt x="131604" y="151761"/>
                      </a:cubicBezTo>
                      <a:cubicBezTo>
                        <a:pt x="131604" y="157806"/>
                        <a:pt x="127603" y="161807"/>
                        <a:pt x="121467" y="161807"/>
                      </a:cubicBezTo>
                      <a:lnTo>
                        <a:pt x="91146" y="161807"/>
                      </a:lnTo>
                      <a:cubicBezTo>
                        <a:pt x="85099" y="161807"/>
                        <a:pt x="81009" y="157806"/>
                        <a:pt x="81009" y="151761"/>
                      </a:cubicBezTo>
                      <a:cubicBezTo>
                        <a:pt x="81009" y="145626"/>
                        <a:pt x="85099" y="141625"/>
                        <a:pt x="91146" y="141625"/>
                      </a:cubicBezTo>
                      <a:close/>
                      <a:moveTo>
                        <a:pt x="364566" y="102176"/>
                      </a:moveTo>
                      <a:cubicBezTo>
                        <a:pt x="318996" y="107241"/>
                        <a:pt x="283573" y="145630"/>
                        <a:pt x="283573" y="192194"/>
                      </a:cubicBezTo>
                      <a:cubicBezTo>
                        <a:pt x="283573" y="242756"/>
                        <a:pt x="324069" y="283188"/>
                        <a:pt x="374712" y="283188"/>
                      </a:cubicBezTo>
                      <a:cubicBezTo>
                        <a:pt x="421261" y="283188"/>
                        <a:pt x="459799" y="247732"/>
                        <a:pt x="464783" y="202235"/>
                      </a:cubicBezTo>
                      <a:lnTo>
                        <a:pt x="374712" y="202235"/>
                      </a:lnTo>
                      <a:cubicBezTo>
                        <a:pt x="368660" y="202235"/>
                        <a:pt x="364566" y="198236"/>
                        <a:pt x="364566" y="192194"/>
                      </a:cubicBezTo>
                      <a:close/>
                      <a:moveTo>
                        <a:pt x="182270" y="101191"/>
                      </a:moveTo>
                      <a:lnTo>
                        <a:pt x="192432" y="101191"/>
                      </a:lnTo>
                      <a:cubicBezTo>
                        <a:pt x="198493" y="101191"/>
                        <a:pt x="202593" y="105192"/>
                        <a:pt x="202593" y="111238"/>
                      </a:cubicBezTo>
                      <a:cubicBezTo>
                        <a:pt x="202593" y="117372"/>
                        <a:pt x="198493" y="121373"/>
                        <a:pt x="192432" y="121373"/>
                      </a:cubicBezTo>
                      <a:lnTo>
                        <a:pt x="182270" y="121373"/>
                      </a:lnTo>
                      <a:cubicBezTo>
                        <a:pt x="176209" y="121373"/>
                        <a:pt x="172109" y="117372"/>
                        <a:pt x="172109" y="111238"/>
                      </a:cubicBezTo>
                      <a:cubicBezTo>
                        <a:pt x="172109" y="105192"/>
                        <a:pt x="176209" y="101191"/>
                        <a:pt x="182270" y="101191"/>
                      </a:cubicBezTo>
                      <a:close/>
                      <a:moveTo>
                        <a:pt x="91153" y="101191"/>
                      </a:moveTo>
                      <a:lnTo>
                        <a:pt x="141783" y="101191"/>
                      </a:lnTo>
                      <a:cubicBezTo>
                        <a:pt x="147834" y="101191"/>
                        <a:pt x="151927" y="105192"/>
                        <a:pt x="151927" y="111238"/>
                      </a:cubicBezTo>
                      <a:cubicBezTo>
                        <a:pt x="151927" y="117372"/>
                        <a:pt x="147834" y="121373"/>
                        <a:pt x="141783" y="121373"/>
                      </a:cubicBezTo>
                      <a:lnTo>
                        <a:pt x="91153" y="121373"/>
                      </a:lnTo>
                      <a:cubicBezTo>
                        <a:pt x="85102" y="121373"/>
                        <a:pt x="81009" y="117372"/>
                        <a:pt x="81009" y="111238"/>
                      </a:cubicBezTo>
                      <a:cubicBezTo>
                        <a:pt x="81009" y="105192"/>
                        <a:pt x="85102" y="101191"/>
                        <a:pt x="91153" y="101191"/>
                      </a:cubicBezTo>
                      <a:close/>
                      <a:moveTo>
                        <a:pt x="374712" y="80938"/>
                      </a:moveTo>
                      <a:cubicBezTo>
                        <a:pt x="380764" y="80938"/>
                        <a:pt x="384858" y="85026"/>
                        <a:pt x="384858" y="91068"/>
                      </a:cubicBezTo>
                      <a:lnTo>
                        <a:pt x="384858" y="182063"/>
                      </a:lnTo>
                      <a:lnTo>
                        <a:pt x="475998" y="182063"/>
                      </a:lnTo>
                      <a:cubicBezTo>
                        <a:pt x="482050" y="182063"/>
                        <a:pt x="486055" y="186062"/>
                        <a:pt x="486055" y="192194"/>
                      </a:cubicBezTo>
                      <a:cubicBezTo>
                        <a:pt x="486055" y="253864"/>
                        <a:pt x="436480" y="303360"/>
                        <a:pt x="374712" y="303360"/>
                      </a:cubicBezTo>
                      <a:cubicBezTo>
                        <a:pt x="312944" y="303360"/>
                        <a:pt x="263280" y="253864"/>
                        <a:pt x="263280" y="192194"/>
                      </a:cubicBezTo>
                      <a:cubicBezTo>
                        <a:pt x="263280" y="130523"/>
                        <a:pt x="312944" y="80938"/>
                        <a:pt x="374712" y="80938"/>
                      </a:cubicBezTo>
                      <a:close/>
                      <a:moveTo>
                        <a:pt x="425343" y="61744"/>
                      </a:moveTo>
                      <a:lnTo>
                        <a:pt x="425343" y="141635"/>
                      </a:lnTo>
                      <a:lnTo>
                        <a:pt x="505373" y="141635"/>
                      </a:lnTo>
                      <a:cubicBezTo>
                        <a:pt x="500299" y="99157"/>
                        <a:pt x="466827" y="65743"/>
                        <a:pt x="425343" y="61744"/>
                      </a:cubicBezTo>
                      <a:close/>
                      <a:moveTo>
                        <a:pt x="161988" y="60757"/>
                      </a:moveTo>
                      <a:lnTo>
                        <a:pt x="232948" y="60757"/>
                      </a:lnTo>
                      <a:cubicBezTo>
                        <a:pt x="239002" y="60757"/>
                        <a:pt x="243098" y="64758"/>
                        <a:pt x="243098" y="70804"/>
                      </a:cubicBezTo>
                      <a:cubicBezTo>
                        <a:pt x="243098" y="76938"/>
                        <a:pt x="239002" y="80939"/>
                        <a:pt x="232948" y="80939"/>
                      </a:cubicBezTo>
                      <a:lnTo>
                        <a:pt x="161988" y="80939"/>
                      </a:lnTo>
                      <a:cubicBezTo>
                        <a:pt x="155934" y="80939"/>
                        <a:pt x="151927" y="76938"/>
                        <a:pt x="151927" y="70804"/>
                      </a:cubicBezTo>
                      <a:cubicBezTo>
                        <a:pt x="151927" y="64758"/>
                        <a:pt x="155934" y="60757"/>
                        <a:pt x="161988" y="60757"/>
                      </a:cubicBezTo>
                      <a:close/>
                      <a:moveTo>
                        <a:pt x="91146" y="60757"/>
                      </a:moveTo>
                      <a:lnTo>
                        <a:pt x="121467" y="60757"/>
                      </a:lnTo>
                      <a:cubicBezTo>
                        <a:pt x="127603" y="60757"/>
                        <a:pt x="131604" y="64758"/>
                        <a:pt x="131604" y="70804"/>
                      </a:cubicBezTo>
                      <a:cubicBezTo>
                        <a:pt x="131604" y="76938"/>
                        <a:pt x="127603" y="80939"/>
                        <a:pt x="121467" y="80939"/>
                      </a:cubicBezTo>
                      <a:lnTo>
                        <a:pt x="91146" y="80939"/>
                      </a:lnTo>
                      <a:cubicBezTo>
                        <a:pt x="85099" y="80939"/>
                        <a:pt x="81009" y="76938"/>
                        <a:pt x="81009" y="70804"/>
                      </a:cubicBezTo>
                      <a:cubicBezTo>
                        <a:pt x="81009" y="64758"/>
                        <a:pt x="85099" y="60757"/>
                        <a:pt x="91146" y="60757"/>
                      </a:cubicBezTo>
                      <a:close/>
                      <a:moveTo>
                        <a:pt x="415194" y="40505"/>
                      </a:moveTo>
                      <a:cubicBezTo>
                        <a:pt x="476975" y="40505"/>
                        <a:pt x="526560" y="90092"/>
                        <a:pt x="526560" y="151765"/>
                      </a:cubicBezTo>
                      <a:cubicBezTo>
                        <a:pt x="526560" y="157808"/>
                        <a:pt x="522554" y="161807"/>
                        <a:pt x="516501" y="161807"/>
                      </a:cubicBezTo>
                      <a:lnTo>
                        <a:pt x="415194" y="161807"/>
                      </a:lnTo>
                      <a:cubicBezTo>
                        <a:pt x="409141" y="161807"/>
                        <a:pt x="405046" y="157808"/>
                        <a:pt x="405046" y="151765"/>
                      </a:cubicBezTo>
                      <a:lnTo>
                        <a:pt x="405046" y="50636"/>
                      </a:lnTo>
                      <a:cubicBezTo>
                        <a:pt x="405046" y="44593"/>
                        <a:pt x="409141" y="40505"/>
                        <a:pt x="415194" y="40505"/>
                      </a:cubicBezTo>
                      <a:close/>
                      <a:moveTo>
                        <a:pt x="70848" y="20177"/>
                      </a:moveTo>
                      <a:cubicBezTo>
                        <a:pt x="64796" y="20177"/>
                        <a:pt x="60791" y="24265"/>
                        <a:pt x="60791" y="30309"/>
                      </a:cubicBezTo>
                      <a:lnTo>
                        <a:pt x="60791" y="343802"/>
                      </a:lnTo>
                      <a:lnTo>
                        <a:pt x="222780" y="343802"/>
                      </a:lnTo>
                      <a:cubicBezTo>
                        <a:pt x="228833" y="343802"/>
                        <a:pt x="232927" y="347891"/>
                        <a:pt x="232927" y="353935"/>
                      </a:cubicBezTo>
                      <a:lnTo>
                        <a:pt x="232927" y="364067"/>
                      </a:lnTo>
                      <a:lnTo>
                        <a:pt x="374712" y="364067"/>
                      </a:lnTo>
                      <a:lnTo>
                        <a:pt x="374712" y="353935"/>
                      </a:lnTo>
                      <a:cubicBezTo>
                        <a:pt x="374712" y="347891"/>
                        <a:pt x="378718" y="343802"/>
                        <a:pt x="384859" y="343802"/>
                      </a:cubicBezTo>
                      <a:lnTo>
                        <a:pt x="546848" y="343802"/>
                      </a:lnTo>
                      <a:lnTo>
                        <a:pt x="546848" y="30309"/>
                      </a:lnTo>
                      <a:cubicBezTo>
                        <a:pt x="546848" y="24265"/>
                        <a:pt x="542754" y="20177"/>
                        <a:pt x="536702" y="20177"/>
                      </a:cubicBezTo>
                      <a:close/>
                      <a:moveTo>
                        <a:pt x="70848" y="0"/>
                      </a:moveTo>
                      <a:lnTo>
                        <a:pt x="536702" y="0"/>
                      </a:lnTo>
                      <a:cubicBezTo>
                        <a:pt x="553969" y="0"/>
                        <a:pt x="567142" y="13155"/>
                        <a:pt x="567142" y="30309"/>
                      </a:cubicBezTo>
                      <a:lnTo>
                        <a:pt x="567142" y="343802"/>
                      </a:lnTo>
                      <a:lnTo>
                        <a:pt x="597492" y="343802"/>
                      </a:lnTo>
                      <a:cubicBezTo>
                        <a:pt x="603545" y="343802"/>
                        <a:pt x="607639" y="347891"/>
                        <a:pt x="607639" y="353935"/>
                      </a:cubicBezTo>
                      <a:lnTo>
                        <a:pt x="607639" y="384244"/>
                      </a:lnTo>
                      <a:cubicBezTo>
                        <a:pt x="607639" y="401487"/>
                        <a:pt x="594466" y="414642"/>
                        <a:pt x="577199" y="414642"/>
                      </a:cubicBezTo>
                      <a:lnTo>
                        <a:pt x="30351" y="414642"/>
                      </a:lnTo>
                      <a:cubicBezTo>
                        <a:pt x="13173" y="414642"/>
                        <a:pt x="0" y="401487"/>
                        <a:pt x="0" y="384244"/>
                      </a:cubicBezTo>
                      <a:lnTo>
                        <a:pt x="0" y="353935"/>
                      </a:lnTo>
                      <a:cubicBezTo>
                        <a:pt x="0" y="347891"/>
                        <a:pt x="4094" y="343802"/>
                        <a:pt x="10147" y="343802"/>
                      </a:cubicBezTo>
                      <a:lnTo>
                        <a:pt x="40497" y="343802"/>
                      </a:lnTo>
                      <a:lnTo>
                        <a:pt x="40497" y="30309"/>
                      </a:lnTo>
                      <a:cubicBezTo>
                        <a:pt x="40497" y="13155"/>
                        <a:pt x="53670" y="0"/>
                        <a:pt x="7084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63" name="ïṥľiḍe">
                <a:extLst>
                  <a:ext uri="{FF2B5EF4-FFF2-40B4-BE49-F238E27FC236}">
                    <a16:creationId xmlns:a16="http://schemas.microsoft.com/office/drawing/2014/main" id="{DC391620-5F17-4720-B1AE-E2710A8F51B0}"/>
                  </a:ext>
                </a:extLst>
              </p:cNvPr>
              <p:cNvGrpSpPr/>
              <p:nvPr/>
            </p:nvGrpSpPr>
            <p:grpSpPr>
              <a:xfrm>
                <a:off x="4354059" y="4305462"/>
                <a:ext cx="3239994" cy="1935001"/>
                <a:chOff x="600814" y="3564001"/>
                <a:chExt cx="2443527" cy="1935001"/>
              </a:xfrm>
            </p:grpSpPr>
            <p:sp>
              <p:nvSpPr>
                <p:cNvPr id="164" name="ïśḻïdè">
                  <a:extLst>
                    <a:ext uri="{FF2B5EF4-FFF2-40B4-BE49-F238E27FC236}">
                      <a16:creationId xmlns:a16="http://schemas.microsoft.com/office/drawing/2014/main" id="{08CB0220-7667-435F-B414-639978B3B4D3}"/>
                    </a:ext>
                  </a:extLst>
                </p:cNvPr>
                <p:cNvSpPr txBox="1"/>
                <p:nvPr/>
              </p:nvSpPr>
              <p:spPr>
                <a:xfrm>
                  <a:off x="600814" y="4035822"/>
                  <a:ext cx="2443527" cy="1463180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/>
                <a:p>
                  <a:pPr algn="just">
                    <a:lnSpc>
                      <a:spcPct val="150000"/>
                    </a:lnSpc>
                  </a:pPr>
                  <a:r>
                    <a:rPr lang="en-US" altLang="zh-CN" sz="900" dirty="0">
                      <a:cs typeface="+mn-ea"/>
                      <a:sym typeface="+mn-lt"/>
                    </a:rPr>
                    <a:t>1.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选中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页面中图示里的图标（可按住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shift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键多选）；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2.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菜单面板打开“图标库”，单击左键即可进行替换操作；可以将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中绘制的任何形状替换为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图标库中的图标；所有使用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插入的图标均为矢量格式；所有单独的图标或图形（非组合）均可以使用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图标库功能一键替换为图标</a:t>
                  </a:r>
                </a:p>
              </p:txBody>
            </p:sp>
            <p:sp>
              <p:nvSpPr>
                <p:cNvPr id="165" name="íş1iďé">
                  <a:extLst>
                    <a:ext uri="{FF2B5EF4-FFF2-40B4-BE49-F238E27FC236}">
                      <a16:creationId xmlns:a16="http://schemas.microsoft.com/office/drawing/2014/main" id="{F32C1775-6E1A-4470-8AEE-B85E9B89C2DD}"/>
                    </a:ext>
                  </a:extLst>
                </p:cNvPr>
                <p:cNvSpPr txBox="1"/>
                <p:nvPr/>
              </p:nvSpPr>
              <p:spPr>
                <a:xfrm>
                  <a:off x="600814" y="3564001"/>
                  <a:ext cx="2443527" cy="4718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rmAutofit/>
                </a:bodyPr>
                <a:lstStyle/>
                <a:p>
                  <a:pPr algn="ctr"/>
                  <a:r>
                    <a:rPr lang="zh-CN" altLang="en-US" sz="1400" b="1" dirty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替换图示中的图标</a:t>
                  </a:r>
                </a:p>
              </p:txBody>
            </p:sp>
          </p:grpSp>
        </p:grpSp>
        <p:cxnSp>
          <p:nvCxnSpPr>
            <p:cNvPr id="153" name="直接连接符 152">
              <a:extLst>
                <a:ext uri="{FF2B5EF4-FFF2-40B4-BE49-F238E27FC236}">
                  <a16:creationId xmlns:a16="http://schemas.microsoft.com/office/drawing/2014/main" id="{BCFEB2D0-E21C-42E4-A44E-AACC926F7ECD}"/>
                </a:ext>
              </a:extLst>
            </p:cNvPr>
            <p:cNvCxnSpPr>
              <a:cxnSpLocks/>
            </p:cNvCxnSpPr>
            <p:nvPr/>
          </p:nvCxnSpPr>
          <p:spPr>
            <a:xfrm>
              <a:off x="4207440" y="4788319"/>
              <a:ext cx="0" cy="136634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" name="ïs1îḍé">
              <a:extLst>
                <a:ext uri="{FF2B5EF4-FFF2-40B4-BE49-F238E27FC236}">
                  <a16:creationId xmlns:a16="http://schemas.microsoft.com/office/drawing/2014/main" id="{817FD64E-AA24-4778-982B-C8363B0DB22E}"/>
                </a:ext>
              </a:extLst>
            </p:cNvPr>
            <p:cNvGrpSpPr/>
            <p:nvPr/>
          </p:nvGrpSpPr>
          <p:grpSpPr>
            <a:xfrm>
              <a:off x="8278503" y="3554846"/>
              <a:ext cx="3239994" cy="2722054"/>
              <a:chOff x="8278503" y="3518409"/>
              <a:chExt cx="3239994" cy="2722054"/>
            </a:xfrm>
          </p:grpSpPr>
          <p:grpSp>
            <p:nvGrpSpPr>
              <p:cNvPr id="156" name="îŝļîďê">
                <a:extLst>
                  <a:ext uri="{FF2B5EF4-FFF2-40B4-BE49-F238E27FC236}">
                    <a16:creationId xmlns:a16="http://schemas.microsoft.com/office/drawing/2014/main" id="{8DEAE655-A313-4EA5-8CA9-031CA62CD86B}"/>
                  </a:ext>
                </a:extLst>
              </p:cNvPr>
              <p:cNvGrpSpPr/>
              <p:nvPr/>
            </p:nvGrpSpPr>
            <p:grpSpPr>
              <a:xfrm>
                <a:off x="9561001" y="3518409"/>
                <a:ext cx="675000" cy="675005"/>
                <a:chOff x="7209746" y="4153276"/>
                <a:chExt cx="675000" cy="675005"/>
              </a:xfrm>
            </p:grpSpPr>
            <p:sp>
              <p:nvSpPr>
                <p:cNvPr id="160" name="iśḷíḑê">
                  <a:extLst>
                    <a:ext uri="{FF2B5EF4-FFF2-40B4-BE49-F238E27FC236}">
                      <a16:creationId xmlns:a16="http://schemas.microsoft.com/office/drawing/2014/main" id="{8D8C92CA-EC77-42D9-9EEF-C6FCE252A7D2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íšlíḍé">
                  <a:extLst>
                    <a:ext uri="{FF2B5EF4-FFF2-40B4-BE49-F238E27FC236}">
                      <a16:creationId xmlns:a16="http://schemas.microsoft.com/office/drawing/2014/main" id="{CBCA3293-AB80-4C1B-B664-56660C4A99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18910"/>
                  <a:ext cx="344185" cy="343732"/>
                </a:xfrm>
                <a:custGeom>
                  <a:avLst/>
                  <a:gdLst>
                    <a:gd name="connsiteX0" fmla="*/ 86413 w 591547"/>
                    <a:gd name="connsiteY0" fmla="*/ 515758 h 590770"/>
                    <a:gd name="connsiteX1" fmla="*/ 171919 w 591547"/>
                    <a:gd name="connsiteY1" fmla="*/ 515758 h 590770"/>
                    <a:gd name="connsiteX2" fmla="*/ 171919 w 591547"/>
                    <a:gd name="connsiteY2" fmla="*/ 537523 h 590770"/>
                    <a:gd name="connsiteX3" fmla="*/ 86413 w 591547"/>
                    <a:gd name="connsiteY3" fmla="*/ 537523 h 590770"/>
                    <a:gd name="connsiteX4" fmla="*/ 86413 w 591547"/>
                    <a:gd name="connsiteY4" fmla="*/ 461733 h 590770"/>
                    <a:gd name="connsiteX5" fmla="*/ 171919 w 591547"/>
                    <a:gd name="connsiteY5" fmla="*/ 461733 h 590770"/>
                    <a:gd name="connsiteX6" fmla="*/ 171919 w 591547"/>
                    <a:gd name="connsiteY6" fmla="*/ 483498 h 590770"/>
                    <a:gd name="connsiteX7" fmla="*/ 86413 w 591547"/>
                    <a:gd name="connsiteY7" fmla="*/ 483498 h 590770"/>
                    <a:gd name="connsiteX8" fmla="*/ 86413 w 591547"/>
                    <a:gd name="connsiteY8" fmla="*/ 408616 h 590770"/>
                    <a:gd name="connsiteX9" fmla="*/ 171919 w 591547"/>
                    <a:gd name="connsiteY9" fmla="*/ 408616 h 590770"/>
                    <a:gd name="connsiteX10" fmla="*/ 171919 w 591547"/>
                    <a:gd name="connsiteY10" fmla="*/ 429474 h 590770"/>
                    <a:gd name="connsiteX11" fmla="*/ 86413 w 591547"/>
                    <a:gd name="connsiteY11" fmla="*/ 429474 h 590770"/>
                    <a:gd name="connsiteX12" fmla="*/ 204177 w 591547"/>
                    <a:gd name="connsiteY12" fmla="*/ 357041 h 590770"/>
                    <a:gd name="connsiteX13" fmla="*/ 204177 w 591547"/>
                    <a:gd name="connsiteY13" fmla="*/ 569815 h 590770"/>
                    <a:gd name="connsiteX14" fmla="*/ 333300 w 591547"/>
                    <a:gd name="connsiteY14" fmla="*/ 569815 h 590770"/>
                    <a:gd name="connsiteX15" fmla="*/ 333300 w 591547"/>
                    <a:gd name="connsiteY15" fmla="*/ 382026 h 590770"/>
                    <a:gd name="connsiteX16" fmla="*/ 183194 w 591547"/>
                    <a:gd name="connsiteY16" fmla="*/ 357041 h 590770"/>
                    <a:gd name="connsiteX17" fmla="*/ 75053 w 591547"/>
                    <a:gd name="connsiteY17" fmla="*/ 382026 h 590770"/>
                    <a:gd name="connsiteX18" fmla="*/ 75053 w 591547"/>
                    <a:gd name="connsiteY18" fmla="*/ 569815 h 590770"/>
                    <a:gd name="connsiteX19" fmla="*/ 183194 w 591547"/>
                    <a:gd name="connsiteY19" fmla="*/ 569815 h 590770"/>
                    <a:gd name="connsiteX20" fmla="*/ 247709 w 591547"/>
                    <a:gd name="connsiteY20" fmla="*/ 311838 h 590770"/>
                    <a:gd name="connsiteX21" fmla="*/ 322851 w 591547"/>
                    <a:gd name="connsiteY21" fmla="*/ 311838 h 590770"/>
                    <a:gd name="connsiteX22" fmla="*/ 322851 w 591547"/>
                    <a:gd name="connsiteY22" fmla="*/ 332826 h 590770"/>
                    <a:gd name="connsiteX23" fmla="*/ 247709 w 591547"/>
                    <a:gd name="connsiteY23" fmla="*/ 332826 h 590770"/>
                    <a:gd name="connsiteX24" fmla="*/ 247709 w 591547"/>
                    <a:gd name="connsiteY24" fmla="*/ 257944 h 590770"/>
                    <a:gd name="connsiteX25" fmla="*/ 322851 w 591547"/>
                    <a:gd name="connsiteY25" fmla="*/ 257944 h 590770"/>
                    <a:gd name="connsiteX26" fmla="*/ 322851 w 591547"/>
                    <a:gd name="connsiteY26" fmla="*/ 279580 h 590770"/>
                    <a:gd name="connsiteX27" fmla="*/ 247709 w 591547"/>
                    <a:gd name="connsiteY27" fmla="*/ 279580 h 590770"/>
                    <a:gd name="connsiteX28" fmla="*/ 247709 w 591547"/>
                    <a:gd name="connsiteY28" fmla="*/ 203919 h 590770"/>
                    <a:gd name="connsiteX29" fmla="*/ 322851 w 591547"/>
                    <a:gd name="connsiteY29" fmla="*/ 203919 h 590770"/>
                    <a:gd name="connsiteX30" fmla="*/ 322851 w 591547"/>
                    <a:gd name="connsiteY30" fmla="*/ 225684 h 590770"/>
                    <a:gd name="connsiteX31" fmla="*/ 247709 w 591547"/>
                    <a:gd name="connsiteY31" fmla="*/ 225684 h 590770"/>
                    <a:gd name="connsiteX32" fmla="*/ 247709 w 591547"/>
                    <a:gd name="connsiteY32" fmla="*/ 150672 h 590770"/>
                    <a:gd name="connsiteX33" fmla="*/ 322851 w 591547"/>
                    <a:gd name="connsiteY33" fmla="*/ 150672 h 590770"/>
                    <a:gd name="connsiteX34" fmla="*/ 322851 w 591547"/>
                    <a:gd name="connsiteY34" fmla="*/ 171660 h 590770"/>
                    <a:gd name="connsiteX35" fmla="*/ 247709 w 591547"/>
                    <a:gd name="connsiteY35" fmla="*/ 171660 h 590770"/>
                    <a:gd name="connsiteX36" fmla="*/ 355090 w 591547"/>
                    <a:gd name="connsiteY36" fmla="*/ 102357 h 590770"/>
                    <a:gd name="connsiteX37" fmla="*/ 355090 w 591547"/>
                    <a:gd name="connsiteY37" fmla="*/ 373160 h 590770"/>
                    <a:gd name="connsiteX38" fmla="*/ 355090 w 591547"/>
                    <a:gd name="connsiteY38" fmla="*/ 376384 h 590770"/>
                    <a:gd name="connsiteX39" fmla="*/ 355090 w 591547"/>
                    <a:gd name="connsiteY39" fmla="*/ 569815 h 590770"/>
                    <a:gd name="connsiteX40" fmla="*/ 484213 w 591547"/>
                    <a:gd name="connsiteY40" fmla="*/ 569815 h 590770"/>
                    <a:gd name="connsiteX41" fmla="*/ 484213 w 591547"/>
                    <a:gd name="connsiteY41" fmla="*/ 154744 h 590770"/>
                    <a:gd name="connsiteX42" fmla="*/ 333300 w 591547"/>
                    <a:gd name="connsiteY42" fmla="*/ 99939 h 590770"/>
                    <a:gd name="connsiteX43" fmla="*/ 236458 w 591547"/>
                    <a:gd name="connsiteY43" fmla="*/ 125730 h 590770"/>
                    <a:gd name="connsiteX44" fmla="*/ 236458 w 591547"/>
                    <a:gd name="connsiteY44" fmla="*/ 341728 h 590770"/>
                    <a:gd name="connsiteX45" fmla="*/ 333300 w 591547"/>
                    <a:gd name="connsiteY45" fmla="*/ 360265 h 590770"/>
                    <a:gd name="connsiteX46" fmla="*/ 397862 w 591547"/>
                    <a:gd name="connsiteY46" fmla="*/ 21761 h 590770"/>
                    <a:gd name="connsiteX47" fmla="*/ 387371 w 591547"/>
                    <a:gd name="connsiteY47" fmla="*/ 32238 h 590770"/>
                    <a:gd name="connsiteX48" fmla="*/ 397862 w 591547"/>
                    <a:gd name="connsiteY48" fmla="*/ 42716 h 590770"/>
                    <a:gd name="connsiteX49" fmla="*/ 409160 w 591547"/>
                    <a:gd name="connsiteY49" fmla="*/ 32238 h 590770"/>
                    <a:gd name="connsiteX50" fmla="*/ 397862 w 591547"/>
                    <a:gd name="connsiteY50" fmla="*/ 21761 h 590770"/>
                    <a:gd name="connsiteX51" fmla="*/ 397862 w 591547"/>
                    <a:gd name="connsiteY51" fmla="*/ 0 h 590770"/>
                    <a:gd name="connsiteX52" fmla="*/ 430143 w 591547"/>
                    <a:gd name="connsiteY52" fmla="*/ 32238 h 590770"/>
                    <a:gd name="connsiteX53" fmla="*/ 409160 w 591547"/>
                    <a:gd name="connsiteY53" fmla="*/ 62865 h 590770"/>
                    <a:gd name="connsiteX54" fmla="*/ 409160 w 591547"/>
                    <a:gd name="connsiteY54" fmla="*/ 100745 h 590770"/>
                    <a:gd name="connsiteX55" fmla="*/ 498740 w 591547"/>
                    <a:gd name="connsiteY55" fmla="*/ 137819 h 590770"/>
                    <a:gd name="connsiteX56" fmla="*/ 506003 w 591547"/>
                    <a:gd name="connsiteY56" fmla="*/ 147491 h 590770"/>
                    <a:gd name="connsiteX57" fmla="*/ 506003 w 591547"/>
                    <a:gd name="connsiteY57" fmla="*/ 569815 h 590770"/>
                    <a:gd name="connsiteX58" fmla="*/ 591547 w 591547"/>
                    <a:gd name="connsiteY58" fmla="*/ 569815 h 590770"/>
                    <a:gd name="connsiteX59" fmla="*/ 591547 w 591547"/>
                    <a:gd name="connsiteY59" fmla="*/ 590770 h 590770"/>
                    <a:gd name="connsiteX60" fmla="*/ 494705 w 591547"/>
                    <a:gd name="connsiteY60" fmla="*/ 590770 h 590770"/>
                    <a:gd name="connsiteX61" fmla="*/ 344598 w 591547"/>
                    <a:gd name="connsiteY61" fmla="*/ 590770 h 590770"/>
                    <a:gd name="connsiteX62" fmla="*/ 193685 w 591547"/>
                    <a:gd name="connsiteY62" fmla="*/ 590770 h 590770"/>
                    <a:gd name="connsiteX63" fmla="*/ 64562 w 591547"/>
                    <a:gd name="connsiteY63" fmla="*/ 590770 h 590770"/>
                    <a:gd name="connsiteX64" fmla="*/ 0 w 591547"/>
                    <a:gd name="connsiteY64" fmla="*/ 590770 h 590770"/>
                    <a:gd name="connsiteX65" fmla="*/ 0 w 591547"/>
                    <a:gd name="connsiteY65" fmla="*/ 569815 h 590770"/>
                    <a:gd name="connsiteX66" fmla="*/ 54070 w 591547"/>
                    <a:gd name="connsiteY66" fmla="*/ 569815 h 590770"/>
                    <a:gd name="connsiteX67" fmla="*/ 54070 w 591547"/>
                    <a:gd name="connsiteY67" fmla="*/ 373160 h 590770"/>
                    <a:gd name="connsiteX68" fmla="*/ 62141 w 591547"/>
                    <a:gd name="connsiteY68" fmla="*/ 362683 h 590770"/>
                    <a:gd name="connsiteX69" fmla="*/ 191264 w 591547"/>
                    <a:gd name="connsiteY69" fmla="*/ 333668 h 590770"/>
                    <a:gd name="connsiteX70" fmla="*/ 195299 w 591547"/>
                    <a:gd name="connsiteY70" fmla="*/ 333668 h 590770"/>
                    <a:gd name="connsiteX71" fmla="*/ 196106 w 591547"/>
                    <a:gd name="connsiteY71" fmla="*/ 333668 h 590770"/>
                    <a:gd name="connsiteX72" fmla="*/ 215475 w 591547"/>
                    <a:gd name="connsiteY72" fmla="*/ 336892 h 590770"/>
                    <a:gd name="connsiteX73" fmla="*/ 215475 w 591547"/>
                    <a:gd name="connsiteY73" fmla="*/ 116864 h 590770"/>
                    <a:gd name="connsiteX74" fmla="*/ 223545 w 591547"/>
                    <a:gd name="connsiteY74" fmla="*/ 106387 h 590770"/>
                    <a:gd name="connsiteX75" fmla="*/ 341370 w 591547"/>
                    <a:gd name="connsiteY75" fmla="*/ 75760 h 590770"/>
                    <a:gd name="connsiteX76" fmla="*/ 342984 w 591547"/>
                    <a:gd name="connsiteY76" fmla="*/ 75760 h 590770"/>
                    <a:gd name="connsiteX77" fmla="*/ 345405 w 591547"/>
                    <a:gd name="connsiteY77" fmla="*/ 75760 h 590770"/>
                    <a:gd name="connsiteX78" fmla="*/ 347020 w 591547"/>
                    <a:gd name="connsiteY78" fmla="*/ 75760 h 590770"/>
                    <a:gd name="connsiteX79" fmla="*/ 348634 w 591547"/>
                    <a:gd name="connsiteY79" fmla="*/ 75760 h 590770"/>
                    <a:gd name="connsiteX80" fmla="*/ 387371 w 591547"/>
                    <a:gd name="connsiteY80" fmla="*/ 91879 h 590770"/>
                    <a:gd name="connsiteX81" fmla="*/ 387371 w 591547"/>
                    <a:gd name="connsiteY81" fmla="*/ 62865 h 590770"/>
                    <a:gd name="connsiteX82" fmla="*/ 365581 w 591547"/>
                    <a:gd name="connsiteY82" fmla="*/ 32238 h 590770"/>
                    <a:gd name="connsiteX83" fmla="*/ 397862 w 591547"/>
                    <a:gd name="connsiteY83" fmla="*/ 0 h 59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591547" h="590770">
                      <a:moveTo>
                        <a:pt x="86413" y="515758"/>
                      </a:moveTo>
                      <a:lnTo>
                        <a:pt x="171919" y="515758"/>
                      </a:lnTo>
                      <a:lnTo>
                        <a:pt x="171919" y="537523"/>
                      </a:lnTo>
                      <a:lnTo>
                        <a:pt x="86413" y="537523"/>
                      </a:lnTo>
                      <a:close/>
                      <a:moveTo>
                        <a:pt x="86413" y="461733"/>
                      </a:moveTo>
                      <a:lnTo>
                        <a:pt x="171919" y="461733"/>
                      </a:lnTo>
                      <a:lnTo>
                        <a:pt x="171919" y="483498"/>
                      </a:lnTo>
                      <a:lnTo>
                        <a:pt x="86413" y="483498"/>
                      </a:lnTo>
                      <a:close/>
                      <a:moveTo>
                        <a:pt x="86413" y="408616"/>
                      </a:moveTo>
                      <a:lnTo>
                        <a:pt x="171919" y="408616"/>
                      </a:lnTo>
                      <a:lnTo>
                        <a:pt x="171919" y="429474"/>
                      </a:lnTo>
                      <a:lnTo>
                        <a:pt x="86413" y="429474"/>
                      </a:lnTo>
                      <a:close/>
                      <a:moveTo>
                        <a:pt x="204177" y="357041"/>
                      </a:moveTo>
                      <a:lnTo>
                        <a:pt x="204177" y="569815"/>
                      </a:lnTo>
                      <a:lnTo>
                        <a:pt x="333300" y="569815"/>
                      </a:lnTo>
                      <a:lnTo>
                        <a:pt x="333300" y="382026"/>
                      </a:lnTo>
                      <a:close/>
                      <a:moveTo>
                        <a:pt x="183194" y="357041"/>
                      </a:moveTo>
                      <a:lnTo>
                        <a:pt x="75053" y="382026"/>
                      </a:lnTo>
                      <a:lnTo>
                        <a:pt x="75053" y="569815"/>
                      </a:lnTo>
                      <a:lnTo>
                        <a:pt x="183194" y="569815"/>
                      </a:lnTo>
                      <a:close/>
                      <a:moveTo>
                        <a:pt x="247709" y="311838"/>
                      </a:moveTo>
                      <a:lnTo>
                        <a:pt x="322851" y="311838"/>
                      </a:lnTo>
                      <a:lnTo>
                        <a:pt x="322851" y="332826"/>
                      </a:lnTo>
                      <a:lnTo>
                        <a:pt x="247709" y="332826"/>
                      </a:lnTo>
                      <a:close/>
                      <a:moveTo>
                        <a:pt x="247709" y="257944"/>
                      </a:moveTo>
                      <a:lnTo>
                        <a:pt x="322851" y="257944"/>
                      </a:lnTo>
                      <a:lnTo>
                        <a:pt x="322851" y="279580"/>
                      </a:lnTo>
                      <a:lnTo>
                        <a:pt x="247709" y="279580"/>
                      </a:lnTo>
                      <a:close/>
                      <a:moveTo>
                        <a:pt x="247709" y="203919"/>
                      </a:moveTo>
                      <a:lnTo>
                        <a:pt x="322851" y="203919"/>
                      </a:lnTo>
                      <a:lnTo>
                        <a:pt x="322851" y="225684"/>
                      </a:lnTo>
                      <a:lnTo>
                        <a:pt x="247709" y="225684"/>
                      </a:lnTo>
                      <a:close/>
                      <a:moveTo>
                        <a:pt x="247709" y="150672"/>
                      </a:moveTo>
                      <a:lnTo>
                        <a:pt x="322851" y="150672"/>
                      </a:lnTo>
                      <a:lnTo>
                        <a:pt x="322851" y="171660"/>
                      </a:lnTo>
                      <a:lnTo>
                        <a:pt x="247709" y="171660"/>
                      </a:lnTo>
                      <a:close/>
                      <a:moveTo>
                        <a:pt x="355090" y="102357"/>
                      </a:moveTo>
                      <a:lnTo>
                        <a:pt x="355090" y="373160"/>
                      </a:lnTo>
                      <a:lnTo>
                        <a:pt x="355090" y="376384"/>
                      </a:lnTo>
                      <a:lnTo>
                        <a:pt x="355090" y="569815"/>
                      </a:lnTo>
                      <a:lnTo>
                        <a:pt x="484213" y="569815"/>
                      </a:lnTo>
                      <a:lnTo>
                        <a:pt x="484213" y="154744"/>
                      </a:lnTo>
                      <a:close/>
                      <a:moveTo>
                        <a:pt x="333300" y="99939"/>
                      </a:moveTo>
                      <a:lnTo>
                        <a:pt x="236458" y="125730"/>
                      </a:lnTo>
                      <a:lnTo>
                        <a:pt x="236458" y="341728"/>
                      </a:lnTo>
                      <a:lnTo>
                        <a:pt x="333300" y="360265"/>
                      </a:lnTo>
                      <a:close/>
                      <a:moveTo>
                        <a:pt x="397862" y="21761"/>
                      </a:moveTo>
                      <a:cubicBezTo>
                        <a:pt x="392213" y="21761"/>
                        <a:pt x="387371" y="26596"/>
                        <a:pt x="387371" y="32238"/>
                      </a:cubicBezTo>
                      <a:cubicBezTo>
                        <a:pt x="387371" y="37880"/>
                        <a:pt x="392213" y="42716"/>
                        <a:pt x="397862" y="42716"/>
                      </a:cubicBezTo>
                      <a:cubicBezTo>
                        <a:pt x="404318" y="42716"/>
                        <a:pt x="409160" y="37880"/>
                        <a:pt x="409160" y="32238"/>
                      </a:cubicBezTo>
                      <a:cubicBezTo>
                        <a:pt x="409160" y="26596"/>
                        <a:pt x="404318" y="21761"/>
                        <a:pt x="397862" y="21761"/>
                      </a:cubicBezTo>
                      <a:close/>
                      <a:moveTo>
                        <a:pt x="397862" y="0"/>
                      </a:moveTo>
                      <a:cubicBezTo>
                        <a:pt x="415616" y="0"/>
                        <a:pt x="430143" y="14507"/>
                        <a:pt x="430143" y="32238"/>
                      </a:cubicBezTo>
                      <a:cubicBezTo>
                        <a:pt x="430143" y="45940"/>
                        <a:pt x="421266" y="58029"/>
                        <a:pt x="409160" y="62865"/>
                      </a:cubicBezTo>
                      <a:lnTo>
                        <a:pt x="409160" y="100745"/>
                      </a:lnTo>
                      <a:lnTo>
                        <a:pt x="498740" y="137819"/>
                      </a:lnTo>
                      <a:cubicBezTo>
                        <a:pt x="502775" y="139431"/>
                        <a:pt x="506003" y="143461"/>
                        <a:pt x="506003" y="147491"/>
                      </a:cubicBezTo>
                      <a:lnTo>
                        <a:pt x="506003" y="569815"/>
                      </a:lnTo>
                      <a:lnTo>
                        <a:pt x="591547" y="569815"/>
                      </a:lnTo>
                      <a:lnTo>
                        <a:pt x="591547" y="590770"/>
                      </a:lnTo>
                      <a:lnTo>
                        <a:pt x="494705" y="590770"/>
                      </a:lnTo>
                      <a:lnTo>
                        <a:pt x="344598" y="590770"/>
                      </a:lnTo>
                      <a:lnTo>
                        <a:pt x="193685" y="590770"/>
                      </a:lnTo>
                      <a:lnTo>
                        <a:pt x="64562" y="590770"/>
                      </a:lnTo>
                      <a:lnTo>
                        <a:pt x="0" y="590770"/>
                      </a:lnTo>
                      <a:lnTo>
                        <a:pt x="0" y="569815"/>
                      </a:lnTo>
                      <a:lnTo>
                        <a:pt x="54070" y="569815"/>
                      </a:lnTo>
                      <a:lnTo>
                        <a:pt x="54070" y="373160"/>
                      </a:lnTo>
                      <a:cubicBezTo>
                        <a:pt x="54070" y="368324"/>
                        <a:pt x="57298" y="364294"/>
                        <a:pt x="62141" y="362683"/>
                      </a:cubicBezTo>
                      <a:lnTo>
                        <a:pt x="191264" y="333668"/>
                      </a:lnTo>
                      <a:cubicBezTo>
                        <a:pt x="192878" y="332862"/>
                        <a:pt x="194492" y="332862"/>
                        <a:pt x="195299" y="333668"/>
                      </a:cubicBezTo>
                      <a:cubicBezTo>
                        <a:pt x="196106" y="333668"/>
                        <a:pt x="196106" y="333668"/>
                        <a:pt x="196106" y="333668"/>
                      </a:cubicBezTo>
                      <a:lnTo>
                        <a:pt x="215475" y="336892"/>
                      </a:lnTo>
                      <a:lnTo>
                        <a:pt x="215475" y="116864"/>
                      </a:lnTo>
                      <a:cubicBezTo>
                        <a:pt x="215475" y="112028"/>
                        <a:pt x="218703" y="107999"/>
                        <a:pt x="223545" y="106387"/>
                      </a:cubicBezTo>
                      <a:lnTo>
                        <a:pt x="341370" y="75760"/>
                      </a:lnTo>
                      <a:cubicBezTo>
                        <a:pt x="342177" y="75760"/>
                        <a:pt x="342177" y="75760"/>
                        <a:pt x="342984" y="75760"/>
                      </a:cubicBezTo>
                      <a:cubicBezTo>
                        <a:pt x="343791" y="75760"/>
                        <a:pt x="344598" y="74954"/>
                        <a:pt x="345405" y="75760"/>
                      </a:cubicBezTo>
                      <a:cubicBezTo>
                        <a:pt x="346213" y="75760"/>
                        <a:pt x="347020" y="75760"/>
                        <a:pt x="347020" y="75760"/>
                      </a:cubicBezTo>
                      <a:cubicBezTo>
                        <a:pt x="347827" y="75760"/>
                        <a:pt x="347827" y="75760"/>
                        <a:pt x="348634" y="75760"/>
                      </a:cubicBezTo>
                      <a:lnTo>
                        <a:pt x="387371" y="91879"/>
                      </a:lnTo>
                      <a:lnTo>
                        <a:pt x="387371" y="62865"/>
                      </a:lnTo>
                      <a:cubicBezTo>
                        <a:pt x="375265" y="58029"/>
                        <a:pt x="365581" y="45940"/>
                        <a:pt x="365581" y="32238"/>
                      </a:cubicBezTo>
                      <a:cubicBezTo>
                        <a:pt x="365581" y="14507"/>
                        <a:pt x="380107" y="0"/>
                        <a:pt x="39786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57" name="i$ḻide">
                <a:extLst>
                  <a:ext uri="{FF2B5EF4-FFF2-40B4-BE49-F238E27FC236}">
                    <a16:creationId xmlns:a16="http://schemas.microsoft.com/office/drawing/2014/main" id="{FF748946-6FC5-4688-BECC-E9C981FF1DD3}"/>
                  </a:ext>
                </a:extLst>
              </p:cNvPr>
              <p:cNvGrpSpPr/>
              <p:nvPr/>
            </p:nvGrpSpPr>
            <p:grpSpPr>
              <a:xfrm>
                <a:off x="8278503" y="4305462"/>
                <a:ext cx="3239994" cy="1935001"/>
                <a:chOff x="600814" y="3564001"/>
                <a:chExt cx="2443527" cy="1935001"/>
              </a:xfrm>
            </p:grpSpPr>
            <p:sp>
              <p:nvSpPr>
                <p:cNvPr id="158" name="iṣḷîďê">
                  <a:extLst>
                    <a:ext uri="{FF2B5EF4-FFF2-40B4-BE49-F238E27FC236}">
                      <a16:creationId xmlns:a16="http://schemas.microsoft.com/office/drawing/2014/main" id="{3B755E32-3A0A-42E3-A1F6-86A9EC2079E6}"/>
                    </a:ext>
                  </a:extLst>
                </p:cNvPr>
                <p:cNvSpPr txBox="1"/>
                <p:nvPr/>
              </p:nvSpPr>
              <p:spPr>
                <a:xfrm>
                  <a:off x="600814" y="4035822"/>
                  <a:ext cx="2443527" cy="1463180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rtlCol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just">
                    <a:lnSpc>
                      <a:spcPct val="150000"/>
                    </a:lnSpc>
                  </a:pPr>
                  <a:r>
                    <a:rPr lang="en-US" altLang="zh-CN" sz="900" dirty="0">
                      <a:cs typeface="+mn-ea"/>
                      <a:sym typeface="+mn-lt"/>
                    </a:rPr>
                    <a:t>1.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选中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页面中图示里的图标（可按住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shift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键多选）；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2.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菜单面板打开“图标库”，单击左键即可进行替换操作；可以将</a:t>
                  </a:r>
                  <a:r>
                    <a:rPr lang="en-US" altLang="zh-CN" sz="900" dirty="0">
                      <a:cs typeface="+mn-ea"/>
                      <a:sym typeface="+mn-lt"/>
                    </a:rPr>
                    <a:t>PPT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中绘制的任何形状替换为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图标库中的图标；所有使用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插入的图标均为矢量格式；所有单独的图标或图形（非组合）均可以使用</a:t>
                  </a:r>
                  <a:r>
                    <a:rPr lang="en-US" altLang="zh-CN" sz="900" dirty="0" err="1">
                      <a:cs typeface="+mn-ea"/>
                      <a:sym typeface="+mn-lt"/>
                    </a:rPr>
                    <a:t>iSlide</a:t>
                  </a:r>
                  <a:r>
                    <a:rPr lang="zh-CN" altLang="en-US" sz="900" dirty="0">
                      <a:cs typeface="+mn-ea"/>
                      <a:sym typeface="+mn-lt"/>
                    </a:rPr>
                    <a:t>图标库功能一键替换为图标</a:t>
                  </a:r>
                </a:p>
              </p:txBody>
            </p:sp>
            <p:sp>
              <p:nvSpPr>
                <p:cNvPr id="159" name="íşḷîḓé">
                  <a:extLst>
                    <a:ext uri="{FF2B5EF4-FFF2-40B4-BE49-F238E27FC236}">
                      <a16:creationId xmlns:a16="http://schemas.microsoft.com/office/drawing/2014/main" id="{6AD992A1-1843-4D1C-BB16-C3E12B31867D}"/>
                    </a:ext>
                  </a:extLst>
                </p:cNvPr>
                <p:cNvSpPr txBox="1"/>
                <p:nvPr/>
              </p:nvSpPr>
              <p:spPr>
                <a:xfrm>
                  <a:off x="600814" y="3564001"/>
                  <a:ext cx="2443527" cy="471820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r>
                    <a:rPr lang="zh-CN" altLang="en-US" sz="1400" b="1" dirty="0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替换图示中的图标</a:t>
                  </a:r>
                </a:p>
              </p:txBody>
            </p:sp>
          </p:grpSp>
        </p:grpSp>
        <p:cxnSp>
          <p:nvCxnSpPr>
            <p:cNvPr id="155" name="直接连接符 154">
              <a:extLst>
                <a:ext uri="{FF2B5EF4-FFF2-40B4-BE49-F238E27FC236}">
                  <a16:creationId xmlns:a16="http://schemas.microsoft.com/office/drawing/2014/main" id="{863B0F36-E507-4547-8D2A-393459131BC1}"/>
                </a:ext>
              </a:extLst>
            </p:cNvPr>
            <p:cNvCxnSpPr>
              <a:cxnSpLocks/>
            </p:cNvCxnSpPr>
            <p:nvPr/>
          </p:nvCxnSpPr>
          <p:spPr>
            <a:xfrm>
              <a:off x="8002200" y="4788319"/>
              <a:ext cx="0" cy="136634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27202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cs typeface="+mn-ea"/>
                <a:sym typeface="+mn-lt"/>
              </a:rPr>
              <a:t>01.</a:t>
            </a: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cs typeface="+mn-ea"/>
                <a:sym typeface="+mn-lt"/>
              </a:rPr>
              <a:t>品介绍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4c536999-aee8-4c7f-a1f0-8894fd67c07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31000" y="1038184"/>
            <a:ext cx="10710589" cy="5194390"/>
            <a:chOff x="831000" y="1038184"/>
            <a:chExt cx="10710589" cy="5194390"/>
          </a:xfrm>
        </p:grpSpPr>
        <p:grpSp>
          <p:nvGrpSpPr>
            <p:cNvPr id="6" name="î$ļiḓê">
              <a:extLst>
                <a:ext uri="{FF2B5EF4-FFF2-40B4-BE49-F238E27FC236}">
                  <a16:creationId xmlns:a16="http://schemas.microsoft.com/office/drawing/2014/main" id="{09FCCAD9-6776-48AA-A9B4-3E3FFDA16F68}"/>
                </a:ext>
              </a:extLst>
            </p:cNvPr>
            <p:cNvGrpSpPr/>
            <p:nvPr/>
          </p:nvGrpSpPr>
          <p:grpSpPr>
            <a:xfrm>
              <a:off x="831000" y="1038184"/>
              <a:ext cx="3661643" cy="3761661"/>
              <a:chOff x="1523492" y="1628800"/>
              <a:chExt cx="3661643" cy="3761661"/>
            </a:xfrm>
          </p:grpSpPr>
          <p:sp>
            <p:nvSpPr>
              <p:cNvPr id="31" name="iŝ1ïďê">
                <a:extLst>
                  <a:ext uri="{FF2B5EF4-FFF2-40B4-BE49-F238E27FC236}">
                    <a16:creationId xmlns:a16="http://schemas.microsoft.com/office/drawing/2014/main" id="{25A85EB2-1D76-42F3-BD39-42D4CDB09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7695" y="3197892"/>
                <a:ext cx="1810688" cy="1337883"/>
              </a:xfrm>
              <a:custGeom>
                <a:avLst/>
                <a:gdLst>
                  <a:gd name="T0" fmla="*/ 8318 w 11152"/>
                  <a:gd name="T1" fmla="*/ 1102 h 8242"/>
                  <a:gd name="T2" fmla="*/ 8411 w 11152"/>
                  <a:gd name="T3" fmla="*/ 787 h 8242"/>
                  <a:gd name="T4" fmla="*/ 8442 w 11152"/>
                  <a:gd name="T5" fmla="*/ 374 h 8242"/>
                  <a:gd name="T6" fmla="*/ 8371 w 11152"/>
                  <a:gd name="T7" fmla="*/ 124 h 8242"/>
                  <a:gd name="T8" fmla="*/ 8710 w 11152"/>
                  <a:gd name="T9" fmla="*/ 11 h 8242"/>
                  <a:gd name="T10" fmla="*/ 9052 w 11152"/>
                  <a:gd name="T11" fmla="*/ 44 h 8242"/>
                  <a:gd name="T12" fmla="*/ 9237 w 11152"/>
                  <a:gd name="T13" fmla="*/ 158 h 8242"/>
                  <a:gd name="T14" fmla="*/ 9390 w 11152"/>
                  <a:gd name="T15" fmla="*/ 370 h 8242"/>
                  <a:gd name="T16" fmla="*/ 9656 w 11152"/>
                  <a:gd name="T17" fmla="*/ 690 h 8242"/>
                  <a:gd name="T18" fmla="*/ 9884 w 11152"/>
                  <a:gd name="T19" fmla="*/ 982 h 8242"/>
                  <a:gd name="T20" fmla="*/ 10107 w 11152"/>
                  <a:gd name="T21" fmla="*/ 1001 h 8242"/>
                  <a:gd name="T22" fmla="*/ 10335 w 11152"/>
                  <a:gd name="T23" fmla="*/ 1162 h 8242"/>
                  <a:gd name="T24" fmla="*/ 10436 w 11152"/>
                  <a:gd name="T25" fmla="*/ 1354 h 8242"/>
                  <a:gd name="T26" fmla="*/ 10763 w 11152"/>
                  <a:gd name="T27" fmla="*/ 1427 h 8242"/>
                  <a:gd name="T28" fmla="*/ 10988 w 11152"/>
                  <a:gd name="T29" fmla="*/ 1195 h 8242"/>
                  <a:gd name="T30" fmla="*/ 11111 w 11152"/>
                  <a:gd name="T31" fmla="*/ 1474 h 8242"/>
                  <a:gd name="T32" fmla="*/ 11127 w 11152"/>
                  <a:gd name="T33" fmla="*/ 1758 h 8242"/>
                  <a:gd name="T34" fmla="*/ 11105 w 11152"/>
                  <a:gd name="T35" fmla="*/ 2027 h 8242"/>
                  <a:gd name="T36" fmla="*/ 10821 w 11152"/>
                  <a:gd name="T37" fmla="*/ 2177 h 8242"/>
                  <a:gd name="T38" fmla="*/ 10908 w 11152"/>
                  <a:gd name="T39" fmla="*/ 2626 h 8242"/>
                  <a:gd name="T40" fmla="*/ 10073 w 11152"/>
                  <a:gd name="T41" fmla="*/ 3563 h 8242"/>
                  <a:gd name="T42" fmla="*/ 9662 w 11152"/>
                  <a:gd name="T43" fmla="*/ 3805 h 8242"/>
                  <a:gd name="T44" fmla="*/ 9666 w 11152"/>
                  <a:gd name="T45" fmla="*/ 3711 h 8242"/>
                  <a:gd name="T46" fmla="*/ 9673 w 11152"/>
                  <a:gd name="T47" fmla="*/ 3436 h 8242"/>
                  <a:gd name="T48" fmla="*/ 9281 w 11152"/>
                  <a:gd name="T49" fmla="*/ 3565 h 8242"/>
                  <a:gd name="T50" fmla="*/ 8977 w 11152"/>
                  <a:gd name="T51" fmla="*/ 3876 h 8242"/>
                  <a:gd name="T52" fmla="*/ 9222 w 11152"/>
                  <a:gd name="T53" fmla="*/ 4096 h 8242"/>
                  <a:gd name="T54" fmla="*/ 9496 w 11152"/>
                  <a:gd name="T55" fmla="*/ 4107 h 8242"/>
                  <a:gd name="T56" fmla="*/ 9893 w 11152"/>
                  <a:gd name="T57" fmla="*/ 4177 h 8242"/>
                  <a:gd name="T58" fmla="*/ 9675 w 11152"/>
                  <a:gd name="T59" fmla="*/ 4346 h 8242"/>
                  <a:gd name="T60" fmla="*/ 9465 w 11152"/>
                  <a:gd name="T61" fmla="*/ 4597 h 8242"/>
                  <a:gd name="T62" fmla="*/ 9749 w 11152"/>
                  <a:gd name="T63" fmla="*/ 5132 h 8242"/>
                  <a:gd name="T64" fmla="*/ 9835 w 11152"/>
                  <a:gd name="T65" fmla="*/ 5418 h 8242"/>
                  <a:gd name="T66" fmla="*/ 9536 w 11152"/>
                  <a:gd name="T67" fmla="*/ 5377 h 8242"/>
                  <a:gd name="T68" fmla="*/ 9965 w 11152"/>
                  <a:gd name="T69" fmla="*/ 5700 h 8242"/>
                  <a:gd name="T70" fmla="*/ 9962 w 11152"/>
                  <a:gd name="T71" fmla="*/ 5773 h 8242"/>
                  <a:gd name="T72" fmla="*/ 10114 w 11152"/>
                  <a:gd name="T73" fmla="*/ 5904 h 8242"/>
                  <a:gd name="T74" fmla="*/ 10075 w 11152"/>
                  <a:gd name="T75" fmla="*/ 6070 h 8242"/>
                  <a:gd name="T76" fmla="*/ 9999 w 11152"/>
                  <a:gd name="T77" fmla="*/ 6268 h 8242"/>
                  <a:gd name="T78" fmla="*/ 9950 w 11152"/>
                  <a:gd name="T79" fmla="*/ 6474 h 8242"/>
                  <a:gd name="T80" fmla="*/ 9841 w 11152"/>
                  <a:gd name="T81" fmla="*/ 6631 h 8242"/>
                  <a:gd name="T82" fmla="*/ 9839 w 11152"/>
                  <a:gd name="T83" fmla="*/ 6827 h 8242"/>
                  <a:gd name="T84" fmla="*/ 9723 w 11152"/>
                  <a:gd name="T85" fmla="*/ 6878 h 8242"/>
                  <a:gd name="T86" fmla="*/ 9605 w 11152"/>
                  <a:gd name="T87" fmla="*/ 7048 h 8242"/>
                  <a:gd name="T88" fmla="*/ 9486 w 11152"/>
                  <a:gd name="T89" fmla="*/ 7163 h 8242"/>
                  <a:gd name="T90" fmla="*/ 9277 w 11152"/>
                  <a:gd name="T91" fmla="*/ 7357 h 8242"/>
                  <a:gd name="T92" fmla="*/ 9025 w 11152"/>
                  <a:gd name="T93" fmla="*/ 7437 h 8242"/>
                  <a:gd name="T94" fmla="*/ 8853 w 11152"/>
                  <a:gd name="T95" fmla="*/ 7487 h 8242"/>
                  <a:gd name="T96" fmla="*/ 8520 w 11152"/>
                  <a:gd name="T97" fmla="*/ 7619 h 8242"/>
                  <a:gd name="T98" fmla="*/ 8402 w 11152"/>
                  <a:gd name="T99" fmla="*/ 7675 h 8242"/>
                  <a:gd name="T100" fmla="*/ 8330 w 11152"/>
                  <a:gd name="T101" fmla="*/ 7816 h 8242"/>
                  <a:gd name="T102" fmla="*/ 8151 w 11152"/>
                  <a:gd name="T103" fmla="*/ 7609 h 8242"/>
                  <a:gd name="T104" fmla="*/ 6860 w 11152"/>
                  <a:gd name="T105" fmla="*/ 7778 h 8242"/>
                  <a:gd name="T106" fmla="*/ 9512 w 11152"/>
                  <a:gd name="T107" fmla="*/ 7204 h 8242"/>
                  <a:gd name="T108" fmla="*/ 10150 w 11152"/>
                  <a:gd name="T109" fmla="*/ 5792 h 8242"/>
                  <a:gd name="T110" fmla="*/ 10164 w 11152"/>
                  <a:gd name="T111" fmla="*/ 7514 h 8242"/>
                  <a:gd name="T112" fmla="*/ 10286 w 11152"/>
                  <a:gd name="T113" fmla="*/ 6902 h 8242"/>
                  <a:gd name="T114" fmla="*/ 10025 w 11152"/>
                  <a:gd name="T115" fmla="*/ 7062 h 8242"/>
                  <a:gd name="T116" fmla="*/ 10137 w 11152"/>
                  <a:gd name="T117" fmla="*/ 7494 h 8242"/>
                  <a:gd name="T118" fmla="*/ 8311 w 11152"/>
                  <a:gd name="T119" fmla="*/ 7901 h 8242"/>
                  <a:gd name="T120" fmla="*/ 8344 w 11152"/>
                  <a:gd name="T121" fmla="*/ 8231 h 8242"/>
                  <a:gd name="T122" fmla="*/ 8462 w 11152"/>
                  <a:gd name="T123" fmla="*/ 7879 h 8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1152" h="8242">
                    <a:moveTo>
                      <a:pt x="3380" y="1747"/>
                    </a:moveTo>
                    <a:lnTo>
                      <a:pt x="3429" y="1747"/>
                    </a:lnTo>
                    <a:lnTo>
                      <a:pt x="3464" y="1759"/>
                    </a:lnTo>
                    <a:lnTo>
                      <a:pt x="3493" y="1760"/>
                    </a:lnTo>
                    <a:lnTo>
                      <a:pt x="5000" y="1805"/>
                    </a:lnTo>
                    <a:lnTo>
                      <a:pt x="7682" y="1513"/>
                    </a:lnTo>
                    <a:lnTo>
                      <a:pt x="8013" y="1168"/>
                    </a:lnTo>
                    <a:lnTo>
                      <a:pt x="8082" y="1144"/>
                    </a:lnTo>
                    <a:lnTo>
                      <a:pt x="8106" y="1148"/>
                    </a:lnTo>
                    <a:lnTo>
                      <a:pt x="8111" y="1161"/>
                    </a:lnTo>
                    <a:lnTo>
                      <a:pt x="8142" y="1155"/>
                    </a:lnTo>
                    <a:lnTo>
                      <a:pt x="8193" y="1162"/>
                    </a:lnTo>
                    <a:lnTo>
                      <a:pt x="8217" y="1182"/>
                    </a:lnTo>
                    <a:lnTo>
                      <a:pt x="8237" y="1179"/>
                    </a:lnTo>
                    <a:lnTo>
                      <a:pt x="8318" y="1102"/>
                    </a:lnTo>
                    <a:lnTo>
                      <a:pt x="8357" y="1074"/>
                    </a:lnTo>
                    <a:lnTo>
                      <a:pt x="8418" y="1064"/>
                    </a:lnTo>
                    <a:lnTo>
                      <a:pt x="8444" y="1038"/>
                    </a:lnTo>
                    <a:lnTo>
                      <a:pt x="8455" y="1006"/>
                    </a:lnTo>
                    <a:lnTo>
                      <a:pt x="8447" y="971"/>
                    </a:lnTo>
                    <a:lnTo>
                      <a:pt x="8435" y="962"/>
                    </a:lnTo>
                    <a:lnTo>
                      <a:pt x="8421" y="973"/>
                    </a:lnTo>
                    <a:lnTo>
                      <a:pt x="8408" y="962"/>
                    </a:lnTo>
                    <a:lnTo>
                      <a:pt x="8392" y="959"/>
                    </a:lnTo>
                    <a:lnTo>
                      <a:pt x="8389" y="912"/>
                    </a:lnTo>
                    <a:lnTo>
                      <a:pt x="8398" y="898"/>
                    </a:lnTo>
                    <a:lnTo>
                      <a:pt x="8397" y="848"/>
                    </a:lnTo>
                    <a:lnTo>
                      <a:pt x="8385" y="817"/>
                    </a:lnTo>
                    <a:lnTo>
                      <a:pt x="8391" y="798"/>
                    </a:lnTo>
                    <a:lnTo>
                      <a:pt x="8411" y="787"/>
                    </a:lnTo>
                    <a:lnTo>
                      <a:pt x="8415" y="755"/>
                    </a:lnTo>
                    <a:lnTo>
                      <a:pt x="8395" y="733"/>
                    </a:lnTo>
                    <a:lnTo>
                      <a:pt x="8390" y="696"/>
                    </a:lnTo>
                    <a:lnTo>
                      <a:pt x="8396" y="678"/>
                    </a:lnTo>
                    <a:lnTo>
                      <a:pt x="8379" y="649"/>
                    </a:lnTo>
                    <a:lnTo>
                      <a:pt x="8381" y="621"/>
                    </a:lnTo>
                    <a:lnTo>
                      <a:pt x="8400" y="586"/>
                    </a:lnTo>
                    <a:lnTo>
                      <a:pt x="8422" y="569"/>
                    </a:lnTo>
                    <a:lnTo>
                      <a:pt x="8429" y="530"/>
                    </a:lnTo>
                    <a:lnTo>
                      <a:pt x="8452" y="496"/>
                    </a:lnTo>
                    <a:lnTo>
                      <a:pt x="8472" y="480"/>
                    </a:lnTo>
                    <a:lnTo>
                      <a:pt x="8474" y="439"/>
                    </a:lnTo>
                    <a:lnTo>
                      <a:pt x="8467" y="419"/>
                    </a:lnTo>
                    <a:lnTo>
                      <a:pt x="8467" y="393"/>
                    </a:lnTo>
                    <a:lnTo>
                      <a:pt x="8442" y="374"/>
                    </a:lnTo>
                    <a:lnTo>
                      <a:pt x="8429" y="342"/>
                    </a:lnTo>
                    <a:lnTo>
                      <a:pt x="8404" y="301"/>
                    </a:lnTo>
                    <a:lnTo>
                      <a:pt x="8384" y="296"/>
                    </a:lnTo>
                    <a:lnTo>
                      <a:pt x="8360" y="307"/>
                    </a:lnTo>
                    <a:lnTo>
                      <a:pt x="8322" y="330"/>
                    </a:lnTo>
                    <a:lnTo>
                      <a:pt x="8305" y="327"/>
                    </a:lnTo>
                    <a:lnTo>
                      <a:pt x="8293" y="314"/>
                    </a:lnTo>
                    <a:lnTo>
                      <a:pt x="8293" y="272"/>
                    </a:lnTo>
                    <a:lnTo>
                      <a:pt x="8305" y="257"/>
                    </a:lnTo>
                    <a:lnTo>
                      <a:pt x="8305" y="240"/>
                    </a:lnTo>
                    <a:lnTo>
                      <a:pt x="8318" y="222"/>
                    </a:lnTo>
                    <a:lnTo>
                      <a:pt x="8327" y="190"/>
                    </a:lnTo>
                    <a:lnTo>
                      <a:pt x="8353" y="161"/>
                    </a:lnTo>
                    <a:lnTo>
                      <a:pt x="8353" y="140"/>
                    </a:lnTo>
                    <a:lnTo>
                      <a:pt x="8371" y="124"/>
                    </a:lnTo>
                    <a:lnTo>
                      <a:pt x="8416" y="118"/>
                    </a:lnTo>
                    <a:lnTo>
                      <a:pt x="8436" y="111"/>
                    </a:lnTo>
                    <a:lnTo>
                      <a:pt x="8459" y="110"/>
                    </a:lnTo>
                    <a:lnTo>
                      <a:pt x="8465" y="104"/>
                    </a:lnTo>
                    <a:lnTo>
                      <a:pt x="8490" y="106"/>
                    </a:lnTo>
                    <a:lnTo>
                      <a:pt x="8515" y="96"/>
                    </a:lnTo>
                    <a:lnTo>
                      <a:pt x="8529" y="69"/>
                    </a:lnTo>
                    <a:lnTo>
                      <a:pt x="8558" y="69"/>
                    </a:lnTo>
                    <a:lnTo>
                      <a:pt x="8578" y="47"/>
                    </a:lnTo>
                    <a:lnTo>
                      <a:pt x="8615" y="54"/>
                    </a:lnTo>
                    <a:lnTo>
                      <a:pt x="8637" y="50"/>
                    </a:lnTo>
                    <a:lnTo>
                      <a:pt x="8671" y="51"/>
                    </a:lnTo>
                    <a:lnTo>
                      <a:pt x="8687" y="37"/>
                    </a:lnTo>
                    <a:lnTo>
                      <a:pt x="8700" y="37"/>
                    </a:lnTo>
                    <a:lnTo>
                      <a:pt x="8710" y="11"/>
                    </a:lnTo>
                    <a:lnTo>
                      <a:pt x="8759" y="5"/>
                    </a:lnTo>
                    <a:lnTo>
                      <a:pt x="8768" y="0"/>
                    </a:lnTo>
                    <a:lnTo>
                      <a:pt x="8788" y="5"/>
                    </a:lnTo>
                    <a:lnTo>
                      <a:pt x="8814" y="7"/>
                    </a:lnTo>
                    <a:lnTo>
                      <a:pt x="8838" y="25"/>
                    </a:lnTo>
                    <a:lnTo>
                      <a:pt x="8892" y="30"/>
                    </a:lnTo>
                    <a:lnTo>
                      <a:pt x="8915" y="48"/>
                    </a:lnTo>
                    <a:lnTo>
                      <a:pt x="8921" y="63"/>
                    </a:lnTo>
                    <a:lnTo>
                      <a:pt x="8960" y="63"/>
                    </a:lnTo>
                    <a:lnTo>
                      <a:pt x="8983" y="56"/>
                    </a:lnTo>
                    <a:lnTo>
                      <a:pt x="8993" y="67"/>
                    </a:lnTo>
                    <a:lnTo>
                      <a:pt x="9024" y="81"/>
                    </a:lnTo>
                    <a:lnTo>
                      <a:pt x="9038" y="75"/>
                    </a:lnTo>
                    <a:lnTo>
                      <a:pt x="9035" y="55"/>
                    </a:lnTo>
                    <a:lnTo>
                      <a:pt x="9052" y="44"/>
                    </a:lnTo>
                    <a:lnTo>
                      <a:pt x="9066" y="51"/>
                    </a:lnTo>
                    <a:lnTo>
                      <a:pt x="9091" y="51"/>
                    </a:lnTo>
                    <a:lnTo>
                      <a:pt x="9103" y="45"/>
                    </a:lnTo>
                    <a:lnTo>
                      <a:pt x="9121" y="65"/>
                    </a:lnTo>
                    <a:lnTo>
                      <a:pt x="9138" y="63"/>
                    </a:lnTo>
                    <a:lnTo>
                      <a:pt x="9161" y="71"/>
                    </a:lnTo>
                    <a:lnTo>
                      <a:pt x="9171" y="87"/>
                    </a:lnTo>
                    <a:lnTo>
                      <a:pt x="9167" y="104"/>
                    </a:lnTo>
                    <a:lnTo>
                      <a:pt x="9172" y="121"/>
                    </a:lnTo>
                    <a:lnTo>
                      <a:pt x="9191" y="123"/>
                    </a:lnTo>
                    <a:lnTo>
                      <a:pt x="9200" y="136"/>
                    </a:lnTo>
                    <a:lnTo>
                      <a:pt x="9217" y="121"/>
                    </a:lnTo>
                    <a:lnTo>
                      <a:pt x="9240" y="127"/>
                    </a:lnTo>
                    <a:lnTo>
                      <a:pt x="9246" y="142"/>
                    </a:lnTo>
                    <a:lnTo>
                      <a:pt x="9237" y="158"/>
                    </a:lnTo>
                    <a:lnTo>
                      <a:pt x="9245" y="174"/>
                    </a:lnTo>
                    <a:lnTo>
                      <a:pt x="9273" y="182"/>
                    </a:lnTo>
                    <a:lnTo>
                      <a:pt x="9289" y="179"/>
                    </a:lnTo>
                    <a:lnTo>
                      <a:pt x="9301" y="190"/>
                    </a:lnTo>
                    <a:lnTo>
                      <a:pt x="9301" y="207"/>
                    </a:lnTo>
                    <a:lnTo>
                      <a:pt x="9319" y="216"/>
                    </a:lnTo>
                    <a:lnTo>
                      <a:pt x="9330" y="236"/>
                    </a:lnTo>
                    <a:lnTo>
                      <a:pt x="9332" y="259"/>
                    </a:lnTo>
                    <a:lnTo>
                      <a:pt x="9340" y="280"/>
                    </a:lnTo>
                    <a:lnTo>
                      <a:pt x="9340" y="296"/>
                    </a:lnTo>
                    <a:lnTo>
                      <a:pt x="9348" y="308"/>
                    </a:lnTo>
                    <a:lnTo>
                      <a:pt x="9392" y="310"/>
                    </a:lnTo>
                    <a:lnTo>
                      <a:pt x="9396" y="329"/>
                    </a:lnTo>
                    <a:lnTo>
                      <a:pt x="9387" y="352"/>
                    </a:lnTo>
                    <a:lnTo>
                      <a:pt x="9390" y="370"/>
                    </a:lnTo>
                    <a:lnTo>
                      <a:pt x="9429" y="394"/>
                    </a:lnTo>
                    <a:lnTo>
                      <a:pt x="9443" y="423"/>
                    </a:lnTo>
                    <a:lnTo>
                      <a:pt x="9465" y="449"/>
                    </a:lnTo>
                    <a:lnTo>
                      <a:pt x="9471" y="474"/>
                    </a:lnTo>
                    <a:lnTo>
                      <a:pt x="9487" y="482"/>
                    </a:lnTo>
                    <a:lnTo>
                      <a:pt x="9499" y="511"/>
                    </a:lnTo>
                    <a:lnTo>
                      <a:pt x="9520" y="528"/>
                    </a:lnTo>
                    <a:lnTo>
                      <a:pt x="9519" y="542"/>
                    </a:lnTo>
                    <a:lnTo>
                      <a:pt x="9514" y="561"/>
                    </a:lnTo>
                    <a:lnTo>
                      <a:pt x="9524" y="567"/>
                    </a:lnTo>
                    <a:lnTo>
                      <a:pt x="9541" y="558"/>
                    </a:lnTo>
                    <a:lnTo>
                      <a:pt x="9557" y="585"/>
                    </a:lnTo>
                    <a:lnTo>
                      <a:pt x="9561" y="607"/>
                    </a:lnTo>
                    <a:lnTo>
                      <a:pt x="9594" y="650"/>
                    </a:lnTo>
                    <a:lnTo>
                      <a:pt x="9656" y="690"/>
                    </a:lnTo>
                    <a:lnTo>
                      <a:pt x="9666" y="722"/>
                    </a:lnTo>
                    <a:lnTo>
                      <a:pt x="9673" y="757"/>
                    </a:lnTo>
                    <a:lnTo>
                      <a:pt x="9686" y="767"/>
                    </a:lnTo>
                    <a:lnTo>
                      <a:pt x="9688" y="802"/>
                    </a:lnTo>
                    <a:lnTo>
                      <a:pt x="9707" y="813"/>
                    </a:lnTo>
                    <a:lnTo>
                      <a:pt x="9726" y="816"/>
                    </a:lnTo>
                    <a:lnTo>
                      <a:pt x="9733" y="846"/>
                    </a:lnTo>
                    <a:lnTo>
                      <a:pt x="9730" y="870"/>
                    </a:lnTo>
                    <a:lnTo>
                      <a:pt x="9748" y="903"/>
                    </a:lnTo>
                    <a:lnTo>
                      <a:pt x="9786" y="943"/>
                    </a:lnTo>
                    <a:lnTo>
                      <a:pt x="9815" y="952"/>
                    </a:lnTo>
                    <a:lnTo>
                      <a:pt x="9828" y="975"/>
                    </a:lnTo>
                    <a:lnTo>
                      <a:pt x="9849" y="979"/>
                    </a:lnTo>
                    <a:lnTo>
                      <a:pt x="9867" y="973"/>
                    </a:lnTo>
                    <a:lnTo>
                      <a:pt x="9884" y="982"/>
                    </a:lnTo>
                    <a:lnTo>
                      <a:pt x="9897" y="975"/>
                    </a:lnTo>
                    <a:lnTo>
                      <a:pt x="9933" y="980"/>
                    </a:lnTo>
                    <a:lnTo>
                      <a:pt x="9952" y="964"/>
                    </a:lnTo>
                    <a:lnTo>
                      <a:pt x="9975" y="964"/>
                    </a:lnTo>
                    <a:lnTo>
                      <a:pt x="9975" y="974"/>
                    </a:lnTo>
                    <a:lnTo>
                      <a:pt x="9961" y="988"/>
                    </a:lnTo>
                    <a:lnTo>
                      <a:pt x="9972" y="998"/>
                    </a:lnTo>
                    <a:lnTo>
                      <a:pt x="10010" y="1001"/>
                    </a:lnTo>
                    <a:lnTo>
                      <a:pt x="10028" y="1011"/>
                    </a:lnTo>
                    <a:lnTo>
                      <a:pt x="10039" y="1024"/>
                    </a:lnTo>
                    <a:lnTo>
                      <a:pt x="10060" y="1037"/>
                    </a:lnTo>
                    <a:lnTo>
                      <a:pt x="10065" y="1024"/>
                    </a:lnTo>
                    <a:lnTo>
                      <a:pt x="10082" y="1017"/>
                    </a:lnTo>
                    <a:lnTo>
                      <a:pt x="10100" y="1022"/>
                    </a:lnTo>
                    <a:lnTo>
                      <a:pt x="10107" y="1001"/>
                    </a:lnTo>
                    <a:lnTo>
                      <a:pt x="10124" y="999"/>
                    </a:lnTo>
                    <a:lnTo>
                      <a:pt x="10137" y="1012"/>
                    </a:lnTo>
                    <a:lnTo>
                      <a:pt x="10144" y="1031"/>
                    </a:lnTo>
                    <a:lnTo>
                      <a:pt x="10161" y="1052"/>
                    </a:lnTo>
                    <a:lnTo>
                      <a:pt x="10180" y="1054"/>
                    </a:lnTo>
                    <a:lnTo>
                      <a:pt x="10185" y="1070"/>
                    </a:lnTo>
                    <a:lnTo>
                      <a:pt x="10204" y="1086"/>
                    </a:lnTo>
                    <a:lnTo>
                      <a:pt x="10213" y="1085"/>
                    </a:lnTo>
                    <a:lnTo>
                      <a:pt x="10228" y="1101"/>
                    </a:lnTo>
                    <a:lnTo>
                      <a:pt x="10232" y="1118"/>
                    </a:lnTo>
                    <a:lnTo>
                      <a:pt x="10269" y="1134"/>
                    </a:lnTo>
                    <a:lnTo>
                      <a:pt x="10278" y="1142"/>
                    </a:lnTo>
                    <a:lnTo>
                      <a:pt x="10294" y="1144"/>
                    </a:lnTo>
                    <a:lnTo>
                      <a:pt x="10312" y="1158"/>
                    </a:lnTo>
                    <a:lnTo>
                      <a:pt x="10335" y="1162"/>
                    </a:lnTo>
                    <a:lnTo>
                      <a:pt x="10354" y="1157"/>
                    </a:lnTo>
                    <a:lnTo>
                      <a:pt x="10373" y="1155"/>
                    </a:lnTo>
                    <a:lnTo>
                      <a:pt x="10392" y="1141"/>
                    </a:lnTo>
                    <a:lnTo>
                      <a:pt x="10405" y="1138"/>
                    </a:lnTo>
                    <a:lnTo>
                      <a:pt x="10418" y="1144"/>
                    </a:lnTo>
                    <a:lnTo>
                      <a:pt x="10414" y="1167"/>
                    </a:lnTo>
                    <a:lnTo>
                      <a:pt x="10400" y="1187"/>
                    </a:lnTo>
                    <a:lnTo>
                      <a:pt x="10401" y="1211"/>
                    </a:lnTo>
                    <a:lnTo>
                      <a:pt x="10404" y="1231"/>
                    </a:lnTo>
                    <a:lnTo>
                      <a:pt x="10432" y="1229"/>
                    </a:lnTo>
                    <a:lnTo>
                      <a:pt x="10439" y="1259"/>
                    </a:lnTo>
                    <a:lnTo>
                      <a:pt x="10449" y="1287"/>
                    </a:lnTo>
                    <a:lnTo>
                      <a:pt x="10444" y="1319"/>
                    </a:lnTo>
                    <a:lnTo>
                      <a:pt x="10436" y="1329"/>
                    </a:lnTo>
                    <a:lnTo>
                      <a:pt x="10436" y="1354"/>
                    </a:lnTo>
                    <a:lnTo>
                      <a:pt x="10469" y="1395"/>
                    </a:lnTo>
                    <a:lnTo>
                      <a:pt x="10483" y="1404"/>
                    </a:lnTo>
                    <a:lnTo>
                      <a:pt x="10511" y="1438"/>
                    </a:lnTo>
                    <a:lnTo>
                      <a:pt x="10519" y="1456"/>
                    </a:lnTo>
                    <a:lnTo>
                      <a:pt x="10546" y="1449"/>
                    </a:lnTo>
                    <a:lnTo>
                      <a:pt x="10568" y="1432"/>
                    </a:lnTo>
                    <a:lnTo>
                      <a:pt x="10593" y="1432"/>
                    </a:lnTo>
                    <a:lnTo>
                      <a:pt x="10608" y="1455"/>
                    </a:lnTo>
                    <a:lnTo>
                      <a:pt x="10617" y="1477"/>
                    </a:lnTo>
                    <a:lnTo>
                      <a:pt x="10638" y="1470"/>
                    </a:lnTo>
                    <a:lnTo>
                      <a:pt x="10652" y="1456"/>
                    </a:lnTo>
                    <a:lnTo>
                      <a:pt x="10676" y="1462"/>
                    </a:lnTo>
                    <a:lnTo>
                      <a:pt x="10693" y="1456"/>
                    </a:lnTo>
                    <a:lnTo>
                      <a:pt x="10741" y="1447"/>
                    </a:lnTo>
                    <a:lnTo>
                      <a:pt x="10763" y="1427"/>
                    </a:lnTo>
                    <a:lnTo>
                      <a:pt x="10780" y="1419"/>
                    </a:lnTo>
                    <a:lnTo>
                      <a:pt x="10778" y="1400"/>
                    </a:lnTo>
                    <a:lnTo>
                      <a:pt x="10786" y="1368"/>
                    </a:lnTo>
                    <a:lnTo>
                      <a:pt x="10809" y="1357"/>
                    </a:lnTo>
                    <a:lnTo>
                      <a:pt x="10809" y="1330"/>
                    </a:lnTo>
                    <a:lnTo>
                      <a:pt x="10819" y="1305"/>
                    </a:lnTo>
                    <a:lnTo>
                      <a:pt x="10841" y="1302"/>
                    </a:lnTo>
                    <a:lnTo>
                      <a:pt x="10875" y="1302"/>
                    </a:lnTo>
                    <a:lnTo>
                      <a:pt x="10885" y="1268"/>
                    </a:lnTo>
                    <a:lnTo>
                      <a:pt x="10902" y="1264"/>
                    </a:lnTo>
                    <a:lnTo>
                      <a:pt x="10920" y="1258"/>
                    </a:lnTo>
                    <a:lnTo>
                      <a:pt x="10924" y="1232"/>
                    </a:lnTo>
                    <a:lnTo>
                      <a:pt x="10943" y="1215"/>
                    </a:lnTo>
                    <a:lnTo>
                      <a:pt x="10971" y="1212"/>
                    </a:lnTo>
                    <a:lnTo>
                      <a:pt x="10988" y="1195"/>
                    </a:lnTo>
                    <a:lnTo>
                      <a:pt x="11021" y="1207"/>
                    </a:lnTo>
                    <a:lnTo>
                      <a:pt x="11039" y="1221"/>
                    </a:lnTo>
                    <a:lnTo>
                      <a:pt x="11067" y="1222"/>
                    </a:lnTo>
                    <a:lnTo>
                      <a:pt x="11077" y="1241"/>
                    </a:lnTo>
                    <a:lnTo>
                      <a:pt x="11095" y="1272"/>
                    </a:lnTo>
                    <a:lnTo>
                      <a:pt x="11077" y="1288"/>
                    </a:lnTo>
                    <a:lnTo>
                      <a:pt x="11083" y="1306"/>
                    </a:lnTo>
                    <a:lnTo>
                      <a:pt x="11112" y="1337"/>
                    </a:lnTo>
                    <a:lnTo>
                      <a:pt x="11115" y="1361"/>
                    </a:lnTo>
                    <a:lnTo>
                      <a:pt x="11132" y="1378"/>
                    </a:lnTo>
                    <a:lnTo>
                      <a:pt x="11152" y="1390"/>
                    </a:lnTo>
                    <a:lnTo>
                      <a:pt x="11145" y="1426"/>
                    </a:lnTo>
                    <a:lnTo>
                      <a:pt x="11144" y="1456"/>
                    </a:lnTo>
                    <a:lnTo>
                      <a:pt x="11137" y="1469"/>
                    </a:lnTo>
                    <a:lnTo>
                      <a:pt x="11111" y="1474"/>
                    </a:lnTo>
                    <a:lnTo>
                      <a:pt x="11087" y="1503"/>
                    </a:lnTo>
                    <a:lnTo>
                      <a:pt x="11087" y="1518"/>
                    </a:lnTo>
                    <a:lnTo>
                      <a:pt x="11103" y="1539"/>
                    </a:lnTo>
                    <a:lnTo>
                      <a:pt x="11110" y="1547"/>
                    </a:lnTo>
                    <a:lnTo>
                      <a:pt x="11108" y="1576"/>
                    </a:lnTo>
                    <a:lnTo>
                      <a:pt x="11098" y="1601"/>
                    </a:lnTo>
                    <a:lnTo>
                      <a:pt x="11109" y="1616"/>
                    </a:lnTo>
                    <a:lnTo>
                      <a:pt x="11124" y="1626"/>
                    </a:lnTo>
                    <a:lnTo>
                      <a:pt x="11122" y="1646"/>
                    </a:lnTo>
                    <a:lnTo>
                      <a:pt x="11129" y="1658"/>
                    </a:lnTo>
                    <a:lnTo>
                      <a:pt x="11131" y="1671"/>
                    </a:lnTo>
                    <a:lnTo>
                      <a:pt x="11123" y="1678"/>
                    </a:lnTo>
                    <a:lnTo>
                      <a:pt x="11112" y="1683"/>
                    </a:lnTo>
                    <a:lnTo>
                      <a:pt x="11115" y="1723"/>
                    </a:lnTo>
                    <a:lnTo>
                      <a:pt x="11127" y="1758"/>
                    </a:lnTo>
                    <a:lnTo>
                      <a:pt x="11137" y="1776"/>
                    </a:lnTo>
                    <a:lnTo>
                      <a:pt x="11137" y="1790"/>
                    </a:lnTo>
                    <a:lnTo>
                      <a:pt x="11120" y="1802"/>
                    </a:lnTo>
                    <a:lnTo>
                      <a:pt x="11113" y="1825"/>
                    </a:lnTo>
                    <a:lnTo>
                      <a:pt x="11124" y="1843"/>
                    </a:lnTo>
                    <a:lnTo>
                      <a:pt x="11124" y="1862"/>
                    </a:lnTo>
                    <a:lnTo>
                      <a:pt x="11134" y="1878"/>
                    </a:lnTo>
                    <a:lnTo>
                      <a:pt x="11110" y="1890"/>
                    </a:lnTo>
                    <a:lnTo>
                      <a:pt x="11105" y="1900"/>
                    </a:lnTo>
                    <a:lnTo>
                      <a:pt x="11115" y="1917"/>
                    </a:lnTo>
                    <a:lnTo>
                      <a:pt x="11120" y="1944"/>
                    </a:lnTo>
                    <a:lnTo>
                      <a:pt x="11109" y="1956"/>
                    </a:lnTo>
                    <a:lnTo>
                      <a:pt x="11095" y="1990"/>
                    </a:lnTo>
                    <a:lnTo>
                      <a:pt x="11099" y="2010"/>
                    </a:lnTo>
                    <a:lnTo>
                      <a:pt x="11105" y="2027"/>
                    </a:lnTo>
                    <a:lnTo>
                      <a:pt x="11099" y="2041"/>
                    </a:lnTo>
                    <a:lnTo>
                      <a:pt x="11101" y="2058"/>
                    </a:lnTo>
                    <a:lnTo>
                      <a:pt x="11112" y="2078"/>
                    </a:lnTo>
                    <a:lnTo>
                      <a:pt x="11116" y="2102"/>
                    </a:lnTo>
                    <a:lnTo>
                      <a:pt x="11103" y="2120"/>
                    </a:lnTo>
                    <a:lnTo>
                      <a:pt x="11083" y="2120"/>
                    </a:lnTo>
                    <a:lnTo>
                      <a:pt x="11067" y="2115"/>
                    </a:lnTo>
                    <a:lnTo>
                      <a:pt x="10958" y="2094"/>
                    </a:lnTo>
                    <a:lnTo>
                      <a:pt x="10936" y="2086"/>
                    </a:lnTo>
                    <a:lnTo>
                      <a:pt x="10909" y="2079"/>
                    </a:lnTo>
                    <a:lnTo>
                      <a:pt x="10895" y="2083"/>
                    </a:lnTo>
                    <a:lnTo>
                      <a:pt x="10864" y="2131"/>
                    </a:lnTo>
                    <a:lnTo>
                      <a:pt x="10857" y="2154"/>
                    </a:lnTo>
                    <a:lnTo>
                      <a:pt x="10841" y="2175"/>
                    </a:lnTo>
                    <a:lnTo>
                      <a:pt x="10821" y="2177"/>
                    </a:lnTo>
                    <a:lnTo>
                      <a:pt x="10800" y="2192"/>
                    </a:lnTo>
                    <a:lnTo>
                      <a:pt x="10792" y="2207"/>
                    </a:lnTo>
                    <a:lnTo>
                      <a:pt x="10805" y="2235"/>
                    </a:lnTo>
                    <a:lnTo>
                      <a:pt x="10845" y="2298"/>
                    </a:lnTo>
                    <a:lnTo>
                      <a:pt x="10853" y="2323"/>
                    </a:lnTo>
                    <a:lnTo>
                      <a:pt x="10864" y="2344"/>
                    </a:lnTo>
                    <a:lnTo>
                      <a:pt x="10886" y="2374"/>
                    </a:lnTo>
                    <a:lnTo>
                      <a:pt x="10885" y="2405"/>
                    </a:lnTo>
                    <a:lnTo>
                      <a:pt x="10889" y="2446"/>
                    </a:lnTo>
                    <a:lnTo>
                      <a:pt x="10892" y="2474"/>
                    </a:lnTo>
                    <a:lnTo>
                      <a:pt x="10892" y="2533"/>
                    </a:lnTo>
                    <a:lnTo>
                      <a:pt x="10913" y="2547"/>
                    </a:lnTo>
                    <a:lnTo>
                      <a:pt x="10915" y="2578"/>
                    </a:lnTo>
                    <a:lnTo>
                      <a:pt x="10916" y="2609"/>
                    </a:lnTo>
                    <a:lnTo>
                      <a:pt x="10908" y="2626"/>
                    </a:lnTo>
                    <a:lnTo>
                      <a:pt x="10906" y="2648"/>
                    </a:lnTo>
                    <a:lnTo>
                      <a:pt x="10911" y="2666"/>
                    </a:lnTo>
                    <a:lnTo>
                      <a:pt x="10911" y="2695"/>
                    </a:lnTo>
                    <a:lnTo>
                      <a:pt x="10898" y="2699"/>
                    </a:lnTo>
                    <a:lnTo>
                      <a:pt x="10858" y="2693"/>
                    </a:lnTo>
                    <a:lnTo>
                      <a:pt x="10838" y="2706"/>
                    </a:lnTo>
                    <a:lnTo>
                      <a:pt x="10837" y="2719"/>
                    </a:lnTo>
                    <a:lnTo>
                      <a:pt x="10842" y="2748"/>
                    </a:lnTo>
                    <a:lnTo>
                      <a:pt x="10855" y="2756"/>
                    </a:lnTo>
                    <a:lnTo>
                      <a:pt x="10855" y="2776"/>
                    </a:lnTo>
                    <a:lnTo>
                      <a:pt x="10848" y="2794"/>
                    </a:lnTo>
                    <a:lnTo>
                      <a:pt x="10700" y="2911"/>
                    </a:lnTo>
                    <a:lnTo>
                      <a:pt x="10656" y="3173"/>
                    </a:lnTo>
                    <a:lnTo>
                      <a:pt x="10156" y="3524"/>
                    </a:lnTo>
                    <a:lnTo>
                      <a:pt x="10073" y="3563"/>
                    </a:lnTo>
                    <a:lnTo>
                      <a:pt x="10069" y="3563"/>
                    </a:lnTo>
                    <a:lnTo>
                      <a:pt x="10057" y="3531"/>
                    </a:lnTo>
                    <a:lnTo>
                      <a:pt x="10007" y="3589"/>
                    </a:lnTo>
                    <a:lnTo>
                      <a:pt x="9969" y="3591"/>
                    </a:lnTo>
                    <a:lnTo>
                      <a:pt x="9950" y="3598"/>
                    </a:lnTo>
                    <a:lnTo>
                      <a:pt x="9932" y="3582"/>
                    </a:lnTo>
                    <a:lnTo>
                      <a:pt x="9887" y="3614"/>
                    </a:lnTo>
                    <a:lnTo>
                      <a:pt x="9848" y="3614"/>
                    </a:lnTo>
                    <a:lnTo>
                      <a:pt x="9841" y="3649"/>
                    </a:lnTo>
                    <a:lnTo>
                      <a:pt x="9819" y="3646"/>
                    </a:lnTo>
                    <a:lnTo>
                      <a:pt x="9744" y="3704"/>
                    </a:lnTo>
                    <a:lnTo>
                      <a:pt x="9701" y="3736"/>
                    </a:lnTo>
                    <a:lnTo>
                      <a:pt x="9715" y="3770"/>
                    </a:lnTo>
                    <a:lnTo>
                      <a:pt x="9710" y="3783"/>
                    </a:lnTo>
                    <a:lnTo>
                      <a:pt x="9662" y="3805"/>
                    </a:lnTo>
                    <a:lnTo>
                      <a:pt x="9634" y="3846"/>
                    </a:lnTo>
                    <a:lnTo>
                      <a:pt x="9615" y="3846"/>
                    </a:lnTo>
                    <a:lnTo>
                      <a:pt x="9594" y="3872"/>
                    </a:lnTo>
                    <a:lnTo>
                      <a:pt x="9573" y="3876"/>
                    </a:lnTo>
                    <a:lnTo>
                      <a:pt x="9569" y="3848"/>
                    </a:lnTo>
                    <a:lnTo>
                      <a:pt x="9542" y="3830"/>
                    </a:lnTo>
                    <a:lnTo>
                      <a:pt x="9555" y="3805"/>
                    </a:lnTo>
                    <a:lnTo>
                      <a:pt x="9583" y="3803"/>
                    </a:lnTo>
                    <a:lnTo>
                      <a:pt x="9601" y="3779"/>
                    </a:lnTo>
                    <a:lnTo>
                      <a:pt x="9639" y="3784"/>
                    </a:lnTo>
                    <a:lnTo>
                      <a:pt x="9654" y="3774"/>
                    </a:lnTo>
                    <a:lnTo>
                      <a:pt x="9658" y="3754"/>
                    </a:lnTo>
                    <a:lnTo>
                      <a:pt x="9638" y="3750"/>
                    </a:lnTo>
                    <a:lnTo>
                      <a:pt x="9634" y="3734"/>
                    </a:lnTo>
                    <a:lnTo>
                      <a:pt x="9666" y="3711"/>
                    </a:lnTo>
                    <a:lnTo>
                      <a:pt x="9683" y="3680"/>
                    </a:lnTo>
                    <a:lnTo>
                      <a:pt x="9642" y="3711"/>
                    </a:lnTo>
                    <a:lnTo>
                      <a:pt x="9605" y="3724"/>
                    </a:lnTo>
                    <a:lnTo>
                      <a:pt x="9589" y="3706"/>
                    </a:lnTo>
                    <a:lnTo>
                      <a:pt x="9589" y="3685"/>
                    </a:lnTo>
                    <a:lnTo>
                      <a:pt x="9603" y="3679"/>
                    </a:lnTo>
                    <a:lnTo>
                      <a:pt x="9606" y="3656"/>
                    </a:lnTo>
                    <a:lnTo>
                      <a:pt x="9569" y="3619"/>
                    </a:lnTo>
                    <a:lnTo>
                      <a:pt x="9576" y="3574"/>
                    </a:lnTo>
                    <a:lnTo>
                      <a:pt x="9573" y="3561"/>
                    </a:lnTo>
                    <a:lnTo>
                      <a:pt x="9605" y="3560"/>
                    </a:lnTo>
                    <a:lnTo>
                      <a:pt x="9609" y="3518"/>
                    </a:lnTo>
                    <a:lnTo>
                      <a:pt x="9645" y="3471"/>
                    </a:lnTo>
                    <a:lnTo>
                      <a:pt x="9653" y="3448"/>
                    </a:lnTo>
                    <a:lnTo>
                      <a:pt x="9673" y="3436"/>
                    </a:lnTo>
                    <a:lnTo>
                      <a:pt x="9669" y="3407"/>
                    </a:lnTo>
                    <a:lnTo>
                      <a:pt x="9593" y="3362"/>
                    </a:lnTo>
                    <a:lnTo>
                      <a:pt x="9540" y="3299"/>
                    </a:lnTo>
                    <a:lnTo>
                      <a:pt x="9528" y="3332"/>
                    </a:lnTo>
                    <a:lnTo>
                      <a:pt x="9499" y="3332"/>
                    </a:lnTo>
                    <a:lnTo>
                      <a:pt x="9483" y="3322"/>
                    </a:lnTo>
                    <a:lnTo>
                      <a:pt x="9444" y="3324"/>
                    </a:lnTo>
                    <a:lnTo>
                      <a:pt x="9422" y="3361"/>
                    </a:lnTo>
                    <a:lnTo>
                      <a:pt x="9408" y="3369"/>
                    </a:lnTo>
                    <a:lnTo>
                      <a:pt x="9401" y="3407"/>
                    </a:lnTo>
                    <a:lnTo>
                      <a:pt x="9366" y="3446"/>
                    </a:lnTo>
                    <a:lnTo>
                      <a:pt x="9362" y="3514"/>
                    </a:lnTo>
                    <a:lnTo>
                      <a:pt x="9345" y="3518"/>
                    </a:lnTo>
                    <a:lnTo>
                      <a:pt x="9317" y="3564"/>
                    </a:lnTo>
                    <a:lnTo>
                      <a:pt x="9281" y="3565"/>
                    </a:lnTo>
                    <a:lnTo>
                      <a:pt x="9220" y="3599"/>
                    </a:lnTo>
                    <a:lnTo>
                      <a:pt x="9202" y="3685"/>
                    </a:lnTo>
                    <a:lnTo>
                      <a:pt x="9189" y="3705"/>
                    </a:lnTo>
                    <a:lnTo>
                      <a:pt x="9200" y="3714"/>
                    </a:lnTo>
                    <a:lnTo>
                      <a:pt x="9206" y="3755"/>
                    </a:lnTo>
                    <a:lnTo>
                      <a:pt x="9181" y="3755"/>
                    </a:lnTo>
                    <a:lnTo>
                      <a:pt x="9191" y="3773"/>
                    </a:lnTo>
                    <a:lnTo>
                      <a:pt x="9175" y="3809"/>
                    </a:lnTo>
                    <a:lnTo>
                      <a:pt x="9131" y="3810"/>
                    </a:lnTo>
                    <a:lnTo>
                      <a:pt x="9075" y="3811"/>
                    </a:lnTo>
                    <a:lnTo>
                      <a:pt x="9011" y="3788"/>
                    </a:lnTo>
                    <a:lnTo>
                      <a:pt x="9006" y="3808"/>
                    </a:lnTo>
                    <a:lnTo>
                      <a:pt x="8986" y="3823"/>
                    </a:lnTo>
                    <a:lnTo>
                      <a:pt x="8982" y="3858"/>
                    </a:lnTo>
                    <a:lnTo>
                      <a:pt x="8977" y="3876"/>
                    </a:lnTo>
                    <a:lnTo>
                      <a:pt x="8978" y="3893"/>
                    </a:lnTo>
                    <a:lnTo>
                      <a:pt x="8962" y="3907"/>
                    </a:lnTo>
                    <a:lnTo>
                      <a:pt x="8981" y="3948"/>
                    </a:lnTo>
                    <a:lnTo>
                      <a:pt x="8985" y="3985"/>
                    </a:lnTo>
                    <a:lnTo>
                      <a:pt x="9021" y="4005"/>
                    </a:lnTo>
                    <a:lnTo>
                      <a:pt x="9077" y="4044"/>
                    </a:lnTo>
                    <a:lnTo>
                      <a:pt x="9085" y="4065"/>
                    </a:lnTo>
                    <a:lnTo>
                      <a:pt x="9110" y="4109"/>
                    </a:lnTo>
                    <a:lnTo>
                      <a:pt x="9111" y="4094"/>
                    </a:lnTo>
                    <a:lnTo>
                      <a:pt x="9123" y="4112"/>
                    </a:lnTo>
                    <a:lnTo>
                      <a:pt x="9137" y="4090"/>
                    </a:lnTo>
                    <a:lnTo>
                      <a:pt x="9156" y="4090"/>
                    </a:lnTo>
                    <a:lnTo>
                      <a:pt x="9160" y="4108"/>
                    </a:lnTo>
                    <a:lnTo>
                      <a:pt x="9177" y="4098"/>
                    </a:lnTo>
                    <a:lnTo>
                      <a:pt x="9222" y="4096"/>
                    </a:lnTo>
                    <a:lnTo>
                      <a:pt x="9230" y="4128"/>
                    </a:lnTo>
                    <a:lnTo>
                      <a:pt x="9230" y="4175"/>
                    </a:lnTo>
                    <a:lnTo>
                      <a:pt x="9277" y="4266"/>
                    </a:lnTo>
                    <a:lnTo>
                      <a:pt x="9322" y="4267"/>
                    </a:lnTo>
                    <a:lnTo>
                      <a:pt x="9355" y="4248"/>
                    </a:lnTo>
                    <a:lnTo>
                      <a:pt x="9389" y="4260"/>
                    </a:lnTo>
                    <a:lnTo>
                      <a:pt x="9404" y="4247"/>
                    </a:lnTo>
                    <a:lnTo>
                      <a:pt x="9422" y="4214"/>
                    </a:lnTo>
                    <a:lnTo>
                      <a:pt x="9406" y="4193"/>
                    </a:lnTo>
                    <a:lnTo>
                      <a:pt x="9399" y="4188"/>
                    </a:lnTo>
                    <a:lnTo>
                      <a:pt x="9445" y="4170"/>
                    </a:lnTo>
                    <a:lnTo>
                      <a:pt x="9469" y="4150"/>
                    </a:lnTo>
                    <a:lnTo>
                      <a:pt x="9469" y="4119"/>
                    </a:lnTo>
                    <a:lnTo>
                      <a:pt x="9454" y="4108"/>
                    </a:lnTo>
                    <a:lnTo>
                      <a:pt x="9496" y="4107"/>
                    </a:lnTo>
                    <a:lnTo>
                      <a:pt x="9574" y="4070"/>
                    </a:lnTo>
                    <a:lnTo>
                      <a:pt x="9584" y="4084"/>
                    </a:lnTo>
                    <a:lnTo>
                      <a:pt x="9603" y="4092"/>
                    </a:lnTo>
                    <a:lnTo>
                      <a:pt x="9623" y="4122"/>
                    </a:lnTo>
                    <a:lnTo>
                      <a:pt x="9644" y="4132"/>
                    </a:lnTo>
                    <a:lnTo>
                      <a:pt x="9665" y="4150"/>
                    </a:lnTo>
                    <a:lnTo>
                      <a:pt x="9774" y="4147"/>
                    </a:lnTo>
                    <a:lnTo>
                      <a:pt x="9788" y="4132"/>
                    </a:lnTo>
                    <a:lnTo>
                      <a:pt x="9825" y="4129"/>
                    </a:lnTo>
                    <a:lnTo>
                      <a:pt x="9823" y="4144"/>
                    </a:lnTo>
                    <a:lnTo>
                      <a:pt x="9871" y="4143"/>
                    </a:lnTo>
                    <a:lnTo>
                      <a:pt x="9911" y="4135"/>
                    </a:lnTo>
                    <a:lnTo>
                      <a:pt x="9933" y="4145"/>
                    </a:lnTo>
                    <a:lnTo>
                      <a:pt x="9895" y="4157"/>
                    </a:lnTo>
                    <a:lnTo>
                      <a:pt x="9893" y="4177"/>
                    </a:lnTo>
                    <a:lnTo>
                      <a:pt x="9922" y="4217"/>
                    </a:lnTo>
                    <a:lnTo>
                      <a:pt x="9904" y="4217"/>
                    </a:lnTo>
                    <a:lnTo>
                      <a:pt x="9881" y="4228"/>
                    </a:lnTo>
                    <a:lnTo>
                      <a:pt x="9885" y="4264"/>
                    </a:lnTo>
                    <a:lnTo>
                      <a:pt x="9913" y="4269"/>
                    </a:lnTo>
                    <a:lnTo>
                      <a:pt x="9913" y="4285"/>
                    </a:lnTo>
                    <a:lnTo>
                      <a:pt x="9870" y="4322"/>
                    </a:lnTo>
                    <a:lnTo>
                      <a:pt x="9829" y="4293"/>
                    </a:lnTo>
                    <a:lnTo>
                      <a:pt x="9824" y="4274"/>
                    </a:lnTo>
                    <a:lnTo>
                      <a:pt x="9809" y="4294"/>
                    </a:lnTo>
                    <a:lnTo>
                      <a:pt x="9796" y="4273"/>
                    </a:lnTo>
                    <a:lnTo>
                      <a:pt x="9760" y="4322"/>
                    </a:lnTo>
                    <a:lnTo>
                      <a:pt x="9738" y="4322"/>
                    </a:lnTo>
                    <a:lnTo>
                      <a:pt x="9706" y="4347"/>
                    </a:lnTo>
                    <a:lnTo>
                      <a:pt x="9675" y="4346"/>
                    </a:lnTo>
                    <a:lnTo>
                      <a:pt x="9668" y="4367"/>
                    </a:lnTo>
                    <a:lnTo>
                      <a:pt x="9639" y="4344"/>
                    </a:lnTo>
                    <a:lnTo>
                      <a:pt x="9600" y="4349"/>
                    </a:lnTo>
                    <a:lnTo>
                      <a:pt x="9639" y="4374"/>
                    </a:lnTo>
                    <a:lnTo>
                      <a:pt x="9644" y="4402"/>
                    </a:lnTo>
                    <a:lnTo>
                      <a:pt x="9600" y="4409"/>
                    </a:lnTo>
                    <a:lnTo>
                      <a:pt x="9599" y="4446"/>
                    </a:lnTo>
                    <a:lnTo>
                      <a:pt x="9548" y="4443"/>
                    </a:lnTo>
                    <a:lnTo>
                      <a:pt x="9520" y="4473"/>
                    </a:lnTo>
                    <a:lnTo>
                      <a:pt x="9536" y="4493"/>
                    </a:lnTo>
                    <a:lnTo>
                      <a:pt x="9569" y="4513"/>
                    </a:lnTo>
                    <a:lnTo>
                      <a:pt x="9537" y="4549"/>
                    </a:lnTo>
                    <a:lnTo>
                      <a:pt x="9520" y="4539"/>
                    </a:lnTo>
                    <a:lnTo>
                      <a:pt x="9489" y="4589"/>
                    </a:lnTo>
                    <a:lnTo>
                      <a:pt x="9465" y="4597"/>
                    </a:lnTo>
                    <a:lnTo>
                      <a:pt x="9453" y="4589"/>
                    </a:lnTo>
                    <a:lnTo>
                      <a:pt x="9444" y="4638"/>
                    </a:lnTo>
                    <a:lnTo>
                      <a:pt x="9459" y="4677"/>
                    </a:lnTo>
                    <a:lnTo>
                      <a:pt x="9444" y="4736"/>
                    </a:lnTo>
                    <a:lnTo>
                      <a:pt x="9445" y="4821"/>
                    </a:lnTo>
                    <a:lnTo>
                      <a:pt x="9459" y="4820"/>
                    </a:lnTo>
                    <a:lnTo>
                      <a:pt x="9546" y="4861"/>
                    </a:lnTo>
                    <a:lnTo>
                      <a:pt x="9546" y="4886"/>
                    </a:lnTo>
                    <a:lnTo>
                      <a:pt x="9571" y="4872"/>
                    </a:lnTo>
                    <a:lnTo>
                      <a:pt x="9665" y="4920"/>
                    </a:lnTo>
                    <a:lnTo>
                      <a:pt x="9718" y="5027"/>
                    </a:lnTo>
                    <a:lnTo>
                      <a:pt x="9729" y="5030"/>
                    </a:lnTo>
                    <a:lnTo>
                      <a:pt x="9712" y="5070"/>
                    </a:lnTo>
                    <a:lnTo>
                      <a:pt x="9745" y="5081"/>
                    </a:lnTo>
                    <a:lnTo>
                      <a:pt x="9749" y="5132"/>
                    </a:lnTo>
                    <a:lnTo>
                      <a:pt x="9813" y="5178"/>
                    </a:lnTo>
                    <a:lnTo>
                      <a:pt x="9814" y="5229"/>
                    </a:lnTo>
                    <a:lnTo>
                      <a:pt x="9859" y="5294"/>
                    </a:lnTo>
                    <a:lnTo>
                      <a:pt x="9893" y="5308"/>
                    </a:lnTo>
                    <a:lnTo>
                      <a:pt x="9928" y="5305"/>
                    </a:lnTo>
                    <a:lnTo>
                      <a:pt x="9946" y="5320"/>
                    </a:lnTo>
                    <a:lnTo>
                      <a:pt x="9946" y="5332"/>
                    </a:lnTo>
                    <a:lnTo>
                      <a:pt x="9987" y="5382"/>
                    </a:lnTo>
                    <a:lnTo>
                      <a:pt x="10008" y="5391"/>
                    </a:lnTo>
                    <a:lnTo>
                      <a:pt x="10033" y="5440"/>
                    </a:lnTo>
                    <a:lnTo>
                      <a:pt x="10013" y="5451"/>
                    </a:lnTo>
                    <a:lnTo>
                      <a:pt x="9944" y="5426"/>
                    </a:lnTo>
                    <a:lnTo>
                      <a:pt x="9894" y="5455"/>
                    </a:lnTo>
                    <a:lnTo>
                      <a:pt x="9860" y="5420"/>
                    </a:lnTo>
                    <a:lnTo>
                      <a:pt x="9835" y="5418"/>
                    </a:lnTo>
                    <a:lnTo>
                      <a:pt x="9798" y="5392"/>
                    </a:lnTo>
                    <a:lnTo>
                      <a:pt x="9743" y="5385"/>
                    </a:lnTo>
                    <a:lnTo>
                      <a:pt x="9721" y="5414"/>
                    </a:lnTo>
                    <a:lnTo>
                      <a:pt x="9688" y="5414"/>
                    </a:lnTo>
                    <a:lnTo>
                      <a:pt x="9665" y="5396"/>
                    </a:lnTo>
                    <a:lnTo>
                      <a:pt x="9645" y="5345"/>
                    </a:lnTo>
                    <a:lnTo>
                      <a:pt x="9599" y="5362"/>
                    </a:lnTo>
                    <a:lnTo>
                      <a:pt x="9574" y="5352"/>
                    </a:lnTo>
                    <a:lnTo>
                      <a:pt x="9564" y="5362"/>
                    </a:lnTo>
                    <a:lnTo>
                      <a:pt x="9542" y="5362"/>
                    </a:lnTo>
                    <a:lnTo>
                      <a:pt x="9521" y="5356"/>
                    </a:lnTo>
                    <a:lnTo>
                      <a:pt x="9490" y="5371"/>
                    </a:lnTo>
                    <a:lnTo>
                      <a:pt x="9450" y="5449"/>
                    </a:lnTo>
                    <a:lnTo>
                      <a:pt x="9499" y="5391"/>
                    </a:lnTo>
                    <a:lnTo>
                      <a:pt x="9536" y="5377"/>
                    </a:lnTo>
                    <a:lnTo>
                      <a:pt x="9580" y="5383"/>
                    </a:lnTo>
                    <a:lnTo>
                      <a:pt x="9619" y="5367"/>
                    </a:lnTo>
                    <a:lnTo>
                      <a:pt x="9636" y="5375"/>
                    </a:lnTo>
                    <a:lnTo>
                      <a:pt x="9638" y="5393"/>
                    </a:lnTo>
                    <a:lnTo>
                      <a:pt x="9683" y="5434"/>
                    </a:lnTo>
                    <a:lnTo>
                      <a:pt x="9709" y="5440"/>
                    </a:lnTo>
                    <a:lnTo>
                      <a:pt x="9765" y="5401"/>
                    </a:lnTo>
                    <a:lnTo>
                      <a:pt x="9799" y="5402"/>
                    </a:lnTo>
                    <a:lnTo>
                      <a:pt x="9868" y="5470"/>
                    </a:lnTo>
                    <a:lnTo>
                      <a:pt x="9924" y="5502"/>
                    </a:lnTo>
                    <a:lnTo>
                      <a:pt x="10012" y="5556"/>
                    </a:lnTo>
                    <a:lnTo>
                      <a:pt x="10054" y="5624"/>
                    </a:lnTo>
                    <a:lnTo>
                      <a:pt x="10053" y="5649"/>
                    </a:lnTo>
                    <a:lnTo>
                      <a:pt x="10005" y="5654"/>
                    </a:lnTo>
                    <a:lnTo>
                      <a:pt x="9965" y="5700"/>
                    </a:lnTo>
                    <a:lnTo>
                      <a:pt x="9945" y="5697"/>
                    </a:lnTo>
                    <a:lnTo>
                      <a:pt x="9928" y="5714"/>
                    </a:lnTo>
                    <a:lnTo>
                      <a:pt x="9925" y="5743"/>
                    </a:lnTo>
                    <a:lnTo>
                      <a:pt x="9895" y="5757"/>
                    </a:lnTo>
                    <a:lnTo>
                      <a:pt x="9854" y="5736"/>
                    </a:lnTo>
                    <a:lnTo>
                      <a:pt x="9831" y="5754"/>
                    </a:lnTo>
                    <a:lnTo>
                      <a:pt x="9809" y="5752"/>
                    </a:lnTo>
                    <a:lnTo>
                      <a:pt x="9770" y="5784"/>
                    </a:lnTo>
                    <a:lnTo>
                      <a:pt x="9766" y="5825"/>
                    </a:lnTo>
                    <a:lnTo>
                      <a:pt x="9777" y="5795"/>
                    </a:lnTo>
                    <a:lnTo>
                      <a:pt x="9812" y="5766"/>
                    </a:lnTo>
                    <a:lnTo>
                      <a:pt x="9846" y="5759"/>
                    </a:lnTo>
                    <a:lnTo>
                      <a:pt x="9881" y="5809"/>
                    </a:lnTo>
                    <a:lnTo>
                      <a:pt x="9909" y="5818"/>
                    </a:lnTo>
                    <a:lnTo>
                      <a:pt x="9962" y="5773"/>
                    </a:lnTo>
                    <a:lnTo>
                      <a:pt x="10002" y="5779"/>
                    </a:lnTo>
                    <a:lnTo>
                      <a:pt x="10058" y="5850"/>
                    </a:lnTo>
                    <a:lnTo>
                      <a:pt x="10067" y="5835"/>
                    </a:lnTo>
                    <a:lnTo>
                      <a:pt x="10080" y="5853"/>
                    </a:lnTo>
                    <a:lnTo>
                      <a:pt x="10114" y="5853"/>
                    </a:lnTo>
                    <a:lnTo>
                      <a:pt x="10119" y="5864"/>
                    </a:lnTo>
                    <a:lnTo>
                      <a:pt x="10043" y="5935"/>
                    </a:lnTo>
                    <a:lnTo>
                      <a:pt x="9997" y="5944"/>
                    </a:lnTo>
                    <a:lnTo>
                      <a:pt x="9997" y="5975"/>
                    </a:lnTo>
                    <a:lnTo>
                      <a:pt x="10020" y="5979"/>
                    </a:lnTo>
                    <a:lnTo>
                      <a:pt x="10064" y="5941"/>
                    </a:lnTo>
                    <a:lnTo>
                      <a:pt x="10100" y="5949"/>
                    </a:lnTo>
                    <a:lnTo>
                      <a:pt x="10100" y="5934"/>
                    </a:lnTo>
                    <a:lnTo>
                      <a:pt x="10094" y="5924"/>
                    </a:lnTo>
                    <a:lnTo>
                      <a:pt x="10114" y="5904"/>
                    </a:lnTo>
                    <a:lnTo>
                      <a:pt x="10133" y="5915"/>
                    </a:lnTo>
                    <a:lnTo>
                      <a:pt x="10137" y="5965"/>
                    </a:lnTo>
                    <a:lnTo>
                      <a:pt x="10147" y="5987"/>
                    </a:lnTo>
                    <a:lnTo>
                      <a:pt x="10127" y="6003"/>
                    </a:lnTo>
                    <a:lnTo>
                      <a:pt x="10124" y="5991"/>
                    </a:lnTo>
                    <a:lnTo>
                      <a:pt x="10104" y="5981"/>
                    </a:lnTo>
                    <a:lnTo>
                      <a:pt x="10099" y="5998"/>
                    </a:lnTo>
                    <a:lnTo>
                      <a:pt x="10089" y="6006"/>
                    </a:lnTo>
                    <a:lnTo>
                      <a:pt x="10056" y="5997"/>
                    </a:lnTo>
                    <a:lnTo>
                      <a:pt x="10020" y="6028"/>
                    </a:lnTo>
                    <a:lnTo>
                      <a:pt x="10017" y="6044"/>
                    </a:lnTo>
                    <a:lnTo>
                      <a:pt x="10073" y="6041"/>
                    </a:lnTo>
                    <a:lnTo>
                      <a:pt x="10092" y="6059"/>
                    </a:lnTo>
                    <a:lnTo>
                      <a:pt x="10086" y="6073"/>
                    </a:lnTo>
                    <a:lnTo>
                      <a:pt x="10075" y="6070"/>
                    </a:lnTo>
                    <a:lnTo>
                      <a:pt x="10053" y="6092"/>
                    </a:lnTo>
                    <a:lnTo>
                      <a:pt x="10073" y="6102"/>
                    </a:lnTo>
                    <a:lnTo>
                      <a:pt x="10089" y="6120"/>
                    </a:lnTo>
                    <a:lnTo>
                      <a:pt x="10069" y="6137"/>
                    </a:lnTo>
                    <a:lnTo>
                      <a:pt x="10046" y="6133"/>
                    </a:lnTo>
                    <a:lnTo>
                      <a:pt x="10032" y="6144"/>
                    </a:lnTo>
                    <a:lnTo>
                      <a:pt x="10046" y="6159"/>
                    </a:lnTo>
                    <a:lnTo>
                      <a:pt x="10079" y="6162"/>
                    </a:lnTo>
                    <a:lnTo>
                      <a:pt x="10098" y="6193"/>
                    </a:lnTo>
                    <a:lnTo>
                      <a:pt x="10074" y="6208"/>
                    </a:lnTo>
                    <a:lnTo>
                      <a:pt x="10068" y="6243"/>
                    </a:lnTo>
                    <a:lnTo>
                      <a:pt x="10059" y="6231"/>
                    </a:lnTo>
                    <a:lnTo>
                      <a:pt x="10053" y="6203"/>
                    </a:lnTo>
                    <a:lnTo>
                      <a:pt x="10025" y="6207"/>
                    </a:lnTo>
                    <a:lnTo>
                      <a:pt x="9999" y="6268"/>
                    </a:lnTo>
                    <a:lnTo>
                      <a:pt x="9980" y="6283"/>
                    </a:lnTo>
                    <a:lnTo>
                      <a:pt x="9932" y="6268"/>
                    </a:lnTo>
                    <a:lnTo>
                      <a:pt x="9965" y="6287"/>
                    </a:lnTo>
                    <a:lnTo>
                      <a:pt x="9965" y="6305"/>
                    </a:lnTo>
                    <a:lnTo>
                      <a:pt x="9979" y="6325"/>
                    </a:lnTo>
                    <a:lnTo>
                      <a:pt x="9959" y="6339"/>
                    </a:lnTo>
                    <a:lnTo>
                      <a:pt x="9957" y="6362"/>
                    </a:lnTo>
                    <a:lnTo>
                      <a:pt x="9970" y="6381"/>
                    </a:lnTo>
                    <a:lnTo>
                      <a:pt x="9959" y="6394"/>
                    </a:lnTo>
                    <a:lnTo>
                      <a:pt x="9960" y="6424"/>
                    </a:lnTo>
                    <a:lnTo>
                      <a:pt x="9932" y="6438"/>
                    </a:lnTo>
                    <a:lnTo>
                      <a:pt x="9909" y="6414"/>
                    </a:lnTo>
                    <a:lnTo>
                      <a:pt x="9900" y="6443"/>
                    </a:lnTo>
                    <a:lnTo>
                      <a:pt x="9927" y="6445"/>
                    </a:lnTo>
                    <a:lnTo>
                      <a:pt x="9950" y="6474"/>
                    </a:lnTo>
                    <a:lnTo>
                      <a:pt x="9911" y="6472"/>
                    </a:lnTo>
                    <a:lnTo>
                      <a:pt x="9909" y="6493"/>
                    </a:lnTo>
                    <a:lnTo>
                      <a:pt x="9866" y="6538"/>
                    </a:lnTo>
                    <a:lnTo>
                      <a:pt x="9844" y="6538"/>
                    </a:lnTo>
                    <a:lnTo>
                      <a:pt x="9846" y="6504"/>
                    </a:lnTo>
                    <a:lnTo>
                      <a:pt x="9829" y="6507"/>
                    </a:lnTo>
                    <a:lnTo>
                      <a:pt x="9818" y="6504"/>
                    </a:lnTo>
                    <a:lnTo>
                      <a:pt x="9812" y="6533"/>
                    </a:lnTo>
                    <a:lnTo>
                      <a:pt x="9789" y="6528"/>
                    </a:lnTo>
                    <a:lnTo>
                      <a:pt x="9804" y="6545"/>
                    </a:lnTo>
                    <a:lnTo>
                      <a:pt x="9785" y="6562"/>
                    </a:lnTo>
                    <a:lnTo>
                      <a:pt x="9813" y="6564"/>
                    </a:lnTo>
                    <a:lnTo>
                      <a:pt x="9836" y="6595"/>
                    </a:lnTo>
                    <a:lnTo>
                      <a:pt x="9800" y="6595"/>
                    </a:lnTo>
                    <a:lnTo>
                      <a:pt x="9841" y="6631"/>
                    </a:lnTo>
                    <a:lnTo>
                      <a:pt x="9862" y="6612"/>
                    </a:lnTo>
                    <a:lnTo>
                      <a:pt x="9880" y="6631"/>
                    </a:lnTo>
                    <a:lnTo>
                      <a:pt x="9823" y="6656"/>
                    </a:lnTo>
                    <a:lnTo>
                      <a:pt x="9788" y="6681"/>
                    </a:lnTo>
                    <a:lnTo>
                      <a:pt x="9782" y="6707"/>
                    </a:lnTo>
                    <a:lnTo>
                      <a:pt x="9796" y="6694"/>
                    </a:lnTo>
                    <a:lnTo>
                      <a:pt x="9821" y="6692"/>
                    </a:lnTo>
                    <a:lnTo>
                      <a:pt x="9841" y="6712"/>
                    </a:lnTo>
                    <a:lnTo>
                      <a:pt x="9802" y="6745"/>
                    </a:lnTo>
                    <a:lnTo>
                      <a:pt x="9830" y="6754"/>
                    </a:lnTo>
                    <a:lnTo>
                      <a:pt x="9825" y="6776"/>
                    </a:lnTo>
                    <a:lnTo>
                      <a:pt x="9803" y="6783"/>
                    </a:lnTo>
                    <a:lnTo>
                      <a:pt x="9809" y="6802"/>
                    </a:lnTo>
                    <a:lnTo>
                      <a:pt x="9825" y="6802"/>
                    </a:lnTo>
                    <a:lnTo>
                      <a:pt x="9839" y="6827"/>
                    </a:lnTo>
                    <a:lnTo>
                      <a:pt x="9836" y="6868"/>
                    </a:lnTo>
                    <a:lnTo>
                      <a:pt x="9818" y="6839"/>
                    </a:lnTo>
                    <a:lnTo>
                      <a:pt x="9800" y="6839"/>
                    </a:lnTo>
                    <a:lnTo>
                      <a:pt x="9800" y="6817"/>
                    </a:lnTo>
                    <a:lnTo>
                      <a:pt x="9774" y="6793"/>
                    </a:lnTo>
                    <a:lnTo>
                      <a:pt x="9763" y="6813"/>
                    </a:lnTo>
                    <a:lnTo>
                      <a:pt x="9744" y="6813"/>
                    </a:lnTo>
                    <a:lnTo>
                      <a:pt x="9741" y="6841"/>
                    </a:lnTo>
                    <a:lnTo>
                      <a:pt x="9771" y="6863"/>
                    </a:lnTo>
                    <a:lnTo>
                      <a:pt x="9770" y="6892"/>
                    </a:lnTo>
                    <a:lnTo>
                      <a:pt x="9759" y="6874"/>
                    </a:lnTo>
                    <a:lnTo>
                      <a:pt x="9741" y="6874"/>
                    </a:lnTo>
                    <a:lnTo>
                      <a:pt x="9729" y="6858"/>
                    </a:lnTo>
                    <a:lnTo>
                      <a:pt x="9704" y="6864"/>
                    </a:lnTo>
                    <a:lnTo>
                      <a:pt x="9723" y="6878"/>
                    </a:lnTo>
                    <a:lnTo>
                      <a:pt x="9728" y="6909"/>
                    </a:lnTo>
                    <a:lnTo>
                      <a:pt x="9750" y="6909"/>
                    </a:lnTo>
                    <a:lnTo>
                      <a:pt x="9755" y="6918"/>
                    </a:lnTo>
                    <a:lnTo>
                      <a:pt x="9735" y="6942"/>
                    </a:lnTo>
                    <a:lnTo>
                      <a:pt x="9700" y="6917"/>
                    </a:lnTo>
                    <a:lnTo>
                      <a:pt x="9695" y="6939"/>
                    </a:lnTo>
                    <a:lnTo>
                      <a:pt x="9706" y="6956"/>
                    </a:lnTo>
                    <a:lnTo>
                      <a:pt x="9735" y="6965"/>
                    </a:lnTo>
                    <a:lnTo>
                      <a:pt x="9723" y="7002"/>
                    </a:lnTo>
                    <a:lnTo>
                      <a:pt x="9675" y="6973"/>
                    </a:lnTo>
                    <a:lnTo>
                      <a:pt x="9658" y="6989"/>
                    </a:lnTo>
                    <a:lnTo>
                      <a:pt x="9645" y="6977"/>
                    </a:lnTo>
                    <a:lnTo>
                      <a:pt x="9619" y="7013"/>
                    </a:lnTo>
                    <a:lnTo>
                      <a:pt x="9561" y="7016"/>
                    </a:lnTo>
                    <a:lnTo>
                      <a:pt x="9605" y="7048"/>
                    </a:lnTo>
                    <a:lnTo>
                      <a:pt x="9629" y="7039"/>
                    </a:lnTo>
                    <a:lnTo>
                      <a:pt x="9659" y="7046"/>
                    </a:lnTo>
                    <a:lnTo>
                      <a:pt x="9646" y="7073"/>
                    </a:lnTo>
                    <a:lnTo>
                      <a:pt x="9626" y="7076"/>
                    </a:lnTo>
                    <a:lnTo>
                      <a:pt x="9621" y="7111"/>
                    </a:lnTo>
                    <a:lnTo>
                      <a:pt x="9601" y="7087"/>
                    </a:lnTo>
                    <a:lnTo>
                      <a:pt x="9581" y="7118"/>
                    </a:lnTo>
                    <a:lnTo>
                      <a:pt x="9571" y="7124"/>
                    </a:lnTo>
                    <a:lnTo>
                      <a:pt x="9569" y="7111"/>
                    </a:lnTo>
                    <a:lnTo>
                      <a:pt x="9553" y="7112"/>
                    </a:lnTo>
                    <a:lnTo>
                      <a:pt x="9548" y="7138"/>
                    </a:lnTo>
                    <a:lnTo>
                      <a:pt x="9531" y="7138"/>
                    </a:lnTo>
                    <a:lnTo>
                      <a:pt x="9523" y="7178"/>
                    </a:lnTo>
                    <a:lnTo>
                      <a:pt x="9490" y="7178"/>
                    </a:lnTo>
                    <a:lnTo>
                      <a:pt x="9486" y="7163"/>
                    </a:lnTo>
                    <a:lnTo>
                      <a:pt x="9444" y="7169"/>
                    </a:lnTo>
                    <a:lnTo>
                      <a:pt x="9433" y="7188"/>
                    </a:lnTo>
                    <a:lnTo>
                      <a:pt x="9415" y="7183"/>
                    </a:lnTo>
                    <a:lnTo>
                      <a:pt x="9431" y="7217"/>
                    </a:lnTo>
                    <a:lnTo>
                      <a:pt x="9420" y="7253"/>
                    </a:lnTo>
                    <a:lnTo>
                      <a:pt x="9405" y="7274"/>
                    </a:lnTo>
                    <a:lnTo>
                      <a:pt x="9419" y="7297"/>
                    </a:lnTo>
                    <a:lnTo>
                      <a:pt x="9390" y="7309"/>
                    </a:lnTo>
                    <a:lnTo>
                      <a:pt x="9371" y="7304"/>
                    </a:lnTo>
                    <a:lnTo>
                      <a:pt x="9360" y="7320"/>
                    </a:lnTo>
                    <a:lnTo>
                      <a:pt x="9356" y="7301"/>
                    </a:lnTo>
                    <a:lnTo>
                      <a:pt x="9340" y="7314"/>
                    </a:lnTo>
                    <a:lnTo>
                      <a:pt x="9320" y="7336"/>
                    </a:lnTo>
                    <a:lnTo>
                      <a:pt x="9281" y="7341"/>
                    </a:lnTo>
                    <a:lnTo>
                      <a:pt x="9277" y="7357"/>
                    </a:lnTo>
                    <a:lnTo>
                      <a:pt x="9249" y="7357"/>
                    </a:lnTo>
                    <a:lnTo>
                      <a:pt x="9246" y="7347"/>
                    </a:lnTo>
                    <a:lnTo>
                      <a:pt x="9227" y="7347"/>
                    </a:lnTo>
                    <a:lnTo>
                      <a:pt x="9222" y="7377"/>
                    </a:lnTo>
                    <a:lnTo>
                      <a:pt x="9206" y="7391"/>
                    </a:lnTo>
                    <a:lnTo>
                      <a:pt x="9180" y="7362"/>
                    </a:lnTo>
                    <a:lnTo>
                      <a:pt x="9167" y="7342"/>
                    </a:lnTo>
                    <a:lnTo>
                      <a:pt x="9160" y="7358"/>
                    </a:lnTo>
                    <a:lnTo>
                      <a:pt x="9132" y="7365"/>
                    </a:lnTo>
                    <a:lnTo>
                      <a:pt x="9130" y="7388"/>
                    </a:lnTo>
                    <a:lnTo>
                      <a:pt x="9102" y="7395"/>
                    </a:lnTo>
                    <a:lnTo>
                      <a:pt x="9075" y="7380"/>
                    </a:lnTo>
                    <a:lnTo>
                      <a:pt x="9060" y="7393"/>
                    </a:lnTo>
                    <a:lnTo>
                      <a:pt x="9029" y="7404"/>
                    </a:lnTo>
                    <a:lnTo>
                      <a:pt x="9025" y="7437"/>
                    </a:lnTo>
                    <a:lnTo>
                      <a:pt x="8964" y="7467"/>
                    </a:lnTo>
                    <a:lnTo>
                      <a:pt x="8960" y="7453"/>
                    </a:lnTo>
                    <a:lnTo>
                      <a:pt x="8982" y="7443"/>
                    </a:lnTo>
                    <a:lnTo>
                      <a:pt x="8999" y="7418"/>
                    </a:lnTo>
                    <a:lnTo>
                      <a:pt x="8977" y="7424"/>
                    </a:lnTo>
                    <a:lnTo>
                      <a:pt x="8942" y="7390"/>
                    </a:lnTo>
                    <a:lnTo>
                      <a:pt x="8937" y="7368"/>
                    </a:lnTo>
                    <a:lnTo>
                      <a:pt x="8893" y="7347"/>
                    </a:lnTo>
                    <a:lnTo>
                      <a:pt x="8877" y="7332"/>
                    </a:lnTo>
                    <a:lnTo>
                      <a:pt x="8884" y="7350"/>
                    </a:lnTo>
                    <a:lnTo>
                      <a:pt x="8882" y="7375"/>
                    </a:lnTo>
                    <a:lnTo>
                      <a:pt x="8889" y="7406"/>
                    </a:lnTo>
                    <a:lnTo>
                      <a:pt x="8895" y="7447"/>
                    </a:lnTo>
                    <a:lnTo>
                      <a:pt x="8869" y="7461"/>
                    </a:lnTo>
                    <a:lnTo>
                      <a:pt x="8853" y="7487"/>
                    </a:lnTo>
                    <a:lnTo>
                      <a:pt x="8837" y="7499"/>
                    </a:lnTo>
                    <a:lnTo>
                      <a:pt x="8822" y="7487"/>
                    </a:lnTo>
                    <a:lnTo>
                      <a:pt x="8813" y="7479"/>
                    </a:lnTo>
                    <a:lnTo>
                      <a:pt x="8810" y="7493"/>
                    </a:lnTo>
                    <a:lnTo>
                      <a:pt x="8789" y="7522"/>
                    </a:lnTo>
                    <a:lnTo>
                      <a:pt x="8756" y="7555"/>
                    </a:lnTo>
                    <a:lnTo>
                      <a:pt x="8718" y="7573"/>
                    </a:lnTo>
                    <a:lnTo>
                      <a:pt x="8698" y="7579"/>
                    </a:lnTo>
                    <a:lnTo>
                      <a:pt x="8664" y="7567"/>
                    </a:lnTo>
                    <a:lnTo>
                      <a:pt x="8631" y="7577"/>
                    </a:lnTo>
                    <a:lnTo>
                      <a:pt x="8603" y="7576"/>
                    </a:lnTo>
                    <a:lnTo>
                      <a:pt x="8616" y="7599"/>
                    </a:lnTo>
                    <a:lnTo>
                      <a:pt x="8579" y="7619"/>
                    </a:lnTo>
                    <a:lnTo>
                      <a:pt x="8548" y="7630"/>
                    </a:lnTo>
                    <a:lnTo>
                      <a:pt x="8520" y="7619"/>
                    </a:lnTo>
                    <a:lnTo>
                      <a:pt x="8507" y="7645"/>
                    </a:lnTo>
                    <a:lnTo>
                      <a:pt x="8474" y="7650"/>
                    </a:lnTo>
                    <a:lnTo>
                      <a:pt x="8457" y="7669"/>
                    </a:lnTo>
                    <a:lnTo>
                      <a:pt x="8447" y="7668"/>
                    </a:lnTo>
                    <a:lnTo>
                      <a:pt x="8455" y="7658"/>
                    </a:lnTo>
                    <a:lnTo>
                      <a:pt x="8439" y="7655"/>
                    </a:lnTo>
                    <a:lnTo>
                      <a:pt x="8437" y="7648"/>
                    </a:lnTo>
                    <a:lnTo>
                      <a:pt x="8442" y="7643"/>
                    </a:lnTo>
                    <a:lnTo>
                      <a:pt x="8433" y="7643"/>
                    </a:lnTo>
                    <a:lnTo>
                      <a:pt x="8426" y="7630"/>
                    </a:lnTo>
                    <a:lnTo>
                      <a:pt x="8423" y="7621"/>
                    </a:lnTo>
                    <a:lnTo>
                      <a:pt x="8411" y="7633"/>
                    </a:lnTo>
                    <a:lnTo>
                      <a:pt x="8402" y="7635"/>
                    </a:lnTo>
                    <a:lnTo>
                      <a:pt x="8407" y="7652"/>
                    </a:lnTo>
                    <a:lnTo>
                      <a:pt x="8402" y="7675"/>
                    </a:lnTo>
                    <a:lnTo>
                      <a:pt x="8378" y="7694"/>
                    </a:lnTo>
                    <a:lnTo>
                      <a:pt x="8370" y="7708"/>
                    </a:lnTo>
                    <a:lnTo>
                      <a:pt x="8384" y="7740"/>
                    </a:lnTo>
                    <a:lnTo>
                      <a:pt x="8403" y="7740"/>
                    </a:lnTo>
                    <a:lnTo>
                      <a:pt x="8422" y="7774"/>
                    </a:lnTo>
                    <a:lnTo>
                      <a:pt x="8422" y="7784"/>
                    </a:lnTo>
                    <a:lnTo>
                      <a:pt x="8435" y="7786"/>
                    </a:lnTo>
                    <a:lnTo>
                      <a:pt x="8443" y="7801"/>
                    </a:lnTo>
                    <a:lnTo>
                      <a:pt x="8414" y="7839"/>
                    </a:lnTo>
                    <a:lnTo>
                      <a:pt x="8394" y="7839"/>
                    </a:lnTo>
                    <a:lnTo>
                      <a:pt x="8394" y="7829"/>
                    </a:lnTo>
                    <a:lnTo>
                      <a:pt x="8356" y="7822"/>
                    </a:lnTo>
                    <a:lnTo>
                      <a:pt x="8343" y="7846"/>
                    </a:lnTo>
                    <a:lnTo>
                      <a:pt x="8335" y="7853"/>
                    </a:lnTo>
                    <a:lnTo>
                      <a:pt x="8330" y="7816"/>
                    </a:lnTo>
                    <a:lnTo>
                      <a:pt x="8331" y="7799"/>
                    </a:lnTo>
                    <a:lnTo>
                      <a:pt x="8307" y="7785"/>
                    </a:lnTo>
                    <a:lnTo>
                      <a:pt x="8266" y="7728"/>
                    </a:lnTo>
                    <a:lnTo>
                      <a:pt x="8267" y="7708"/>
                    </a:lnTo>
                    <a:lnTo>
                      <a:pt x="8290" y="7678"/>
                    </a:lnTo>
                    <a:lnTo>
                      <a:pt x="8296" y="7648"/>
                    </a:lnTo>
                    <a:lnTo>
                      <a:pt x="8321" y="7645"/>
                    </a:lnTo>
                    <a:lnTo>
                      <a:pt x="8319" y="7633"/>
                    </a:lnTo>
                    <a:lnTo>
                      <a:pt x="8302" y="7626"/>
                    </a:lnTo>
                    <a:lnTo>
                      <a:pt x="8277" y="7633"/>
                    </a:lnTo>
                    <a:lnTo>
                      <a:pt x="8252" y="7610"/>
                    </a:lnTo>
                    <a:lnTo>
                      <a:pt x="8235" y="7640"/>
                    </a:lnTo>
                    <a:lnTo>
                      <a:pt x="8211" y="7638"/>
                    </a:lnTo>
                    <a:lnTo>
                      <a:pt x="8194" y="7644"/>
                    </a:lnTo>
                    <a:lnTo>
                      <a:pt x="8151" y="7609"/>
                    </a:lnTo>
                    <a:lnTo>
                      <a:pt x="8135" y="7615"/>
                    </a:lnTo>
                    <a:lnTo>
                      <a:pt x="8103" y="7582"/>
                    </a:lnTo>
                    <a:lnTo>
                      <a:pt x="8087" y="7552"/>
                    </a:lnTo>
                    <a:lnTo>
                      <a:pt x="8079" y="7585"/>
                    </a:lnTo>
                    <a:lnTo>
                      <a:pt x="8080" y="7603"/>
                    </a:lnTo>
                    <a:lnTo>
                      <a:pt x="8052" y="7615"/>
                    </a:lnTo>
                    <a:lnTo>
                      <a:pt x="8031" y="7606"/>
                    </a:lnTo>
                    <a:lnTo>
                      <a:pt x="8019" y="7613"/>
                    </a:lnTo>
                    <a:lnTo>
                      <a:pt x="8008" y="7610"/>
                    </a:lnTo>
                    <a:lnTo>
                      <a:pt x="8009" y="7612"/>
                    </a:lnTo>
                    <a:lnTo>
                      <a:pt x="8000" y="7607"/>
                    </a:lnTo>
                    <a:lnTo>
                      <a:pt x="7980" y="7606"/>
                    </a:lnTo>
                    <a:lnTo>
                      <a:pt x="7813" y="7621"/>
                    </a:lnTo>
                    <a:lnTo>
                      <a:pt x="7451" y="7479"/>
                    </a:lnTo>
                    <a:lnTo>
                      <a:pt x="6860" y="7778"/>
                    </a:lnTo>
                    <a:lnTo>
                      <a:pt x="6425" y="7640"/>
                    </a:lnTo>
                    <a:lnTo>
                      <a:pt x="5426" y="6899"/>
                    </a:lnTo>
                    <a:lnTo>
                      <a:pt x="3291" y="6701"/>
                    </a:lnTo>
                    <a:lnTo>
                      <a:pt x="2165" y="5644"/>
                    </a:lnTo>
                    <a:lnTo>
                      <a:pt x="0" y="4714"/>
                    </a:lnTo>
                    <a:lnTo>
                      <a:pt x="178" y="2886"/>
                    </a:lnTo>
                    <a:lnTo>
                      <a:pt x="1601" y="2115"/>
                    </a:lnTo>
                    <a:lnTo>
                      <a:pt x="3245" y="1770"/>
                    </a:lnTo>
                    <a:lnTo>
                      <a:pt x="3380" y="1747"/>
                    </a:lnTo>
                    <a:lnTo>
                      <a:pt x="3380" y="1747"/>
                    </a:lnTo>
                    <a:close/>
                    <a:moveTo>
                      <a:pt x="9486" y="7217"/>
                    </a:moveTo>
                    <a:lnTo>
                      <a:pt x="9491" y="7234"/>
                    </a:lnTo>
                    <a:lnTo>
                      <a:pt x="9521" y="7235"/>
                    </a:lnTo>
                    <a:lnTo>
                      <a:pt x="9534" y="7225"/>
                    </a:lnTo>
                    <a:lnTo>
                      <a:pt x="9512" y="7204"/>
                    </a:lnTo>
                    <a:lnTo>
                      <a:pt x="9486" y="7217"/>
                    </a:lnTo>
                    <a:lnTo>
                      <a:pt x="9486" y="7217"/>
                    </a:lnTo>
                    <a:close/>
                    <a:moveTo>
                      <a:pt x="9851" y="6774"/>
                    </a:moveTo>
                    <a:lnTo>
                      <a:pt x="9858" y="6812"/>
                    </a:lnTo>
                    <a:lnTo>
                      <a:pt x="9876" y="6806"/>
                    </a:lnTo>
                    <a:lnTo>
                      <a:pt x="9877" y="6782"/>
                    </a:lnTo>
                    <a:lnTo>
                      <a:pt x="9864" y="6768"/>
                    </a:lnTo>
                    <a:lnTo>
                      <a:pt x="9851" y="6774"/>
                    </a:lnTo>
                    <a:lnTo>
                      <a:pt x="9851" y="6774"/>
                    </a:lnTo>
                    <a:close/>
                    <a:moveTo>
                      <a:pt x="10116" y="5789"/>
                    </a:moveTo>
                    <a:lnTo>
                      <a:pt x="10124" y="5812"/>
                    </a:lnTo>
                    <a:lnTo>
                      <a:pt x="10158" y="5823"/>
                    </a:lnTo>
                    <a:lnTo>
                      <a:pt x="10182" y="5839"/>
                    </a:lnTo>
                    <a:lnTo>
                      <a:pt x="10183" y="5811"/>
                    </a:lnTo>
                    <a:lnTo>
                      <a:pt x="10150" y="5792"/>
                    </a:lnTo>
                    <a:lnTo>
                      <a:pt x="10131" y="5794"/>
                    </a:lnTo>
                    <a:lnTo>
                      <a:pt x="10116" y="5789"/>
                    </a:lnTo>
                    <a:lnTo>
                      <a:pt x="10116" y="5789"/>
                    </a:lnTo>
                    <a:close/>
                    <a:moveTo>
                      <a:pt x="9930" y="5453"/>
                    </a:moveTo>
                    <a:lnTo>
                      <a:pt x="9926" y="5467"/>
                    </a:lnTo>
                    <a:lnTo>
                      <a:pt x="9947" y="5487"/>
                    </a:lnTo>
                    <a:lnTo>
                      <a:pt x="9983" y="5488"/>
                    </a:lnTo>
                    <a:lnTo>
                      <a:pt x="10020" y="5505"/>
                    </a:lnTo>
                    <a:lnTo>
                      <a:pt x="10015" y="5468"/>
                    </a:lnTo>
                    <a:lnTo>
                      <a:pt x="9987" y="5470"/>
                    </a:lnTo>
                    <a:lnTo>
                      <a:pt x="9971" y="5460"/>
                    </a:lnTo>
                    <a:lnTo>
                      <a:pt x="9930" y="5453"/>
                    </a:lnTo>
                    <a:lnTo>
                      <a:pt x="9930" y="5453"/>
                    </a:lnTo>
                    <a:close/>
                    <a:moveTo>
                      <a:pt x="10139" y="7522"/>
                    </a:moveTo>
                    <a:lnTo>
                      <a:pt x="10164" y="7514"/>
                    </a:lnTo>
                    <a:lnTo>
                      <a:pt x="10188" y="7522"/>
                    </a:lnTo>
                    <a:lnTo>
                      <a:pt x="10181" y="7488"/>
                    </a:lnTo>
                    <a:lnTo>
                      <a:pt x="10189" y="7447"/>
                    </a:lnTo>
                    <a:lnTo>
                      <a:pt x="10173" y="7396"/>
                    </a:lnTo>
                    <a:lnTo>
                      <a:pt x="10201" y="7358"/>
                    </a:lnTo>
                    <a:lnTo>
                      <a:pt x="10244" y="7293"/>
                    </a:lnTo>
                    <a:lnTo>
                      <a:pt x="10245" y="7250"/>
                    </a:lnTo>
                    <a:lnTo>
                      <a:pt x="10257" y="7238"/>
                    </a:lnTo>
                    <a:lnTo>
                      <a:pt x="10242" y="7232"/>
                    </a:lnTo>
                    <a:lnTo>
                      <a:pt x="10251" y="7167"/>
                    </a:lnTo>
                    <a:lnTo>
                      <a:pt x="10255" y="7121"/>
                    </a:lnTo>
                    <a:lnTo>
                      <a:pt x="10248" y="7072"/>
                    </a:lnTo>
                    <a:lnTo>
                      <a:pt x="10266" y="7036"/>
                    </a:lnTo>
                    <a:lnTo>
                      <a:pt x="10275" y="6947"/>
                    </a:lnTo>
                    <a:lnTo>
                      <a:pt x="10286" y="6902"/>
                    </a:lnTo>
                    <a:lnTo>
                      <a:pt x="10298" y="6899"/>
                    </a:lnTo>
                    <a:lnTo>
                      <a:pt x="10292" y="6869"/>
                    </a:lnTo>
                    <a:lnTo>
                      <a:pt x="10262" y="6847"/>
                    </a:lnTo>
                    <a:lnTo>
                      <a:pt x="10251" y="6847"/>
                    </a:lnTo>
                    <a:lnTo>
                      <a:pt x="10232" y="6809"/>
                    </a:lnTo>
                    <a:lnTo>
                      <a:pt x="10194" y="6795"/>
                    </a:lnTo>
                    <a:lnTo>
                      <a:pt x="10173" y="6807"/>
                    </a:lnTo>
                    <a:lnTo>
                      <a:pt x="10176" y="6831"/>
                    </a:lnTo>
                    <a:lnTo>
                      <a:pt x="10145" y="6842"/>
                    </a:lnTo>
                    <a:lnTo>
                      <a:pt x="10108" y="6884"/>
                    </a:lnTo>
                    <a:lnTo>
                      <a:pt x="10074" y="6943"/>
                    </a:lnTo>
                    <a:lnTo>
                      <a:pt x="10082" y="6959"/>
                    </a:lnTo>
                    <a:lnTo>
                      <a:pt x="10076" y="6983"/>
                    </a:lnTo>
                    <a:lnTo>
                      <a:pt x="10062" y="6996"/>
                    </a:lnTo>
                    <a:lnTo>
                      <a:pt x="10025" y="7062"/>
                    </a:lnTo>
                    <a:lnTo>
                      <a:pt x="10006" y="7130"/>
                    </a:lnTo>
                    <a:lnTo>
                      <a:pt x="9994" y="7139"/>
                    </a:lnTo>
                    <a:lnTo>
                      <a:pt x="10004" y="7156"/>
                    </a:lnTo>
                    <a:lnTo>
                      <a:pt x="10006" y="7223"/>
                    </a:lnTo>
                    <a:lnTo>
                      <a:pt x="10010" y="7291"/>
                    </a:lnTo>
                    <a:lnTo>
                      <a:pt x="10028" y="7303"/>
                    </a:lnTo>
                    <a:lnTo>
                      <a:pt x="10033" y="7322"/>
                    </a:lnTo>
                    <a:lnTo>
                      <a:pt x="10026" y="7324"/>
                    </a:lnTo>
                    <a:lnTo>
                      <a:pt x="10025" y="7346"/>
                    </a:lnTo>
                    <a:lnTo>
                      <a:pt x="10043" y="7374"/>
                    </a:lnTo>
                    <a:lnTo>
                      <a:pt x="10062" y="7379"/>
                    </a:lnTo>
                    <a:lnTo>
                      <a:pt x="10066" y="7401"/>
                    </a:lnTo>
                    <a:lnTo>
                      <a:pt x="10114" y="7417"/>
                    </a:lnTo>
                    <a:lnTo>
                      <a:pt x="10139" y="7454"/>
                    </a:lnTo>
                    <a:lnTo>
                      <a:pt x="10137" y="7494"/>
                    </a:lnTo>
                    <a:lnTo>
                      <a:pt x="10139" y="7522"/>
                    </a:lnTo>
                    <a:lnTo>
                      <a:pt x="10139" y="7522"/>
                    </a:lnTo>
                    <a:close/>
                    <a:moveTo>
                      <a:pt x="8414" y="7709"/>
                    </a:moveTo>
                    <a:lnTo>
                      <a:pt x="8429" y="7726"/>
                    </a:lnTo>
                    <a:lnTo>
                      <a:pt x="8452" y="7724"/>
                    </a:lnTo>
                    <a:lnTo>
                      <a:pt x="8485" y="7730"/>
                    </a:lnTo>
                    <a:lnTo>
                      <a:pt x="8485" y="7716"/>
                    </a:lnTo>
                    <a:lnTo>
                      <a:pt x="8455" y="7703"/>
                    </a:lnTo>
                    <a:lnTo>
                      <a:pt x="8414" y="7709"/>
                    </a:lnTo>
                    <a:lnTo>
                      <a:pt x="8414" y="7709"/>
                    </a:lnTo>
                    <a:close/>
                    <a:moveTo>
                      <a:pt x="8420" y="7883"/>
                    </a:moveTo>
                    <a:lnTo>
                      <a:pt x="8385" y="7890"/>
                    </a:lnTo>
                    <a:lnTo>
                      <a:pt x="8366" y="7885"/>
                    </a:lnTo>
                    <a:lnTo>
                      <a:pt x="8343" y="7901"/>
                    </a:lnTo>
                    <a:lnTo>
                      <a:pt x="8311" y="7901"/>
                    </a:lnTo>
                    <a:lnTo>
                      <a:pt x="8277" y="7918"/>
                    </a:lnTo>
                    <a:lnTo>
                      <a:pt x="8246" y="7923"/>
                    </a:lnTo>
                    <a:lnTo>
                      <a:pt x="8239" y="7955"/>
                    </a:lnTo>
                    <a:lnTo>
                      <a:pt x="8187" y="7985"/>
                    </a:lnTo>
                    <a:lnTo>
                      <a:pt x="8143" y="8033"/>
                    </a:lnTo>
                    <a:lnTo>
                      <a:pt x="8159" y="8059"/>
                    </a:lnTo>
                    <a:lnTo>
                      <a:pt x="8160" y="8124"/>
                    </a:lnTo>
                    <a:lnTo>
                      <a:pt x="8180" y="8157"/>
                    </a:lnTo>
                    <a:lnTo>
                      <a:pt x="8177" y="8177"/>
                    </a:lnTo>
                    <a:lnTo>
                      <a:pt x="8208" y="8204"/>
                    </a:lnTo>
                    <a:lnTo>
                      <a:pt x="8244" y="8204"/>
                    </a:lnTo>
                    <a:lnTo>
                      <a:pt x="8268" y="8223"/>
                    </a:lnTo>
                    <a:lnTo>
                      <a:pt x="8292" y="8221"/>
                    </a:lnTo>
                    <a:lnTo>
                      <a:pt x="8323" y="8242"/>
                    </a:lnTo>
                    <a:lnTo>
                      <a:pt x="8344" y="8231"/>
                    </a:lnTo>
                    <a:lnTo>
                      <a:pt x="8353" y="8200"/>
                    </a:lnTo>
                    <a:lnTo>
                      <a:pt x="8380" y="8195"/>
                    </a:lnTo>
                    <a:lnTo>
                      <a:pt x="8408" y="8202"/>
                    </a:lnTo>
                    <a:lnTo>
                      <a:pt x="8429" y="8176"/>
                    </a:lnTo>
                    <a:lnTo>
                      <a:pt x="8431" y="8156"/>
                    </a:lnTo>
                    <a:lnTo>
                      <a:pt x="8464" y="8150"/>
                    </a:lnTo>
                    <a:lnTo>
                      <a:pt x="8489" y="8124"/>
                    </a:lnTo>
                    <a:lnTo>
                      <a:pt x="8482" y="8094"/>
                    </a:lnTo>
                    <a:lnTo>
                      <a:pt x="8499" y="8041"/>
                    </a:lnTo>
                    <a:lnTo>
                      <a:pt x="8516" y="8028"/>
                    </a:lnTo>
                    <a:lnTo>
                      <a:pt x="8523" y="8003"/>
                    </a:lnTo>
                    <a:lnTo>
                      <a:pt x="8550" y="7961"/>
                    </a:lnTo>
                    <a:lnTo>
                      <a:pt x="8535" y="7916"/>
                    </a:lnTo>
                    <a:lnTo>
                      <a:pt x="8499" y="7893"/>
                    </a:lnTo>
                    <a:lnTo>
                      <a:pt x="8462" y="7879"/>
                    </a:lnTo>
                    <a:lnTo>
                      <a:pt x="8437" y="7897"/>
                    </a:lnTo>
                    <a:lnTo>
                      <a:pt x="8437" y="7897"/>
                    </a:lnTo>
                    <a:lnTo>
                      <a:pt x="8428" y="7890"/>
                    </a:lnTo>
                    <a:lnTo>
                      <a:pt x="8422" y="7885"/>
                    </a:lnTo>
                    <a:lnTo>
                      <a:pt x="8420" y="7883"/>
                    </a:lnTo>
                    <a:lnTo>
                      <a:pt x="8420" y="7883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íṧḻîḓè">
                <a:extLst>
                  <a:ext uri="{FF2B5EF4-FFF2-40B4-BE49-F238E27FC236}">
                    <a16:creationId xmlns:a16="http://schemas.microsoft.com/office/drawing/2014/main" id="{200F171C-E7EC-4F01-AA82-AD2620EF61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2654" y="3499241"/>
                <a:ext cx="439033" cy="844295"/>
              </a:xfrm>
              <a:custGeom>
                <a:avLst/>
                <a:gdLst>
                  <a:gd name="T0" fmla="*/ 1125 w 2703"/>
                  <a:gd name="T1" fmla="*/ 2499 h 5201"/>
                  <a:gd name="T2" fmla="*/ 92 w 2703"/>
                  <a:gd name="T3" fmla="*/ 5156 h 5201"/>
                  <a:gd name="T4" fmla="*/ 591 w 2703"/>
                  <a:gd name="T5" fmla="*/ 4743 h 5201"/>
                  <a:gd name="T6" fmla="*/ 591 w 2703"/>
                  <a:gd name="T7" fmla="*/ 4743 h 5201"/>
                  <a:gd name="T8" fmla="*/ 775 w 2703"/>
                  <a:gd name="T9" fmla="*/ 4321 h 5201"/>
                  <a:gd name="T10" fmla="*/ 817 w 2703"/>
                  <a:gd name="T11" fmla="*/ 4334 h 5201"/>
                  <a:gd name="T12" fmla="*/ 1882 w 2703"/>
                  <a:gd name="T13" fmla="*/ 1084 h 5201"/>
                  <a:gd name="T14" fmla="*/ 1794 w 2703"/>
                  <a:gd name="T15" fmla="*/ 741 h 5201"/>
                  <a:gd name="T16" fmla="*/ 1937 w 2703"/>
                  <a:gd name="T17" fmla="*/ 623 h 5201"/>
                  <a:gd name="T18" fmla="*/ 1939 w 2703"/>
                  <a:gd name="T19" fmla="*/ 379 h 5201"/>
                  <a:gd name="T20" fmla="*/ 1903 w 2703"/>
                  <a:gd name="T21" fmla="*/ 0 h 5201"/>
                  <a:gd name="T22" fmla="*/ 2364 w 2703"/>
                  <a:gd name="T23" fmla="*/ 359 h 5201"/>
                  <a:gd name="T24" fmla="*/ 2546 w 2703"/>
                  <a:gd name="T25" fmla="*/ 400 h 5201"/>
                  <a:gd name="T26" fmla="*/ 2652 w 2703"/>
                  <a:gd name="T27" fmla="*/ 536 h 5201"/>
                  <a:gd name="T28" fmla="*/ 2380 w 2703"/>
                  <a:gd name="T29" fmla="*/ 753 h 5201"/>
                  <a:gd name="T30" fmla="*/ 2093 w 2703"/>
                  <a:gd name="T31" fmla="*/ 750 h 5201"/>
                  <a:gd name="T32" fmla="*/ 1946 w 2703"/>
                  <a:gd name="T33" fmla="*/ 873 h 5201"/>
                  <a:gd name="T34" fmla="*/ 1910 w 2703"/>
                  <a:gd name="T35" fmla="*/ 1101 h 5201"/>
                  <a:gd name="T36" fmla="*/ 1889 w 2703"/>
                  <a:gd name="T37" fmla="*/ 1969 h 5201"/>
                  <a:gd name="T38" fmla="*/ 593 w 2703"/>
                  <a:gd name="T39" fmla="*/ 3208 h 5201"/>
                  <a:gd name="T40" fmla="*/ 547 w 2703"/>
                  <a:gd name="T41" fmla="*/ 3284 h 5201"/>
                  <a:gd name="T42" fmla="*/ 519 w 2703"/>
                  <a:gd name="T43" fmla="*/ 3353 h 5201"/>
                  <a:gd name="T44" fmla="*/ 760 w 2703"/>
                  <a:gd name="T45" fmla="*/ 3438 h 5201"/>
                  <a:gd name="T46" fmla="*/ 737 w 2703"/>
                  <a:gd name="T47" fmla="*/ 3340 h 5201"/>
                  <a:gd name="T48" fmla="*/ 1351 w 2703"/>
                  <a:gd name="T49" fmla="*/ 2895 h 5201"/>
                  <a:gd name="T50" fmla="*/ 1255 w 2703"/>
                  <a:gd name="T51" fmla="*/ 3231 h 5201"/>
                  <a:gd name="T52" fmla="*/ 1485 w 2703"/>
                  <a:gd name="T53" fmla="*/ 3006 h 5201"/>
                  <a:gd name="T54" fmla="*/ 1202 w 2703"/>
                  <a:gd name="T55" fmla="*/ 3022 h 5201"/>
                  <a:gd name="T56" fmla="*/ 1198 w 2703"/>
                  <a:gd name="T57" fmla="*/ 3235 h 5201"/>
                  <a:gd name="T58" fmla="*/ 1002 w 2703"/>
                  <a:gd name="T59" fmla="*/ 3797 h 5201"/>
                  <a:gd name="T60" fmla="*/ 974 w 2703"/>
                  <a:gd name="T61" fmla="*/ 3586 h 5201"/>
                  <a:gd name="T62" fmla="*/ 1051 w 2703"/>
                  <a:gd name="T63" fmla="*/ 3238 h 5201"/>
                  <a:gd name="T64" fmla="*/ 929 w 2703"/>
                  <a:gd name="T65" fmla="*/ 3105 h 5201"/>
                  <a:gd name="T66" fmla="*/ 1060 w 2703"/>
                  <a:gd name="T67" fmla="*/ 2916 h 5201"/>
                  <a:gd name="T68" fmla="*/ 1370 w 2703"/>
                  <a:gd name="T69" fmla="*/ 2839 h 5201"/>
                  <a:gd name="T70" fmla="*/ 1528 w 2703"/>
                  <a:gd name="T71" fmla="*/ 2987 h 5201"/>
                  <a:gd name="T72" fmla="*/ 1778 w 2703"/>
                  <a:gd name="T73" fmla="*/ 2896 h 5201"/>
                  <a:gd name="T74" fmla="*/ 1784 w 2703"/>
                  <a:gd name="T75" fmla="*/ 2781 h 5201"/>
                  <a:gd name="T76" fmla="*/ 1914 w 2703"/>
                  <a:gd name="T77" fmla="*/ 2783 h 5201"/>
                  <a:gd name="T78" fmla="*/ 2160 w 2703"/>
                  <a:gd name="T79" fmla="*/ 2740 h 5201"/>
                  <a:gd name="T80" fmla="*/ 2251 w 2703"/>
                  <a:gd name="T81" fmla="*/ 2615 h 5201"/>
                  <a:gd name="T82" fmla="*/ 2353 w 2703"/>
                  <a:gd name="T83" fmla="*/ 2435 h 5201"/>
                  <a:gd name="T84" fmla="*/ 2381 w 2703"/>
                  <a:gd name="T85" fmla="*/ 1860 h 5201"/>
                  <a:gd name="T86" fmla="*/ 2358 w 2703"/>
                  <a:gd name="T87" fmla="*/ 1568 h 5201"/>
                  <a:gd name="T88" fmla="*/ 2129 w 2703"/>
                  <a:gd name="T89" fmla="*/ 1075 h 5201"/>
                  <a:gd name="T90" fmla="*/ 2112 w 2703"/>
                  <a:gd name="T91" fmla="*/ 1161 h 5201"/>
                  <a:gd name="T92" fmla="*/ 1959 w 2703"/>
                  <a:gd name="T93" fmla="*/ 1150 h 5201"/>
                  <a:gd name="T94" fmla="*/ 1912 w 2703"/>
                  <a:gd name="T95" fmla="*/ 1463 h 5201"/>
                  <a:gd name="T96" fmla="*/ 1932 w 2703"/>
                  <a:gd name="T97" fmla="*/ 2038 h 5201"/>
                  <a:gd name="T98" fmla="*/ 1692 w 2703"/>
                  <a:gd name="T99" fmla="*/ 2158 h 5201"/>
                  <a:gd name="T100" fmla="*/ 1580 w 2703"/>
                  <a:gd name="T101" fmla="*/ 2418 h 5201"/>
                  <a:gd name="T102" fmla="*/ 1492 w 2703"/>
                  <a:gd name="T103" fmla="*/ 2609 h 5201"/>
                  <a:gd name="T104" fmla="*/ 1155 w 2703"/>
                  <a:gd name="T105" fmla="*/ 2633 h 5201"/>
                  <a:gd name="T106" fmla="*/ 819 w 2703"/>
                  <a:gd name="T107" fmla="*/ 2943 h 5201"/>
                  <a:gd name="T108" fmla="*/ 643 w 2703"/>
                  <a:gd name="T109" fmla="*/ 3189 h 5201"/>
                  <a:gd name="T110" fmla="*/ 684 w 2703"/>
                  <a:gd name="T111" fmla="*/ 3335 h 5201"/>
                  <a:gd name="T112" fmla="*/ 740 w 2703"/>
                  <a:gd name="T113" fmla="*/ 3245 h 5201"/>
                  <a:gd name="T114" fmla="*/ 816 w 2703"/>
                  <a:gd name="T115" fmla="*/ 3557 h 5201"/>
                  <a:gd name="T116" fmla="*/ 920 w 2703"/>
                  <a:gd name="T117" fmla="*/ 3546 h 5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703" h="5201">
                    <a:moveTo>
                      <a:pt x="1080" y="2497"/>
                    </a:moveTo>
                    <a:lnTo>
                      <a:pt x="1095" y="2513"/>
                    </a:lnTo>
                    <a:lnTo>
                      <a:pt x="1083" y="2519"/>
                    </a:lnTo>
                    <a:lnTo>
                      <a:pt x="1074" y="2515"/>
                    </a:lnTo>
                    <a:lnTo>
                      <a:pt x="1080" y="2497"/>
                    </a:lnTo>
                    <a:lnTo>
                      <a:pt x="1080" y="2497"/>
                    </a:lnTo>
                    <a:close/>
                    <a:moveTo>
                      <a:pt x="1110" y="2498"/>
                    </a:moveTo>
                    <a:lnTo>
                      <a:pt x="1099" y="2484"/>
                    </a:lnTo>
                    <a:lnTo>
                      <a:pt x="1113" y="2462"/>
                    </a:lnTo>
                    <a:lnTo>
                      <a:pt x="1133" y="2460"/>
                    </a:lnTo>
                    <a:lnTo>
                      <a:pt x="1139" y="2486"/>
                    </a:lnTo>
                    <a:lnTo>
                      <a:pt x="1125" y="2499"/>
                    </a:lnTo>
                    <a:lnTo>
                      <a:pt x="1110" y="2498"/>
                    </a:lnTo>
                    <a:lnTo>
                      <a:pt x="1110" y="2498"/>
                    </a:lnTo>
                    <a:close/>
                    <a:moveTo>
                      <a:pt x="36" y="5190"/>
                    </a:moveTo>
                    <a:lnTo>
                      <a:pt x="27" y="5168"/>
                    </a:lnTo>
                    <a:lnTo>
                      <a:pt x="7" y="5169"/>
                    </a:lnTo>
                    <a:lnTo>
                      <a:pt x="0" y="5201"/>
                    </a:lnTo>
                    <a:lnTo>
                      <a:pt x="24" y="5201"/>
                    </a:lnTo>
                    <a:lnTo>
                      <a:pt x="36" y="5190"/>
                    </a:lnTo>
                    <a:lnTo>
                      <a:pt x="36" y="5190"/>
                    </a:lnTo>
                    <a:close/>
                    <a:moveTo>
                      <a:pt x="58" y="5161"/>
                    </a:moveTo>
                    <a:lnTo>
                      <a:pt x="76" y="5142"/>
                    </a:lnTo>
                    <a:lnTo>
                      <a:pt x="92" y="5156"/>
                    </a:lnTo>
                    <a:lnTo>
                      <a:pt x="83" y="5187"/>
                    </a:lnTo>
                    <a:lnTo>
                      <a:pt x="66" y="5183"/>
                    </a:lnTo>
                    <a:lnTo>
                      <a:pt x="58" y="5161"/>
                    </a:lnTo>
                    <a:lnTo>
                      <a:pt x="58" y="5161"/>
                    </a:lnTo>
                    <a:close/>
                    <a:moveTo>
                      <a:pt x="218" y="5044"/>
                    </a:moveTo>
                    <a:lnTo>
                      <a:pt x="215" y="5079"/>
                    </a:lnTo>
                    <a:lnTo>
                      <a:pt x="228" y="5091"/>
                    </a:lnTo>
                    <a:lnTo>
                      <a:pt x="252" y="5094"/>
                    </a:lnTo>
                    <a:lnTo>
                      <a:pt x="258" y="5062"/>
                    </a:lnTo>
                    <a:lnTo>
                      <a:pt x="218" y="5044"/>
                    </a:lnTo>
                    <a:lnTo>
                      <a:pt x="218" y="5044"/>
                    </a:lnTo>
                    <a:close/>
                    <a:moveTo>
                      <a:pt x="591" y="4743"/>
                    </a:moveTo>
                    <a:lnTo>
                      <a:pt x="577" y="4697"/>
                    </a:lnTo>
                    <a:lnTo>
                      <a:pt x="609" y="4675"/>
                    </a:lnTo>
                    <a:lnTo>
                      <a:pt x="613" y="4658"/>
                    </a:lnTo>
                    <a:lnTo>
                      <a:pt x="606" y="4646"/>
                    </a:lnTo>
                    <a:lnTo>
                      <a:pt x="636" y="4630"/>
                    </a:lnTo>
                    <a:lnTo>
                      <a:pt x="654" y="4595"/>
                    </a:lnTo>
                    <a:lnTo>
                      <a:pt x="668" y="4630"/>
                    </a:lnTo>
                    <a:lnTo>
                      <a:pt x="652" y="4650"/>
                    </a:lnTo>
                    <a:lnTo>
                      <a:pt x="651" y="4680"/>
                    </a:lnTo>
                    <a:lnTo>
                      <a:pt x="609" y="4706"/>
                    </a:lnTo>
                    <a:lnTo>
                      <a:pt x="608" y="4737"/>
                    </a:lnTo>
                    <a:lnTo>
                      <a:pt x="591" y="4743"/>
                    </a:lnTo>
                    <a:lnTo>
                      <a:pt x="591" y="4743"/>
                    </a:lnTo>
                    <a:close/>
                    <a:moveTo>
                      <a:pt x="747" y="4397"/>
                    </a:moveTo>
                    <a:lnTo>
                      <a:pt x="769" y="4415"/>
                    </a:lnTo>
                    <a:lnTo>
                      <a:pt x="775" y="4443"/>
                    </a:lnTo>
                    <a:lnTo>
                      <a:pt x="764" y="4450"/>
                    </a:lnTo>
                    <a:lnTo>
                      <a:pt x="740" y="4430"/>
                    </a:lnTo>
                    <a:lnTo>
                      <a:pt x="738" y="4409"/>
                    </a:lnTo>
                    <a:lnTo>
                      <a:pt x="747" y="4397"/>
                    </a:lnTo>
                    <a:lnTo>
                      <a:pt x="747" y="4397"/>
                    </a:lnTo>
                    <a:close/>
                    <a:moveTo>
                      <a:pt x="817" y="4334"/>
                    </a:moveTo>
                    <a:lnTo>
                      <a:pt x="803" y="4322"/>
                    </a:lnTo>
                    <a:lnTo>
                      <a:pt x="775" y="4321"/>
                    </a:lnTo>
                    <a:lnTo>
                      <a:pt x="766" y="4314"/>
                    </a:lnTo>
                    <a:lnTo>
                      <a:pt x="778" y="4289"/>
                    </a:lnTo>
                    <a:lnTo>
                      <a:pt x="807" y="4276"/>
                    </a:lnTo>
                    <a:lnTo>
                      <a:pt x="817" y="4274"/>
                    </a:lnTo>
                    <a:lnTo>
                      <a:pt x="822" y="4264"/>
                    </a:lnTo>
                    <a:lnTo>
                      <a:pt x="842" y="4262"/>
                    </a:lnTo>
                    <a:lnTo>
                      <a:pt x="852" y="4255"/>
                    </a:lnTo>
                    <a:lnTo>
                      <a:pt x="877" y="4248"/>
                    </a:lnTo>
                    <a:lnTo>
                      <a:pt x="858" y="4282"/>
                    </a:lnTo>
                    <a:lnTo>
                      <a:pt x="827" y="4303"/>
                    </a:lnTo>
                    <a:lnTo>
                      <a:pt x="825" y="4324"/>
                    </a:lnTo>
                    <a:lnTo>
                      <a:pt x="817" y="4334"/>
                    </a:lnTo>
                    <a:lnTo>
                      <a:pt x="817" y="4334"/>
                    </a:lnTo>
                    <a:close/>
                    <a:moveTo>
                      <a:pt x="1704" y="932"/>
                    </a:moveTo>
                    <a:lnTo>
                      <a:pt x="1689" y="916"/>
                    </a:lnTo>
                    <a:lnTo>
                      <a:pt x="1686" y="890"/>
                    </a:lnTo>
                    <a:lnTo>
                      <a:pt x="1713" y="864"/>
                    </a:lnTo>
                    <a:lnTo>
                      <a:pt x="1731" y="858"/>
                    </a:lnTo>
                    <a:lnTo>
                      <a:pt x="1725" y="890"/>
                    </a:lnTo>
                    <a:lnTo>
                      <a:pt x="1723" y="918"/>
                    </a:lnTo>
                    <a:lnTo>
                      <a:pt x="1704" y="932"/>
                    </a:lnTo>
                    <a:lnTo>
                      <a:pt x="1704" y="932"/>
                    </a:lnTo>
                    <a:close/>
                    <a:moveTo>
                      <a:pt x="1910" y="1101"/>
                    </a:moveTo>
                    <a:lnTo>
                      <a:pt x="1882" y="1084"/>
                    </a:lnTo>
                    <a:lnTo>
                      <a:pt x="1868" y="1055"/>
                    </a:lnTo>
                    <a:lnTo>
                      <a:pt x="1878" y="1048"/>
                    </a:lnTo>
                    <a:lnTo>
                      <a:pt x="1868" y="987"/>
                    </a:lnTo>
                    <a:lnTo>
                      <a:pt x="1848" y="928"/>
                    </a:lnTo>
                    <a:lnTo>
                      <a:pt x="1821" y="903"/>
                    </a:lnTo>
                    <a:lnTo>
                      <a:pt x="1792" y="884"/>
                    </a:lnTo>
                    <a:lnTo>
                      <a:pt x="1772" y="883"/>
                    </a:lnTo>
                    <a:lnTo>
                      <a:pt x="1767" y="860"/>
                    </a:lnTo>
                    <a:lnTo>
                      <a:pt x="1772" y="814"/>
                    </a:lnTo>
                    <a:lnTo>
                      <a:pt x="1762" y="780"/>
                    </a:lnTo>
                    <a:lnTo>
                      <a:pt x="1775" y="752"/>
                    </a:lnTo>
                    <a:lnTo>
                      <a:pt x="1794" y="741"/>
                    </a:lnTo>
                    <a:lnTo>
                      <a:pt x="1800" y="725"/>
                    </a:lnTo>
                    <a:lnTo>
                      <a:pt x="1823" y="721"/>
                    </a:lnTo>
                    <a:lnTo>
                      <a:pt x="1838" y="687"/>
                    </a:lnTo>
                    <a:lnTo>
                      <a:pt x="1851" y="670"/>
                    </a:lnTo>
                    <a:lnTo>
                      <a:pt x="1847" y="656"/>
                    </a:lnTo>
                    <a:lnTo>
                      <a:pt x="1812" y="630"/>
                    </a:lnTo>
                    <a:lnTo>
                      <a:pt x="1799" y="628"/>
                    </a:lnTo>
                    <a:lnTo>
                      <a:pt x="1789" y="615"/>
                    </a:lnTo>
                    <a:lnTo>
                      <a:pt x="1801" y="590"/>
                    </a:lnTo>
                    <a:lnTo>
                      <a:pt x="1826" y="584"/>
                    </a:lnTo>
                    <a:lnTo>
                      <a:pt x="1879" y="613"/>
                    </a:lnTo>
                    <a:lnTo>
                      <a:pt x="1937" y="623"/>
                    </a:lnTo>
                    <a:lnTo>
                      <a:pt x="1957" y="607"/>
                    </a:lnTo>
                    <a:lnTo>
                      <a:pt x="1959" y="581"/>
                    </a:lnTo>
                    <a:lnTo>
                      <a:pt x="1970" y="571"/>
                    </a:lnTo>
                    <a:lnTo>
                      <a:pt x="1959" y="546"/>
                    </a:lnTo>
                    <a:lnTo>
                      <a:pt x="1943" y="537"/>
                    </a:lnTo>
                    <a:lnTo>
                      <a:pt x="1937" y="521"/>
                    </a:lnTo>
                    <a:lnTo>
                      <a:pt x="1919" y="490"/>
                    </a:lnTo>
                    <a:lnTo>
                      <a:pt x="1908" y="459"/>
                    </a:lnTo>
                    <a:lnTo>
                      <a:pt x="1934" y="429"/>
                    </a:lnTo>
                    <a:lnTo>
                      <a:pt x="1948" y="427"/>
                    </a:lnTo>
                    <a:lnTo>
                      <a:pt x="1952" y="413"/>
                    </a:lnTo>
                    <a:lnTo>
                      <a:pt x="1939" y="379"/>
                    </a:lnTo>
                    <a:lnTo>
                      <a:pt x="1922" y="328"/>
                    </a:lnTo>
                    <a:lnTo>
                      <a:pt x="1929" y="304"/>
                    </a:lnTo>
                    <a:lnTo>
                      <a:pt x="1925" y="240"/>
                    </a:lnTo>
                    <a:lnTo>
                      <a:pt x="1911" y="200"/>
                    </a:lnTo>
                    <a:lnTo>
                      <a:pt x="1852" y="110"/>
                    </a:lnTo>
                    <a:lnTo>
                      <a:pt x="1841" y="69"/>
                    </a:lnTo>
                    <a:lnTo>
                      <a:pt x="1827" y="46"/>
                    </a:lnTo>
                    <a:lnTo>
                      <a:pt x="1835" y="36"/>
                    </a:lnTo>
                    <a:lnTo>
                      <a:pt x="1852" y="36"/>
                    </a:lnTo>
                    <a:lnTo>
                      <a:pt x="1869" y="14"/>
                    </a:lnTo>
                    <a:lnTo>
                      <a:pt x="1865" y="0"/>
                    </a:lnTo>
                    <a:lnTo>
                      <a:pt x="1903" y="0"/>
                    </a:lnTo>
                    <a:lnTo>
                      <a:pt x="1915" y="25"/>
                    </a:lnTo>
                    <a:lnTo>
                      <a:pt x="1971" y="71"/>
                    </a:lnTo>
                    <a:lnTo>
                      <a:pt x="2018" y="81"/>
                    </a:lnTo>
                    <a:lnTo>
                      <a:pt x="2042" y="126"/>
                    </a:lnTo>
                    <a:lnTo>
                      <a:pt x="2119" y="203"/>
                    </a:lnTo>
                    <a:lnTo>
                      <a:pt x="2162" y="234"/>
                    </a:lnTo>
                    <a:lnTo>
                      <a:pt x="2176" y="259"/>
                    </a:lnTo>
                    <a:lnTo>
                      <a:pt x="2209" y="266"/>
                    </a:lnTo>
                    <a:lnTo>
                      <a:pt x="2239" y="298"/>
                    </a:lnTo>
                    <a:lnTo>
                      <a:pt x="2289" y="322"/>
                    </a:lnTo>
                    <a:lnTo>
                      <a:pt x="2332" y="328"/>
                    </a:lnTo>
                    <a:lnTo>
                      <a:pt x="2364" y="359"/>
                    </a:lnTo>
                    <a:lnTo>
                      <a:pt x="2390" y="354"/>
                    </a:lnTo>
                    <a:lnTo>
                      <a:pt x="2403" y="364"/>
                    </a:lnTo>
                    <a:lnTo>
                      <a:pt x="2446" y="357"/>
                    </a:lnTo>
                    <a:lnTo>
                      <a:pt x="2501" y="319"/>
                    </a:lnTo>
                    <a:lnTo>
                      <a:pt x="2529" y="283"/>
                    </a:lnTo>
                    <a:lnTo>
                      <a:pt x="2536" y="253"/>
                    </a:lnTo>
                    <a:lnTo>
                      <a:pt x="2544" y="242"/>
                    </a:lnTo>
                    <a:lnTo>
                      <a:pt x="2554" y="257"/>
                    </a:lnTo>
                    <a:lnTo>
                      <a:pt x="2554" y="286"/>
                    </a:lnTo>
                    <a:lnTo>
                      <a:pt x="2535" y="337"/>
                    </a:lnTo>
                    <a:lnTo>
                      <a:pt x="2535" y="383"/>
                    </a:lnTo>
                    <a:lnTo>
                      <a:pt x="2546" y="400"/>
                    </a:lnTo>
                    <a:lnTo>
                      <a:pt x="2587" y="425"/>
                    </a:lnTo>
                    <a:lnTo>
                      <a:pt x="2616" y="460"/>
                    </a:lnTo>
                    <a:lnTo>
                      <a:pt x="2618" y="487"/>
                    </a:lnTo>
                    <a:lnTo>
                      <a:pt x="2615" y="503"/>
                    </a:lnTo>
                    <a:lnTo>
                      <a:pt x="2641" y="503"/>
                    </a:lnTo>
                    <a:lnTo>
                      <a:pt x="2657" y="478"/>
                    </a:lnTo>
                    <a:lnTo>
                      <a:pt x="2682" y="454"/>
                    </a:lnTo>
                    <a:lnTo>
                      <a:pt x="2703" y="452"/>
                    </a:lnTo>
                    <a:lnTo>
                      <a:pt x="2691" y="477"/>
                    </a:lnTo>
                    <a:lnTo>
                      <a:pt x="2675" y="487"/>
                    </a:lnTo>
                    <a:lnTo>
                      <a:pt x="2673" y="520"/>
                    </a:lnTo>
                    <a:lnTo>
                      <a:pt x="2652" y="536"/>
                    </a:lnTo>
                    <a:lnTo>
                      <a:pt x="2622" y="549"/>
                    </a:lnTo>
                    <a:lnTo>
                      <a:pt x="2616" y="574"/>
                    </a:lnTo>
                    <a:lnTo>
                      <a:pt x="2604" y="593"/>
                    </a:lnTo>
                    <a:lnTo>
                      <a:pt x="2580" y="594"/>
                    </a:lnTo>
                    <a:lnTo>
                      <a:pt x="2568" y="584"/>
                    </a:lnTo>
                    <a:lnTo>
                      <a:pt x="2544" y="602"/>
                    </a:lnTo>
                    <a:lnTo>
                      <a:pt x="2547" y="620"/>
                    </a:lnTo>
                    <a:lnTo>
                      <a:pt x="2504" y="620"/>
                    </a:lnTo>
                    <a:lnTo>
                      <a:pt x="2470" y="611"/>
                    </a:lnTo>
                    <a:lnTo>
                      <a:pt x="2443" y="620"/>
                    </a:lnTo>
                    <a:lnTo>
                      <a:pt x="2396" y="684"/>
                    </a:lnTo>
                    <a:lnTo>
                      <a:pt x="2380" y="753"/>
                    </a:lnTo>
                    <a:lnTo>
                      <a:pt x="2372" y="810"/>
                    </a:lnTo>
                    <a:lnTo>
                      <a:pt x="2382" y="848"/>
                    </a:lnTo>
                    <a:lnTo>
                      <a:pt x="2376" y="877"/>
                    </a:lnTo>
                    <a:lnTo>
                      <a:pt x="2378" y="902"/>
                    </a:lnTo>
                    <a:lnTo>
                      <a:pt x="2349" y="890"/>
                    </a:lnTo>
                    <a:lnTo>
                      <a:pt x="2332" y="866"/>
                    </a:lnTo>
                    <a:lnTo>
                      <a:pt x="2278" y="853"/>
                    </a:lnTo>
                    <a:lnTo>
                      <a:pt x="2227" y="826"/>
                    </a:lnTo>
                    <a:lnTo>
                      <a:pt x="2181" y="785"/>
                    </a:lnTo>
                    <a:lnTo>
                      <a:pt x="2152" y="752"/>
                    </a:lnTo>
                    <a:lnTo>
                      <a:pt x="2121" y="756"/>
                    </a:lnTo>
                    <a:lnTo>
                      <a:pt x="2093" y="750"/>
                    </a:lnTo>
                    <a:lnTo>
                      <a:pt x="2080" y="737"/>
                    </a:lnTo>
                    <a:lnTo>
                      <a:pt x="2048" y="736"/>
                    </a:lnTo>
                    <a:lnTo>
                      <a:pt x="2010" y="764"/>
                    </a:lnTo>
                    <a:lnTo>
                      <a:pt x="1969" y="820"/>
                    </a:lnTo>
                    <a:lnTo>
                      <a:pt x="1951" y="809"/>
                    </a:lnTo>
                    <a:lnTo>
                      <a:pt x="1908" y="781"/>
                    </a:lnTo>
                    <a:lnTo>
                      <a:pt x="1886" y="784"/>
                    </a:lnTo>
                    <a:lnTo>
                      <a:pt x="1863" y="804"/>
                    </a:lnTo>
                    <a:lnTo>
                      <a:pt x="1863" y="836"/>
                    </a:lnTo>
                    <a:lnTo>
                      <a:pt x="1874" y="864"/>
                    </a:lnTo>
                    <a:lnTo>
                      <a:pt x="1909" y="884"/>
                    </a:lnTo>
                    <a:lnTo>
                      <a:pt x="1946" y="873"/>
                    </a:lnTo>
                    <a:lnTo>
                      <a:pt x="1989" y="922"/>
                    </a:lnTo>
                    <a:lnTo>
                      <a:pt x="2026" y="932"/>
                    </a:lnTo>
                    <a:lnTo>
                      <a:pt x="2066" y="932"/>
                    </a:lnTo>
                    <a:lnTo>
                      <a:pt x="2080" y="952"/>
                    </a:lnTo>
                    <a:lnTo>
                      <a:pt x="2054" y="987"/>
                    </a:lnTo>
                    <a:lnTo>
                      <a:pt x="2045" y="1011"/>
                    </a:lnTo>
                    <a:lnTo>
                      <a:pt x="2022" y="993"/>
                    </a:lnTo>
                    <a:lnTo>
                      <a:pt x="1976" y="990"/>
                    </a:lnTo>
                    <a:lnTo>
                      <a:pt x="1960" y="1002"/>
                    </a:lnTo>
                    <a:lnTo>
                      <a:pt x="1963" y="1027"/>
                    </a:lnTo>
                    <a:lnTo>
                      <a:pt x="1950" y="1055"/>
                    </a:lnTo>
                    <a:lnTo>
                      <a:pt x="1910" y="1101"/>
                    </a:lnTo>
                    <a:lnTo>
                      <a:pt x="1910" y="1101"/>
                    </a:lnTo>
                    <a:close/>
                    <a:moveTo>
                      <a:pt x="1855" y="2048"/>
                    </a:moveTo>
                    <a:lnTo>
                      <a:pt x="1857" y="2015"/>
                    </a:lnTo>
                    <a:lnTo>
                      <a:pt x="1867" y="1996"/>
                    </a:lnTo>
                    <a:lnTo>
                      <a:pt x="1860" y="1991"/>
                    </a:lnTo>
                    <a:lnTo>
                      <a:pt x="1838" y="2003"/>
                    </a:lnTo>
                    <a:lnTo>
                      <a:pt x="1835" y="1982"/>
                    </a:lnTo>
                    <a:lnTo>
                      <a:pt x="1851" y="1925"/>
                    </a:lnTo>
                    <a:lnTo>
                      <a:pt x="1862" y="1913"/>
                    </a:lnTo>
                    <a:lnTo>
                      <a:pt x="1867" y="1937"/>
                    </a:lnTo>
                    <a:lnTo>
                      <a:pt x="1865" y="1962"/>
                    </a:lnTo>
                    <a:lnTo>
                      <a:pt x="1889" y="1969"/>
                    </a:lnTo>
                    <a:lnTo>
                      <a:pt x="1894" y="1988"/>
                    </a:lnTo>
                    <a:lnTo>
                      <a:pt x="1886" y="2026"/>
                    </a:lnTo>
                    <a:lnTo>
                      <a:pt x="1867" y="2044"/>
                    </a:lnTo>
                    <a:lnTo>
                      <a:pt x="1855" y="2048"/>
                    </a:lnTo>
                    <a:lnTo>
                      <a:pt x="1855" y="2048"/>
                    </a:lnTo>
                    <a:close/>
                    <a:moveTo>
                      <a:pt x="593" y="3208"/>
                    </a:moveTo>
                    <a:lnTo>
                      <a:pt x="611" y="3221"/>
                    </a:lnTo>
                    <a:lnTo>
                      <a:pt x="623" y="3215"/>
                    </a:lnTo>
                    <a:lnTo>
                      <a:pt x="602" y="3201"/>
                    </a:lnTo>
                    <a:lnTo>
                      <a:pt x="592" y="3202"/>
                    </a:lnTo>
                    <a:lnTo>
                      <a:pt x="593" y="3208"/>
                    </a:lnTo>
                    <a:lnTo>
                      <a:pt x="593" y="3208"/>
                    </a:lnTo>
                    <a:close/>
                    <a:moveTo>
                      <a:pt x="585" y="3231"/>
                    </a:moveTo>
                    <a:lnTo>
                      <a:pt x="590" y="3240"/>
                    </a:lnTo>
                    <a:lnTo>
                      <a:pt x="596" y="3232"/>
                    </a:lnTo>
                    <a:lnTo>
                      <a:pt x="585" y="3231"/>
                    </a:lnTo>
                    <a:lnTo>
                      <a:pt x="585" y="3231"/>
                    </a:lnTo>
                    <a:close/>
                    <a:moveTo>
                      <a:pt x="564" y="3251"/>
                    </a:moveTo>
                    <a:lnTo>
                      <a:pt x="577" y="3257"/>
                    </a:lnTo>
                    <a:lnTo>
                      <a:pt x="585" y="3247"/>
                    </a:lnTo>
                    <a:lnTo>
                      <a:pt x="564" y="3251"/>
                    </a:lnTo>
                    <a:lnTo>
                      <a:pt x="564" y="3251"/>
                    </a:lnTo>
                    <a:close/>
                    <a:moveTo>
                      <a:pt x="544" y="3269"/>
                    </a:moveTo>
                    <a:lnTo>
                      <a:pt x="547" y="3284"/>
                    </a:lnTo>
                    <a:lnTo>
                      <a:pt x="567" y="3273"/>
                    </a:lnTo>
                    <a:lnTo>
                      <a:pt x="544" y="3269"/>
                    </a:lnTo>
                    <a:lnTo>
                      <a:pt x="544" y="3269"/>
                    </a:lnTo>
                    <a:close/>
                    <a:moveTo>
                      <a:pt x="519" y="3353"/>
                    </a:moveTo>
                    <a:lnTo>
                      <a:pt x="507" y="3317"/>
                    </a:lnTo>
                    <a:lnTo>
                      <a:pt x="508" y="3294"/>
                    </a:lnTo>
                    <a:lnTo>
                      <a:pt x="526" y="3285"/>
                    </a:lnTo>
                    <a:lnTo>
                      <a:pt x="528" y="3306"/>
                    </a:lnTo>
                    <a:lnTo>
                      <a:pt x="549" y="3317"/>
                    </a:lnTo>
                    <a:lnTo>
                      <a:pt x="561" y="3340"/>
                    </a:lnTo>
                    <a:lnTo>
                      <a:pt x="540" y="3356"/>
                    </a:lnTo>
                    <a:lnTo>
                      <a:pt x="519" y="3353"/>
                    </a:lnTo>
                    <a:lnTo>
                      <a:pt x="519" y="3353"/>
                    </a:lnTo>
                    <a:close/>
                    <a:moveTo>
                      <a:pt x="779" y="3374"/>
                    </a:moveTo>
                    <a:lnTo>
                      <a:pt x="776" y="3356"/>
                    </a:lnTo>
                    <a:lnTo>
                      <a:pt x="787" y="3345"/>
                    </a:lnTo>
                    <a:lnTo>
                      <a:pt x="799" y="3351"/>
                    </a:lnTo>
                    <a:lnTo>
                      <a:pt x="796" y="3372"/>
                    </a:lnTo>
                    <a:lnTo>
                      <a:pt x="779" y="3374"/>
                    </a:lnTo>
                    <a:lnTo>
                      <a:pt x="779" y="3374"/>
                    </a:lnTo>
                    <a:close/>
                    <a:moveTo>
                      <a:pt x="749" y="3428"/>
                    </a:moveTo>
                    <a:lnTo>
                      <a:pt x="763" y="3414"/>
                    </a:lnTo>
                    <a:lnTo>
                      <a:pt x="773" y="3418"/>
                    </a:lnTo>
                    <a:lnTo>
                      <a:pt x="760" y="3438"/>
                    </a:lnTo>
                    <a:lnTo>
                      <a:pt x="749" y="3428"/>
                    </a:lnTo>
                    <a:lnTo>
                      <a:pt x="749" y="3428"/>
                    </a:lnTo>
                    <a:close/>
                    <a:moveTo>
                      <a:pt x="737" y="3340"/>
                    </a:moveTo>
                    <a:lnTo>
                      <a:pt x="723" y="3356"/>
                    </a:lnTo>
                    <a:lnTo>
                      <a:pt x="729" y="3388"/>
                    </a:lnTo>
                    <a:lnTo>
                      <a:pt x="741" y="3411"/>
                    </a:lnTo>
                    <a:lnTo>
                      <a:pt x="757" y="3412"/>
                    </a:lnTo>
                    <a:lnTo>
                      <a:pt x="763" y="3384"/>
                    </a:lnTo>
                    <a:lnTo>
                      <a:pt x="745" y="3351"/>
                    </a:lnTo>
                    <a:lnTo>
                      <a:pt x="744" y="3341"/>
                    </a:lnTo>
                    <a:lnTo>
                      <a:pt x="737" y="3340"/>
                    </a:lnTo>
                    <a:lnTo>
                      <a:pt x="737" y="3340"/>
                    </a:lnTo>
                    <a:close/>
                    <a:moveTo>
                      <a:pt x="1473" y="2925"/>
                    </a:moveTo>
                    <a:lnTo>
                      <a:pt x="1457" y="2891"/>
                    </a:lnTo>
                    <a:lnTo>
                      <a:pt x="1458" y="2865"/>
                    </a:lnTo>
                    <a:lnTo>
                      <a:pt x="1469" y="2845"/>
                    </a:lnTo>
                    <a:lnTo>
                      <a:pt x="1488" y="2842"/>
                    </a:lnTo>
                    <a:lnTo>
                      <a:pt x="1494" y="2865"/>
                    </a:lnTo>
                    <a:lnTo>
                      <a:pt x="1490" y="2889"/>
                    </a:lnTo>
                    <a:lnTo>
                      <a:pt x="1496" y="2903"/>
                    </a:lnTo>
                    <a:lnTo>
                      <a:pt x="1491" y="2925"/>
                    </a:lnTo>
                    <a:lnTo>
                      <a:pt x="1473" y="2925"/>
                    </a:lnTo>
                    <a:lnTo>
                      <a:pt x="1473" y="2925"/>
                    </a:lnTo>
                    <a:close/>
                    <a:moveTo>
                      <a:pt x="1351" y="2895"/>
                    </a:moveTo>
                    <a:lnTo>
                      <a:pt x="1378" y="2869"/>
                    </a:lnTo>
                    <a:lnTo>
                      <a:pt x="1400" y="2874"/>
                    </a:lnTo>
                    <a:lnTo>
                      <a:pt x="1399" y="2890"/>
                    </a:lnTo>
                    <a:lnTo>
                      <a:pt x="1377" y="2902"/>
                    </a:lnTo>
                    <a:lnTo>
                      <a:pt x="1351" y="2895"/>
                    </a:lnTo>
                    <a:lnTo>
                      <a:pt x="1351" y="2895"/>
                    </a:lnTo>
                    <a:close/>
                    <a:moveTo>
                      <a:pt x="1196" y="3255"/>
                    </a:moveTo>
                    <a:lnTo>
                      <a:pt x="1209" y="3261"/>
                    </a:lnTo>
                    <a:lnTo>
                      <a:pt x="1221" y="3249"/>
                    </a:lnTo>
                    <a:lnTo>
                      <a:pt x="1241" y="3256"/>
                    </a:lnTo>
                    <a:lnTo>
                      <a:pt x="1258" y="3251"/>
                    </a:lnTo>
                    <a:lnTo>
                      <a:pt x="1255" y="3231"/>
                    </a:lnTo>
                    <a:lnTo>
                      <a:pt x="1224" y="3198"/>
                    </a:lnTo>
                    <a:lnTo>
                      <a:pt x="1239" y="3168"/>
                    </a:lnTo>
                    <a:lnTo>
                      <a:pt x="1254" y="3118"/>
                    </a:lnTo>
                    <a:lnTo>
                      <a:pt x="1295" y="3094"/>
                    </a:lnTo>
                    <a:lnTo>
                      <a:pt x="1306" y="3075"/>
                    </a:lnTo>
                    <a:lnTo>
                      <a:pt x="1344" y="3080"/>
                    </a:lnTo>
                    <a:lnTo>
                      <a:pt x="1392" y="3111"/>
                    </a:lnTo>
                    <a:lnTo>
                      <a:pt x="1406" y="3134"/>
                    </a:lnTo>
                    <a:lnTo>
                      <a:pt x="1426" y="3125"/>
                    </a:lnTo>
                    <a:lnTo>
                      <a:pt x="1443" y="3064"/>
                    </a:lnTo>
                    <a:lnTo>
                      <a:pt x="1481" y="3028"/>
                    </a:lnTo>
                    <a:lnTo>
                      <a:pt x="1485" y="3006"/>
                    </a:lnTo>
                    <a:lnTo>
                      <a:pt x="1473" y="2994"/>
                    </a:lnTo>
                    <a:lnTo>
                      <a:pt x="1464" y="2970"/>
                    </a:lnTo>
                    <a:lnTo>
                      <a:pt x="1427" y="2941"/>
                    </a:lnTo>
                    <a:lnTo>
                      <a:pt x="1402" y="2940"/>
                    </a:lnTo>
                    <a:lnTo>
                      <a:pt x="1377" y="2921"/>
                    </a:lnTo>
                    <a:lnTo>
                      <a:pt x="1333" y="2919"/>
                    </a:lnTo>
                    <a:lnTo>
                      <a:pt x="1291" y="2953"/>
                    </a:lnTo>
                    <a:lnTo>
                      <a:pt x="1291" y="2975"/>
                    </a:lnTo>
                    <a:lnTo>
                      <a:pt x="1275" y="2999"/>
                    </a:lnTo>
                    <a:lnTo>
                      <a:pt x="1244" y="3009"/>
                    </a:lnTo>
                    <a:lnTo>
                      <a:pt x="1218" y="3027"/>
                    </a:lnTo>
                    <a:lnTo>
                      <a:pt x="1202" y="3022"/>
                    </a:lnTo>
                    <a:lnTo>
                      <a:pt x="1183" y="2977"/>
                    </a:lnTo>
                    <a:lnTo>
                      <a:pt x="1166" y="2978"/>
                    </a:lnTo>
                    <a:lnTo>
                      <a:pt x="1121" y="3030"/>
                    </a:lnTo>
                    <a:lnTo>
                      <a:pt x="1119" y="3061"/>
                    </a:lnTo>
                    <a:lnTo>
                      <a:pt x="1090" y="3081"/>
                    </a:lnTo>
                    <a:lnTo>
                      <a:pt x="1082" y="3115"/>
                    </a:lnTo>
                    <a:lnTo>
                      <a:pt x="1130" y="3128"/>
                    </a:lnTo>
                    <a:lnTo>
                      <a:pt x="1140" y="3162"/>
                    </a:lnTo>
                    <a:lnTo>
                      <a:pt x="1129" y="3171"/>
                    </a:lnTo>
                    <a:lnTo>
                      <a:pt x="1129" y="3188"/>
                    </a:lnTo>
                    <a:lnTo>
                      <a:pt x="1156" y="3230"/>
                    </a:lnTo>
                    <a:lnTo>
                      <a:pt x="1198" y="3235"/>
                    </a:lnTo>
                    <a:lnTo>
                      <a:pt x="1196" y="3255"/>
                    </a:lnTo>
                    <a:lnTo>
                      <a:pt x="1196" y="3255"/>
                    </a:lnTo>
                    <a:close/>
                    <a:moveTo>
                      <a:pt x="973" y="3836"/>
                    </a:moveTo>
                    <a:lnTo>
                      <a:pt x="953" y="3809"/>
                    </a:lnTo>
                    <a:lnTo>
                      <a:pt x="931" y="3814"/>
                    </a:lnTo>
                    <a:lnTo>
                      <a:pt x="923" y="3834"/>
                    </a:lnTo>
                    <a:lnTo>
                      <a:pt x="941" y="3869"/>
                    </a:lnTo>
                    <a:lnTo>
                      <a:pt x="971" y="3874"/>
                    </a:lnTo>
                    <a:lnTo>
                      <a:pt x="979" y="3859"/>
                    </a:lnTo>
                    <a:lnTo>
                      <a:pt x="973" y="3836"/>
                    </a:lnTo>
                    <a:lnTo>
                      <a:pt x="973" y="3836"/>
                    </a:lnTo>
                    <a:close/>
                    <a:moveTo>
                      <a:pt x="1002" y="3797"/>
                    </a:moveTo>
                    <a:lnTo>
                      <a:pt x="995" y="3742"/>
                    </a:lnTo>
                    <a:lnTo>
                      <a:pt x="996" y="3719"/>
                    </a:lnTo>
                    <a:lnTo>
                      <a:pt x="1014" y="3736"/>
                    </a:lnTo>
                    <a:lnTo>
                      <a:pt x="1017" y="3765"/>
                    </a:lnTo>
                    <a:lnTo>
                      <a:pt x="1010" y="3788"/>
                    </a:lnTo>
                    <a:lnTo>
                      <a:pt x="1002" y="3797"/>
                    </a:lnTo>
                    <a:lnTo>
                      <a:pt x="1002" y="3797"/>
                    </a:lnTo>
                    <a:close/>
                    <a:moveTo>
                      <a:pt x="941" y="3701"/>
                    </a:moveTo>
                    <a:lnTo>
                      <a:pt x="973" y="3682"/>
                    </a:lnTo>
                    <a:lnTo>
                      <a:pt x="1006" y="3636"/>
                    </a:lnTo>
                    <a:lnTo>
                      <a:pt x="975" y="3605"/>
                    </a:lnTo>
                    <a:lnTo>
                      <a:pt x="974" y="3586"/>
                    </a:lnTo>
                    <a:lnTo>
                      <a:pt x="991" y="3578"/>
                    </a:lnTo>
                    <a:lnTo>
                      <a:pt x="1014" y="3586"/>
                    </a:lnTo>
                    <a:lnTo>
                      <a:pt x="1030" y="3596"/>
                    </a:lnTo>
                    <a:lnTo>
                      <a:pt x="1038" y="3563"/>
                    </a:lnTo>
                    <a:lnTo>
                      <a:pt x="1037" y="3508"/>
                    </a:lnTo>
                    <a:lnTo>
                      <a:pt x="1027" y="3481"/>
                    </a:lnTo>
                    <a:lnTo>
                      <a:pt x="1030" y="3384"/>
                    </a:lnTo>
                    <a:lnTo>
                      <a:pt x="1026" y="3331"/>
                    </a:lnTo>
                    <a:lnTo>
                      <a:pt x="1044" y="3300"/>
                    </a:lnTo>
                    <a:lnTo>
                      <a:pt x="1076" y="3269"/>
                    </a:lnTo>
                    <a:lnTo>
                      <a:pt x="1069" y="3243"/>
                    </a:lnTo>
                    <a:lnTo>
                      <a:pt x="1051" y="3238"/>
                    </a:lnTo>
                    <a:lnTo>
                      <a:pt x="1050" y="3206"/>
                    </a:lnTo>
                    <a:lnTo>
                      <a:pt x="1032" y="3202"/>
                    </a:lnTo>
                    <a:lnTo>
                      <a:pt x="1038" y="3180"/>
                    </a:lnTo>
                    <a:lnTo>
                      <a:pt x="981" y="3181"/>
                    </a:lnTo>
                    <a:lnTo>
                      <a:pt x="974" y="3169"/>
                    </a:lnTo>
                    <a:lnTo>
                      <a:pt x="1001" y="3151"/>
                    </a:lnTo>
                    <a:lnTo>
                      <a:pt x="1010" y="3130"/>
                    </a:lnTo>
                    <a:lnTo>
                      <a:pt x="1002" y="3086"/>
                    </a:lnTo>
                    <a:lnTo>
                      <a:pt x="979" y="3072"/>
                    </a:lnTo>
                    <a:lnTo>
                      <a:pt x="953" y="3077"/>
                    </a:lnTo>
                    <a:lnTo>
                      <a:pt x="953" y="3088"/>
                    </a:lnTo>
                    <a:lnTo>
                      <a:pt x="929" y="3105"/>
                    </a:lnTo>
                    <a:lnTo>
                      <a:pt x="905" y="3101"/>
                    </a:lnTo>
                    <a:lnTo>
                      <a:pt x="867" y="3060"/>
                    </a:lnTo>
                    <a:lnTo>
                      <a:pt x="873" y="3036"/>
                    </a:lnTo>
                    <a:lnTo>
                      <a:pt x="926" y="3010"/>
                    </a:lnTo>
                    <a:lnTo>
                      <a:pt x="972" y="3001"/>
                    </a:lnTo>
                    <a:lnTo>
                      <a:pt x="1023" y="3019"/>
                    </a:lnTo>
                    <a:lnTo>
                      <a:pt x="1049" y="3030"/>
                    </a:lnTo>
                    <a:lnTo>
                      <a:pt x="1054" y="3017"/>
                    </a:lnTo>
                    <a:lnTo>
                      <a:pt x="1053" y="2993"/>
                    </a:lnTo>
                    <a:lnTo>
                      <a:pt x="1055" y="2958"/>
                    </a:lnTo>
                    <a:lnTo>
                      <a:pt x="1050" y="2934"/>
                    </a:lnTo>
                    <a:lnTo>
                      <a:pt x="1060" y="2916"/>
                    </a:lnTo>
                    <a:lnTo>
                      <a:pt x="1084" y="2914"/>
                    </a:lnTo>
                    <a:lnTo>
                      <a:pt x="1097" y="2934"/>
                    </a:lnTo>
                    <a:lnTo>
                      <a:pt x="1119" y="2936"/>
                    </a:lnTo>
                    <a:lnTo>
                      <a:pt x="1148" y="2920"/>
                    </a:lnTo>
                    <a:lnTo>
                      <a:pt x="1204" y="2910"/>
                    </a:lnTo>
                    <a:lnTo>
                      <a:pt x="1258" y="2892"/>
                    </a:lnTo>
                    <a:lnTo>
                      <a:pt x="1293" y="2891"/>
                    </a:lnTo>
                    <a:lnTo>
                      <a:pt x="1306" y="2896"/>
                    </a:lnTo>
                    <a:lnTo>
                      <a:pt x="1325" y="2888"/>
                    </a:lnTo>
                    <a:lnTo>
                      <a:pt x="1326" y="2877"/>
                    </a:lnTo>
                    <a:lnTo>
                      <a:pt x="1362" y="2857"/>
                    </a:lnTo>
                    <a:lnTo>
                      <a:pt x="1370" y="2839"/>
                    </a:lnTo>
                    <a:lnTo>
                      <a:pt x="1409" y="2806"/>
                    </a:lnTo>
                    <a:lnTo>
                      <a:pt x="1450" y="2793"/>
                    </a:lnTo>
                    <a:lnTo>
                      <a:pt x="1501" y="2802"/>
                    </a:lnTo>
                    <a:lnTo>
                      <a:pt x="1531" y="2794"/>
                    </a:lnTo>
                    <a:lnTo>
                      <a:pt x="1544" y="2806"/>
                    </a:lnTo>
                    <a:lnTo>
                      <a:pt x="1544" y="2835"/>
                    </a:lnTo>
                    <a:lnTo>
                      <a:pt x="1519" y="2871"/>
                    </a:lnTo>
                    <a:lnTo>
                      <a:pt x="1512" y="2900"/>
                    </a:lnTo>
                    <a:lnTo>
                      <a:pt x="1527" y="2911"/>
                    </a:lnTo>
                    <a:lnTo>
                      <a:pt x="1531" y="2942"/>
                    </a:lnTo>
                    <a:lnTo>
                      <a:pt x="1533" y="2974"/>
                    </a:lnTo>
                    <a:lnTo>
                      <a:pt x="1528" y="2987"/>
                    </a:lnTo>
                    <a:lnTo>
                      <a:pt x="1537" y="3019"/>
                    </a:lnTo>
                    <a:lnTo>
                      <a:pt x="1571" y="3034"/>
                    </a:lnTo>
                    <a:lnTo>
                      <a:pt x="1619" y="3078"/>
                    </a:lnTo>
                    <a:lnTo>
                      <a:pt x="1651" y="3088"/>
                    </a:lnTo>
                    <a:lnTo>
                      <a:pt x="1672" y="3077"/>
                    </a:lnTo>
                    <a:lnTo>
                      <a:pt x="1706" y="3027"/>
                    </a:lnTo>
                    <a:lnTo>
                      <a:pt x="1709" y="2994"/>
                    </a:lnTo>
                    <a:lnTo>
                      <a:pt x="1727" y="2982"/>
                    </a:lnTo>
                    <a:lnTo>
                      <a:pt x="1733" y="2965"/>
                    </a:lnTo>
                    <a:lnTo>
                      <a:pt x="1725" y="2943"/>
                    </a:lnTo>
                    <a:lnTo>
                      <a:pt x="1748" y="2902"/>
                    </a:lnTo>
                    <a:lnTo>
                      <a:pt x="1778" y="2896"/>
                    </a:lnTo>
                    <a:lnTo>
                      <a:pt x="1803" y="2896"/>
                    </a:lnTo>
                    <a:lnTo>
                      <a:pt x="1814" y="2880"/>
                    </a:lnTo>
                    <a:lnTo>
                      <a:pt x="1805" y="2868"/>
                    </a:lnTo>
                    <a:lnTo>
                      <a:pt x="1797" y="2832"/>
                    </a:lnTo>
                    <a:lnTo>
                      <a:pt x="1737" y="2805"/>
                    </a:lnTo>
                    <a:lnTo>
                      <a:pt x="1728" y="2787"/>
                    </a:lnTo>
                    <a:lnTo>
                      <a:pt x="1742" y="2742"/>
                    </a:lnTo>
                    <a:lnTo>
                      <a:pt x="1762" y="2725"/>
                    </a:lnTo>
                    <a:lnTo>
                      <a:pt x="1775" y="2721"/>
                    </a:lnTo>
                    <a:lnTo>
                      <a:pt x="1768" y="2735"/>
                    </a:lnTo>
                    <a:lnTo>
                      <a:pt x="1772" y="2772"/>
                    </a:lnTo>
                    <a:lnTo>
                      <a:pt x="1784" y="2781"/>
                    </a:lnTo>
                    <a:lnTo>
                      <a:pt x="1799" y="2771"/>
                    </a:lnTo>
                    <a:lnTo>
                      <a:pt x="1806" y="2762"/>
                    </a:lnTo>
                    <a:lnTo>
                      <a:pt x="1830" y="2767"/>
                    </a:lnTo>
                    <a:lnTo>
                      <a:pt x="1848" y="2778"/>
                    </a:lnTo>
                    <a:lnTo>
                      <a:pt x="1865" y="2773"/>
                    </a:lnTo>
                    <a:lnTo>
                      <a:pt x="1876" y="2776"/>
                    </a:lnTo>
                    <a:lnTo>
                      <a:pt x="1870" y="2791"/>
                    </a:lnTo>
                    <a:lnTo>
                      <a:pt x="1839" y="2799"/>
                    </a:lnTo>
                    <a:lnTo>
                      <a:pt x="1835" y="2807"/>
                    </a:lnTo>
                    <a:lnTo>
                      <a:pt x="1847" y="2813"/>
                    </a:lnTo>
                    <a:lnTo>
                      <a:pt x="1872" y="2805"/>
                    </a:lnTo>
                    <a:lnTo>
                      <a:pt x="1914" y="2783"/>
                    </a:lnTo>
                    <a:lnTo>
                      <a:pt x="2001" y="2791"/>
                    </a:lnTo>
                    <a:lnTo>
                      <a:pt x="2045" y="2785"/>
                    </a:lnTo>
                    <a:lnTo>
                      <a:pt x="2033" y="2774"/>
                    </a:lnTo>
                    <a:lnTo>
                      <a:pt x="2024" y="2740"/>
                    </a:lnTo>
                    <a:lnTo>
                      <a:pt x="2033" y="2700"/>
                    </a:lnTo>
                    <a:lnTo>
                      <a:pt x="2070" y="2682"/>
                    </a:lnTo>
                    <a:lnTo>
                      <a:pt x="2098" y="2687"/>
                    </a:lnTo>
                    <a:lnTo>
                      <a:pt x="2104" y="2722"/>
                    </a:lnTo>
                    <a:lnTo>
                      <a:pt x="2094" y="2754"/>
                    </a:lnTo>
                    <a:lnTo>
                      <a:pt x="2109" y="2778"/>
                    </a:lnTo>
                    <a:lnTo>
                      <a:pt x="2134" y="2775"/>
                    </a:lnTo>
                    <a:lnTo>
                      <a:pt x="2160" y="2740"/>
                    </a:lnTo>
                    <a:lnTo>
                      <a:pt x="2140" y="2681"/>
                    </a:lnTo>
                    <a:lnTo>
                      <a:pt x="2150" y="2644"/>
                    </a:lnTo>
                    <a:lnTo>
                      <a:pt x="2192" y="2612"/>
                    </a:lnTo>
                    <a:lnTo>
                      <a:pt x="2215" y="2611"/>
                    </a:lnTo>
                    <a:lnTo>
                      <a:pt x="2223" y="2594"/>
                    </a:lnTo>
                    <a:lnTo>
                      <a:pt x="2207" y="2575"/>
                    </a:lnTo>
                    <a:lnTo>
                      <a:pt x="2215" y="2534"/>
                    </a:lnTo>
                    <a:lnTo>
                      <a:pt x="2236" y="2520"/>
                    </a:lnTo>
                    <a:lnTo>
                      <a:pt x="2269" y="2526"/>
                    </a:lnTo>
                    <a:lnTo>
                      <a:pt x="2276" y="2545"/>
                    </a:lnTo>
                    <a:lnTo>
                      <a:pt x="2260" y="2569"/>
                    </a:lnTo>
                    <a:lnTo>
                      <a:pt x="2251" y="2615"/>
                    </a:lnTo>
                    <a:lnTo>
                      <a:pt x="2261" y="2712"/>
                    </a:lnTo>
                    <a:lnTo>
                      <a:pt x="2277" y="2720"/>
                    </a:lnTo>
                    <a:lnTo>
                      <a:pt x="2300" y="2705"/>
                    </a:lnTo>
                    <a:lnTo>
                      <a:pt x="2314" y="2673"/>
                    </a:lnTo>
                    <a:lnTo>
                      <a:pt x="2343" y="2670"/>
                    </a:lnTo>
                    <a:lnTo>
                      <a:pt x="2375" y="2636"/>
                    </a:lnTo>
                    <a:lnTo>
                      <a:pt x="2387" y="2592"/>
                    </a:lnTo>
                    <a:lnTo>
                      <a:pt x="2380" y="2563"/>
                    </a:lnTo>
                    <a:lnTo>
                      <a:pt x="2417" y="2528"/>
                    </a:lnTo>
                    <a:lnTo>
                      <a:pt x="2412" y="2507"/>
                    </a:lnTo>
                    <a:lnTo>
                      <a:pt x="2393" y="2489"/>
                    </a:lnTo>
                    <a:lnTo>
                      <a:pt x="2353" y="2435"/>
                    </a:lnTo>
                    <a:lnTo>
                      <a:pt x="2340" y="2395"/>
                    </a:lnTo>
                    <a:lnTo>
                      <a:pt x="2329" y="2312"/>
                    </a:lnTo>
                    <a:lnTo>
                      <a:pt x="2341" y="2216"/>
                    </a:lnTo>
                    <a:lnTo>
                      <a:pt x="2344" y="2150"/>
                    </a:lnTo>
                    <a:lnTo>
                      <a:pt x="2314" y="2031"/>
                    </a:lnTo>
                    <a:lnTo>
                      <a:pt x="2272" y="1974"/>
                    </a:lnTo>
                    <a:lnTo>
                      <a:pt x="2269" y="1929"/>
                    </a:lnTo>
                    <a:lnTo>
                      <a:pt x="2278" y="1874"/>
                    </a:lnTo>
                    <a:lnTo>
                      <a:pt x="2332" y="1849"/>
                    </a:lnTo>
                    <a:lnTo>
                      <a:pt x="2357" y="1849"/>
                    </a:lnTo>
                    <a:lnTo>
                      <a:pt x="2371" y="1873"/>
                    </a:lnTo>
                    <a:lnTo>
                      <a:pt x="2381" y="1860"/>
                    </a:lnTo>
                    <a:lnTo>
                      <a:pt x="2372" y="1821"/>
                    </a:lnTo>
                    <a:lnTo>
                      <a:pt x="2366" y="1796"/>
                    </a:lnTo>
                    <a:lnTo>
                      <a:pt x="2355" y="1782"/>
                    </a:lnTo>
                    <a:lnTo>
                      <a:pt x="2346" y="1747"/>
                    </a:lnTo>
                    <a:lnTo>
                      <a:pt x="2349" y="1731"/>
                    </a:lnTo>
                    <a:lnTo>
                      <a:pt x="2348" y="1704"/>
                    </a:lnTo>
                    <a:lnTo>
                      <a:pt x="2360" y="1683"/>
                    </a:lnTo>
                    <a:lnTo>
                      <a:pt x="2359" y="1673"/>
                    </a:lnTo>
                    <a:lnTo>
                      <a:pt x="2363" y="1646"/>
                    </a:lnTo>
                    <a:lnTo>
                      <a:pt x="2353" y="1631"/>
                    </a:lnTo>
                    <a:lnTo>
                      <a:pt x="2351" y="1589"/>
                    </a:lnTo>
                    <a:lnTo>
                      <a:pt x="2358" y="1568"/>
                    </a:lnTo>
                    <a:lnTo>
                      <a:pt x="2345" y="1544"/>
                    </a:lnTo>
                    <a:lnTo>
                      <a:pt x="2335" y="1477"/>
                    </a:lnTo>
                    <a:lnTo>
                      <a:pt x="2304" y="1422"/>
                    </a:lnTo>
                    <a:lnTo>
                      <a:pt x="2287" y="1422"/>
                    </a:lnTo>
                    <a:lnTo>
                      <a:pt x="2269" y="1413"/>
                    </a:lnTo>
                    <a:lnTo>
                      <a:pt x="2265" y="1340"/>
                    </a:lnTo>
                    <a:lnTo>
                      <a:pt x="2233" y="1310"/>
                    </a:lnTo>
                    <a:lnTo>
                      <a:pt x="2163" y="1232"/>
                    </a:lnTo>
                    <a:lnTo>
                      <a:pt x="2145" y="1197"/>
                    </a:lnTo>
                    <a:lnTo>
                      <a:pt x="2130" y="1145"/>
                    </a:lnTo>
                    <a:lnTo>
                      <a:pt x="2127" y="1092"/>
                    </a:lnTo>
                    <a:lnTo>
                      <a:pt x="2129" y="1075"/>
                    </a:lnTo>
                    <a:lnTo>
                      <a:pt x="2110" y="1087"/>
                    </a:lnTo>
                    <a:lnTo>
                      <a:pt x="2094" y="1089"/>
                    </a:lnTo>
                    <a:lnTo>
                      <a:pt x="2086" y="1079"/>
                    </a:lnTo>
                    <a:lnTo>
                      <a:pt x="2056" y="1066"/>
                    </a:lnTo>
                    <a:lnTo>
                      <a:pt x="2040" y="1064"/>
                    </a:lnTo>
                    <a:lnTo>
                      <a:pt x="2042" y="1075"/>
                    </a:lnTo>
                    <a:lnTo>
                      <a:pt x="2025" y="1116"/>
                    </a:lnTo>
                    <a:lnTo>
                      <a:pt x="2025" y="1146"/>
                    </a:lnTo>
                    <a:lnTo>
                      <a:pt x="2041" y="1160"/>
                    </a:lnTo>
                    <a:lnTo>
                      <a:pt x="2056" y="1152"/>
                    </a:lnTo>
                    <a:lnTo>
                      <a:pt x="2095" y="1118"/>
                    </a:lnTo>
                    <a:lnTo>
                      <a:pt x="2112" y="1161"/>
                    </a:lnTo>
                    <a:lnTo>
                      <a:pt x="2099" y="1192"/>
                    </a:lnTo>
                    <a:lnTo>
                      <a:pt x="2079" y="1205"/>
                    </a:lnTo>
                    <a:lnTo>
                      <a:pt x="2056" y="1188"/>
                    </a:lnTo>
                    <a:lnTo>
                      <a:pt x="2049" y="1188"/>
                    </a:lnTo>
                    <a:lnTo>
                      <a:pt x="2059" y="1228"/>
                    </a:lnTo>
                    <a:lnTo>
                      <a:pt x="2044" y="1245"/>
                    </a:lnTo>
                    <a:lnTo>
                      <a:pt x="2019" y="1235"/>
                    </a:lnTo>
                    <a:lnTo>
                      <a:pt x="2014" y="1205"/>
                    </a:lnTo>
                    <a:lnTo>
                      <a:pt x="2008" y="1171"/>
                    </a:lnTo>
                    <a:lnTo>
                      <a:pt x="1998" y="1154"/>
                    </a:lnTo>
                    <a:lnTo>
                      <a:pt x="1977" y="1160"/>
                    </a:lnTo>
                    <a:lnTo>
                      <a:pt x="1959" y="1150"/>
                    </a:lnTo>
                    <a:lnTo>
                      <a:pt x="1951" y="1177"/>
                    </a:lnTo>
                    <a:lnTo>
                      <a:pt x="1964" y="1227"/>
                    </a:lnTo>
                    <a:lnTo>
                      <a:pt x="1965" y="1262"/>
                    </a:lnTo>
                    <a:lnTo>
                      <a:pt x="1945" y="1270"/>
                    </a:lnTo>
                    <a:lnTo>
                      <a:pt x="1925" y="1300"/>
                    </a:lnTo>
                    <a:lnTo>
                      <a:pt x="1925" y="1320"/>
                    </a:lnTo>
                    <a:lnTo>
                      <a:pt x="1968" y="1363"/>
                    </a:lnTo>
                    <a:lnTo>
                      <a:pt x="1982" y="1388"/>
                    </a:lnTo>
                    <a:lnTo>
                      <a:pt x="1967" y="1435"/>
                    </a:lnTo>
                    <a:lnTo>
                      <a:pt x="1944" y="1450"/>
                    </a:lnTo>
                    <a:lnTo>
                      <a:pt x="1917" y="1445"/>
                    </a:lnTo>
                    <a:lnTo>
                      <a:pt x="1912" y="1463"/>
                    </a:lnTo>
                    <a:lnTo>
                      <a:pt x="1937" y="1494"/>
                    </a:lnTo>
                    <a:lnTo>
                      <a:pt x="1963" y="1488"/>
                    </a:lnTo>
                    <a:lnTo>
                      <a:pt x="1985" y="1463"/>
                    </a:lnTo>
                    <a:lnTo>
                      <a:pt x="2018" y="1539"/>
                    </a:lnTo>
                    <a:lnTo>
                      <a:pt x="2031" y="1621"/>
                    </a:lnTo>
                    <a:lnTo>
                      <a:pt x="2023" y="1667"/>
                    </a:lnTo>
                    <a:lnTo>
                      <a:pt x="2026" y="1748"/>
                    </a:lnTo>
                    <a:lnTo>
                      <a:pt x="1998" y="1867"/>
                    </a:lnTo>
                    <a:lnTo>
                      <a:pt x="2006" y="1914"/>
                    </a:lnTo>
                    <a:lnTo>
                      <a:pt x="1992" y="1965"/>
                    </a:lnTo>
                    <a:lnTo>
                      <a:pt x="1950" y="1988"/>
                    </a:lnTo>
                    <a:lnTo>
                      <a:pt x="1932" y="2038"/>
                    </a:lnTo>
                    <a:lnTo>
                      <a:pt x="1934" y="2095"/>
                    </a:lnTo>
                    <a:lnTo>
                      <a:pt x="1913" y="2129"/>
                    </a:lnTo>
                    <a:lnTo>
                      <a:pt x="1907" y="2162"/>
                    </a:lnTo>
                    <a:lnTo>
                      <a:pt x="1866" y="2202"/>
                    </a:lnTo>
                    <a:lnTo>
                      <a:pt x="1785" y="2250"/>
                    </a:lnTo>
                    <a:lnTo>
                      <a:pt x="1753" y="2259"/>
                    </a:lnTo>
                    <a:lnTo>
                      <a:pt x="1737" y="2292"/>
                    </a:lnTo>
                    <a:lnTo>
                      <a:pt x="1696" y="2268"/>
                    </a:lnTo>
                    <a:lnTo>
                      <a:pt x="1655" y="2219"/>
                    </a:lnTo>
                    <a:lnTo>
                      <a:pt x="1656" y="2198"/>
                    </a:lnTo>
                    <a:lnTo>
                      <a:pt x="1674" y="2189"/>
                    </a:lnTo>
                    <a:lnTo>
                      <a:pt x="1692" y="2158"/>
                    </a:lnTo>
                    <a:lnTo>
                      <a:pt x="1689" y="2140"/>
                    </a:lnTo>
                    <a:lnTo>
                      <a:pt x="1710" y="2118"/>
                    </a:lnTo>
                    <a:lnTo>
                      <a:pt x="1708" y="2110"/>
                    </a:lnTo>
                    <a:lnTo>
                      <a:pt x="1669" y="2119"/>
                    </a:lnTo>
                    <a:lnTo>
                      <a:pt x="1640" y="2148"/>
                    </a:lnTo>
                    <a:lnTo>
                      <a:pt x="1604" y="2162"/>
                    </a:lnTo>
                    <a:lnTo>
                      <a:pt x="1597" y="2195"/>
                    </a:lnTo>
                    <a:lnTo>
                      <a:pt x="1622" y="2235"/>
                    </a:lnTo>
                    <a:lnTo>
                      <a:pt x="1626" y="2317"/>
                    </a:lnTo>
                    <a:lnTo>
                      <a:pt x="1622" y="2356"/>
                    </a:lnTo>
                    <a:lnTo>
                      <a:pt x="1581" y="2396"/>
                    </a:lnTo>
                    <a:lnTo>
                      <a:pt x="1580" y="2418"/>
                    </a:lnTo>
                    <a:lnTo>
                      <a:pt x="1567" y="2435"/>
                    </a:lnTo>
                    <a:lnTo>
                      <a:pt x="1561" y="2495"/>
                    </a:lnTo>
                    <a:lnTo>
                      <a:pt x="1576" y="2511"/>
                    </a:lnTo>
                    <a:lnTo>
                      <a:pt x="1578" y="2536"/>
                    </a:lnTo>
                    <a:lnTo>
                      <a:pt x="1567" y="2545"/>
                    </a:lnTo>
                    <a:lnTo>
                      <a:pt x="1574" y="2555"/>
                    </a:lnTo>
                    <a:lnTo>
                      <a:pt x="1566" y="2577"/>
                    </a:lnTo>
                    <a:lnTo>
                      <a:pt x="1550" y="2578"/>
                    </a:lnTo>
                    <a:lnTo>
                      <a:pt x="1561" y="2593"/>
                    </a:lnTo>
                    <a:lnTo>
                      <a:pt x="1534" y="2605"/>
                    </a:lnTo>
                    <a:lnTo>
                      <a:pt x="1517" y="2590"/>
                    </a:lnTo>
                    <a:lnTo>
                      <a:pt x="1492" y="2609"/>
                    </a:lnTo>
                    <a:lnTo>
                      <a:pt x="1477" y="2603"/>
                    </a:lnTo>
                    <a:lnTo>
                      <a:pt x="1471" y="2568"/>
                    </a:lnTo>
                    <a:lnTo>
                      <a:pt x="1461" y="2562"/>
                    </a:lnTo>
                    <a:lnTo>
                      <a:pt x="1439" y="2579"/>
                    </a:lnTo>
                    <a:lnTo>
                      <a:pt x="1418" y="2580"/>
                    </a:lnTo>
                    <a:lnTo>
                      <a:pt x="1408" y="2572"/>
                    </a:lnTo>
                    <a:lnTo>
                      <a:pt x="1333" y="2598"/>
                    </a:lnTo>
                    <a:lnTo>
                      <a:pt x="1295" y="2613"/>
                    </a:lnTo>
                    <a:lnTo>
                      <a:pt x="1256" y="2626"/>
                    </a:lnTo>
                    <a:lnTo>
                      <a:pt x="1212" y="2629"/>
                    </a:lnTo>
                    <a:lnTo>
                      <a:pt x="1169" y="2643"/>
                    </a:lnTo>
                    <a:lnTo>
                      <a:pt x="1155" y="2633"/>
                    </a:lnTo>
                    <a:lnTo>
                      <a:pt x="1119" y="2637"/>
                    </a:lnTo>
                    <a:lnTo>
                      <a:pt x="1054" y="2683"/>
                    </a:lnTo>
                    <a:lnTo>
                      <a:pt x="1043" y="2723"/>
                    </a:lnTo>
                    <a:lnTo>
                      <a:pt x="1019" y="2738"/>
                    </a:lnTo>
                    <a:lnTo>
                      <a:pt x="1014" y="2763"/>
                    </a:lnTo>
                    <a:lnTo>
                      <a:pt x="967" y="2816"/>
                    </a:lnTo>
                    <a:lnTo>
                      <a:pt x="938" y="2828"/>
                    </a:lnTo>
                    <a:lnTo>
                      <a:pt x="913" y="2862"/>
                    </a:lnTo>
                    <a:lnTo>
                      <a:pt x="906" y="2884"/>
                    </a:lnTo>
                    <a:lnTo>
                      <a:pt x="881" y="2910"/>
                    </a:lnTo>
                    <a:lnTo>
                      <a:pt x="834" y="2919"/>
                    </a:lnTo>
                    <a:lnTo>
                      <a:pt x="819" y="2943"/>
                    </a:lnTo>
                    <a:lnTo>
                      <a:pt x="830" y="2996"/>
                    </a:lnTo>
                    <a:lnTo>
                      <a:pt x="847" y="3005"/>
                    </a:lnTo>
                    <a:lnTo>
                      <a:pt x="853" y="3025"/>
                    </a:lnTo>
                    <a:lnTo>
                      <a:pt x="843" y="3043"/>
                    </a:lnTo>
                    <a:lnTo>
                      <a:pt x="814" y="3046"/>
                    </a:lnTo>
                    <a:lnTo>
                      <a:pt x="778" y="3073"/>
                    </a:lnTo>
                    <a:lnTo>
                      <a:pt x="769" y="3093"/>
                    </a:lnTo>
                    <a:lnTo>
                      <a:pt x="747" y="3110"/>
                    </a:lnTo>
                    <a:lnTo>
                      <a:pt x="714" y="3145"/>
                    </a:lnTo>
                    <a:lnTo>
                      <a:pt x="702" y="3172"/>
                    </a:lnTo>
                    <a:lnTo>
                      <a:pt x="674" y="3172"/>
                    </a:lnTo>
                    <a:lnTo>
                      <a:pt x="643" y="3189"/>
                    </a:lnTo>
                    <a:lnTo>
                      <a:pt x="659" y="3189"/>
                    </a:lnTo>
                    <a:lnTo>
                      <a:pt x="675" y="3191"/>
                    </a:lnTo>
                    <a:lnTo>
                      <a:pt x="686" y="3221"/>
                    </a:lnTo>
                    <a:lnTo>
                      <a:pt x="702" y="3262"/>
                    </a:lnTo>
                    <a:lnTo>
                      <a:pt x="689" y="3273"/>
                    </a:lnTo>
                    <a:lnTo>
                      <a:pt x="684" y="3247"/>
                    </a:lnTo>
                    <a:lnTo>
                      <a:pt x="670" y="3226"/>
                    </a:lnTo>
                    <a:lnTo>
                      <a:pt x="662" y="3253"/>
                    </a:lnTo>
                    <a:lnTo>
                      <a:pt x="671" y="3284"/>
                    </a:lnTo>
                    <a:lnTo>
                      <a:pt x="693" y="3293"/>
                    </a:lnTo>
                    <a:lnTo>
                      <a:pt x="696" y="3314"/>
                    </a:lnTo>
                    <a:lnTo>
                      <a:pt x="684" y="3335"/>
                    </a:lnTo>
                    <a:lnTo>
                      <a:pt x="702" y="3326"/>
                    </a:lnTo>
                    <a:lnTo>
                      <a:pt x="713" y="3303"/>
                    </a:lnTo>
                    <a:lnTo>
                      <a:pt x="739" y="3294"/>
                    </a:lnTo>
                    <a:lnTo>
                      <a:pt x="755" y="3300"/>
                    </a:lnTo>
                    <a:lnTo>
                      <a:pt x="743" y="3313"/>
                    </a:lnTo>
                    <a:lnTo>
                      <a:pt x="755" y="3322"/>
                    </a:lnTo>
                    <a:lnTo>
                      <a:pt x="782" y="3314"/>
                    </a:lnTo>
                    <a:lnTo>
                      <a:pt x="779" y="3282"/>
                    </a:lnTo>
                    <a:lnTo>
                      <a:pt x="760" y="3265"/>
                    </a:lnTo>
                    <a:lnTo>
                      <a:pt x="730" y="3274"/>
                    </a:lnTo>
                    <a:lnTo>
                      <a:pt x="731" y="3260"/>
                    </a:lnTo>
                    <a:lnTo>
                      <a:pt x="740" y="3245"/>
                    </a:lnTo>
                    <a:lnTo>
                      <a:pt x="733" y="3219"/>
                    </a:lnTo>
                    <a:lnTo>
                      <a:pt x="747" y="3201"/>
                    </a:lnTo>
                    <a:lnTo>
                      <a:pt x="775" y="3212"/>
                    </a:lnTo>
                    <a:lnTo>
                      <a:pt x="805" y="3262"/>
                    </a:lnTo>
                    <a:lnTo>
                      <a:pt x="809" y="3300"/>
                    </a:lnTo>
                    <a:lnTo>
                      <a:pt x="823" y="3318"/>
                    </a:lnTo>
                    <a:lnTo>
                      <a:pt x="825" y="3375"/>
                    </a:lnTo>
                    <a:lnTo>
                      <a:pt x="800" y="3430"/>
                    </a:lnTo>
                    <a:lnTo>
                      <a:pt x="772" y="3433"/>
                    </a:lnTo>
                    <a:lnTo>
                      <a:pt x="779" y="3453"/>
                    </a:lnTo>
                    <a:lnTo>
                      <a:pt x="805" y="3498"/>
                    </a:lnTo>
                    <a:lnTo>
                      <a:pt x="816" y="3557"/>
                    </a:lnTo>
                    <a:lnTo>
                      <a:pt x="844" y="3590"/>
                    </a:lnTo>
                    <a:lnTo>
                      <a:pt x="844" y="3620"/>
                    </a:lnTo>
                    <a:lnTo>
                      <a:pt x="829" y="3638"/>
                    </a:lnTo>
                    <a:lnTo>
                      <a:pt x="851" y="3664"/>
                    </a:lnTo>
                    <a:lnTo>
                      <a:pt x="879" y="3660"/>
                    </a:lnTo>
                    <a:lnTo>
                      <a:pt x="901" y="3675"/>
                    </a:lnTo>
                    <a:lnTo>
                      <a:pt x="912" y="3661"/>
                    </a:lnTo>
                    <a:lnTo>
                      <a:pt x="912" y="3643"/>
                    </a:lnTo>
                    <a:lnTo>
                      <a:pt x="887" y="3605"/>
                    </a:lnTo>
                    <a:lnTo>
                      <a:pt x="887" y="3549"/>
                    </a:lnTo>
                    <a:lnTo>
                      <a:pt x="902" y="3532"/>
                    </a:lnTo>
                    <a:lnTo>
                      <a:pt x="920" y="3546"/>
                    </a:lnTo>
                    <a:lnTo>
                      <a:pt x="909" y="3561"/>
                    </a:lnTo>
                    <a:lnTo>
                      <a:pt x="909" y="3577"/>
                    </a:lnTo>
                    <a:lnTo>
                      <a:pt x="935" y="3605"/>
                    </a:lnTo>
                    <a:lnTo>
                      <a:pt x="945" y="3650"/>
                    </a:lnTo>
                    <a:lnTo>
                      <a:pt x="937" y="3678"/>
                    </a:lnTo>
                    <a:lnTo>
                      <a:pt x="941" y="3701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ïsľiďe">
                <a:extLst>
                  <a:ext uri="{FF2B5EF4-FFF2-40B4-BE49-F238E27FC236}">
                    <a16:creationId xmlns:a16="http://schemas.microsoft.com/office/drawing/2014/main" id="{7F6FFC03-0D60-4A7C-B666-BCB5398B7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8882" y="3818773"/>
                <a:ext cx="127295" cy="201332"/>
              </a:xfrm>
              <a:custGeom>
                <a:avLst/>
                <a:gdLst>
                  <a:gd name="T0" fmla="*/ 490 w 781"/>
                  <a:gd name="T1" fmla="*/ 877 h 1244"/>
                  <a:gd name="T2" fmla="*/ 482 w 781"/>
                  <a:gd name="T3" fmla="*/ 905 h 1244"/>
                  <a:gd name="T4" fmla="*/ 475 w 781"/>
                  <a:gd name="T5" fmla="*/ 888 h 1244"/>
                  <a:gd name="T6" fmla="*/ 217 w 781"/>
                  <a:gd name="T7" fmla="*/ 989 h 1244"/>
                  <a:gd name="T8" fmla="*/ 235 w 781"/>
                  <a:gd name="T9" fmla="*/ 977 h 1244"/>
                  <a:gd name="T10" fmla="*/ 255 w 781"/>
                  <a:gd name="T11" fmla="*/ 975 h 1244"/>
                  <a:gd name="T12" fmla="*/ 245 w 781"/>
                  <a:gd name="T13" fmla="*/ 1004 h 1244"/>
                  <a:gd name="T14" fmla="*/ 232 w 781"/>
                  <a:gd name="T15" fmla="*/ 1013 h 1244"/>
                  <a:gd name="T16" fmla="*/ 596 w 781"/>
                  <a:gd name="T17" fmla="*/ 851 h 1244"/>
                  <a:gd name="T18" fmla="*/ 608 w 781"/>
                  <a:gd name="T19" fmla="*/ 895 h 1244"/>
                  <a:gd name="T20" fmla="*/ 636 w 781"/>
                  <a:gd name="T21" fmla="*/ 871 h 1244"/>
                  <a:gd name="T22" fmla="*/ 621 w 781"/>
                  <a:gd name="T23" fmla="*/ 832 h 1244"/>
                  <a:gd name="T24" fmla="*/ 735 w 781"/>
                  <a:gd name="T25" fmla="*/ 1054 h 1244"/>
                  <a:gd name="T26" fmla="*/ 745 w 781"/>
                  <a:gd name="T27" fmla="*/ 1013 h 1244"/>
                  <a:gd name="T28" fmla="*/ 763 w 781"/>
                  <a:gd name="T29" fmla="*/ 1038 h 1244"/>
                  <a:gd name="T30" fmla="*/ 735 w 781"/>
                  <a:gd name="T31" fmla="*/ 1054 h 1244"/>
                  <a:gd name="T32" fmla="*/ 764 w 781"/>
                  <a:gd name="T33" fmla="*/ 984 h 1244"/>
                  <a:gd name="T34" fmla="*/ 742 w 781"/>
                  <a:gd name="T35" fmla="*/ 973 h 1244"/>
                  <a:gd name="T36" fmla="*/ 753 w 781"/>
                  <a:gd name="T37" fmla="*/ 922 h 1244"/>
                  <a:gd name="T38" fmla="*/ 775 w 781"/>
                  <a:gd name="T39" fmla="*/ 925 h 1244"/>
                  <a:gd name="T40" fmla="*/ 764 w 781"/>
                  <a:gd name="T41" fmla="*/ 984 h 1244"/>
                  <a:gd name="T42" fmla="*/ 277 w 781"/>
                  <a:gd name="T43" fmla="*/ 1238 h 1244"/>
                  <a:gd name="T44" fmla="*/ 284 w 781"/>
                  <a:gd name="T45" fmla="*/ 1188 h 1244"/>
                  <a:gd name="T46" fmla="*/ 390 w 781"/>
                  <a:gd name="T47" fmla="*/ 1171 h 1244"/>
                  <a:gd name="T48" fmla="*/ 370 w 781"/>
                  <a:gd name="T49" fmla="*/ 1233 h 1244"/>
                  <a:gd name="T50" fmla="*/ 277 w 781"/>
                  <a:gd name="T51" fmla="*/ 1238 h 1244"/>
                  <a:gd name="T52" fmla="*/ 0 w 781"/>
                  <a:gd name="T53" fmla="*/ 214 h 1244"/>
                  <a:gd name="T54" fmla="*/ 34 w 781"/>
                  <a:gd name="T55" fmla="*/ 199 h 1244"/>
                  <a:gd name="T56" fmla="*/ 61 w 781"/>
                  <a:gd name="T57" fmla="*/ 212 h 1244"/>
                  <a:gd name="T58" fmla="*/ 172 w 781"/>
                  <a:gd name="T59" fmla="*/ 333 h 1244"/>
                  <a:gd name="T60" fmla="*/ 184 w 781"/>
                  <a:gd name="T61" fmla="*/ 356 h 1244"/>
                  <a:gd name="T62" fmla="*/ 223 w 781"/>
                  <a:gd name="T63" fmla="*/ 421 h 1244"/>
                  <a:gd name="T64" fmla="*/ 154 w 781"/>
                  <a:gd name="T65" fmla="*/ 385 h 1244"/>
                  <a:gd name="T66" fmla="*/ 118 w 781"/>
                  <a:gd name="T67" fmla="*/ 408 h 1244"/>
                  <a:gd name="T68" fmla="*/ 159 w 781"/>
                  <a:gd name="T69" fmla="*/ 492 h 1244"/>
                  <a:gd name="T70" fmla="*/ 195 w 781"/>
                  <a:gd name="T71" fmla="*/ 523 h 1244"/>
                  <a:gd name="T72" fmla="*/ 215 w 781"/>
                  <a:gd name="T73" fmla="*/ 608 h 1244"/>
                  <a:gd name="T74" fmla="*/ 258 w 781"/>
                  <a:gd name="T75" fmla="*/ 654 h 1244"/>
                  <a:gd name="T76" fmla="*/ 201 w 781"/>
                  <a:gd name="T77" fmla="*/ 711 h 1244"/>
                  <a:gd name="T78" fmla="*/ 225 w 781"/>
                  <a:gd name="T79" fmla="*/ 759 h 1244"/>
                  <a:gd name="T80" fmla="*/ 205 w 781"/>
                  <a:gd name="T81" fmla="*/ 803 h 1244"/>
                  <a:gd name="T82" fmla="*/ 201 w 781"/>
                  <a:gd name="T83" fmla="*/ 837 h 1244"/>
                  <a:gd name="T84" fmla="*/ 266 w 781"/>
                  <a:gd name="T85" fmla="*/ 919 h 1244"/>
                  <a:gd name="T86" fmla="*/ 287 w 781"/>
                  <a:gd name="T87" fmla="*/ 969 h 1244"/>
                  <a:gd name="T88" fmla="*/ 311 w 781"/>
                  <a:gd name="T89" fmla="*/ 980 h 1244"/>
                  <a:gd name="T90" fmla="*/ 329 w 781"/>
                  <a:gd name="T91" fmla="*/ 957 h 1244"/>
                  <a:gd name="T92" fmla="*/ 430 w 781"/>
                  <a:gd name="T93" fmla="*/ 855 h 1244"/>
                  <a:gd name="T94" fmla="*/ 466 w 781"/>
                  <a:gd name="T95" fmla="*/ 868 h 1244"/>
                  <a:gd name="T96" fmla="*/ 508 w 781"/>
                  <a:gd name="T97" fmla="*/ 842 h 1244"/>
                  <a:gd name="T98" fmla="*/ 556 w 781"/>
                  <a:gd name="T99" fmla="*/ 863 h 1244"/>
                  <a:gd name="T100" fmla="*/ 586 w 781"/>
                  <a:gd name="T101" fmla="*/ 866 h 1244"/>
                  <a:gd name="T102" fmla="*/ 615 w 781"/>
                  <a:gd name="T103" fmla="*/ 815 h 1244"/>
                  <a:gd name="T104" fmla="*/ 700 w 781"/>
                  <a:gd name="T105" fmla="*/ 756 h 1244"/>
                  <a:gd name="T106" fmla="*/ 713 w 781"/>
                  <a:gd name="T107" fmla="*/ 720 h 1244"/>
                  <a:gd name="T108" fmla="*/ 693 w 781"/>
                  <a:gd name="T109" fmla="*/ 589 h 1244"/>
                  <a:gd name="T110" fmla="*/ 680 w 781"/>
                  <a:gd name="T111" fmla="*/ 562 h 1244"/>
                  <a:gd name="T112" fmla="*/ 630 w 781"/>
                  <a:gd name="T113" fmla="*/ 415 h 1244"/>
                  <a:gd name="T114" fmla="*/ 526 w 781"/>
                  <a:gd name="T115" fmla="*/ 211 h 1244"/>
                  <a:gd name="T116" fmla="*/ 372 w 781"/>
                  <a:gd name="T117" fmla="*/ 0 h 1244"/>
                  <a:gd name="T118" fmla="*/ 186 w 781"/>
                  <a:gd name="T119" fmla="*/ 54 h 1244"/>
                  <a:gd name="T120" fmla="*/ 65 w 781"/>
                  <a:gd name="T121" fmla="*/ 123 h 1244"/>
                  <a:gd name="T122" fmla="*/ 0 w 781"/>
                  <a:gd name="T123" fmla="*/ 214 h 1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81" h="1244">
                    <a:moveTo>
                      <a:pt x="475" y="888"/>
                    </a:moveTo>
                    <a:lnTo>
                      <a:pt x="490" y="877"/>
                    </a:lnTo>
                    <a:lnTo>
                      <a:pt x="508" y="894"/>
                    </a:lnTo>
                    <a:lnTo>
                      <a:pt x="482" y="905"/>
                    </a:lnTo>
                    <a:lnTo>
                      <a:pt x="475" y="888"/>
                    </a:lnTo>
                    <a:lnTo>
                      <a:pt x="475" y="888"/>
                    </a:lnTo>
                    <a:close/>
                    <a:moveTo>
                      <a:pt x="232" y="1013"/>
                    </a:moveTo>
                    <a:lnTo>
                      <a:pt x="217" y="989"/>
                    </a:lnTo>
                    <a:lnTo>
                      <a:pt x="223" y="977"/>
                    </a:lnTo>
                    <a:lnTo>
                      <a:pt x="235" y="977"/>
                    </a:lnTo>
                    <a:lnTo>
                      <a:pt x="246" y="956"/>
                    </a:lnTo>
                    <a:lnTo>
                      <a:pt x="255" y="975"/>
                    </a:lnTo>
                    <a:lnTo>
                      <a:pt x="257" y="1004"/>
                    </a:lnTo>
                    <a:lnTo>
                      <a:pt x="245" y="1004"/>
                    </a:lnTo>
                    <a:lnTo>
                      <a:pt x="232" y="1013"/>
                    </a:lnTo>
                    <a:lnTo>
                      <a:pt x="232" y="1013"/>
                    </a:lnTo>
                    <a:close/>
                    <a:moveTo>
                      <a:pt x="621" y="832"/>
                    </a:moveTo>
                    <a:lnTo>
                      <a:pt x="596" y="851"/>
                    </a:lnTo>
                    <a:lnTo>
                      <a:pt x="598" y="872"/>
                    </a:lnTo>
                    <a:lnTo>
                      <a:pt x="608" y="895"/>
                    </a:lnTo>
                    <a:lnTo>
                      <a:pt x="625" y="888"/>
                    </a:lnTo>
                    <a:lnTo>
                      <a:pt x="636" y="871"/>
                    </a:lnTo>
                    <a:lnTo>
                      <a:pt x="633" y="841"/>
                    </a:lnTo>
                    <a:lnTo>
                      <a:pt x="621" y="832"/>
                    </a:lnTo>
                    <a:lnTo>
                      <a:pt x="621" y="832"/>
                    </a:lnTo>
                    <a:close/>
                    <a:moveTo>
                      <a:pt x="735" y="1054"/>
                    </a:moveTo>
                    <a:lnTo>
                      <a:pt x="731" y="1034"/>
                    </a:lnTo>
                    <a:lnTo>
                      <a:pt x="745" y="1013"/>
                    </a:lnTo>
                    <a:lnTo>
                      <a:pt x="772" y="1015"/>
                    </a:lnTo>
                    <a:lnTo>
                      <a:pt x="763" y="1038"/>
                    </a:lnTo>
                    <a:lnTo>
                      <a:pt x="748" y="1052"/>
                    </a:lnTo>
                    <a:lnTo>
                      <a:pt x="735" y="1054"/>
                    </a:lnTo>
                    <a:lnTo>
                      <a:pt x="735" y="1054"/>
                    </a:lnTo>
                    <a:close/>
                    <a:moveTo>
                      <a:pt x="764" y="984"/>
                    </a:moveTo>
                    <a:lnTo>
                      <a:pt x="750" y="996"/>
                    </a:lnTo>
                    <a:lnTo>
                      <a:pt x="742" y="973"/>
                    </a:lnTo>
                    <a:lnTo>
                      <a:pt x="743" y="943"/>
                    </a:lnTo>
                    <a:lnTo>
                      <a:pt x="753" y="922"/>
                    </a:lnTo>
                    <a:lnTo>
                      <a:pt x="768" y="912"/>
                    </a:lnTo>
                    <a:lnTo>
                      <a:pt x="775" y="925"/>
                    </a:lnTo>
                    <a:lnTo>
                      <a:pt x="781" y="949"/>
                    </a:lnTo>
                    <a:lnTo>
                      <a:pt x="764" y="984"/>
                    </a:lnTo>
                    <a:lnTo>
                      <a:pt x="764" y="984"/>
                    </a:lnTo>
                    <a:close/>
                    <a:moveTo>
                      <a:pt x="277" y="1238"/>
                    </a:moveTo>
                    <a:lnTo>
                      <a:pt x="264" y="1212"/>
                    </a:lnTo>
                    <a:lnTo>
                      <a:pt x="284" y="1188"/>
                    </a:lnTo>
                    <a:lnTo>
                      <a:pt x="357" y="1165"/>
                    </a:lnTo>
                    <a:lnTo>
                      <a:pt x="390" y="1171"/>
                    </a:lnTo>
                    <a:lnTo>
                      <a:pt x="392" y="1194"/>
                    </a:lnTo>
                    <a:lnTo>
                      <a:pt x="370" y="1233"/>
                    </a:lnTo>
                    <a:lnTo>
                      <a:pt x="310" y="1244"/>
                    </a:lnTo>
                    <a:lnTo>
                      <a:pt x="277" y="1238"/>
                    </a:lnTo>
                    <a:lnTo>
                      <a:pt x="277" y="1238"/>
                    </a:lnTo>
                    <a:close/>
                    <a:moveTo>
                      <a:pt x="0" y="214"/>
                    </a:moveTo>
                    <a:lnTo>
                      <a:pt x="5" y="219"/>
                    </a:lnTo>
                    <a:lnTo>
                      <a:pt x="34" y="199"/>
                    </a:lnTo>
                    <a:lnTo>
                      <a:pt x="86" y="200"/>
                    </a:lnTo>
                    <a:lnTo>
                      <a:pt x="61" y="212"/>
                    </a:lnTo>
                    <a:lnTo>
                      <a:pt x="129" y="270"/>
                    </a:lnTo>
                    <a:lnTo>
                      <a:pt x="172" y="333"/>
                    </a:lnTo>
                    <a:lnTo>
                      <a:pt x="196" y="338"/>
                    </a:lnTo>
                    <a:lnTo>
                      <a:pt x="184" y="356"/>
                    </a:lnTo>
                    <a:lnTo>
                      <a:pt x="209" y="391"/>
                    </a:lnTo>
                    <a:lnTo>
                      <a:pt x="223" y="421"/>
                    </a:lnTo>
                    <a:lnTo>
                      <a:pt x="166" y="401"/>
                    </a:lnTo>
                    <a:lnTo>
                      <a:pt x="154" y="385"/>
                    </a:lnTo>
                    <a:lnTo>
                      <a:pt x="142" y="415"/>
                    </a:lnTo>
                    <a:lnTo>
                      <a:pt x="118" y="408"/>
                    </a:lnTo>
                    <a:lnTo>
                      <a:pt x="84" y="457"/>
                    </a:lnTo>
                    <a:lnTo>
                      <a:pt x="159" y="492"/>
                    </a:lnTo>
                    <a:lnTo>
                      <a:pt x="177" y="485"/>
                    </a:lnTo>
                    <a:lnTo>
                      <a:pt x="195" y="523"/>
                    </a:lnTo>
                    <a:lnTo>
                      <a:pt x="196" y="594"/>
                    </a:lnTo>
                    <a:lnTo>
                      <a:pt x="215" y="608"/>
                    </a:lnTo>
                    <a:lnTo>
                      <a:pt x="228" y="595"/>
                    </a:lnTo>
                    <a:lnTo>
                      <a:pt x="258" y="654"/>
                    </a:lnTo>
                    <a:lnTo>
                      <a:pt x="202" y="691"/>
                    </a:lnTo>
                    <a:lnTo>
                      <a:pt x="201" y="711"/>
                    </a:lnTo>
                    <a:lnTo>
                      <a:pt x="224" y="729"/>
                    </a:lnTo>
                    <a:lnTo>
                      <a:pt x="225" y="759"/>
                    </a:lnTo>
                    <a:lnTo>
                      <a:pt x="205" y="770"/>
                    </a:lnTo>
                    <a:lnTo>
                      <a:pt x="205" y="803"/>
                    </a:lnTo>
                    <a:lnTo>
                      <a:pt x="223" y="835"/>
                    </a:lnTo>
                    <a:lnTo>
                      <a:pt x="201" y="837"/>
                    </a:lnTo>
                    <a:lnTo>
                      <a:pt x="242" y="917"/>
                    </a:lnTo>
                    <a:lnTo>
                      <a:pt x="266" y="919"/>
                    </a:lnTo>
                    <a:lnTo>
                      <a:pt x="275" y="958"/>
                    </a:lnTo>
                    <a:lnTo>
                      <a:pt x="287" y="969"/>
                    </a:lnTo>
                    <a:lnTo>
                      <a:pt x="286" y="998"/>
                    </a:lnTo>
                    <a:lnTo>
                      <a:pt x="311" y="980"/>
                    </a:lnTo>
                    <a:lnTo>
                      <a:pt x="314" y="936"/>
                    </a:lnTo>
                    <a:lnTo>
                      <a:pt x="329" y="957"/>
                    </a:lnTo>
                    <a:lnTo>
                      <a:pt x="354" y="922"/>
                    </a:lnTo>
                    <a:lnTo>
                      <a:pt x="430" y="855"/>
                    </a:lnTo>
                    <a:lnTo>
                      <a:pt x="461" y="849"/>
                    </a:lnTo>
                    <a:lnTo>
                      <a:pt x="466" y="868"/>
                    </a:lnTo>
                    <a:lnTo>
                      <a:pt x="489" y="839"/>
                    </a:lnTo>
                    <a:lnTo>
                      <a:pt x="508" y="842"/>
                    </a:lnTo>
                    <a:lnTo>
                      <a:pt x="524" y="875"/>
                    </a:lnTo>
                    <a:lnTo>
                      <a:pt x="556" y="863"/>
                    </a:lnTo>
                    <a:lnTo>
                      <a:pt x="570" y="878"/>
                    </a:lnTo>
                    <a:lnTo>
                      <a:pt x="586" y="866"/>
                    </a:lnTo>
                    <a:lnTo>
                      <a:pt x="574" y="842"/>
                    </a:lnTo>
                    <a:lnTo>
                      <a:pt x="615" y="815"/>
                    </a:lnTo>
                    <a:lnTo>
                      <a:pt x="654" y="815"/>
                    </a:lnTo>
                    <a:lnTo>
                      <a:pt x="700" y="756"/>
                    </a:lnTo>
                    <a:lnTo>
                      <a:pt x="690" y="738"/>
                    </a:lnTo>
                    <a:lnTo>
                      <a:pt x="713" y="720"/>
                    </a:lnTo>
                    <a:lnTo>
                      <a:pt x="704" y="589"/>
                    </a:lnTo>
                    <a:lnTo>
                      <a:pt x="693" y="589"/>
                    </a:lnTo>
                    <a:lnTo>
                      <a:pt x="681" y="603"/>
                    </a:lnTo>
                    <a:lnTo>
                      <a:pt x="680" y="562"/>
                    </a:lnTo>
                    <a:lnTo>
                      <a:pt x="656" y="441"/>
                    </a:lnTo>
                    <a:lnTo>
                      <a:pt x="630" y="415"/>
                    </a:lnTo>
                    <a:lnTo>
                      <a:pt x="628" y="338"/>
                    </a:lnTo>
                    <a:lnTo>
                      <a:pt x="526" y="211"/>
                    </a:lnTo>
                    <a:lnTo>
                      <a:pt x="435" y="115"/>
                    </a:lnTo>
                    <a:lnTo>
                      <a:pt x="372" y="0"/>
                    </a:lnTo>
                    <a:lnTo>
                      <a:pt x="304" y="44"/>
                    </a:lnTo>
                    <a:lnTo>
                      <a:pt x="186" y="54"/>
                    </a:lnTo>
                    <a:lnTo>
                      <a:pt x="125" y="108"/>
                    </a:lnTo>
                    <a:lnTo>
                      <a:pt x="65" y="123"/>
                    </a:lnTo>
                    <a:lnTo>
                      <a:pt x="14" y="175"/>
                    </a:lnTo>
                    <a:lnTo>
                      <a:pt x="0" y="21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solidFill>
                  <a:schemeClr val="bg1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4" name="ïṣḻiḓè">
                <a:extLst>
                  <a:ext uri="{FF2B5EF4-FFF2-40B4-BE49-F238E27FC236}">
                    <a16:creationId xmlns:a16="http://schemas.microsoft.com/office/drawing/2014/main" id="{26202157-AEC7-4301-996B-EC07E5185941}"/>
                  </a:ext>
                </a:extLst>
              </p:cNvPr>
              <p:cNvGrpSpPr/>
              <p:nvPr/>
            </p:nvGrpSpPr>
            <p:grpSpPr>
              <a:xfrm>
                <a:off x="1523492" y="1628800"/>
                <a:ext cx="3661643" cy="3761661"/>
                <a:chOff x="1523492" y="1628800"/>
                <a:chExt cx="3661643" cy="3761661"/>
              </a:xfrm>
              <a:solidFill>
                <a:schemeClr val="accent1">
                  <a:lumMod val="20000"/>
                  <a:lumOff val="80000"/>
                </a:schemeClr>
              </a:solidFill>
            </p:grpSpPr>
            <p:sp>
              <p:nvSpPr>
                <p:cNvPr id="35" name="iṧlíďê">
                  <a:extLst>
                    <a:ext uri="{FF2B5EF4-FFF2-40B4-BE49-F238E27FC236}">
                      <a16:creationId xmlns:a16="http://schemas.microsoft.com/office/drawing/2014/main" id="{F35876E3-8D82-4CDC-900B-D47246A4D1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8359" y="4677357"/>
                  <a:ext cx="58452" cy="201332"/>
                </a:xfrm>
                <a:custGeom>
                  <a:avLst/>
                  <a:gdLst>
                    <a:gd name="T0" fmla="*/ 149 w 367"/>
                    <a:gd name="T1" fmla="*/ 197 h 1241"/>
                    <a:gd name="T2" fmla="*/ 126 w 367"/>
                    <a:gd name="T3" fmla="*/ 135 h 1241"/>
                    <a:gd name="T4" fmla="*/ 153 w 367"/>
                    <a:gd name="T5" fmla="*/ 61 h 1241"/>
                    <a:gd name="T6" fmla="*/ 153 w 367"/>
                    <a:gd name="T7" fmla="*/ 20 h 1241"/>
                    <a:gd name="T8" fmla="*/ 113 w 367"/>
                    <a:gd name="T9" fmla="*/ 38 h 1241"/>
                    <a:gd name="T10" fmla="*/ 109 w 367"/>
                    <a:gd name="T11" fmla="*/ 115 h 1241"/>
                    <a:gd name="T12" fmla="*/ 96 w 367"/>
                    <a:gd name="T13" fmla="*/ 212 h 1241"/>
                    <a:gd name="T14" fmla="*/ 111 w 367"/>
                    <a:gd name="T15" fmla="*/ 227 h 1241"/>
                    <a:gd name="T16" fmla="*/ 117 w 367"/>
                    <a:gd name="T17" fmla="*/ 372 h 1241"/>
                    <a:gd name="T18" fmla="*/ 102 w 367"/>
                    <a:gd name="T19" fmla="*/ 319 h 1241"/>
                    <a:gd name="T20" fmla="*/ 133 w 367"/>
                    <a:gd name="T21" fmla="*/ 264 h 1241"/>
                    <a:gd name="T22" fmla="*/ 85 w 367"/>
                    <a:gd name="T23" fmla="*/ 264 h 1241"/>
                    <a:gd name="T24" fmla="*/ 74 w 367"/>
                    <a:gd name="T25" fmla="*/ 335 h 1241"/>
                    <a:gd name="T26" fmla="*/ 83 w 367"/>
                    <a:gd name="T27" fmla="*/ 403 h 1241"/>
                    <a:gd name="T28" fmla="*/ 93 w 367"/>
                    <a:gd name="T29" fmla="*/ 427 h 1241"/>
                    <a:gd name="T30" fmla="*/ 39 w 367"/>
                    <a:gd name="T31" fmla="*/ 401 h 1241"/>
                    <a:gd name="T32" fmla="*/ 0 w 367"/>
                    <a:gd name="T33" fmla="*/ 391 h 1241"/>
                    <a:gd name="T34" fmla="*/ 62 w 367"/>
                    <a:gd name="T35" fmla="*/ 585 h 1241"/>
                    <a:gd name="T36" fmla="*/ 113 w 367"/>
                    <a:gd name="T37" fmla="*/ 539 h 1241"/>
                    <a:gd name="T38" fmla="*/ 66 w 367"/>
                    <a:gd name="T39" fmla="*/ 518 h 1241"/>
                    <a:gd name="T40" fmla="*/ 62 w 367"/>
                    <a:gd name="T41" fmla="*/ 555 h 1241"/>
                    <a:gd name="T42" fmla="*/ 62 w 367"/>
                    <a:gd name="T43" fmla="*/ 585 h 1241"/>
                    <a:gd name="T44" fmla="*/ 130 w 367"/>
                    <a:gd name="T45" fmla="*/ 803 h 1241"/>
                    <a:gd name="T46" fmla="*/ 161 w 367"/>
                    <a:gd name="T47" fmla="*/ 794 h 1241"/>
                    <a:gd name="T48" fmla="*/ 202 w 367"/>
                    <a:gd name="T49" fmla="*/ 929 h 1241"/>
                    <a:gd name="T50" fmla="*/ 239 w 367"/>
                    <a:gd name="T51" fmla="*/ 982 h 1241"/>
                    <a:gd name="T52" fmla="*/ 212 w 367"/>
                    <a:gd name="T53" fmla="*/ 955 h 1241"/>
                    <a:gd name="T54" fmla="*/ 202 w 367"/>
                    <a:gd name="T55" fmla="*/ 929 h 1241"/>
                    <a:gd name="T56" fmla="*/ 293 w 367"/>
                    <a:gd name="T57" fmla="*/ 951 h 1241"/>
                    <a:gd name="T58" fmla="*/ 294 w 367"/>
                    <a:gd name="T59" fmla="*/ 1004 h 1241"/>
                    <a:gd name="T60" fmla="*/ 305 w 367"/>
                    <a:gd name="T61" fmla="*/ 963 h 1241"/>
                    <a:gd name="T62" fmla="*/ 293 w 367"/>
                    <a:gd name="T63" fmla="*/ 951 h 1241"/>
                    <a:gd name="T64" fmla="*/ 274 w 367"/>
                    <a:gd name="T65" fmla="*/ 1056 h 1241"/>
                    <a:gd name="T66" fmla="*/ 273 w 367"/>
                    <a:gd name="T67" fmla="*/ 1012 h 1241"/>
                    <a:gd name="T68" fmla="*/ 252 w 367"/>
                    <a:gd name="T69" fmla="*/ 1041 h 1241"/>
                    <a:gd name="T70" fmla="*/ 311 w 367"/>
                    <a:gd name="T71" fmla="*/ 1130 h 1241"/>
                    <a:gd name="T72" fmla="*/ 318 w 367"/>
                    <a:gd name="T73" fmla="*/ 1097 h 1241"/>
                    <a:gd name="T74" fmla="*/ 311 w 367"/>
                    <a:gd name="T75" fmla="*/ 1130 h 1241"/>
                    <a:gd name="T76" fmla="*/ 339 w 367"/>
                    <a:gd name="T77" fmla="*/ 1138 h 1241"/>
                    <a:gd name="T78" fmla="*/ 316 w 367"/>
                    <a:gd name="T79" fmla="*/ 1196 h 1241"/>
                    <a:gd name="T80" fmla="*/ 324 w 367"/>
                    <a:gd name="T81" fmla="*/ 1200 h 1241"/>
                    <a:gd name="T82" fmla="*/ 334 w 367"/>
                    <a:gd name="T83" fmla="*/ 1206 h 1241"/>
                    <a:gd name="T84" fmla="*/ 341 w 367"/>
                    <a:gd name="T85" fmla="*/ 1224 h 1241"/>
                    <a:gd name="T86" fmla="*/ 367 w 367"/>
                    <a:gd name="T87" fmla="*/ 1216 h 1241"/>
                    <a:gd name="T88" fmla="*/ 359 w 367"/>
                    <a:gd name="T89" fmla="*/ 1155 h 1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367" h="1241">
                      <a:moveTo>
                        <a:pt x="111" y="227"/>
                      </a:moveTo>
                      <a:lnTo>
                        <a:pt x="149" y="197"/>
                      </a:lnTo>
                      <a:lnTo>
                        <a:pt x="149" y="149"/>
                      </a:lnTo>
                      <a:lnTo>
                        <a:pt x="126" y="135"/>
                      </a:lnTo>
                      <a:lnTo>
                        <a:pt x="152" y="97"/>
                      </a:lnTo>
                      <a:lnTo>
                        <a:pt x="153" y="61"/>
                      </a:lnTo>
                      <a:lnTo>
                        <a:pt x="142" y="48"/>
                      </a:lnTo>
                      <a:lnTo>
                        <a:pt x="153" y="20"/>
                      </a:lnTo>
                      <a:lnTo>
                        <a:pt x="146" y="0"/>
                      </a:lnTo>
                      <a:lnTo>
                        <a:pt x="113" y="38"/>
                      </a:lnTo>
                      <a:lnTo>
                        <a:pt x="118" y="95"/>
                      </a:lnTo>
                      <a:lnTo>
                        <a:pt x="109" y="115"/>
                      </a:lnTo>
                      <a:lnTo>
                        <a:pt x="115" y="138"/>
                      </a:lnTo>
                      <a:lnTo>
                        <a:pt x="96" y="212"/>
                      </a:lnTo>
                      <a:lnTo>
                        <a:pt x="111" y="227"/>
                      </a:lnTo>
                      <a:lnTo>
                        <a:pt x="111" y="227"/>
                      </a:lnTo>
                      <a:close/>
                      <a:moveTo>
                        <a:pt x="93" y="427"/>
                      </a:moveTo>
                      <a:lnTo>
                        <a:pt x="117" y="372"/>
                      </a:lnTo>
                      <a:lnTo>
                        <a:pt x="114" y="340"/>
                      </a:lnTo>
                      <a:lnTo>
                        <a:pt x="102" y="319"/>
                      </a:lnTo>
                      <a:lnTo>
                        <a:pt x="113" y="282"/>
                      </a:lnTo>
                      <a:lnTo>
                        <a:pt x="133" y="264"/>
                      </a:lnTo>
                      <a:lnTo>
                        <a:pt x="133" y="248"/>
                      </a:lnTo>
                      <a:lnTo>
                        <a:pt x="85" y="264"/>
                      </a:lnTo>
                      <a:lnTo>
                        <a:pt x="85" y="314"/>
                      </a:lnTo>
                      <a:lnTo>
                        <a:pt x="74" y="335"/>
                      </a:lnTo>
                      <a:lnTo>
                        <a:pt x="93" y="375"/>
                      </a:lnTo>
                      <a:lnTo>
                        <a:pt x="83" y="403"/>
                      </a:lnTo>
                      <a:lnTo>
                        <a:pt x="93" y="427"/>
                      </a:lnTo>
                      <a:lnTo>
                        <a:pt x="93" y="427"/>
                      </a:lnTo>
                      <a:close/>
                      <a:moveTo>
                        <a:pt x="0" y="391"/>
                      </a:moveTo>
                      <a:lnTo>
                        <a:pt x="39" y="401"/>
                      </a:lnTo>
                      <a:lnTo>
                        <a:pt x="25" y="377"/>
                      </a:lnTo>
                      <a:lnTo>
                        <a:pt x="0" y="391"/>
                      </a:lnTo>
                      <a:lnTo>
                        <a:pt x="0" y="391"/>
                      </a:lnTo>
                      <a:close/>
                      <a:moveTo>
                        <a:pt x="62" y="585"/>
                      </a:moveTo>
                      <a:lnTo>
                        <a:pt x="96" y="584"/>
                      </a:lnTo>
                      <a:lnTo>
                        <a:pt x="113" y="539"/>
                      </a:lnTo>
                      <a:lnTo>
                        <a:pt x="102" y="500"/>
                      </a:lnTo>
                      <a:lnTo>
                        <a:pt x="66" y="518"/>
                      </a:lnTo>
                      <a:lnTo>
                        <a:pt x="62" y="555"/>
                      </a:lnTo>
                      <a:lnTo>
                        <a:pt x="62" y="555"/>
                      </a:lnTo>
                      <a:lnTo>
                        <a:pt x="62" y="585"/>
                      </a:lnTo>
                      <a:lnTo>
                        <a:pt x="62" y="585"/>
                      </a:lnTo>
                      <a:close/>
                      <a:moveTo>
                        <a:pt x="161" y="794"/>
                      </a:moveTo>
                      <a:lnTo>
                        <a:pt x="130" y="803"/>
                      </a:lnTo>
                      <a:lnTo>
                        <a:pt x="151" y="814"/>
                      </a:lnTo>
                      <a:lnTo>
                        <a:pt x="161" y="794"/>
                      </a:lnTo>
                      <a:lnTo>
                        <a:pt x="161" y="794"/>
                      </a:lnTo>
                      <a:close/>
                      <a:moveTo>
                        <a:pt x="202" y="929"/>
                      </a:moveTo>
                      <a:lnTo>
                        <a:pt x="227" y="935"/>
                      </a:lnTo>
                      <a:lnTo>
                        <a:pt x="239" y="982"/>
                      </a:lnTo>
                      <a:lnTo>
                        <a:pt x="212" y="955"/>
                      </a:lnTo>
                      <a:lnTo>
                        <a:pt x="212" y="955"/>
                      </a:lnTo>
                      <a:lnTo>
                        <a:pt x="208" y="943"/>
                      </a:lnTo>
                      <a:lnTo>
                        <a:pt x="202" y="929"/>
                      </a:lnTo>
                      <a:lnTo>
                        <a:pt x="202" y="929"/>
                      </a:lnTo>
                      <a:close/>
                      <a:moveTo>
                        <a:pt x="293" y="951"/>
                      </a:moveTo>
                      <a:lnTo>
                        <a:pt x="279" y="980"/>
                      </a:lnTo>
                      <a:lnTo>
                        <a:pt x="294" y="1004"/>
                      </a:lnTo>
                      <a:lnTo>
                        <a:pt x="306" y="990"/>
                      </a:lnTo>
                      <a:lnTo>
                        <a:pt x="305" y="963"/>
                      </a:lnTo>
                      <a:lnTo>
                        <a:pt x="293" y="951"/>
                      </a:lnTo>
                      <a:lnTo>
                        <a:pt x="293" y="951"/>
                      </a:lnTo>
                      <a:close/>
                      <a:moveTo>
                        <a:pt x="252" y="1041"/>
                      </a:moveTo>
                      <a:lnTo>
                        <a:pt x="274" y="1056"/>
                      </a:lnTo>
                      <a:lnTo>
                        <a:pt x="291" y="1044"/>
                      </a:lnTo>
                      <a:lnTo>
                        <a:pt x="273" y="1012"/>
                      </a:lnTo>
                      <a:lnTo>
                        <a:pt x="243" y="1018"/>
                      </a:lnTo>
                      <a:lnTo>
                        <a:pt x="252" y="1041"/>
                      </a:lnTo>
                      <a:lnTo>
                        <a:pt x="252" y="1041"/>
                      </a:lnTo>
                      <a:close/>
                      <a:moveTo>
                        <a:pt x="311" y="1130"/>
                      </a:moveTo>
                      <a:lnTo>
                        <a:pt x="337" y="1098"/>
                      </a:lnTo>
                      <a:lnTo>
                        <a:pt x="318" y="1097"/>
                      </a:lnTo>
                      <a:lnTo>
                        <a:pt x="300" y="1120"/>
                      </a:lnTo>
                      <a:lnTo>
                        <a:pt x="311" y="1130"/>
                      </a:lnTo>
                      <a:lnTo>
                        <a:pt x="311" y="1130"/>
                      </a:lnTo>
                      <a:close/>
                      <a:moveTo>
                        <a:pt x="339" y="1138"/>
                      </a:moveTo>
                      <a:lnTo>
                        <a:pt x="315" y="1162"/>
                      </a:lnTo>
                      <a:lnTo>
                        <a:pt x="316" y="1196"/>
                      </a:lnTo>
                      <a:lnTo>
                        <a:pt x="316" y="1196"/>
                      </a:lnTo>
                      <a:lnTo>
                        <a:pt x="324" y="1200"/>
                      </a:lnTo>
                      <a:lnTo>
                        <a:pt x="330" y="1203"/>
                      </a:lnTo>
                      <a:lnTo>
                        <a:pt x="334" y="1206"/>
                      </a:lnTo>
                      <a:lnTo>
                        <a:pt x="334" y="1206"/>
                      </a:lnTo>
                      <a:lnTo>
                        <a:pt x="341" y="1224"/>
                      </a:lnTo>
                      <a:lnTo>
                        <a:pt x="347" y="1241"/>
                      </a:lnTo>
                      <a:lnTo>
                        <a:pt x="367" y="1216"/>
                      </a:lnTo>
                      <a:lnTo>
                        <a:pt x="358" y="1188"/>
                      </a:lnTo>
                      <a:lnTo>
                        <a:pt x="359" y="1155"/>
                      </a:lnTo>
                      <a:lnTo>
                        <a:pt x="339" y="113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íSḻiḍè">
                  <a:extLst>
                    <a:ext uri="{FF2B5EF4-FFF2-40B4-BE49-F238E27FC236}">
                      <a16:creationId xmlns:a16="http://schemas.microsoft.com/office/drawing/2014/main" id="{F1D4C979-22CA-4AD6-A4FC-112B75315E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3492" y="1628800"/>
                  <a:ext cx="3661643" cy="2206859"/>
                </a:xfrm>
                <a:custGeom>
                  <a:avLst/>
                  <a:gdLst>
                    <a:gd name="T0" fmla="*/ 17394 w 22552"/>
                    <a:gd name="T1" fmla="*/ 11082 h 13597"/>
                    <a:gd name="T2" fmla="*/ 15887 w 22552"/>
                    <a:gd name="T3" fmla="*/ 9845 h 13597"/>
                    <a:gd name="T4" fmla="*/ 14538 w 22552"/>
                    <a:gd name="T5" fmla="*/ 10804 h 13597"/>
                    <a:gd name="T6" fmla="*/ 11625 w 22552"/>
                    <a:gd name="T7" fmla="*/ 10983 h 13597"/>
                    <a:gd name="T8" fmla="*/ 8982 w 22552"/>
                    <a:gd name="T9" fmla="*/ 11113 h 13597"/>
                    <a:gd name="T10" fmla="*/ 6219 w 22552"/>
                    <a:gd name="T11" fmla="*/ 10366 h 13597"/>
                    <a:gd name="T12" fmla="*/ 4710 w 22552"/>
                    <a:gd name="T13" fmla="*/ 11439 h 13597"/>
                    <a:gd name="T14" fmla="*/ 3792 w 22552"/>
                    <a:gd name="T15" fmla="*/ 12563 h 13597"/>
                    <a:gd name="T16" fmla="*/ 2156 w 22552"/>
                    <a:gd name="T17" fmla="*/ 12715 h 13597"/>
                    <a:gd name="T18" fmla="*/ 864 w 22552"/>
                    <a:gd name="T19" fmla="*/ 10416 h 13597"/>
                    <a:gd name="T20" fmla="*/ 230 w 22552"/>
                    <a:gd name="T21" fmla="*/ 7275 h 13597"/>
                    <a:gd name="T22" fmla="*/ 1328 w 22552"/>
                    <a:gd name="T23" fmla="*/ 6694 h 13597"/>
                    <a:gd name="T24" fmla="*/ 998 w 22552"/>
                    <a:gd name="T25" fmla="*/ 7688 h 13597"/>
                    <a:gd name="T26" fmla="*/ 2205 w 22552"/>
                    <a:gd name="T27" fmla="*/ 6808 h 13597"/>
                    <a:gd name="T28" fmla="*/ 3533 w 22552"/>
                    <a:gd name="T29" fmla="*/ 6585 h 13597"/>
                    <a:gd name="T30" fmla="*/ 5523 w 22552"/>
                    <a:gd name="T31" fmla="*/ 6120 h 13597"/>
                    <a:gd name="T32" fmla="*/ 6078 w 22552"/>
                    <a:gd name="T33" fmla="*/ 6084 h 13597"/>
                    <a:gd name="T34" fmla="*/ 6819 w 22552"/>
                    <a:gd name="T35" fmla="*/ 6276 h 13597"/>
                    <a:gd name="T36" fmla="*/ 6236 w 22552"/>
                    <a:gd name="T37" fmla="*/ 4894 h 13597"/>
                    <a:gd name="T38" fmla="*/ 6627 w 22552"/>
                    <a:gd name="T39" fmla="*/ 4562 h 13597"/>
                    <a:gd name="T40" fmla="*/ 7079 w 22552"/>
                    <a:gd name="T41" fmla="*/ 2982 h 13597"/>
                    <a:gd name="T42" fmla="*/ 8014 w 22552"/>
                    <a:gd name="T43" fmla="*/ 1928 h 13597"/>
                    <a:gd name="T44" fmla="*/ 9784 w 22552"/>
                    <a:gd name="T45" fmla="*/ 2015 h 13597"/>
                    <a:gd name="T46" fmla="*/ 9987 w 22552"/>
                    <a:gd name="T47" fmla="*/ 3265 h 13597"/>
                    <a:gd name="T48" fmla="*/ 11983 w 22552"/>
                    <a:gd name="T49" fmla="*/ 2575 h 13597"/>
                    <a:gd name="T50" fmla="*/ 13411 w 22552"/>
                    <a:gd name="T51" fmla="*/ 3267 h 13597"/>
                    <a:gd name="T52" fmla="*/ 14750 w 22552"/>
                    <a:gd name="T53" fmla="*/ 2374 h 13597"/>
                    <a:gd name="T54" fmla="*/ 17496 w 22552"/>
                    <a:gd name="T55" fmla="*/ 2725 h 13597"/>
                    <a:gd name="T56" fmla="*/ 19280 w 22552"/>
                    <a:gd name="T57" fmla="*/ 1923 h 13597"/>
                    <a:gd name="T58" fmla="*/ 21825 w 22552"/>
                    <a:gd name="T59" fmla="*/ 2399 h 13597"/>
                    <a:gd name="T60" fmla="*/ 22483 w 22552"/>
                    <a:gd name="T61" fmla="*/ 2980 h 13597"/>
                    <a:gd name="T62" fmla="*/ 21357 w 22552"/>
                    <a:gd name="T63" fmla="*/ 3888 h 13597"/>
                    <a:gd name="T64" fmla="*/ 21684 w 22552"/>
                    <a:gd name="T65" fmla="*/ 5309 h 13597"/>
                    <a:gd name="T66" fmla="*/ 20643 w 22552"/>
                    <a:gd name="T67" fmla="*/ 6898 h 13597"/>
                    <a:gd name="T68" fmla="*/ 21078 w 22552"/>
                    <a:gd name="T69" fmla="*/ 9174 h 13597"/>
                    <a:gd name="T70" fmla="*/ 20269 w 22552"/>
                    <a:gd name="T71" fmla="*/ 5812 h 13597"/>
                    <a:gd name="T72" fmla="*/ 19459 w 22552"/>
                    <a:gd name="T73" fmla="*/ 5952 h 13597"/>
                    <a:gd name="T74" fmla="*/ 18475 w 22552"/>
                    <a:gd name="T75" fmla="*/ 7061 h 13597"/>
                    <a:gd name="T76" fmla="*/ 17575 w 22552"/>
                    <a:gd name="T77" fmla="*/ 9189 h 13597"/>
                    <a:gd name="T78" fmla="*/ 18410 w 22552"/>
                    <a:gd name="T79" fmla="*/ 11348 h 13597"/>
                    <a:gd name="T80" fmla="*/ 3233 w 22552"/>
                    <a:gd name="T81" fmla="*/ 3626 h 13597"/>
                    <a:gd name="T82" fmla="*/ 4354 w 22552"/>
                    <a:gd name="T83" fmla="*/ 3206 h 13597"/>
                    <a:gd name="T84" fmla="*/ 3029 w 22552"/>
                    <a:gd name="T85" fmla="*/ 4070 h 13597"/>
                    <a:gd name="T86" fmla="*/ 3712 w 22552"/>
                    <a:gd name="T87" fmla="*/ 5651 h 13597"/>
                    <a:gd name="T88" fmla="*/ 3271 w 22552"/>
                    <a:gd name="T89" fmla="*/ 5575 h 13597"/>
                    <a:gd name="T90" fmla="*/ 3138 w 22552"/>
                    <a:gd name="T91" fmla="*/ 6549 h 13597"/>
                    <a:gd name="T92" fmla="*/ 4121 w 22552"/>
                    <a:gd name="T93" fmla="*/ 5848 h 13597"/>
                    <a:gd name="T94" fmla="*/ 5733 w 22552"/>
                    <a:gd name="T95" fmla="*/ 4209 h 13597"/>
                    <a:gd name="T96" fmla="*/ 6074 w 22552"/>
                    <a:gd name="T97" fmla="*/ 2998 h 13597"/>
                    <a:gd name="T98" fmla="*/ 6719 w 22552"/>
                    <a:gd name="T99" fmla="*/ 1907 h 13597"/>
                    <a:gd name="T100" fmla="*/ 4501 w 22552"/>
                    <a:gd name="T101" fmla="*/ 1529 h 13597"/>
                    <a:gd name="T102" fmla="*/ 6068 w 22552"/>
                    <a:gd name="T103" fmla="*/ 792 h 13597"/>
                    <a:gd name="T104" fmla="*/ 7142 w 22552"/>
                    <a:gd name="T105" fmla="*/ 977 h 13597"/>
                    <a:gd name="T106" fmla="*/ 13272 w 22552"/>
                    <a:gd name="T107" fmla="*/ 948 h 13597"/>
                    <a:gd name="T108" fmla="*/ 13664 w 22552"/>
                    <a:gd name="T109" fmla="*/ 807 h 13597"/>
                    <a:gd name="T110" fmla="*/ 7410 w 22552"/>
                    <a:gd name="T111" fmla="*/ 1194 h 13597"/>
                    <a:gd name="T112" fmla="*/ 10172 w 22552"/>
                    <a:gd name="T113" fmla="*/ 2837 h 13597"/>
                    <a:gd name="T114" fmla="*/ 17852 w 22552"/>
                    <a:gd name="T115" fmla="*/ 2771 h 13597"/>
                    <a:gd name="T116" fmla="*/ 19206 w 22552"/>
                    <a:gd name="T117" fmla="*/ 10508 h 13597"/>
                    <a:gd name="T118" fmla="*/ 18768 w 22552"/>
                    <a:gd name="T119" fmla="*/ 10415 h 13597"/>
                    <a:gd name="T120" fmla="*/ 20869 w 22552"/>
                    <a:gd name="T121" fmla="*/ 6933 h 13597"/>
                    <a:gd name="T122" fmla="*/ 20760 w 22552"/>
                    <a:gd name="T123" fmla="*/ 9869 h 13597"/>
                    <a:gd name="T124" fmla="*/ 20133 w 22552"/>
                    <a:gd name="T125" fmla="*/ 11535 h 135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2552" h="13597">
                      <a:moveTo>
                        <a:pt x="17494" y="12489"/>
                      </a:moveTo>
                      <a:lnTo>
                        <a:pt x="17491" y="12485"/>
                      </a:lnTo>
                      <a:lnTo>
                        <a:pt x="17461" y="12457"/>
                      </a:lnTo>
                      <a:lnTo>
                        <a:pt x="17462" y="12457"/>
                      </a:lnTo>
                      <a:lnTo>
                        <a:pt x="17469" y="12439"/>
                      </a:lnTo>
                      <a:lnTo>
                        <a:pt x="17469" y="12419"/>
                      </a:lnTo>
                      <a:lnTo>
                        <a:pt x="17456" y="12411"/>
                      </a:lnTo>
                      <a:lnTo>
                        <a:pt x="17451" y="12382"/>
                      </a:lnTo>
                      <a:lnTo>
                        <a:pt x="17452" y="12369"/>
                      </a:lnTo>
                      <a:lnTo>
                        <a:pt x="17472" y="12356"/>
                      </a:lnTo>
                      <a:lnTo>
                        <a:pt x="17512" y="12362"/>
                      </a:lnTo>
                      <a:lnTo>
                        <a:pt x="17525" y="12358"/>
                      </a:lnTo>
                      <a:lnTo>
                        <a:pt x="17525" y="12329"/>
                      </a:lnTo>
                      <a:lnTo>
                        <a:pt x="17520" y="12311"/>
                      </a:lnTo>
                      <a:lnTo>
                        <a:pt x="17522" y="12289"/>
                      </a:lnTo>
                      <a:lnTo>
                        <a:pt x="17530" y="12272"/>
                      </a:lnTo>
                      <a:lnTo>
                        <a:pt x="17529" y="12241"/>
                      </a:lnTo>
                      <a:lnTo>
                        <a:pt x="17527" y="12210"/>
                      </a:lnTo>
                      <a:lnTo>
                        <a:pt x="17506" y="12196"/>
                      </a:lnTo>
                      <a:lnTo>
                        <a:pt x="17506" y="12137"/>
                      </a:lnTo>
                      <a:lnTo>
                        <a:pt x="17503" y="12109"/>
                      </a:lnTo>
                      <a:lnTo>
                        <a:pt x="17499" y="12068"/>
                      </a:lnTo>
                      <a:lnTo>
                        <a:pt x="17500" y="12037"/>
                      </a:lnTo>
                      <a:lnTo>
                        <a:pt x="17478" y="12007"/>
                      </a:lnTo>
                      <a:lnTo>
                        <a:pt x="17467" y="11986"/>
                      </a:lnTo>
                      <a:lnTo>
                        <a:pt x="17459" y="11961"/>
                      </a:lnTo>
                      <a:lnTo>
                        <a:pt x="17419" y="11898"/>
                      </a:lnTo>
                      <a:lnTo>
                        <a:pt x="17406" y="11870"/>
                      </a:lnTo>
                      <a:lnTo>
                        <a:pt x="17414" y="11855"/>
                      </a:lnTo>
                      <a:lnTo>
                        <a:pt x="17435" y="11840"/>
                      </a:lnTo>
                      <a:lnTo>
                        <a:pt x="17455" y="11838"/>
                      </a:lnTo>
                      <a:lnTo>
                        <a:pt x="17471" y="11817"/>
                      </a:lnTo>
                      <a:lnTo>
                        <a:pt x="17478" y="11794"/>
                      </a:lnTo>
                      <a:lnTo>
                        <a:pt x="17509" y="11746"/>
                      </a:lnTo>
                      <a:lnTo>
                        <a:pt x="17523" y="11742"/>
                      </a:lnTo>
                      <a:lnTo>
                        <a:pt x="17550" y="11749"/>
                      </a:lnTo>
                      <a:lnTo>
                        <a:pt x="17572" y="11757"/>
                      </a:lnTo>
                      <a:lnTo>
                        <a:pt x="17681" y="11778"/>
                      </a:lnTo>
                      <a:lnTo>
                        <a:pt x="17697" y="11783"/>
                      </a:lnTo>
                      <a:lnTo>
                        <a:pt x="17717" y="11783"/>
                      </a:lnTo>
                      <a:lnTo>
                        <a:pt x="17730" y="11765"/>
                      </a:lnTo>
                      <a:lnTo>
                        <a:pt x="17726" y="11741"/>
                      </a:lnTo>
                      <a:lnTo>
                        <a:pt x="17715" y="11721"/>
                      </a:lnTo>
                      <a:lnTo>
                        <a:pt x="17713" y="11704"/>
                      </a:lnTo>
                      <a:lnTo>
                        <a:pt x="17719" y="11690"/>
                      </a:lnTo>
                      <a:lnTo>
                        <a:pt x="17713" y="11673"/>
                      </a:lnTo>
                      <a:lnTo>
                        <a:pt x="17709" y="11653"/>
                      </a:lnTo>
                      <a:lnTo>
                        <a:pt x="17723" y="11619"/>
                      </a:lnTo>
                      <a:lnTo>
                        <a:pt x="17734" y="11607"/>
                      </a:lnTo>
                      <a:lnTo>
                        <a:pt x="17729" y="11580"/>
                      </a:lnTo>
                      <a:lnTo>
                        <a:pt x="17719" y="11563"/>
                      </a:lnTo>
                      <a:lnTo>
                        <a:pt x="17724" y="11553"/>
                      </a:lnTo>
                      <a:lnTo>
                        <a:pt x="17748" y="11541"/>
                      </a:lnTo>
                      <a:lnTo>
                        <a:pt x="17738" y="11525"/>
                      </a:lnTo>
                      <a:lnTo>
                        <a:pt x="17738" y="11506"/>
                      </a:lnTo>
                      <a:lnTo>
                        <a:pt x="17727" y="11488"/>
                      </a:lnTo>
                      <a:lnTo>
                        <a:pt x="17734" y="11465"/>
                      </a:lnTo>
                      <a:lnTo>
                        <a:pt x="17751" y="11453"/>
                      </a:lnTo>
                      <a:lnTo>
                        <a:pt x="17751" y="11439"/>
                      </a:lnTo>
                      <a:lnTo>
                        <a:pt x="17741" y="11421"/>
                      </a:lnTo>
                      <a:lnTo>
                        <a:pt x="17729" y="11386"/>
                      </a:lnTo>
                      <a:lnTo>
                        <a:pt x="17726" y="11346"/>
                      </a:lnTo>
                      <a:lnTo>
                        <a:pt x="17737" y="11341"/>
                      </a:lnTo>
                      <a:lnTo>
                        <a:pt x="17745" y="11334"/>
                      </a:lnTo>
                      <a:lnTo>
                        <a:pt x="17743" y="11321"/>
                      </a:lnTo>
                      <a:lnTo>
                        <a:pt x="17736" y="11309"/>
                      </a:lnTo>
                      <a:lnTo>
                        <a:pt x="17738" y="11289"/>
                      </a:lnTo>
                      <a:lnTo>
                        <a:pt x="17723" y="11279"/>
                      </a:lnTo>
                      <a:lnTo>
                        <a:pt x="17712" y="11264"/>
                      </a:lnTo>
                      <a:lnTo>
                        <a:pt x="17722" y="11239"/>
                      </a:lnTo>
                      <a:lnTo>
                        <a:pt x="17724" y="11210"/>
                      </a:lnTo>
                      <a:lnTo>
                        <a:pt x="17717" y="11202"/>
                      </a:lnTo>
                      <a:lnTo>
                        <a:pt x="17701" y="11181"/>
                      </a:lnTo>
                      <a:lnTo>
                        <a:pt x="17701" y="11166"/>
                      </a:lnTo>
                      <a:lnTo>
                        <a:pt x="17725" y="11137"/>
                      </a:lnTo>
                      <a:lnTo>
                        <a:pt x="17751" y="11132"/>
                      </a:lnTo>
                      <a:lnTo>
                        <a:pt x="17758" y="11119"/>
                      </a:lnTo>
                      <a:lnTo>
                        <a:pt x="17759" y="11089"/>
                      </a:lnTo>
                      <a:lnTo>
                        <a:pt x="17766" y="11053"/>
                      </a:lnTo>
                      <a:lnTo>
                        <a:pt x="17746" y="11041"/>
                      </a:lnTo>
                      <a:lnTo>
                        <a:pt x="17729" y="11024"/>
                      </a:lnTo>
                      <a:lnTo>
                        <a:pt x="17726" y="11000"/>
                      </a:lnTo>
                      <a:lnTo>
                        <a:pt x="17697" y="10969"/>
                      </a:lnTo>
                      <a:lnTo>
                        <a:pt x="17691" y="10951"/>
                      </a:lnTo>
                      <a:lnTo>
                        <a:pt x="17709" y="10935"/>
                      </a:lnTo>
                      <a:lnTo>
                        <a:pt x="17691" y="10904"/>
                      </a:lnTo>
                      <a:lnTo>
                        <a:pt x="17681" y="10885"/>
                      </a:lnTo>
                      <a:lnTo>
                        <a:pt x="17653" y="10884"/>
                      </a:lnTo>
                      <a:lnTo>
                        <a:pt x="17635" y="10870"/>
                      </a:lnTo>
                      <a:lnTo>
                        <a:pt x="17602" y="10858"/>
                      </a:lnTo>
                      <a:lnTo>
                        <a:pt x="17585" y="10875"/>
                      </a:lnTo>
                      <a:lnTo>
                        <a:pt x="17557" y="10878"/>
                      </a:lnTo>
                      <a:lnTo>
                        <a:pt x="17538" y="10895"/>
                      </a:lnTo>
                      <a:lnTo>
                        <a:pt x="17534" y="10921"/>
                      </a:lnTo>
                      <a:lnTo>
                        <a:pt x="17516" y="10927"/>
                      </a:lnTo>
                      <a:lnTo>
                        <a:pt x="17499" y="10931"/>
                      </a:lnTo>
                      <a:lnTo>
                        <a:pt x="17489" y="10965"/>
                      </a:lnTo>
                      <a:lnTo>
                        <a:pt x="17455" y="10965"/>
                      </a:lnTo>
                      <a:lnTo>
                        <a:pt x="17433" y="10968"/>
                      </a:lnTo>
                      <a:lnTo>
                        <a:pt x="17423" y="10993"/>
                      </a:lnTo>
                      <a:lnTo>
                        <a:pt x="17423" y="11020"/>
                      </a:lnTo>
                      <a:lnTo>
                        <a:pt x="17400" y="11031"/>
                      </a:lnTo>
                      <a:lnTo>
                        <a:pt x="17392" y="11063"/>
                      </a:lnTo>
                      <a:lnTo>
                        <a:pt x="17394" y="11082"/>
                      </a:lnTo>
                      <a:lnTo>
                        <a:pt x="17377" y="11090"/>
                      </a:lnTo>
                      <a:lnTo>
                        <a:pt x="17355" y="11110"/>
                      </a:lnTo>
                      <a:lnTo>
                        <a:pt x="17307" y="11119"/>
                      </a:lnTo>
                      <a:lnTo>
                        <a:pt x="17290" y="11125"/>
                      </a:lnTo>
                      <a:lnTo>
                        <a:pt x="17266" y="11119"/>
                      </a:lnTo>
                      <a:lnTo>
                        <a:pt x="17252" y="11133"/>
                      </a:lnTo>
                      <a:lnTo>
                        <a:pt x="17231" y="11140"/>
                      </a:lnTo>
                      <a:lnTo>
                        <a:pt x="17222" y="11118"/>
                      </a:lnTo>
                      <a:lnTo>
                        <a:pt x="17207" y="11095"/>
                      </a:lnTo>
                      <a:lnTo>
                        <a:pt x="17182" y="11095"/>
                      </a:lnTo>
                      <a:lnTo>
                        <a:pt x="17160" y="11112"/>
                      </a:lnTo>
                      <a:lnTo>
                        <a:pt x="17133" y="11119"/>
                      </a:lnTo>
                      <a:lnTo>
                        <a:pt x="17125" y="11101"/>
                      </a:lnTo>
                      <a:lnTo>
                        <a:pt x="17097" y="11067"/>
                      </a:lnTo>
                      <a:lnTo>
                        <a:pt x="17083" y="11058"/>
                      </a:lnTo>
                      <a:lnTo>
                        <a:pt x="17050" y="11017"/>
                      </a:lnTo>
                      <a:lnTo>
                        <a:pt x="17050" y="10992"/>
                      </a:lnTo>
                      <a:lnTo>
                        <a:pt x="17058" y="10982"/>
                      </a:lnTo>
                      <a:lnTo>
                        <a:pt x="17063" y="10950"/>
                      </a:lnTo>
                      <a:lnTo>
                        <a:pt x="17053" y="10922"/>
                      </a:lnTo>
                      <a:lnTo>
                        <a:pt x="17046" y="10892"/>
                      </a:lnTo>
                      <a:lnTo>
                        <a:pt x="17018" y="10894"/>
                      </a:lnTo>
                      <a:lnTo>
                        <a:pt x="17015" y="10874"/>
                      </a:lnTo>
                      <a:lnTo>
                        <a:pt x="17014" y="10850"/>
                      </a:lnTo>
                      <a:lnTo>
                        <a:pt x="17028" y="10830"/>
                      </a:lnTo>
                      <a:lnTo>
                        <a:pt x="17032" y="10807"/>
                      </a:lnTo>
                      <a:lnTo>
                        <a:pt x="17019" y="10801"/>
                      </a:lnTo>
                      <a:lnTo>
                        <a:pt x="17006" y="10804"/>
                      </a:lnTo>
                      <a:lnTo>
                        <a:pt x="16987" y="10818"/>
                      </a:lnTo>
                      <a:lnTo>
                        <a:pt x="16968" y="10820"/>
                      </a:lnTo>
                      <a:lnTo>
                        <a:pt x="16949" y="10825"/>
                      </a:lnTo>
                      <a:lnTo>
                        <a:pt x="16926" y="10821"/>
                      </a:lnTo>
                      <a:lnTo>
                        <a:pt x="16908" y="10807"/>
                      </a:lnTo>
                      <a:lnTo>
                        <a:pt x="16892" y="10805"/>
                      </a:lnTo>
                      <a:lnTo>
                        <a:pt x="16883" y="10797"/>
                      </a:lnTo>
                      <a:lnTo>
                        <a:pt x="16846" y="10781"/>
                      </a:lnTo>
                      <a:lnTo>
                        <a:pt x="16842" y="10764"/>
                      </a:lnTo>
                      <a:lnTo>
                        <a:pt x="16827" y="10748"/>
                      </a:lnTo>
                      <a:lnTo>
                        <a:pt x="16818" y="10749"/>
                      </a:lnTo>
                      <a:lnTo>
                        <a:pt x="16799" y="10733"/>
                      </a:lnTo>
                      <a:lnTo>
                        <a:pt x="16794" y="10717"/>
                      </a:lnTo>
                      <a:lnTo>
                        <a:pt x="16775" y="10715"/>
                      </a:lnTo>
                      <a:lnTo>
                        <a:pt x="16758" y="10694"/>
                      </a:lnTo>
                      <a:lnTo>
                        <a:pt x="16751" y="10675"/>
                      </a:lnTo>
                      <a:lnTo>
                        <a:pt x="16738" y="10662"/>
                      </a:lnTo>
                      <a:lnTo>
                        <a:pt x="16721" y="10664"/>
                      </a:lnTo>
                      <a:lnTo>
                        <a:pt x="16714" y="10685"/>
                      </a:lnTo>
                      <a:lnTo>
                        <a:pt x="16696" y="10680"/>
                      </a:lnTo>
                      <a:lnTo>
                        <a:pt x="16679" y="10687"/>
                      </a:lnTo>
                      <a:lnTo>
                        <a:pt x="16674" y="10700"/>
                      </a:lnTo>
                      <a:lnTo>
                        <a:pt x="16653" y="10687"/>
                      </a:lnTo>
                      <a:lnTo>
                        <a:pt x="16642" y="10674"/>
                      </a:lnTo>
                      <a:lnTo>
                        <a:pt x="16624" y="10664"/>
                      </a:lnTo>
                      <a:lnTo>
                        <a:pt x="16586" y="10661"/>
                      </a:lnTo>
                      <a:lnTo>
                        <a:pt x="16575" y="10651"/>
                      </a:lnTo>
                      <a:lnTo>
                        <a:pt x="16589" y="10637"/>
                      </a:lnTo>
                      <a:lnTo>
                        <a:pt x="16589" y="10627"/>
                      </a:lnTo>
                      <a:lnTo>
                        <a:pt x="16566" y="10627"/>
                      </a:lnTo>
                      <a:lnTo>
                        <a:pt x="16547" y="10643"/>
                      </a:lnTo>
                      <a:lnTo>
                        <a:pt x="16511" y="10638"/>
                      </a:lnTo>
                      <a:lnTo>
                        <a:pt x="16498" y="10645"/>
                      </a:lnTo>
                      <a:lnTo>
                        <a:pt x="16481" y="10636"/>
                      </a:lnTo>
                      <a:lnTo>
                        <a:pt x="16463" y="10642"/>
                      </a:lnTo>
                      <a:lnTo>
                        <a:pt x="16442" y="10638"/>
                      </a:lnTo>
                      <a:lnTo>
                        <a:pt x="16429" y="10615"/>
                      </a:lnTo>
                      <a:lnTo>
                        <a:pt x="16400" y="10606"/>
                      </a:lnTo>
                      <a:lnTo>
                        <a:pt x="16362" y="10566"/>
                      </a:lnTo>
                      <a:lnTo>
                        <a:pt x="16344" y="10533"/>
                      </a:lnTo>
                      <a:lnTo>
                        <a:pt x="16347" y="10509"/>
                      </a:lnTo>
                      <a:lnTo>
                        <a:pt x="16340" y="10479"/>
                      </a:lnTo>
                      <a:lnTo>
                        <a:pt x="16321" y="10476"/>
                      </a:lnTo>
                      <a:lnTo>
                        <a:pt x="16302" y="10465"/>
                      </a:lnTo>
                      <a:lnTo>
                        <a:pt x="16300" y="10430"/>
                      </a:lnTo>
                      <a:lnTo>
                        <a:pt x="16287" y="10420"/>
                      </a:lnTo>
                      <a:lnTo>
                        <a:pt x="16280" y="10385"/>
                      </a:lnTo>
                      <a:lnTo>
                        <a:pt x="16270" y="10353"/>
                      </a:lnTo>
                      <a:lnTo>
                        <a:pt x="16208" y="10313"/>
                      </a:lnTo>
                      <a:lnTo>
                        <a:pt x="16175" y="10270"/>
                      </a:lnTo>
                      <a:lnTo>
                        <a:pt x="16171" y="10248"/>
                      </a:lnTo>
                      <a:lnTo>
                        <a:pt x="16155" y="10221"/>
                      </a:lnTo>
                      <a:lnTo>
                        <a:pt x="16138" y="10230"/>
                      </a:lnTo>
                      <a:lnTo>
                        <a:pt x="16128" y="10224"/>
                      </a:lnTo>
                      <a:lnTo>
                        <a:pt x="16133" y="10205"/>
                      </a:lnTo>
                      <a:lnTo>
                        <a:pt x="16134" y="10191"/>
                      </a:lnTo>
                      <a:lnTo>
                        <a:pt x="16113" y="10174"/>
                      </a:lnTo>
                      <a:lnTo>
                        <a:pt x="16101" y="10145"/>
                      </a:lnTo>
                      <a:lnTo>
                        <a:pt x="16085" y="10137"/>
                      </a:lnTo>
                      <a:lnTo>
                        <a:pt x="16079" y="10112"/>
                      </a:lnTo>
                      <a:lnTo>
                        <a:pt x="16057" y="10086"/>
                      </a:lnTo>
                      <a:lnTo>
                        <a:pt x="16043" y="10057"/>
                      </a:lnTo>
                      <a:lnTo>
                        <a:pt x="16004" y="10033"/>
                      </a:lnTo>
                      <a:lnTo>
                        <a:pt x="16001" y="10015"/>
                      </a:lnTo>
                      <a:lnTo>
                        <a:pt x="16010" y="9992"/>
                      </a:lnTo>
                      <a:lnTo>
                        <a:pt x="16006" y="9973"/>
                      </a:lnTo>
                      <a:lnTo>
                        <a:pt x="15962" y="9971"/>
                      </a:lnTo>
                      <a:lnTo>
                        <a:pt x="15954" y="9959"/>
                      </a:lnTo>
                      <a:lnTo>
                        <a:pt x="15954" y="9943"/>
                      </a:lnTo>
                      <a:lnTo>
                        <a:pt x="15946" y="9922"/>
                      </a:lnTo>
                      <a:lnTo>
                        <a:pt x="15944" y="9899"/>
                      </a:lnTo>
                      <a:lnTo>
                        <a:pt x="15933" y="9879"/>
                      </a:lnTo>
                      <a:lnTo>
                        <a:pt x="15915" y="9870"/>
                      </a:lnTo>
                      <a:lnTo>
                        <a:pt x="15915" y="9853"/>
                      </a:lnTo>
                      <a:lnTo>
                        <a:pt x="15903" y="9842"/>
                      </a:lnTo>
                      <a:lnTo>
                        <a:pt x="15887" y="9845"/>
                      </a:lnTo>
                      <a:lnTo>
                        <a:pt x="15859" y="9837"/>
                      </a:lnTo>
                      <a:lnTo>
                        <a:pt x="15851" y="9821"/>
                      </a:lnTo>
                      <a:lnTo>
                        <a:pt x="15860" y="9805"/>
                      </a:lnTo>
                      <a:lnTo>
                        <a:pt x="15854" y="9790"/>
                      </a:lnTo>
                      <a:lnTo>
                        <a:pt x="15831" y="9784"/>
                      </a:lnTo>
                      <a:lnTo>
                        <a:pt x="15814" y="9799"/>
                      </a:lnTo>
                      <a:lnTo>
                        <a:pt x="15805" y="9786"/>
                      </a:lnTo>
                      <a:lnTo>
                        <a:pt x="15786" y="9784"/>
                      </a:lnTo>
                      <a:lnTo>
                        <a:pt x="15781" y="9767"/>
                      </a:lnTo>
                      <a:lnTo>
                        <a:pt x="15785" y="9750"/>
                      </a:lnTo>
                      <a:lnTo>
                        <a:pt x="15775" y="9734"/>
                      </a:lnTo>
                      <a:lnTo>
                        <a:pt x="15752" y="9726"/>
                      </a:lnTo>
                      <a:lnTo>
                        <a:pt x="15735" y="9728"/>
                      </a:lnTo>
                      <a:lnTo>
                        <a:pt x="15717" y="9708"/>
                      </a:lnTo>
                      <a:lnTo>
                        <a:pt x="15705" y="9714"/>
                      </a:lnTo>
                      <a:lnTo>
                        <a:pt x="15680" y="9714"/>
                      </a:lnTo>
                      <a:lnTo>
                        <a:pt x="15666" y="9707"/>
                      </a:lnTo>
                      <a:lnTo>
                        <a:pt x="15649" y="9718"/>
                      </a:lnTo>
                      <a:lnTo>
                        <a:pt x="15652" y="9738"/>
                      </a:lnTo>
                      <a:lnTo>
                        <a:pt x="15638" y="9744"/>
                      </a:lnTo>
                      <a:lnTo>
                        <a:pt x="15607" y="9730"/>
                      </a:lnTo>
                      <a:lnTo>
                        <a:pt x="15597" y="9719"/>
                      </a:lnTo>
                      <a:lnTo>
                        <a:pt x="15574" y="9726"/>
                      </a:lnTo>
                      <a:lnTo>
                        <a:pt x="15535" y="9726"/>
                      </a:lnTo>
                      <a:lnTo>
                        <a:pt x="15529" y="9711"/>
                      </a:lnTo>
                      <a:lnTo>
                        <a:pt x="15506" y="9693"/>
                      </a:lnTo>
                      <a:lnTo>
                        <a:pt x="15452" y="9688"/>
                      </a:lnTo>
                      <a:lnTo>
                        <a:pt x="15428" y="9670"/>
                      </a:lnTo>
                      <a:lnTo>
                        <a:pt x="15402" y="9668"/>
                      </a:lnTo>
                      <a:lnTo>
                        <a:pt x="15382" y="9663"/>
                      </a:lnTo>
                      <a:lnTo>
                        <a:pt x="15373" y="9668"/>
                      </a:lnTo>
                      <a:lnTo>
                        <a:pt x="15324" y="9674"/>
                      </a:lnTo>
                      <a:lnTo>
                        <a:pt x="15314" y="9700"/>
                      </a:lnTo>
                      <a:lnTo>
                        <a:pt x="15301" y="9700"/>
                      </a:lnTo>
                      <a:lnTo>
                        <a:pt x="15285" y="9714"/>
                      </a:lnTo>
                      <a:lnTo>
                        <a:pt x="15251" y="9713"/>
                      </a:lnTo>
                      <a:lnTo>
                        <a:pt x="15229" y="9717"/>
                      </a:lnTo>
                      <a:lnTo>
                        <a:pt x="15192" y="9710"/>
                      </a:lnTo>
                      <a:lnTo>
                        <a:pt x="15172" y="9732"/>
                      </a:lnTo>
                      <a:lnTo>
                        <a:pt x="15143" y="9732"/>
                      </a:lnTo>
                      <a:lnTo>
                        <a:pt x="15129" y="9759"/>
                      </a:lnTo>
                      <a:lnTo>
                        <a:pt x="15104" y="9769"/>
                      </a:lnTo>
                      <a:lnTo>
                        <a:pt x="15079" y="9767"/>
                      </a:lnTo>
                      <a:lnTo>
                        <a:pt x="15073" y="9773"/>
                      </a:lnTo>
                      <a:lnTo>
                        <a:pt x="15050" y="9774"/>
                      </a:lnTo>
                      <a:lnTo>
                        <a:pt x="15030" y="9781"/>
                      </a:lnTo>
                      <a:lnTo>
                        <a:pt x="14985" y="9787"/>
                      </a:lnTo>
                      <a:lnTo>
                        <a:pt x="14967" y="9803"/>
                      </a:lnTo>
                      <a:lnTo>
                        <a:pt x="14967" y="9824"/>
                      </a:lnTo>
                      <a:lnTo>
                        <a:pt x="14941" y="9853"/>
                      </a:lnTo>
                      <a:lnTo>
                        <a:pt x="14932" y="9885"/>
                      </a:lnTo>
                      <a:lnTo>
                        <a:pt x="14919" y="9903"/>
                      </a:lnTo>
                      <a:lnTo>
                        <a:pt x="14919" y="9920"/>
                      </a:lnTo>
                      <a:lnTo>
                        <a:pt x="14907" y="9935"/>
                      </a:lnTo>
                      <a:lnTo>
                        <a:pt x="14907" y="9977"/>
                      </a:lnTo>
                      <a:lnTo>
                        <a:pt x="14919" y="9990"/>
                      </a:lnTo>
                      <a:lnTo>
                        <a:pt x="14936" y="9993"/>
                      </a:lnTo>
                      <a:lnTo>
                        <a:pt x="14974" y="9970"/>
                      </a:lnTo>
                      <a:lnTo>
                        <a:pt x="14998" y="9959"/>
                      </a:lnTo>
                      <a:lnTo>
                        <a:pt x="15018" y="9964"/>
                      </a:lnTo>
                      <a:lnTo>
                        <a:pt x="15043" y="10005"/>
                      </a:lnTo>
                      <a:lnTo>
                        <a:pt x="15056" y="10037"/>
                      </a:lnTo>
                      <a:lnTo>
                        <a:pt x="15081" y="10056"/>
                      </a:lnTo>
                      <a:lnTo>
                        <a:pt x="15081" y="10082"/>
                      </a:lnTo>
                      <a:lnTo>
                        <a:pt x="15088" y="10102"/>
                      </a:lnTo>
                      <a:lnTo>
                        <a:pt x="15086" y="10143"/>
                      </a:lnTo>
                      <a:lnTo>
                        <a:pt x="15066" y="10159"/>
                      </a:lnTo>
                      <a:lnTo>
                        <a:pt x="15043" y="10193"/>
                      </a:lnTo>
                      <a:lnTo>
                        <a:pt x="15036" y="10232"/>
                      </a:lnTo>
                      <a:lnTo>
                        <a:pt x="15014" y="10249"/>
                      </a:lnTo>
                      <a:lnTo>
                        <a:pt x="14995" y="10284"/>
                      </a:lnTo>
                      <a:lnTo>
                        <a:pt x="14993" y="10312"/>
                      </a:lnTo>
                      <a:lnTo>
                        <a:pt x="15010" y="10341"/>
                      </a:lnTo>
                      <a:lnTo>
                        <a:pt x="15004" y="10359"/>
                      </a:lnTo>
                      <a:lnTo>
                        <a:pt x="15009" y="10396"/>
                      </a:lnTo>
                      <a:lnTo>
                        <a:pt x="15029" y="10418"/>
                      </a:lnTo>
                      <a:lnTo>
                        <a:pt x="15025" y="10450"/>
                      </a:lnTo>
                      <a:lnTo>
                        <a:pt x="15005" y="10461"/>
                      </a:lnTo>
                      <a:lnTo>
                        <a:pt x="14999" y="10480"/>
                      </a:lnTo>
                      <a:lnTo>
                        <a:pt x="15011" y="10511"/>
                      </a:lnTo>
                      <a:lnTo>
                        <a:pt x="15012" y="10561"/>
                      </a:lnTo>
                      <a:lnTo>
                        <a:pt x="15003" y="10575"/>
                      </a:lnTo>
                      <a:lnTo>
                        <a:pt x="15006" y="10622"/>
                      </a:lnTo>
                      <a:lnTo>
                        <a:pt x="15022" y="10625"/>
                      </a:lnTo>
                      <a:lnTo>
                        <a:pt x="15035" y="10636"/>
                      </a:lnTo>
                      <a:lnTo>
                        <a:pt x="15049" y="10625"/>
                      </a:lnTo>
                      <a:lnTo>
                        <a:pt x="15061" y="10634"/>
                      </a:lnTo>
                      <a:lnTo>
                        <a:pt x="15069" y="10669"/>
                      </a:lnTo>
                      <a:lnTo>
                        <a:pt x="15058" y="10701"/>
                      </a:lnTo>
                      <a:lnTo>
                        <a:pt x="15032" y="10727"/>
                      </a:lnTo>
                      <a:lnTo>
                        <a:pt x="14971" y="10737"/>
                      </a:lnTo>
                      <a:lnTo>
                        <a:pt x="14932" y="10765"/>
                      </a:lnTo>
                      <a:lnTo>
                        <a:pt x="14851" y="10842"/>
                      </a:lnTo>
                      <a:lnTo>
                        <a:pt x="14831" y="10845"/>
                      </a:lnTo>
                      <a:lnTo>
                        <a:pt x="14807" y="10825"/>
                      </a:lnTo>
                      <a:lnTo>
                        <a:pt x="14756" y="10818"/>
                      </a:lnTo>
                      <a:lnTo>
                        <a:pt x="14725" y="10824"/>
                      </a:lnTo>
                      <a:lnTo>
                        <a:pt x="14720" y="10811"/>
                      </a:lnTo>
                      <a:lnTo>
                        <a:pt x="14696" y="10807"/>
                      </a:lnTo>
                      <a:lnTo>
                        <a:pt x="14677" y="10814"/>
                      </a:lnTo>
                      <a:lnTo>
                        <a:pt x="14661" y="10797"/>
                      </a:lnTo>
                      <a:lnTo>
                        <a:pt x="14597" y="10777"/>
                      </a:lnTo>
                      <a:lnTo>
                        <a:pt x="14539" y="10787"/>
                      </a:lnTo>
                      <a:lnTo>
                        <a:pt x="14538" y="10804"/>
                      </a:lnTo>
                      <a:lnTo>
                        <a:pt x="14500" y="10827"/>
                      </a:lnTo>
                      <a:lnTo>
                        <a:pt x="14470" y="10828"/>
                      </a:lnTo>
                      <a:lnTo>
                        <a:pt x="14452" y="10814"/>
                      </a:lnTo>
                      <a:lnTo>
                        <a:pt x="14420" y="10831"/>
                      </a:lnTo>
                      <a:lnTo>
                        <a:pt x="14395" y="10822"/>
                      </a:lnTo>
                      <a:lnTo>
                        <a:pt x="14375" y="10792"/>
                      </a:lnTo>
                      <a:lnTo>
                        <a:pt x="14334" y="10766"/>
                      </a:lnTo>
                      <a:lnTo>
                        <a:pt x="14302" y="10762"/>
                      </a:lnTo>
                      <a:lnTo>
                        <a:pt x="14252" y="10775"/>
                      </a:lnTo>
                      <a:lnTo>
                        <a:pt x="14240" y="10766"/>
                      </a:lnTo>
                      <a:lnTo>
                        <a:pt x="14211" y="10766"/>
                      </a:lnTo>
                      <a:lnTo>
                        <a:pt x="14185" y="10791"/>
                      </a:lnTo>
                      <a:lnTo>
                        <a:pt x="14172" y="10827"/>
                      </a:lnTo>
                      <a:lnTo>
                        <a:pt x="14147" y="10853"/>
                      </a:lnTo>
                      <a:lnTo>
                        <a:pt x="14111" y="10868"/>
                      </a:lnTo>
                      <a:lnTo>
                        <a:pt x="14089" y="10903"/>
                      </a:lnTo>
                      <a:lnTo>
                        <a:pt x="14089" y="10917"/>
                      </a:lnTo>
                      <a:lnTo>
                        <a:pt x="14079" y="10951"/>
                      </a:lnTo>
                      <a:lnTo>
                        <a:pt x="14045" y="10982"/>
                      </a:lnTo>
                      <a:lnTo>
                        <a:pt x="13966" y="10981"/>
                      </a:lnTo>
                      <a:lnTo>
                        <a:pt x="13938" y="10984"/>
                      </a:lnTo>
                      <a:lnTo>
                        <a:pt x="13912" y="11016"/>
                      </a:lnTo>
                      <a:lnTo>
                        <a:pt x="13871" y="11015"/>
                      </a:lnTo>
                      <a:lnTo>
                        <a:pt x="13808" y="11052"/>
                      </a:lnTo>
                      <a:lnTo>
                        <a:pt x="13780" y="11094"/>
                      </a:lnTo>
                      <a:lnTo>
                        <a:pt x="13760" y="11096"/>
                      </a:lnTo>
                      <a:lnTo>
                        <a:pt x="13729" y="11080"/>
                      </a:lnTo>
                      <a:lnTo>
                        <a:pt x="13691" y="11080"/>
                      </a:lnTo>
                      <a:lnTo>
                        <a:pt x="13673" y="11093"/>
                      </a:lnTo>
                      <a:lnTo>
                        <a:pt x="13630" y="11099"/>
                      </a:lnTo>
                      <a:lnTo>
                        <a:pt x="13527" y="11100"/>
                      </a:lnTo>
                      <a:lnTo>
                        <a:pt x="13459" y="11081"/>
                      </a:lnTo>
                      <a:lnTo>
                        <a:pt x="13382" y="11088"/>
                      </a:lnTo>
                      <a:lnTo>
                        <a:pt x="13357" y="11087"/>
                      </a:lnTo>
                      <a:lnTo>
                        <a:pt x="13327" y="11055"/>
                      </a:lnTo>
                      <a:lnTo>
                        <a:pt x="13304" y="11050"/>
                      </a:lnTo>
                      <a:lnTo>
                        <a:pt x="13284" y="11038"/>
                      </a:lnTo>
                      <a:lnTo>
                        <a:pt x="13249" y="11014"/>
                      </a:lnTo>
                      <a:lnTo>
                        <a:pt x="13230" y="10959"/>
                      </a:lnTo>
                      <a:lnTo>
                        <a:pt x="13213" y="10944"/>
                      </a:lnTo>
                      <a:lnTo>
                        <a:pt x="13178" y="10952"/>
                      </a:lnTo>
                      <a:lnTo>
                        <a:pt x="13128" y="10953"/>
                      </a:lnTo>
                      <a:lnTo>
                        <a:pt x="13068" y="10930"/>
                      </a:lnTo>
                      <a:lnTo>
                        <a:pt x="13033" y="10880"/>
                      </a:lnTo>
                      <a:lnTo>
                        <a:pt x="12966" y="10882"/>
                      </a:lnTo>
                      <a:lnTo>
                        <a:pt x="12916" y="10877"/>
                      </a:lnTo>
                      <a:lnTo>
                        <a:pt x="12878" y="10856"/>
                      </a:lnTo>
                      <a:lnTo>
                        <a:pt x="12835" y="10868"/>
                      </a:lnTo>
                      <a:lnTo>
                        <a:pt x="12790" y="10870"/>
                      </a:lnTo>
                      <a:lnTo>
                        <a:pt x="12755" y="10891"/>
                      </a:lnTo>
                      <a:lnTo>
                        <a:pt x="12688" y="10896"/>
                      </a:lnTo>
                      <a:lnTo>
                        <a:pt x="12638" y="10911"/>
                      </a:lnTo>
                      <a:lnTo>
                        <a:pt x="12609" y="10943"/>
                      </a:lnTo>
                      <a:lnTo>
                        <a:pt x="12587" y="10950"/>
                      </a:lnTo>
                      <a:lnTo>
                        <a:pt x="12565" y="10943"/>
                      </a:lnTo>
                      <a:lnTo>
                        <a:pt x="12541" y="10942"/>
                      </a:lnTo>
                      <a:lnTo>
                        <a:pt x="12517" y="10957"/>
                      </a:lnTo>
                      <a:lnTo>
                        <a:pt x="12465" y="10955"/>
                      </a:lnTo>
                      <a:lnTo>
                        <a:pt x="12452" y="10967"/>
                      </a:lnTo>
                      <a:lnTo>
                        <a:pt x="12429" y="10966"/>
                      </a:lnTo>
                      <a:lnTo>
                        <a:pt x="12376" y="10939"/>
                      </a:lnTo>
                      <a:lnTo>
                        <a:pt x="12326" y="10923"/>
                      </a:lnTo>
                      <a:lnTo>
                        <a:pt x="12316" y="10905"/>
                      </a:lnTo>
                      <a:lnTo>
                        <a:pt x="12281" y="10874"/>
                      </a:lnTo>
                      <a:lnTo>
                        <a:pt x="12260" y="10873"/>
                      </a:lnTo>
                      <a:lnTo>
                        <a:pt x="12240" y="10856"/>
                      </a:lnTo>
                      <a:lnTo>
                        <a:pt x="12241" y="10825"/>
                      </a:lnTo>
                      <a:lnTo>
                        <a:pt x="12223" y="10787"/>
                      </a:lnTo>
                      <a:lnTo>
                        <a:pt x="12207" y="10768"/>
                      </a:lnTo>
                      <a:lnTo>
                        <a:pt x="12207" y="10744"/>
                      </a:lnTo>
                      <a:lnTo>
                        <a:pt x="12190" y="10720"/>
                      </a:lnTo>
                      <a:lnTo>
                        <a:pt x="12190" y="10698"/>
                      </a:lnTo>
                      <a:lnTo>
                        <a:pt x="12178" y="10671"/>
                      </a:lnTo>
                      <a:lnTo>
                        <a:pt x="12150" y="10660"/>
                      </a:lnTo>
                      <a:lnTo>
                        <a:pt x="12078" y="10662"/>
                      </a:lnTo>
                      <a:lnTo>
                        <a:pt x="12048" y="10657"/>
                      </a:lnTo>
                      <a:lnTo>
                        <a:pt x="12025" y="10646"/>
                      </a:lnTo>
                      <a:lnTo>
                        <a:pt x="11981" y="10642"/>
                      </a:lnTo>
                      <a:lnTo>
                        <a:pt x="11964" y="10626"/>
                      </a:lnTo>
                      <a:lnTo>
                        <a:pt x="11942" y="10610"/>
                      </a:lnTo>
                      <a:lnTo>
                        <a:pt x="11879" y="10612"/>
                      </a:lnTo>
                      <a:lnTo>
                        <a:pt x="11837" y="10609"/>
                      </a:lnTo>
                      <a:lnTo>
                        <a:pt x="11797" y="10595"/>
                      </a:lnTo>
                      <a:lnTo>
                        <a:pt x="11791" y="10583"/>
                      </a:lnTo>
                      <a:lnTo>
                        <a:pt x="11745" y="10562"/>
                      </a:lnTo>
                      <a:lnTo>
                        <a:pt x="11700" y="10549"/>
                      </a:lnTo>
                      <a:lnTo>
                        <a:pt x="11678" y="10534"/>
                      </a:lnTo>
                      <a:lnTo>
                        <a:pt x="11644" y="10533"/>
                      </a:lnTo>
                      <a:lnTo>
                        <a:pt x="11622" y="10551"/>
                      </a:lnTo>
                      <a:lnTo>
                        <a:pt x="11618" y="10578"/>
                      </a:lnTo>
                      <a:lnTo>
                        <a:pt x="11627" y="10607"/>
                      </a:lnTo>
                      <a:lnTo>
                        <a:pt x="11615" y="10636"/>
                      </a:lnTo>
                      <a:lnTo>
                        <a:pt x="11598" y="10629"/>
                      </a:lnTo>
                      <a:lnTo>
                        <a:pt x="11570" y="10639"/>
                      </a:lnTo>
                      <a:lnTo>
                        <a:pt x="11552" y="10667"/>
                      </a:lnTo>
                      <a:lnTo>
                        <a:pt x="11552" y="10693"/>
                      </a:lnTo>
                      <a:lnTo>
                        <a:pt x="11518" y="10732"/>
                      </a:lnTo>
                      <a:lnTo>
                        <a:pt x="11516" y="10817"/>
                      </a:lnTo>
                      <a:lnTo>
                        <a:pt x="11530" y="10859"/>
                      </a:lnTo>
                      <a:lnTo>
                        <a:pt x="11580" y="10872"/>
                      </a:lnTo>
                      <a:lnTo>
                        <a:pt x="11596" y="10895"/>
                      </a:lnTo>
                      <a:lnTo>
                        <a:pt x="11629" y="10905"/>
                      </a:lnTo>
                      <a:lnTo>
                        <a:pt x="11635" y="10928"/>
                      </a:lnTo>
                      <a:lnTo>
                        <a:pt x="11625" y="10983"/>
                      </a:lnTo>
                      <a:lnTo>
                        <a:pt x="11624" y="11034"/>
                      </a:lnTo>
                      <a:lnTo>
                        <a:pt x="11658" y="11058"/>
                      </a:lnTo>
                      <a:lnTo>
                        <a:pt x="11676" y="11080"/>
                      </a:lnTo>
                      <a:lnTo>
                        <a:pt x="11645" y="11131"/>
                      </a:lnTo>
                      <a:lnTo>
                        <a:pt x="11587" y="11138"/>
                      </a:lnTo>
                      <a:lnTo>
                        <a:pt x="11555" y="11132"/>
                      </a:lnTo>
                      <a:lnTo>
                        <a:pt x="11547" y="11141"/>
                      </a:lnTo>
                      <a:lnTo>
                        <a:pt x="11515" y="11144"/>
                      </a:lnTo>
                      <a:lnTo>
                        <a:pt x="11487" y="11131"/>
                      </a:lnTo>
                      <a:lnTo>
                        <a:pt x="11413" y="11130"/>
                      </a:lnTo>
                      <a:lnTo>
                        <a:pt x="11386" y="11138"/>
                      </a:lnTo>
                      <a:lnTo>
                        <a:pt x="11360" y="11120"/>
                      </a:lnTo>
                      <a:lnTo>
                        <a:pt x="11328" y="11112"/>
                      </a:lnTo>
                      <a:lnTo>
                        <a:pt x="11298" y="11115"/>
                      </a:lnTo>
                      <a:lnTo>
                        <a:pt x="11261" y="11142"/>
                      </a:lnTo>
                      <a:lnTo>
                        <a:pt x="11226" y="11155"/>
                      </a:lnTo>
                      <a:lnTo>
                        <a:pt x="11205" y="11167"/>
                      </a:lnTo>
                      <a:lnTo>
                        <a:pt x="11143" y="11138"/>
                      </a:lnTo>
                      <a:lnTo>
                        <a:pt x="11111" y="11113"/>
                      </a:lnTo>
                      <a:lnTo>
                        <a:pt x="11027" y="11064"/>
                      </a:lnTo>
                      <a:lnTo>
                        <a:pt x="11018" y="11043"/>
                      </a:lnTo>
                      <a:lnTo>
                        <a:pt x="11011" y="11014"/>
                      </a:lnTo>
                      <a:lnTo>
                        <a:pt x="11000" y="10987"/>
                      </a:lnTo>
                      <a:lnTo>
                        <a:pt x="10946" y="10990"/>
                      </a:lnTo>
                      <a:lnTo>
                        <a:pt x="10920" y="11008"/>
                      </a:lnTo>
                      <a:lnTo>
                        <a:pt x="10889" y="11006"/>
                      </a:lnTo>
                      <a:lnTo>
                        <a:pt x="10871" y="11012"/>
                      </a:lnTo>
                      <a:lnTo>
                        <a:pt x="10835" y="11014"/>
                      </a:lnTo>
                      <a:lnTo>
                        <a:pt x="10815" y="10993"/>
                      </a:lnTo>
                      <a:lnTo>
                        <a:pt x="10811" y="10973"/>
                      </a:lnTo>
                      <a:lnTo>
                        <a:pt x="10791" y="10945"/>
                      </a:lnTo>
                      <a:lnTo>
                        <a:pt x="10781" y="10944"/>
                      </a:lnTo>
                      <a:lnTo>
                        <a:pt x="10756" y="10959"/>
                      </a:lnTo>
                      <a:lnTo>
                        <a:pt x="10717" y="10957"/>
                      </a:lnTo>
                      <a:lnTo>
                        <a:pt x="10688" y="10958"/>
                      </a:lnTo>
                      <a:lnTo>
                        <a:pt x="10655" y="10967"/>
                      </a:lnTo>
                      <a:lnTo>
                        <a:pt x="10594" y="10975"/>
                      </a:lnTo>
                      <a:lnTo>
                        <a:pt x="10568" y="10985"/>
                      </a:lnTo>
                      <a:lnTo>
                        <a:pt x="10550" y="11030"/>
                      </a:lnTo>
                      <a:lnTo>
                        <a:pt x="10527" y="11043"/>
                      </a:lnTo>
                      <a:lnTo>
                        <a:pt x="10470" y="11026"/>
                      </a:lnTo>
                      <a:lnTo>
                        <a:pt x="10459" y="11041"/>
                      </a:lnTo>
                      <a:lnTo>
                        <a:pt x="10460" y="11065"/>
                      </a:lnTo>
                      <a:lnTo>
                        <a:pt x="10478" y="11080"/>
                      </a:lnTo>
                      <a:lnTo>
                        <a:pt x="10464" y="11093"/>
                      </a:lnTo>
                      <a:lnTo>
                        <a:pt x="10440" y="11126"/>
                      </a:lnTo>
                      <a:lnTo>
                        <a:pt x="10411" y="11133"/>
                      </a:lnTo>
                      <a:lnTo>
                        <a:pt x="10384" y="11161"/>
                      </a:lnTo>
                      <a:lnTo>
                        <a:pt x="10383" y="11185"/>
                      </a:lnTo>
                      <a:lnTo>
                        <a:pt x="10337" y="11205"/>
                      </a:lnTo>
                      <a:lnTo>
                        <a:pt x="10325" y="11239"/>
                      </a:lnTo>
                      <a:lnTo>
                        <a:pt x="10323" y="11274"/>
                      </a:lnTo>
                      <a:lnTo>
                        <a:pt x="10269" y="11294"/>
                      </a:lnTo>
                      <a:lnTo>
                        <a:pt x="10239" y="11326"/>
                      </a:lnTo>
                      <a:lnTo>
                        <a:pt x="10229" y="11343"/>
                      </a:lnTo>
                      <a:lnTo>
                        <a:pt x="10149" y="11340"/>
                      </a:lnTo>
                      <a:lnTo>
                        <a:pt x="10119" y="11355"/>
                      </a:lnTo>
                      <a:lnTo>
                        <a:pt x="10091" y="11419"/>
                      </a:lnTo>
                      <a:lnTo>
                        <a:pt x="10092" y="11423"/>
                      </a:lnTo>
                      <a:lnTo>
                        <a:pt x="10078" y="11422"/>
                      </a:lnTo>
                      <a:lnTo>
                        <a:pt x="10043" y="11410"/>
                      </a:lnTo>
                      <a:lnTo>
                        <a:pt x="10022" y="11410"/>
                      </a:lnTo>
                      <a:lnTo>
                        <a:pt x="10014" y="11400"/>
                      </a:lnTo>
                      <a:lnTo>
                        <a:pt x="9963" y="11383"/>
                      </a:lnTo>
                      <a:lnTo>
                        <a:pt x="9925" y="11349"/>
                      </a:lnTo>
                      <a:lnTo>
                        <a:pt x="9900" y="11343"/>
                      </a:lnTo>
                      <a:lnTo>
                        <a:pt x="9890" y="11315"/>
                      </a:lnTo>
                      <a:lnTo>
                        <a:pt x="9905" y="11273"/>
                      </a:lnTo>
                      <a:lnTo>
                        <a:pt x="9886" y="11265"/>
                      </a:lnTo>
                      <a:lnTo>
                        <a:pt x="9853" y="11283"/>
                      </a:lnTo>
                      <a:lnTo>
                        <a:pt x="9836" y="11312"/>
                      </a:lnTo>
                      <a:lnTo>
                        <a:pt x="9799" y="11323"/>
                      </a:lnTo>
                      <a:lnTo>
                        <a:pt x="9718" y="11328"/>
                      </a:lnTo>
                      <a:lnTo>
                        <a:pt x="9691" y="11344"/>
                      </a:lnTo>
                      <a:lnTo>
                        <a:pt x="9682" y="11359"/>
                      </a:lnTo>
                      <a:lnTo>
                        <a:pt x="9656" y="11347"/>
                      </a:lnTo>
                      <a:lnTo>
                        <a:pt x="9621" y="11333"/>
                      </a:lnTo>
                      <a:lnTo>
                        <a:pt x="9606" y="11334"/>
                      </a:lnTo>
                      <a:lnTo>
                        <a:pt x="9599" y="11324"/>
                      </a:lnTo>
                      <a:lnTo>
                        <a:pt x="9582" y="11309"/>
                      </a:lnTo>
                      <a:lnTo>
                        <a:pt x="9573" y="11285"/>
                      </a:lnTo>
                      <a:lnTo>
                        <a:pt x="9572" y="11259"/>
                      </a:lnTo>
                      <a:lnTo>
                        <a:pt x="9578" y="11242"/>
                      </a:lnTo>
                      <a:lnTo>
                        <a:pt x="9577" y="11222"/>
                      </a:lnTo>
                      <a:lnTo>
                        <a:pt x="9551" y="11210"/>
                      </a:lnTo>
                      <a:lnTo>
                        <a:pt x="9539" y="11210"/>
                      </a:lnTo>
                      <a:lnTo>
                        <a:pt x="9499" y="11185"/>
                      </a:lnTo>
                      <a:lnTo>
                        <a:pt x="9463" y="11175"/>
                      </a:lnTo>
                      <a:lnTo>
                        <a:pt x="9447" y="11173"/>
                      </a:lnTo>
                      <a:lnTo>
                        <a:pt x="9428" y="11134"/>
                      </a:lnTo>
                      <a:lnTo>
                        <a:pt x="9400" y="11085"/>
                      </a:lnTo>
                      <a:lnTo>
                        <a:pt x="9350" y="11047"/>
                      </a:lnTo>
                      <a:lnTo>
                        <a:pt x="9299" y="11033"/>
                      </a:lnTo>
                      <a:lnTo>
                        <a:pt x="9238" y="11033"/>
                      </a:lnTo>
                      <a:lnTo>
                        <a:pt x="9180" y="11042"/>
                      </a:lnTo>
                      <a:lnTo>
                        <a:pt x="9174" y="11060"/>
                      </a:lnTo>
                      <a:lnTo>
                        <a:pt x="9186" y="11078"/>
                      </a:lnTo>
                      <a:lnTo>
                        <a:pt x="9177" y="11093"/>
                      </a:lnTo>
                      <a:lnTo>
                        <a:pt x="9143" y="11106"/>
                      </a:lnTo>
                      <a:lnTo>
                        <a:pt x="9116" y="11100"/>
                      </a:lnTo>
                      <a:lnTo>
                        <a:pt x="9078" y="11117"/>
                      </a:lnTo>
                      <a:lnTo>
                        <a:pt x="9034" y="11092"/>
                      </a:lnTo>
                      <a:lnTo>
                        <a:pt x="9006" y="11097"/>
                      </a:lnTo>
                      <a:lnTo>
                        <a:pt x="8982" y="11113"/>
                      </a:lnTo>
                      <a:lnTo>
                        <a:pt x="8952" y="11113"/>
                      </a:lnTo>
                      <a:lnTo>
                        <a:pt x="8928" y="11087"/>
                      </a:lnTo>
                      <a:lnTo>
                        <a:pt x="8889" y="11077"/>
                      </a:lnTo>
                      <a:lnTo>
                        <a:pt x="8885" y="11053"/>
                      </a:lnTo>
                      <a:lnTo>
                        <a:pt x="8891" y="11029"/>
                      </a:lnTo>
                      <a:lnTo>
                        <a:pt x="8841" y="11006"/>
                      </a:lnTo>
                      <a:lnTo>
                        <a:pt x="8815" y="11019"/>
                      </a:lnTo>
                      <a:lnTo>
                        <a:pt x="8816" y="11057"/>
                      </a:lnTo>
                      <a:lnTo>
                        <a:pt x="8824" y="11064"/>
                      </a:lnTo>
                      <a:lnTo>
                        <a:pt x="8817" y="11085"/>
                      </a:lnTo>
                      <a:lnTo>
                        <a:pt x="8789" y="11102"/>
                      </a:lnTo>
                      <a:lnTo>
                        <a:pt x="8747" y="11110"/>
                      </a:lnTo>
                      <a:lnTo>
                        <a:pt x="8327" y="10583"/>
                      </a:lnTo>
                      <a:lnTo>
                        <a:pt x="8019" y="10352"/>
                      </a:lnTo>
                      <a:lnTo>
                        <a:pt x="8006" y="10327"/>
                      </a:lnTo>
                      <a:lnTo>
                        <a:pt x="8033" y="10320"/>
                      </a:lnTo>
                      <a:lnTo>
                        <a:pt x="8061" y="10288"/>
                      </a:lnTo>
                      <a:lnTo>
                        <a:pt x="8062" y="10258"/>
                      </a:lnTo>
                      <a:lnTo>
                        <a:pt x="8044" y="10247"/>
                      </a:lnTo>
                      <a:lnTo>
                        <a:pt x="8000" y="10260"/>
                      </a:lnTo>
                      <a:lnTo>
                        <a:pt x="7963" y="10270"/>
                      </a:lnTo>
                      <a:lnTo>
                        <a:pt x="7936" y="10297"/>
                      </a:lnTo>
                      <a:lnTo>
                        <a:pt x="7909" y="10307"/>
                      </a:lnTo>
                      <a:lnTo>
                        <a:pt x="7871" y="10345"/>
                      </a:lnTo>
                      <a:lnTo>
                        <a:pt x="7868" y="10369"/>
                      </a:lnTo>
                      <a:lnTo>
                        <a:pt x="7842" y="10391"/>
                      </a:lnTo>
                      <a:lnTo>
                        <a:pt x="7828" y="10421"/>
                      </a:lnTo>
                      <a:lnTo>
                        <a:pt x="7796" y="10442"/>
                      </a:lnTo>
                      <a:lnTo>
                        <a:pt x="7746" y="10449"/>
                      </a:lnTo>
                      <a:lnTo>
                        <a:pt x="7714" y="10461"/>
                      </a:lnTo>
                      <a:lnTo>
                        <a:pt x="7720" y="10500"/>
                      </a:lnTo>
                      <a:lnTo>
                        <a:pt x="7700" y="10514"/>
                      </a:lnTo>
                      <a:lnTo>
                        <a:pt x="7683" y="10503"/>
                      </a:lnTo>
                      <a:lnTo>
                        <a:pt x="7614" y="10487"/>
                      </a:lnTo>
                      <a:lnTo>
                        <a:pt x="7575" y="10497"/>
                      </a:lnTo>
                      <a:lnTo>
                        <a:pt x="7556" y="10522"/>
                      </a:lnTo>
                      <a:lnTo>
                        <a:pt x="7532" y="10524"/>
                      </a:lnTo>
                      <a:lnTo>
                        <a:pt x="7510" y="10493"/>
                      </a:lnTo>
                      <a:lnTo>
                        <a:pt x="7510" y="10449"/>
                      </a:lnTo>
                      <a:lnTo>
                        <a:pt x="7531" y="10430"/>
                      </a:lnTo>
                      <a:lnTo>
                        <a:pt x="7545" y="10396"/>
                      </a:lnTo>
                      <a:lnTo>
                        <a:pt x="7526" y="10386"/>
                      </a:lnTo>
                      <a:lnTo>
                        <a:pt x="7500" y="10406"/>
                      </a:lnTo>
                      <a:lnTo>
                        <a:pt x="7479" y="10406"/>
                      </a:lnTo>
                      <a:lnTo>
                        <a:pt x="7414" y="10376"/>
                      </a:lnTo>
                      <a:lnTo>
                        <a:pt x="7376" y="10384"/>
                      </a:lnTo>
                      <a:lnTo>
                        <a:pt x="7386" y="10403"/>
                      </a:lnTo>
                      <a:lnTo>
                        <a:pt x="7405" y="10412"/>
                      </a:lnTo>
                      <a:lnTo>
                        <a:pt x="7380" y="10438"/>
                      </a:lnTo>
                      <a:lnTo>
                        <a:pt x="7359" y="10440"/>
                      </a:lnTo>
                      <a:lnTo>
                        <a:pt x="7338" y="10397"/>
                      </a:lnTo>
                      <a:lnTo>
                        <a:pt x="7331" y="10343"/>
                      </a:lnTo>
                      <a:lnTo>
                        <a:pt x="7272" y="10299"/>
                      </a:lnTo>
                      <a:lnTo>
                        <a:pt x="7261" y="10307"/>
                      </a:lnTo>
                      <a:lnTo>
                        <a:pt x="7274" y="10342"/>
                      </a:lnTo>
                      <a:lnTo>
                        <a:pt x="7270" y="10368"/>
                      </a:lnTo>
                      <a:lnTo>
                        <a:pt x="7249" y="10368"/>
                      </a:lnTo>
                      <a:lnTo>
                        <a:pt x="7237" y="10333"/>
                      </a:lnTo>
                      <a:lnTo>
                        <a:pt x="7216" y="10343"/>
                      </a:lnTo>
                      <a:lnTo>
                        <a:pt x="7209" y="10376"/>
                      </a:lnTo>
                      <a:lnTo>
                        <a:pt x="7191" y="10383"/>
                      </a:lnTo>
                      <a:lnTo>
                        <a:pt x="7164" y="10361"/>
                      </a:lnTo>
                      <a:lnTo>
                        <a:pt x="7126" y="10384"/>
                      </a:lnTo>
                      <a:lnTo>
                        <a:pt x="7106" y="10369"/>
                      </a:lnTo>
                      <a:lnTo>
                        <a:pt x="7090" y="10336"/>
                      </a:lnTo>
                      <a:lnTo>
                        <a:pt x="7117" y="10329"/>
                      </a:lnTo>
                      <a:lnTo>
                        <a:pt x="7119" y="10317"/>
                      </a:lnTo>
                      <a:lnTo>
                        <a:pt x="7112" y="10284"/>
                      </a:lnTo>
                      <a:lnTo>
                        <a:pt x="7121" y="10254"/>
                      </a:lnTo>
                      <a:lnTo>
                        <a:pt x="7117" y="10236"/>
                      </a:lnTo>
                      <a:lnTo>
                        <a:pt x="7094" y="10223"/>
                      </a:lnTo>
                      <a:lnTo>
                        <a:pt x="7071" y="10194"/>
                      </a:lnTo>
                      <a:lnTo>
                        <a:pt x="7058" y="10158"/>
                      </a:lnTo>
                      <a:lnTo>
                        <a:pt x="7045" y="10147"/>
                      </a:lnTo>
                      <a:lnTo>
                        <a:pt x="7031" y="10105"/>
                      </a:lnTo>
                      <a:lnTo>
                        <a:pt x="6996" y="10102"/>
                      </a:lnTo>
                      <a:lnTo>
                        <a:pt x="6958" y="10119"/>
                      </a:lnTo>
                      <a:lnTo>
                        <a:pt x="6917" y="10119"/>
                      </a:lnTo>
                      <a:lnTo>
                        <a:pt x="6875" y="10092"/>
                      </a:lnTo>
                      <a:lnTo>
                        <a:pt x="6829" y="10096"/>
                      </a:lnTo>
                      <a:lnTo>
                        <a:pt x="6787" y="10079"/>
                      </a:lnTo>
                      <a:lnTo>
                        <a:pt x="6761" y="10088"/>
                      </a:lnTo>
                      <a:lnTo>
                        <a:pt x="6740" y="10084"/>
                      </a:lnTo>
                      <a:lnTo>
                        <a:pt x="6709" y="10101"/>
                      </a:lnTo>
                      <a:lnTo>
                        <a:pt x="6700" y="10135"/>
                      </a:lnTo>
                      <a:lnTo>
                        <a:pt x="6654" y="10137"/>
                      </a:lnTo>
                      <a:lnTo>
                        <a:pt x="6635" y="10146"/>
                      </a:lnTo>
                      <a:lnTo>
                        <a:pt x="6651" y="10173"/>
                      </a:lnTo>
                      <a:lnTo>
                        <a:pt x="6652" y="10198"/>
                      </a:lnTo>
                      <a:lnTo>
                        <a:pt x="6607" y="10207"/>
                      </a:lnTo>
                      <a:lnTo>
                        <a:pt x="6585" y="10201"/>
                      </a:lnTo>
                      <a:lnTo>
                        <a:pt x="6561" y="10232"/>
                      </a:lnTo>
                      <a:lnTo>
                        <a:pt x="6521" y="10239"/>
                      </a:lnTo>
                      <a:lnTo>
                        <a:pt x="6505" y="10250"/>
                      </a:lnTo>
                      <a:lnTo>
                        <a:pt x="6489" y="10250"/>
                      </a:lnTo>
                      <a:lnTo>
                        <a:pt x="6416" y="10299"/>
                      </a:lnTo>
                      <a:lnTo>
                        <a:pt x="6378" y="10312"/>
                      </a:lnTo>
                      <a:lnTo>
                        <a:pt x="6345" y="10330"/>
                      </a:lnTo>
                      <a:lnTo>
                        <a:pt x="6321" y="10325"/>
                      </a:lnTo>
                      <a:lnTo>
                        <a:pt x="6302" y="10309"/>
                      </a:lnTo>
                      <a:lnTo>
                        <a:pt x="6280" y="10327"/>
                      </a:lnTo>
                      <a:lnTo>
                        <a:pt x="6275" y="10349"/>
                      </a:lnTo>
                      <a:lnTo>
                        <a:pt x="6238" y="10349"/>
                      </a:lnTo>
                      <a:lnTo>
                        <a:pt x="6219" y="10366"/>
                      </a:lnTo>
                      <a:lnTo>
                        <a:pt x="6220" y="10402"/>
                      </a:lnTo>
                      <a:lnTo>
                        <a:pt x="6207" y="10415"/>
                      </a:lnTo>
                      <a:lnTo>
                        <a:pt x="6183" y="10404"/>
                      </a:lnTo>
                      <a:lnTo>
                        <a:pt x="6158" y="10407"/>
                      </a:lnTo>
                      <a:lnTo>
                        <a:pt x="6131" y="10426"/>
                      </a:lnTo>
                      <a:lnTo>
                        <a:pt x="6089" y="10427"/>
                      </a:lnTo>
                      <a:lnTo>
                        <a:pt x="6043" y="10455"/>
                      </a:lnTo>
                      <a:lnTo>
                        <a:pt x="6035" y="10470"/>
                      </a:lnTo>
                      <a:lnTo>
                        <a:pt x="5990" y="10473"/>
                      </a:lnTo>
                      <a:lnTo>
                        <a:pt x="5947" y="10495"/>
                      </a:lnTo>
                      <a:lnTo>
                        <a:pt x="5906" y="10498"/>
                      </a:lnTo>
                      <a:lnTo>
                        <a:pt x="5848" y="10516"/>
                      </a:lnTo>
                      <a:lnTo>
                        <a:pt x="5844" y="10541"/>
                      </a:lnTo>
                      <a:lnTo>
                        <a:pt x="5828" y="10564"/>
                      </a:lnTo>
                      <a:lnTo>
                        <a:pt x="5808" y="10533"/>
                      </a:lnTo>
                      <a:lnTo>
                        <a:pt x="5777" y="10532"/>
                      </a:lnTo>
                      <a:lnTo>
                        <a:pt x="5748" y="10550"/>
                      </a:lnTo>
                      <a:lnTo>
                        <a:pt x="5748" y="10571"/>
                      </a:lnTo>
                      <a:lnTo>
                        <a:pt x="5734" y="10588"/>
                      </a:lnTo>
                      <a:lnTo>
                        <a:pt x="5703" y="10566"/>
                      </a:lnTo>
                      <a:lnTo>
                        <a:pt x="5664" y="10571"/>
                      </a:lnTo>
                      <a:lnTo>
                        <a:pt x="5653" y="10552"/>
                      </a:lnTo>
                      <a:lnTo>
                        <a:pt x="5628" y="10551"/>
                      </a:lnTo>
                      <a:lnTo>
                        <a:pt x="5610" y="10572"/>
                      </a:lnTo>
                      <a:lnTo>
                        <a:pt x="5574" y="10575"/>
                      </a:lnTo>
                      <a:lnTo>
                        <a:pt x="5561" y="10586"/>
                      </a:lnTo>
                      <a:lnTo>
                        <a:pt x="5580" y="10626"/>
                      </a:lnTo>
                      <a:lnTo>
                        <a:pt x="5564" y="10644"/>
                      </a:lnTo>
                      <a:lnTo>
                        <a:pt x="5595" y="10652"/>
                      </a:lnTo>
                      <a:lnTo>
                        <a:pt x="5638" y="10646"/>
                      </a:lnTo>
                      <a:lnTo>
                        <a:pt x="5652" y="10683"/>
                      </a:lnTo>
                      <a:lnTo>
                        <a:pt x="5606" y="10685"/>
                      </a:lnTo>
                      <a:lnTo>
                        <a:pt x="5591" y="10698"/>
                      </a:lnTo>
                      <a:lnTo>
                        <a:pt x="5595" y="10720"/>
                      </a:lnTo>
                      <a:lnTo>
                        <a:pt x="5638" y="10722"/>
                      </a:lnTo>
                      <a:lnTo>
                        <a:pt x="5672" y="10736"/>
                      </a:lnTo>
                      <a:lnTo>
                        <a:pt x="5694" y="10720"/>
                      </a:lnTo>
                      <a:lnTo>
                        <a:pt x="5720" y="10719"/>
                      </a:lnTo>
                      <a:lnTo>
                        <a:pt x="5748" y="10747"/>
                      </a:lnTo>
                      <a:lnTo>
                        <a:pt x="5781" y="10756"/>
                      </a:lnTo>
                      <a:lnTo>
                        <a:pt x="5780" y="10791"/>
                      </a:lnTo>
                      <a:lnTo>
                        <a:pt x="5761" y="10804"/>
                      </a:lnTo>
                      <a:lnTo>
                        <a:pt x="5732" y="10794"/>
                      </a:lnTo>
                      <a:lnTo>
                        <a:pt x="5660" y="10802"/>
                      </a:lnTo>
                      <a:lnTo>
                        <a:pt x="5621" y="10837"/>
                      </a:lnTo>
                      <a:lnTo>
                        <a:pt x="5583" y="10893"/>
                      </a:lnTo>
                      <a:lnTo>
                        <a:pt x="5585" y="10930"/>
                      </a:lnTo>
                      <a:lnTo>
                        <a:pt x="5610" y="10934"/>
                      </a:lnTo>
                      <a:lnTo>
                        <a:pt x="5620" y="10973"/>
                      </a:lnTo>
                      <a:lnTo>
                        <a:pt x="5594" y="11004"/>
                      </a:lnTo>
                      <a:lnTo>
                        <a:pt x="5588" y="11040"/>
                      </a:lnTo>
                      <a:lnTo>
                        <a:pt x="5557" y="11044"/>
                      </a:lnTo>
                      <a:lnTo>
                        <a:pt x="5552" y="11061"/>
                      </a:lnTo>
                      <a:lnTo>
                        <a:pt x="5563" y="11082"/>
                      </a:lnTo>
                      <a:lnTo>
                        <a:pt x="5565" y="11104"/>
                      </a:lnTo>
                      <a:lnTo>
                        <a:pt x="5606" y="11104"/>
                      </a:lnTo>
                      <a:lnTo>
                        <a:pt x="5629" y="11126"/>
                      </a:lnTo>
                      <a:lnTo>
                        <a:pt x="5668" y="11135"/>
                      </a:lnTo>
                      <a:lnTo>
                        <a:pt x="5674" y="11154"/>
                      </a:lnTo>
                      <a:lnTo>
                        <a:pt x="5706" y="11179"/>
                      </a:lnTo>
                      <a:lnTo>
                        <a:pt x="5756" y="11180"/>
                      </a:lnTo>
                      <a:lnTo>
                        <a:pt x="5772" y="11193"/>
                      </a:lnTo>
                      <a:lnTo>
                        <a:pt x="5781" y="11327"/>
                      </a:lnTo>
                      <a:lnTo>
                        <a:pt x="5765" y="11355"/>
                      </a:lnTo>
                      <a:lnTo>
                        <a:pt x="5707" y="11375"/>
                      </a:lnTo>
                      <a:lnTo>
                        <a:pt x="5659" y="11371"/>
                      </a:lnTo>
                      <a:lnTo>
                        <a:pt x="5606" y="11339"/>
                      </a:lnTo>
                      <a:lnTo>
                        <a:pt x="5589" y="11354"/>
                      </a:lnTo>
                      <a:lnTo>
                        <a:pt x="5586" y="11388"/>
                      </a:lnTo>
                      <a:lnTo>
                        <a:pt x="5569" y="11423"/>
                      </a:lnTo>
                      <a:lnTo>
                        <a:pt x="5530" y="11431"/>
                      </a:lnTo>
                      <a:lnTo>
                        <a:pt x="5471" y="11397"/>
                      </a:lnTo>
                      <a:lnTo>
                        <a:pt x="5418" y="11400"/>
                      </a:lnTo>
                      <a:lnTo>
                        <a:pt x="5395" y="11386"/>
                      </a:lnTo>
                      <a:lnTo>
                        <a:pt x="5380" y="11396"/>
                      </a:lnTo>
                      <a:lnTo>
                        <a:pt x="5349" y="11386"/>
                      </a:lnTo>
                      <a:lnTo>
                        <a:pt x="5317" y="11347"/>
                      </a:lnTo>
                      <a:lnTo>
                        <a:pt x="5342" y="11334"/>
                      </a:lnTo>
                      <a:lnTo>
                        <a:pt x="5354" y="11310"/>
                      </a:lnTo>
                      <a:lnTo>
                        <a:pt x="5329" y="11298"/>
                      </a:lnTo>
                      <a:lnTo>
                        <a:pt x="5288" y="11275"/>
                      </a:lnTo>
                      <a:lnTo>
                        <a:pt x="5269" y="11299"/>
                      </a:lnTo>
                      <a:lnTo>
                        <a:pt x="5231" y="11295"/>
                      </a:lnTo>
                      <a:lnTo>
                        <a:pt x="5204" y="11304"/>
                      </a:lnTo>
                      <a:lnTo>
                        <a:pt x="5210" y="11346"/>
                      </a:lnTo>
                      <a:lnTo>
                        <a:pt x="5162" y="11350"/>
                      </a:lnTo>
                      <a:lnTo>
                        <a:pt x="5152" y="11332"/>
                      </a:lnTo>
                      <a:lnTo>
                        <a:pt x="5103" y="11286"/>
                      </a:lnTo>
                      <a:lnTo>
                        <a:pt x="5064" y="11292"/>
                      </a:lnTo>
                      <a:lnTo>
                        <a:pt x="5048" y="11321"/>
                      </a:lnTo>
                      <a:lnTo>
                        <a:pt x="5029" y="11295"/>
                      </a:lnTo>
                      <a:lnTo>
                        <a:pt x="5002" y="11304"/>
                      </a:lnTo>
                      <a:lnTo>
                        <a:pt x="4999" y="11336"/>
                      </a:lnTo>
                      <a:lnTo>
                        <a:pt x="4963" y="11340"/>
                      </a:lnTo>
                      <a:lnTo>
                        <a:pt x="4960" y="11404"/>
                      </a:lnTo>
                      <a:lnTo>
                        <a:pt x="4918" y="11435"/>
                      </a:lnTo>
                      <a:lnTo>
                        <a:pt x="4891" y="11424"/>
                      </a:lnTo>
                      <a:lnTo>
                        <a:pt x="4871" y="11392"/>
                      </a:lnTo>
                      <a:lnTo>
                        <a:pt x="4806" y="11383"/>
                      </a:lnTo>
                      <a:lnTo>
                        <a:pt x="4782" y="11349"/>
                      </a:lnTo>
                      <a:lnTo>
                        <a:pt x="4749" y="11370"/>
                      </a:lnTo>
                      <a:lnTo>
                        <a:pt x="4752" y="11412"/>
                      </a:lnTo>
                      <a:lnTo>
                        <a:pt x="4731" y="11446"/>
                      </a:lnTo>
                      <a:lnTo>
                        <a:pt x="4710" y="11439"/>
                      </a:lnTo>
                      <a:lnTo>
                        <a:pt x="4708" y="11400"/>
                      </a:lnTo>
                      <a:lnTo>
                        <a:pt x="4695" y="11377"/>
                      </a:lnTo>
                      <a:lnTo>
                        <a:pt x="4667" y="11374"/>
                      </a:lnTo>
                      <a:lnTo>
                        <a:pt x="4620" y="11339"/>
                      </a:lnTo>
                      <a:lnTo>
                        <a:pt x="4592" y="11303"/>
                      </a:lnTo>
                      <a:lnTo>
                        <a:pt x="4555" y="11303"/>
                      </a:lnTo>
                      <a:lnTo>
                        <a:pt x="4521" y="11259"/>
                      </a:lnTo>
                      <a:lnTo>
                        <a:pt x="4501" y="11257"/>
                      </a:lnTo>
                      <a:lnTo>
                        <a:pt x="4484" y="11231"/>
                      </a:lnTo>
                      <a:lnTo>
                        <a:pt x="4455" y="11230"/>
                      </a:lnTo>
                      <a:lnTo>
                        <a:pt x="4394" y="11249"/>
                      </a:lnTo>
                      <a:lnTo>
                        <a:pt x="4356" y="11224"/>
                      </a:lnTo>
                      <a:lnTo>
                        <a:pt x="4337" y="11178"/>
                      </a:lnTo>
                      <a:lnTo>
                        <a:pt x="4306" y="11179"/>
                      </a:lnTo>
                      <a:lnTo>
                        <a:pt x="4270" y="11204"/>
                      </a:lnTo>
                      <a:lnTo>
                        <a:pt x="4238" y="11207"/>
                      </a:lnTo>
                      <a:lnTo>
                        <a:pt x="4232" y="11229"/>
                      </a:lnTo>
                      <a:lnTo>
                        <a:pt x="4210" y="11252"/>
                      </a:lnTo>
                      <a:lnTo>
                        <a:pt x="4209" y="11223"/>
                      </a:lnTo>
                      <a:lnTo>
                        <a:pt x="4185" y="11237"/>
                      </a:lnTo>
                      <a:lnTo>
                        <a:pt x="4177" y="11263"/>
                      </a:lnTo>
                      <a:lnTo>
                        <a:pt x="4145" y="11281"/>
                      </a:lnTo>
                      <a:lnTo>
                        <a:pt x="4128" y="11265"/>
                      </a:lnTo>
                      <a:lnTo>
                        <a:pt x="4151" y="11236"/>
                      </a:lnTo>
                      <a:lnTo>
                        <a:pt x="4156" y="11213"/>
                      </a:lnTo>
                      <a:lnTo>
                        <a:pt x="4115" y="11197"/>
                      </a:lnTo>
                      <a:lnTo>
                        <a:pt x="4065" y="11167"/>
                      </a:lnTo>
                      <a:lnTo>
                        <a:pt x="4056" y="11189"/>
                      </a:lnTo>
                      <a:lnTo>
                        <a:pt x="4065" y="11220"/>
                      </a:lnTo>
                      <a:lnTo>
                        <a:pt x="4060" y="11250"/>
                      </a:lnTo>
                      <a:lnTo>
                        <a:pt x="4024" y="11241"/>
                      </a:lnTo>
                      <a:lnTo>
                        <a:pt x="3998" y="11261"/>
                      </a:lnTo>
                      <a:lnTo>
                        <a:pt x="3982" y="11306"/>
                      </a:lnTo>
                      <a:lnTo>
                        <a:pt x="3959" y="11308"/>
                      </a:lnTo>
                      <a:lnTo>
                        <a:pt x="3908" y="11340"/>
                      </a:lnTo>
                      <a:lnTo>
                        <a:pt x="3897" y="11379"/>
                      </a:lnTo>
                      <a:lnTo>
                        <a:pt x="3922" y="11410"/>
                      </a:lnTo>
                      <a:lnTo>
                        <a:pt x="3922" y="11451"/>
                      </a:lnTo>
                      <a:lnTo>
                        <a:pt x="3867" y="11451"/>
                      </a:lnTo>
                      <a:lnTo>
                        <a:pt x="3813" y="11457"/>
                      </a:lnTo>
                      <a:lnTo>
                        <a:pt x="3852" y="11594"/>
                      </a:lnTo>
                      <a:lnTo>
                        <a:pt x="3832" y="11611"/>
                      </a:lnTo>
                      <a:lnTo>
                        <a:pt x="3838" y="11663"/>
                      </a:lnTo>
                      <a:lnTo>
                        <a:pt x="3784" y="11668"/>
                      </a:lnTo>
                      <a:lnTo>
                        <a:pt x="3733" y="11636"/>
                      </a:lnTo>
                      <a:lnTo>
                        <a:pt x="3722" y="11605"/>
                      </a:lnTo>
                      <a:lnTo>
                        <a:pt x="3630" y="11522"/>
                      </a:lnTo>
                      <a:lnTo>
                        <a:pt x="3606" y="11554"/>
                      </a:lnTo>
                      <a:lnTo>
                        <a:pt x="3606" y="11597"/>
                      </a:lnTo>
                      <a:lnTo>
                        <a:pt x="3560" y="11654"/>
                      </a:lnTo>
                      <a:lnTo>
                        <a:pt x="3528" y="11670"/>
                      </a:lnTo>
                      <a:lnTo>
                        <a:pt x="3536" y="11754"/>
                      </a:lnTo>
                      <a:lnTo>
                        <a:pt x="3561" y="11780"/>
                      </a:lnTo>
                      <a:lnTo>
                        <a:pt x="3547" y="11886"/>
                      </a:lnTo>
                      <a:lnTo>
                        <a:pt x="3521" y="11945"/>
                      </a:lnTo>
                      <a:lnTo>
                        <a:pt x="3591" y="11972"/>
                      </a:lnTo>
                      <a:lnTo>
                        <a:pt x="3621" y="12020"/>
                      </a:lnTo>
                      <a:lnTo>
                        <a:pt x="3610" y="12046"/>
                      </a:lnTo>
                      <a:lnTo>
                        <a:pt x="3665" y="12093"/>
                      </a:lnTo>
                      <a:lnTo>
                        <a:pt x="3679" y="12068"/>
                      </a:lnTo>
                      <a:lnTo>
                        <a:pt x="3790" y="12098"/>
                      </a:lnTo>
                      <a:lnTo>
                        <a:pt x="3869" y="12172"/>
                      </a:lnTo>
                      <a:lnTo>
                        <a:pt x="3938" y="12288"/>
                      </a:lnTo>
                      <a:lnTo>
                        <a:pt x="3873" y="12288"/>
                      </a:lnTo>
                      <a:lnTo>
                        <a:pt x="3869" y="12316"/>
                      </a:lnTo>
                      <a:lnTo>
                        <a:pt x="3931" y="12358"/>
                      </a:lnTo>
                      <a:lnTo>
                        <a:pt x="3976" y="12343"/>
                      </a:lnTo>
                      <a:lnTo>
                        <a:pt x="4018" y="12371"/>
                      </a:lnTo>
                      <a:lnTo>
                        <a:pt x="4018" y="12371"/>
                      </a:lnTo>
                      <a:lnTo>
                        <a:pt x="4017" y="12371"/>
                      </a:lnTo>
                      <a:lnTo>
                        <a:pt x="4015" y="12384"/>
                      </a:lnTo>
                      <a:lnTo>
                        <a:pt x="4013" y="12403"/>
                      </a:lnTo>
                      <a:lnTo>
                        <a:pt x="3987" y="12408"/>
                      </a:lnTo>
                      <a:lnTo>
                        <a:pt x="4001" y="12420"/>
                      </a:lnTo>
                      <a:lnTo>
                        <a:pt x="4002" y="12440"/>
                      </a:lnTo>
                      <a:lnTo>
                        <a:pt x="3984" y="12441"/>
                      </a:lnTo>
                      <a:lnTo>
                        <a:pt x="4000" y="12451"/>
                      </a:lnTo>
                      <a:lnTo>
                        <a:pt x="4000" y="12472"/>
                      </a:lnTo>
                      <a:lnTo>
                        <a:pt x="3972" y="12465"/>
                      </a:lnTo>
                      <a:lnTo>
                        <a:pt x="3960" y="12470"/>
                      </a:lnTo>
                      <a:lnTo>
                        <a:pt x="3929" y="12460"/>
                      </a:lnTo>
                      <a:lnTo>
                        <a:pt x="3907" y="12465"/>
                      </a:lnTo>
                      <a:lnTo>
                        <a:pt x="3956" y="12494"/>
                      </a:lnTo>
                      <a:lnTo>
                        <a:pt x="3963" y="12514"/>
                      </a:lnTo>
                      <a:lnTo>
                        <a:pt x="3951" y="12524"/>
                      </a:lnTo>
                      <a:lnTo>
                        <a:pt x="3934" y="12509"/>
                      </a:lnTo>
                      <a:lnTo>
                        <a:pt x="3934" y="12509"/>
                      </a:lnTo>
                      <a:lnTo>
                        <a:pt x="3923" y="12512"/>
                      </a:lnTo>
                      <a:lnTo>
                        <a:pt x="3914" y="12514"/>
                      </a:lnTo>
                      <a:lnTo>
                        <a:pt x="3908" y="12515"/>
                      </a:lnTo>
                      <a:lnTo>
                        <a:pt x="3908" y="12515"/>
                      </a:lnTo>
                      <a:lnTo>
                        <a:pt x="3904" y="12514"/>
                      </a:lnTo>
                      <a:lnTo>
                        <a:pt x="3898" y="12512"/>
                      </a:lnTo>
                      <a:lnTo>
                        <a:pt x="3892" y="12509"/>
                      </a:lnTo>
                      <a:lnTo>
                        <a:pt x="3876" y="12510"/>
                      </a:lnTo>
                      <a:lnTo>
                        <a:pt x="3901" y="12519"/>
                      </a:lnTo>
                      <a:lnTo>
                        <a:pt x="3906" y="12533"/>
                      </a:lnTo>
                      <a:lnTo>
                        <a:pt x="3882" y="12551"/>
                      </a:lnTo>
                      <a:lnTo>
                        <a:pt x="3859" y="12551"/>
                      </a:lnTo>
                      <a:lnTo>
                        <a:pt x="3843" y="12563"/>
                      </a:lnTo>
                      <a:lnTo>
                        <a:pt x="3829" y="12549"/>
                      </a:lnTo>
                      <a:lnTo>
                        <a:pt x="3821" y="12569"/>
                      </a:lnTo>
                      <a:lnTo>
                        <a:pt x="3808" y="12576"/>
                      </a:lnTo>
                      <a:lnTo>
                        <a:pt x="3792" y="12563"/>
                      </a:lnTo>
                      <a:lnTo>
                        <a:pt x="3774" y="12557"/>
                      </a:lnTo>
                      <a:lnTo>
                        <a:pt x="3772" y="12578"/>
                      </a:lnTo>
                      <a:lnTo>
                        <a:pt x="3758" y="12605"/>
                      </a:lnTo>
                      <a:lnTo>
                        <a:pt x="3749" y="12643"/>
                      </a:lnTo>
                      <a:lnTo>
                        <a:pt x="3731" y="12656"/>
                      </a:lnTo>
                      <a:lnTo>
                        <a:pt x="3721" y="12692"/>
                      </a:lnTo>
                      <a:lnTo>
                        <a:pt x="3706" y="12718"/>
                      </a:lnTo>
                      <a:lnTo>
                        <a:pt x="3706" y="12782"/>
                      </a:lnTo>
                      <a:lnTo>
                        <a:pt x="3688" y="12795"/>
                      </a:lnTo>
                      <a:lnTo>
                        <a:pt x="3678" y="12826"/>
                      </a:lnTo>
                      <a:lnTo>
                        <a:pt x="3693" y="12885"/>
                      </a:lnTo>
                      <a:lnTo>
                        <a:pt x="3722" y="12889"/>
                      </a:lnTo>
                      <a:lnTo>
                        <a:pt x="3742" y="12883"/>
                      </a:lnTo>
                      <a:lnTo>
                        <a:pt x="3765" y="12909"/>
                      </a:lnTo>
                      <a:lnTo>
                        <a:pt x="3797" y="12920"/>
                      </a:lnTo>
                      <a:lnTo>
                        <a:pt x="3797" y="12976"/>
                      </a:lnTo>
                      <a:lnTo>
                        <a:pt x="3836" y="13001"/>
                      </a:lnTo>
                      <a:lnTo>
                        <a:pt x="3853" y="12986"/>
                      </a:lnTo>
                      <a:lnTo>
                        <a:pt x="3873" y="12983"/>
                      </a:lnTo>
                      <a:lnTo>
                        <a:pt x="3859" y="13012"/>
                      </a:lnTo>
                      <a:lnTo>
                        <a:pt x="3851" y="13044"/>
                      </a:lnTo>
                      <a:lnTo>
                        <a:pt x="3834" y="13037"/>
                      </a:lnTo>
                      <a:lnTo>
                        <a:pt x="3830" y="13067"/>
                      </a:lnTo>
                      <a:lnTo>
                        <a:pt x="3853" y="13067"/>
                      </a:lnTo>
                      <a:lnTo>
                        <a:pt x="3858" y="13085"/>
                      </a:lnTo>
                      <a:lnTo>
                        <a:pt x="3869" y="13109"/>
                      </a:lnTo>
                      <a:lnTo>
                        <a:pt x="3872" y="13158"/>
                      </a:lnTo>
                      <a:lnTo>
                        <a:pt x="3897" y="13187"/>
                      </a:lnTo>
                      <a:lnTo>
                        <a:pt x="3909" y="13236"/>
                      </a:lnTo>
                      <a:lnTo>
                        <a:pt x="3974" y="13316"/>
                      </a:lnTo>
                      <a:lnTo>
                        <a:pt x="4064" y="13390"/>
                      </a:lnTo>
                      <a:lnTo>
                        <a:pt x="4079" y="13401"/>
                      </a:lnTo>
                      <a:lnTo>
                        <a:pt x="4078" y="13404"/>
                      </a:lnTo>
                      <a:lnTo>
                        <a:pt x="4021" y="13474"/>
                      </a:lnTo>
                      <a:lnTo>
                        <a:pt x="3971" y="13501"/>
                      </a:lnTo>
                      <a:lnTo>
                        <a:pt x="3956" y="13530"/>
                      </a:lnTo>
                      <a:lnTo>
                        <a:pt x="3877" y="13523"/>
                      </a:lnTo>
                      <a:lnTo>
                        <a:pt x="3855" y="13481"/>
                      </a:lnTo>
                      <a:lnTo>
                        <a:pt x="3776" y="13417"/>
                      </a:lnTo>
                      <a:lnTo>
                        <a:pt x="3727" y="13412"/>
                      </a:lnTo>
                      <a:lnTo>
                        <a:pt x="3709" y="13474"/>
                      </a:lnTo>
                      <a:lnTo>
                        <a:pt x="3754" y="13501"/>
                      </a:lnTo>
                      <a:lnTo>
                        <a:pt x="3778" y="13535"/>
                      </a:lnTo>
                      <a:lnTo>
                        <a:pt x="3769" y="13597"/>
                      </a:lnTo>
                      <a:lnTo>
                        <a:pt x="3707" y="13565"/>
                      </a:lnTo>
                      <a:lnTo>
                        <a:pt x="3643" y="13562"/>
                      </a:lnTo>
                      <a:lnTo>
                        <a:pt x="3546" y="13509"/>
                      </a:lnTo>
                      <a:lnTo>
                        <a:pt x="3482" y="13533"/>
                      </a:lnTo>
                      <a:lnTo>
                        <a:pt x="3479" y="13561"/>
                      </a:lnTo>
                      <a:lnTo>
                        <a:pt x="3512" y="13592"/>
                      </a:lnTo>
                      <a:lnTo>
                        <a:pt x="3470" y="13553"/>
                      </a:lnTo>
                      <a:lnTo>
                        <a:pt x="3373" y="13555"/>
                      </a:lnTo>
                      <a:lnTo>
                        <a:pt x="3351" y="13550"/>
                      </a:lnTo>
                      <a:lnTo>
                        <a:pt x="3275" y="13567"/>
                      </a:lnTo>
                      <a:lnTo>
                        <a:pt x="3221" y="13586"/>
                      </a:lnTo>
                      <a:lnTo>
                        <a:pt x="3219" y="13583"/>
                      </a:lnTo>
                      <a:lnTo>
                        <a:pt x="3188" y="13576"/>
                      </a:lnTo>
                      <a:lnTo>
                        <a:pt x="3116" y="13515"/>
                      </a:lnTo>
                      <a:lnTo>
                        <a:pt x="3089" y="13508"/>
                      </a:lnTo>
                      <a:lnTo>
                        <a:pt x="3064" y="13528"/>
                      </a:lnTo>
                      <a:lnTo>
                        <a:pt x="3042" y="13532"/>
                      </a:lnTo>
                      <a:lnTo>
                        <a:pt x="2998" y="13515"/>
                      </a:lnTo>
                      <a:lnTo>
                        <a:pt x="2982" y="13537"/>
                      </a:lnTo>
                      <a:lnTo>
                        <a:pt x="2962" y="13530"/>
                      </a:lnTo>
                      <a:lnTo>
                        <a:pt x="2955" y="13500"/>
                      </a:lnTo>
                      <a:lnTo>
                        <a:pt x="2934" y="13496"/>
                      </a:lnTo>
                      <a:lnTo>
                        <a:pt x="2934" y="13495"/>
                      </a:lnTo>
                      <a:lnTo>
                        <a:pt x="2939" y="13489"/>
                      </a:lnTo>
                      <a:lnTo>
                        <a:pt x="2930" y="13459"/>
                      </a:lnTo>
                      <a:lnTo>
                        <a:pt x="2943" y="13440"/>
                      </a:lnTo>
                      <a:lnTo>
                        <a:pt x="2913" y="13385"/>
                      </a:lnTo>
                      <a:lnTo>
                        <a:pt x="2904" y="13314"/>
                      </a:lnTo>
                      <a:lnTo>
                        <a:pt x="2883" y="13288"/>
                      </a:lnTo>
                      <a:lnTo>
                        <a:pt x="2846" y="13231"/>
                      </a:lnTo>
                      <a:lnTo>
                        <a:pt x="2805" y="13226"/>
                      </a:lnTo>
                      <a:lnTo>
                        <a:pt x="2803" y="13204"/>
                      </a:lnTo>
                      <a:lnTo>
                        <a:pt x="2759" y="13166"/>
                      </a:lnTo>
                      <a:lnTo>
                        <a:pt x="2740" y="13178"/>
                      </a:lnTo>
                      <a:lnTo>
                        <a:pt x="2724" y="13170"/>
                      </a:lnTo>
                      <a:lnTo>
                        <a:pt x="2690" y="13164"/>
                      </a:lnTo>
                      <a:lnTo>
                        <a:pt x="2663" y="13124"/>
                      </a:lnTo>
                      <a:lnTo>
                        <a:pt x="2645" y="13124"/>
                      </a:lnTo>
                      <a:lnTo>
                        <a:pt x="2612" y="13111"/>
                      </a:lnTo>
                      <a:lnTo>
                        <a:pt x="2602" y="13087"/>
                      </a:lnTo>
                      <a:lnTo>
                        <a:pt x="2575" y="13086"/>
                      </a:lnTo>
                      <a:lnTo>
                        <a:pt x="2547" y="13063"/>
                      </a:lnTo>
                      <a:lnTo>
                        <a:pt x="2537" y="13042"/>
                      </a:lnTo>
                      <a:lnTo>
                        <a:pt x="2506" y="13032"/>
                      </a:lnTo>
                      <a:lnTo>
                        <a:pt x="2485" y="12991"/>
                      </a:lnTo>
                      <a:lnTo>
                        <a:pt x="2375" y="12910"/>
                      </a:lnTo>
                      <a:lnTo>
                        <a:pt x="2329" y="12898"/>
                      </a:lnTo>
                      <a:lnTo>
                        <a:pt x="2263" y="12858"/>
                      </a:lnTo>
                      <a:lnTo>
                        <a:pt x="2200" y="12863"/>
                      </a:lnTo>
                      <a:lnTo>
                        <a:pt x="2162" y="12825"/>
                      </a:lnTo>
                      <a:lnTo>
                        <a:pt x="2160" y="12798"/>
                      </a:lnTo>
                      <a:lnTo>
                        <a:pt x="2113" y="12760"/>
                      </a:lnTo>
                      <a:lnTo>
                        <a:pt x="2093" y="12761"/>
                      </a:lnTo>
                      <a:lnTo>
                        <a:pt x="2053" y="12756"/>
                      </a:lnTo>
                      <a:lnTo>
                        <a:pt x="2077" y="12737"/>
                      </a:lnTo>
                      <a:lnTo>
                        <a:pt x="2102" y="12725"/>
                      </a:lnTo>
                      <a:lnTo>
                        <a:pt x="2090" y="12701"/>
                      </a:lnTo>
                      <a:lnTo>
                        <a:pt x="2091" y="12685"/>
                      </a:lnTo>
                      <a:lnTo>
                        <a:pt x="2128" y="12694"/>
                      </a:lnTo>
                      <a:lnTo>
                        <a:pt x="2156" y="12715"/>
                      </a:lnTo>
                      <a:lnTo>
                        <a:pt x="2163" y="12709"/>
                      </a:lnTo>
                      <a:lnTo>
                        <a:pt x="2197" y="12715"/>
                      </a:lnTo>
                      <a:lnTo>
                        <a:pt x="2205" y="12666"/>
                      </a:lnTo>
                      <a:lnTo>
                        <a:pt x="2188" y="12654"/>
                      </a:lnTo>
                      <a:lnTo>
                        <a:pt x="2188" y="12619"/>
                      </a:lnTo>
                      <a:lnTo>
                        <a:pt x="2225" y="12583"/>
                      </a:lnTo>
                      <a:lnTo>
                        <a:pt x="2225" y="12569"/>
                      </a:lnTo>
                      <a:lnTo>
                        <a:pt x="2238" y="12557"/>
                      </a:lnTo>
                      <a:lnTo>
                        <a:pt x="2262" y="12561"/>
                      </a:lnTo>
                      <a:lnTo>
                        <a:pt x="2276" y="12539"/>
                      </a:lnTo>
                      <a:lnTo>
                        <a:pt x="2297" y="12534"/>
                      </a:lnTo>
                      <a:lnTo>
                        <a:pt x="2297" y="12521"/>
                      </a:lnTo>
                      <a:lnTo>
                        <a:pt x="2263" y="12511"/>
                      </a:lnTo>
                      <a:lnTo>
                        <a:pt x="2254" y="12492"/>
                      </a:lnTo>
                      <a:lnTo>
                        <a:pt x="2236" y="12508"/>
                      </a:lnTo>
                      <a:lnTo>
                        <a:pt x="2211" y="12483"/>
                      </a:lnTo>
                      <a:lnTo>
                        <a:pt x="2188" y="12432"/>
                      </a:lnTo>
                      <a:lnTo>
                        <a:pt x="2246" y="12424"/>
                      </a:lnTo>
                      <a:lnTo>
                        <a:pt x="2287" y="12432"/>
                      </a:lnTo>
                      <a:lnTo>
                        <a:pt x="2310" y="12408"/>
                      </a:lnTo>
                      <a:lnTo>
                        <a:pt x="2287" y="12408"/>
                      </a:lnTo>
                      <a:lnTo>
                        <a:pt x="2271" y="12391"/>
                      </a:lnTo>
                      <a:lnTo>
                        <a:pt x="2309" y="12365"/>
                      </a:lnTo>
                      <a:lnTo>
                        <a:pt x="2397" y="12317"/>
                      </a:lnTo>
                      <a:lnTo>
                        <a:pt x="2406" y="12292"/>
                      </a:lnTo>
                      <a:lnTo>
                        <a:pt x="2396" y="12273"/>
                      </a:lnTo>
                      <a:lnTo>
                        <a:pt x="2351" y="12279"/>
                      </a:lnTo>
                      <a:lnTo>
                        <a:pt x="2314" y="12306"/>
                      </a:lnTo>
                      <a:lnTo>
                        <a:pt x="2279" y="12299"/>
                      </a:lnTo>
                      <a:lnTo>
                        <a:pt x="2272" y="12302"/>
                      </a:lnTo>
                      <a:lnTo>
                        <a:pt x="2271" y="12300"/>
                      </a:lnTo>
                      <a:lnTo>
                        <a:pt x="2281" y="12223"/>
                      </a:lnTo>
                      <a:lnTo>
                        <a:pt x="2303" y="12213"/>
                      </a:lnTo>
                      <a:lnTo>
                        <a:pt x="2340" y="12154"/>
                      </a:lnTo>
                      <a:lnTo>
                        <a:pt x="2423" y="12149"/>
                      </a:lnTo>
                      <a:lnTo>
                        <a:pt x="2454" y="12125"/>
                      </a:lnTo>
                      <a:lnTo>
                        <a:pt x="2448" y="12082"/>
                      </a:lnTo>
                      <a:lnTo>
                        <a:pt x="2468" y="12019"/>
                      </a:lnTo>
                      <a:lnTo>
                        <a:pt x="2461" y="11970"/>
                      </a:lnTo>
                      <a:lnTo>
                        <a:pt x="2412" y="11935"/>
                      </a:lnTo>
                      <a:lnTo>
                        <a:pt x="2423" y="11861"/>
                      </a:lnTo>
                      <a:lnTo>
                        <a:pt x="2458" y="11854"/>
                      </a:lnTo>
                      <a:lnTo>
                        <a:pt x="2487" y="11816"/>
                      </a:lnTo>
                      <a:lnTo>
                        <a:pt x="2486" y="11769"/>
                      </a:lnTo>
                      <a:lnTo>
                        <a:pt x="2462" y="11756"/>
                      </a:lnTo>
                      <a:lnTo>
                        <a:pt x="2448" y="11717"/>
                      </a:lnTo>
                      <a:lnTo>
                        <a:pt x="2421" y="11743"/>
                      </a:lnTo>
                      <a:lnTo>
                        <a:pt x="2369" y="11732"/>
                      </a:lnTo>
                      <a:lnTo>
                        <a:pt x="2325" y="11706"/>
                      </a:lnTo>
                      <a:lnTo>
                        <a:pt x="2288" y="11712"/>
                      </a:lnTo>
                      <a:lnTo>
                        <a:pt x="2256" y="11692"/>
                      </a:lnTo>
                      <a:lnTo>
                        <a:pt x="2210" y="11691"/>
                      </a:lnTo>
                      <a:lnTo>
                        <a:pt x="2148" y="11677"/>
                      </a:lnTo>
                      <a:lnTo>
                        <a:pt x="2125" y="11701"/>
                      </a:lnTo>
                      <a:lnTo>
                        <a:pt x="2109" y="11668"/>
                      </a:lnTo>
                      <a:lnTo>
                        <a:pt x="2056" y="11634"/>
                      </a:lnTo>
                      <a:lnTo>
                        <a:pt x="2018" y="11551"/>
                      </a:lnTo>
                      <a:lnTo>
                        <a:pt x="1991" y="11554"/>
                      </a:lnTo>
                      <a:lnTo>
                        <a:pt x="1933" y="11599"/>
                      </a:lnTo>
                      <a:lnTo>
                        <a:pt x="1896" y="11591"/>
                      </a:lnTo>
                      <a:lnTo>
                        <a:pt x="1857" y="11602"/>
                      </a:lnTo>
                      <a:lnTo>
                        <a:pt x="1808" y="11576"/>
                      </a:lnTo>
                      <a:lnTo>
                        <a:pt x="1778" y="11611"/>
                      </a:lnTo>
                      <a:lnTo>
                        <a:pt x="1699" y="11536"/>
                      </a:lnTo>
                      <a:lnTo>
                        <a:pt x="1682" y="11481"/>
                      </a:lnTo>
                      <a:lnTo>
                        <a:pt x="1682" y="11433"/>
                      </a:lnTo>
                      <a:lnTo>
                        <a:pt x="1649" y="11428"/>
                      </a:lnTo>
                      <a:lnTo>
                        <a:pt x="1645" y="11392"/>
                      </a:lnTo>
                      <a:lnTo>
                        <a:pt x="1610" y="11363"/>
                      </a:lnTo>
                      <a:lnTo>
                        <a:pt x="1515" y="11377"/>
                      </a:lnTo>
                      <a:lnTo>
                        <a:pt x="1468" y="11315"/>
                      </a:lnTo>
                      <a:lnTo>
                        <a:pt x="1488" y="11277"/>
                      </a:lnTo>
                      <a:lnTo>
                        <a:pt x="1452" y="11247"/>
                      </a:lnTo>
                      <a:lnTo>
                        <a:pt x="1426" y="11168"/>
                      </a:lnTo>
                      <a:lnTo>
                        <a:pt x="1387" y="11166"/>
                      </a:lnTo>
                      <a:lnTo>
                        <a:pt x="1344" y="11189"/>
                      </a:lnTo>
                      <a:lnTo>
                        <a:pt x="1257" y="11189"/>
                      </a:lnTo>
                      <a:lnTo>
                        <a:pt x="1171" y="11161"/>
                      </a:lnTo>
                      <a:lnTo>
                        <a:pt x="1146" y="11185"/>
                      </a:lnTo>
                      <a:lnTo>
                        <a:pt x="1149" y="11220"/>
                      </a:lnTo>
                      <a:lnTo>
                        <a:pt x="1110" y="11229"/>
                      </a:lnTo>
                      <a:lnTo>
                        <a:pt x="1082" y="11223"/>
                      </a:lnTo>
                      <a:lnTo>
                        <a:pt x="1082" y="11178"/>
                      </a:lnTo>
                      <a:lnTo>
                        <a:pt x="1043" y="11134"/>
                      </a:lnTo>
                      <a:lnTo>
                        <a:pt x="1047" y="11087"/>
                      </a:lnTo>
                      <a:lnTo>
                        <a:pt x="1013" y="11033"/>
                      </a:lnTo>
                      <a:lnTo>
                        <a:pt x="1010" y="10991"/>
                      </a:lnTo>
                      <a:lnTo>
                        <a:pt x="1025" y="10964"/>
                      </a:lnTo>
                      <a:lnTo>
                        <a:pt x="1062" y="10998"/>
                      </a:lnTo>
                      <a:lnTo>
                        <a:pt x="1151" y="10986"/>
                      </a:lnTo>
                      <a:lnTo>
                        <a:pt x="1186" y="10930"/>
                      </a:lnTo>
                      <a:lnTo>
                        <a:pt x="1205" y="10912"/>
                      </a:lnTo>
                      <a:lnTo>
                        <a:pt x="1161" y="10882"/>
                      </a:lnTo>
                      <a:lnTo>
                        <a:pt x="1156" y="10850"/>
                      </a:lnTo>
                      <a:lnTo>
                        <a:pt x="1092" y="10793"/>
                      </a:lnTo>
                      <a:lnTo>
                        <a:pt x="1035" y="10779"/>
                      </a:lnTo>
                      <a:lnTo>
                        <a:pt x="1020" y="10722"/>
                      </a:lnTo>
                      <a:lnTo>
                        <a:pt x="985" y="10697"/>
                      </a:lnTo>
                      <a:lnTo>
                        <a:pt x="941" y="10636"/>
                      </a:lnTo>
                      <a:lnTo>
                        <a:pt x="922" y="10588"/>
                      </a:lnTo>
                      <a:lnTo>
                        <a:pt x="881" y="10546"/>
                      </a:lnTo>
                      <a:lnTo>
                        <a:pt x="881" y="10495"/>
                      </a:lnTo>
                      <a:lnTo>
                        <a:pt x="852" y="10460"/>
                      </a:lnTo>
                      <a:lnTo>
                        <a:pt x="864" y="10416"/>
                      </a:lnTo>
                      <a:lnTo>
                        <a:pt x="855" y="10376"/>
                      </a:lnTo>
                      <a:lnTo>
                        <a:pt x="781" y="10349"/>
                      </a:lnTo>
                      <a:lnTo>
                        <a:pt x="756" y="10349"/>
                      </a:lnTo>
                      <a:lnTo>
                        <a:pt x="737" y="10324"/>
                      </a:lnTo>
                      <a:lnTo>
                        <a:pt x="686" y="10339"/>
                      </a:lnTo>
                      <a:lnTo>
                        <a:pt x="642" y="10373"/>
                      </a:lnTo>
                      <a:lnTo>
                        <a:pt x="610" y="10317"/>
                      </a:lnTo>
                      <a:lnTo>
                        <a:pt x="573" y="10312"/>
                      </a:lnTo>
                      <a:lnTo>
                        <a:pt x="531" y="10331"/>
                      </a:lnTo>
                      <a:lnTo>
                        <a:pt x="496" y="10277"/>
                      </a:lnTo>
                      <a:lnTo>
                        <a:pt x="459" y="10299"/>
                      </a:lnTo>
                      <a:lnTo>
                        <a:pt x="430" y="10280"/>
                      </a:lnTo>
                      <a:lnTo>
                        <a:pt x="416" y="10283"/>
                      </a:lnTo>
                      <a:lnTo>
                        <a:pt x="411" y="10235"/>
                      </a:lnTo>
                      <a:lnTo>
                        <a:pt x="387" y="10202"/>
                      </a:lnTo>
                      <a:lnTo>
                        <a:pt x="369" y="10152"/>
                      </a:lnTo>
                      <a:lnTo>
                        <a:pt x="357" y="10137"/>
                      </a:lnTo>
                      <a:lnTo>
                        <a:pt x="335" y="10095"/>
                      </a:lnTo>
                      <a:lnTo>
                        <a:pt x="340" y="10073"/>
                      </a:lnTo>
                      <a:lnTo>
                        <a:pt x="331" y="10045"/>
                      </a:lnTo>
                      <a:lnTo>
                        <a:pt x="315" y="10031"/>
                      </a:lnTo>
                      <a:lnTo>
                        <a:pt x="322" y="10015"/>
                      </a:lnTo>
                      <a:lnTo>
                        <a:pt x="318" y="9985"/>
                      </a:lnTo>
                      <a:lnTo>
                        <a:pt x="283" y="9981"/>
                      </a:lnTo>
                      <a:lnTo>
                        <a:pt x="309" y="9942"/>
                      </a:lnTo>
                      <a:lnTo>
                        <a:pt x="304" y="9910"/>
                      </a:lnTo>
                      <a:lnTo>
                        <a:pt x="332" y="9886"/>
                      </a:lnTo>
                      <a:lnTo>
                        <a:pt x="332" y="9852"/>
                      </a:lnTo>
                      <a:lnTo>
                        <a:pt x="253" y="9709"/>
                      </a:lnTo>
                      <a:lnTo>
                        <a:pt x="265" y="9581"/>
                      </a:lnTo>
                      <a:lnTo>
                        <a:pt x="284" y="9567"/>
                      </a:lnTo>
                      <a:lnTo>
                        <a:pt x="297" y="9518"/>
                      </a:lnTo>
                      <a:lnTo>
                        <a:pt x="323" y="9484"/>
                      </a:lnTo>
                      <a:lnTo>
                        <a:pt x="328" y="9473"/>
                      </a:lnTo>
                      <a:lnTo>
                        <a:pt x="325" y="9468"/>
                      </a:lnTo>
                      <a:lnTo>
                        <a:pt x="310" y="9441"/>
                      </a:lnTo>
                      <a:lnTo>
                        <a:pt x="310" y="9438"/>
                      </a:lnTo>
                      <a:lnTo>
                        <a:pt x="320" y="9400"/>
                      </a:lnTo>
                      <a:lnTo>
                        <a:pt x="305" y="9374"/>
                      </a:lnTo>
                      <a:lnTo>
                        <a:pt x="305" y="9355"/>
                      </a:lnTo>
                      <a:lnTo>
                        <a:pt x="320" y="9350"/>
                      </a:lnTo>
                      <a:lnTo>
                        <a:pt x="335" y="9378"/>
                      </a:lnTo>
                      <a:lnTo>
                        <a:pt x="366" y="9368"/>
                      </a:lnTo>
                      <a:lnTo>
                        <a:pt x="364" y="9334"/>
                      </a:lnTo>
                      <a:lnTo>
                        <a:pt x="382" y="9319"/>
                      </a:lnTo>
                      <a:lnTo>
                        <a:pt x="416" y="9339"/>
                      </a:lnTo>
                      <a:lnTo>
                        <a:pt x="457" y="9309"/>
                      </a:lnTo>
                      <a:lnTo>
                        <a:pt x="466" y="9279"/>
                      </a:lnTo>
                      <a:lnTo>
                        <a:pt x="487" y="9270"/>
                      </a:lnTo>
                      <a:lnTo>
                        <a:pt x="538" y="9288"/>
                      </a:lnTo>
                      <a:lnTo>
                        <a:pt x="559" y="9262"/>
                      </a:lnTo>
                      <a:lnTo>
                        <a:pt x="529" y="9219"/>
                      </a:lnTo>
                      <a:lnTo>
                        <a:pt x="501" y="9219"/>
                      </a:lnTo>
                      <a:lnTo>
                        <a:pt x="486" y="9225"/>
                      </a:lnTo>
                      <a:lnTo>
                        <a:pt x="447" y="9225"/>
                      </a:lnTo>
                      <a:lnTo>
                        <a:pt x="425" y="9193"/>
                      </a:lnTo>
                      <a:lnTo>
                        <a:pt x="385" y="9190"/>
                      </a:lnTo>
                      <a:lnTo>
                        <a:pt x="345" y="9146"/>
                      </a:lnTo>
                      <a:lnTo>
                        <a:pt x="351" y="9125"/>
                      </a:lnTo>
                      <a:lnTo>
                        <a:pt x="389" y="9155"/>
                      </a:lnTo>
                      <a:lnTo>
                        <a:pt x="389" y="9126"/>
                      </a:lnTo>
                      <a:lnTo>
                        <a:pt x="377" y="9104"/>
                      </a:lnTo>
                      <a:lnTo>
                        <a:pt x="402" y="9083"/>
                      </a:lnTo>
                      <a:lnTo>
                        <a:pt x="365" y="9090"/>
                      </a:lnTo>
                      <a:lnTo>
                        <a:pt x="365" y="9090"/>
                      </a:lnTo>
                      <a:lnTo>
                        <a:pt x="343" y="9102"/>
                      </a:lnTo>
                      <a:lnTo>
                        <a:pt x="328" y="9110"/>
                      </a:lnTo>
                      <a:lnTo>
                        <a:pt x="316" y="9115"/>
                      </a:lnTo>
                      <a:lnTo>
                        <a:pt x="316" y="9115"/>
                      </a:lnTo>
                      <a:lnTo>
                        <a:pt x="314" y="9116"/>
                      </a:lnTo>
                      <a:lnTo>
                        <a:pt x="313" y="9118"/>
                      </a:lnTo>
                      <a:lnTo>
                        <a:pt x="308" y="9125"/>
                      </a:lnTo>
                      <a:lnTo>
                        <a:pt x="308" y="9125"/>
                      </a:lnTo>
                      <a:lnTo>
                        <a:pt x="302" y="9077"/>
                      </a:lnTo>
                      <a:lnTo>
                        <a:pt x="381" y="9002"/>
                      </a:lnTo>
                      <a:lnTo>
                        <a:pt x="421" y="8983"/>
                      </a:lnTo>
                      <a:lnTo>
                        <a:pt x="467" y="8901"/>
                      </a:lnTo>
                      <a:lnTo>
                        <a:pt x="515" y="8830"/>
                      </a:lnTo>
                      <a:lnTo>
                        <a:pt x="551" y="8744"/>
                      </a:lnTo>
                      <a:lnTo>
                        <a:pt x="619" y="8627"/>
                      </a:lnTo>
                      <a:lnTo>
                        <a:pt x="670" y="8506"/>
                      </a:lnTo>
                      <a:lnTo>
                        <a:pt x="658" y="8453"/>
                      </a:lnTo>
                      <a:lnTo>
                        <a:pt x="584" y="8368"/>
                      </a:lnTo>
                      <a:lnTo>
                        <a:pt x="540" y="8354"/>
                      </a:lnTo>
                      <a:lnTo>
                        <a:pt x="461" y="8243"/>
                      </a:lnTo>
                      <a:lnTo>
                        <a:pt x="475" y="8192"/>
                      </a:lnTo>
                      <a:lnTo>
                        <a:pt x="506" y="8148"/>
                      </a:lnTo>
                      <a:lnTo>
                        <a:pt x="502" y="8097"/>
                      </a:lnTo>
                      <a:lnTo>
                        <a:pt x="451" y="8062"/>
                      </a:lnTo>
                      <a:lnTo>
                        <a:pt x="432" y="8022"/>
                      </a:lnTo>
                      <a:lnTo>
                        <a:pt x="430" y="7959"/>
                      </a:lnTo>
                      <a:lnTo>
                        <a:pt x="444" y="7942"/>
                      </a:lnTo>
                      <a:lnTo>
                        <a:pt x="428" y="7911"/>
                      </a:lnTo>
                      <a:lnTo>
                        <a:pt x="387" y="7903"/>
                      </a:lnTo>
                      <a:lnTo>
                        <a:pt x="365" y="7875"/>
                      </a:lnTo>
                      <a:lnTo>
                        <a:pt x="365" y="7818"/>
                      </a:lnTo>
                      <a:lnTo>
                        <a:pt x="388" y="7787"/>
                      </a:lnTo>
                      <a:lnTo>
                        <a:pt x="354" y="7779"/>
                      </a:lnTo>
                      <a:lnTo>
                        <a:pt x="353" y="7749"/>
                      </a:lnTo>
                      <a:lnTo>
                        <a:pt x="360" y="7638"/>
                      </a:lnTo>
                      <a:lnTo>
                        <a:pt x="392" y="7631"/>
                      </a:lnTo>
                      <a:lnTo>
                        <a:pt x="315" y="7453"/>
                      </a:lnTo>
                      <a:lnTo>
                        <a:pt x="245" y="7324"/>
                      </a:lnTo>
                      <a:lnTo>
                        <a:pt x="230" y="7275"/>
                      </a:lnTo>
                      <a:lnTo>
                        <a:pt x="190" y="7231"/>
                      </a:lnTo>
                      <a:lnTo>
                        <a:pt x="218" y="7150"/>
                      </a:lnTo>
                      <a:lnTo>
                        <a:pt x="253" y="7094"/>
                      </a:lnTo>
                      <a:lnTo>
                        <a:pt x="269" y="7044"/>
                      </a:lnTo>
                      <a:lnTo>
                        <a:pt x="247" y="7024"/>
                      </a:lnTo>
                      <a:lnTo>
                        <a:pt x="170" y="6975"/>
                      </a:lnTo>
                      <a:lnTo>
                        <a:pt x="156" y="6942"/>
                      </a:lnTo>
                      <a:lnTo>
                        <a:pt x="130" y="6903"/>
                      </a:lnTo>
                      <a:lnTo>
                        <a:pt x="84" y="6877"/>
                      </a:lnTo>
                      <a:lnTo>
                        <a:pt x="60" y="6873"/>
                      </a:lnTo>
                      <a:lnTo>
                        <a:pt x="31" y="6796"/>
                      </a:lnTo>
                      <a:lnTo>
                        <a:pt x="7" y="6767"/>
                      </a:lnTo>
                      <a:lnTo>
                        <a:pt x="19" y="6710"/>
                      </a:lnTo>
                      <a:lnTo>
                        <a:pt x="26" y="6664"/>
                      </a:lnTo>
                      <a:lnTo>
                        <a:pt x="0" y="6654"/>
                      </a:lnTo>
                      <a:lnTo>
                        <a:pt x="27" y="6636"/>
                      </a:lnTo>
                      <a:lnTo>
                        <a:pt x="73" y="6617"/>
                      </a:lnTo>
                      <a:lnTo>
                        <a:pt x="73" y="6616"/>
                      </a:lnTo>
                      <a:lnTo>
                        <a:pt x="92" y="6612"/>
                      </a:lnTo>
                      <a:lnTo>
                        <a:pt x="94" y="6553"/>
                      </a:lnTo>
                      <a:lnTo>
                        <a:pt x="140" y="6508"/>
                      </a:lnTo>
                      <a:lnTo>
                        <a:pt x="181" y="6503"/>
                      </a:lnTo>
                      <a:lnTo>
                        <a:pt x="207" y="6467"/>
                      </a:lnTo>
                      <a:lnTo>
                        <a:pt x="203" y="6418"/>
                      </a:lnTo>
                      <a:lnTo>
                        <a:pt x="232" y="6416"/>
                      </a:lnTo>
                      <a:lnTo>
                        <a:pt x="267" y="6430"/>
                      </a:lnTo>
                      <a:lnTo>
                        <a:pt x="287" y="6404"/>
                      </a:lnTo>
                      <a:lnTo>
                        <a:pt x="286" y="6369"/>
                      </a:lnTo>
                      <a:lnTo>
                        <a:pt x="286" y="6368"/>
                      </a:lnTo>
                      <a:lnTo>
                        <a:pt x="323" y="6372"/>
                      </a:lnTo>
                      <a:lnTo>
                        <a:pt x="338" y="6385"/>
                      </a:lnTo>
                      <a:lnTo>
                        <a:pt x="338" y="6418"/>
                      </a:lnTo>
                      <a:lnTo>
                        <a:pt x="352" y="6439"/>
                      </a:lnTo>
                      <a:lnTo>
                        <a:pt x="356" y="6396"/>
                      </a:lnTo>
                      <a:lnTo>
                        <a:pt x="371" y="6375"/>
                      </a:lnTo>
                      <a:lnTo>
                        <a:pt x="393" y="6377"/>
                      </a:lnTo>
                      <a:lnTo>
                        <a:pt x="408" y="6370"/>
                      </a:lnTo>
                      <a:lnTo>
                        <a:pt x="379" y="6349"/>
                      </a:lnTo>
                      <a:lnTo>
                        <a:pt x="380" y="6336"/>
                      </a:lnTo>
                      <a:lnTo>
                        <a:pt x="398" y="6340"/>
                      </a:lnTo>
                      <a:lnTo>
                        <a:pt x="419" y="6336"/>
                      </a:lnTo>
                      <a:lnTo>
                        <a:pt x="419" y="6322"/>
                      </a:lnTo>
                      <a:lnTo>
                        <a:pt x="409" y="6319"/>
                      </a:lnTo>
                      <a:lnTo>
                        <a:pt x="397" y="6300"/>
                      </a:lnTo>
                      <a:lnTo>
                        <a:pt x="405" y="6289"/>
                      </a:lnTo>
                      <a:lnTo>
                        <a:pt x="436" y="6292"/>
                      </a:lnTo>
                      <a:lnTo>
                        <a:pt x="471" y="6308"/>
                      </a:lnTo>
                      <a:lnTo>
                        <a:pt x="489" y="6334"/>
                      </a:lnTo>
                      <a:lnTo>
                        <a:pt x="507" y="6349"/>
                      </a:lnTo>
                      <a:lnTo>
                        <a:pt x="521" y="6336"/>
                      </a:lnTo>
                      <a:lnTo>
                        <a:pt x="546" y="6347"/>
                      </a:lnTo>
                      <a:lnTo>
                        <a:pt x="555" y="6358"/>
                      </a:lnTo>
                      <a:lnTo>
                        <a:pt x="575" y="6372"/>
                      </a:lnTo>
                      <a:lnTo>
                        <a:pt x="578" y="6390"/>
                      </a:lnTo>
                      <a:lnTo>
                        <a:pt x="548" y="6413"/>
                      </a:lnTo>
                      <a:lnTo>
                        <a:pt x="523" y="6401"/>
                      </a:lnTo>
                      <a:lnTo>
                        <a:pt x="483" y="6407"/>
                      </a:lnTo>
                      <a:lnTo>
                        <a:pt x="457" y="6380"/>
                      </a:lnTo>
                      <a:lnTo>
                        <a:pt x="455" y="6358"/>
                      </a:lnTo>
                      <a:lnTo>
                        <a:pt x="436" y="6383"/>
                      </a:lnTo>
                      <a:lnTo>
                        <a:pt x="436" y="6420"/>
                      </a:lnTo>
                      <a:lnTo>
                        <a:pt x="446" y="6451"/>
                      </a:lnTo>
                      <a:lnTo>
                        <a:pt x="469" y="6428"/>
                      </a:lnTo>
                      <a:lnTo>
                        <a:pt x="483" y="6437"/>
                      </a:lnTo>
                      <a:lnTo>
                        <a:pt x="491" y="6468"/>
                      </a:lnTo>
                      <a:lnTo>
                        <a:pt x="519" y="6445"/>
                      </a:lnTo>
                      <a:lnTo>
                        <a:pt x="546" y="6454"/>
                      </a:lnTo>
                      <a:lnTo>
                        <a:pt x="550" y="6480"/>
                      </a:lnTo>
                      <a:lnTo>
                        <a:pt x="559" y="6477"/>
                      </a:lnTo>
                      <a:lnTo>
                        <a:pt x="574" y="6456"/>
                      </a:lnTo>
                      <a:lnTo>
                        <a:pt x="583" y="6466"/>
                      </a:lnTo>
                      <a:lnTo>
                        <a:pt x="579" y="6480"/>
                      </a:lnTo>
                      <a:lnTo>
                        <a:pt x="579" y="6501"/>
                      </a:lnTo>
                      <a:lnTo>
                        <a:pt x="607" y="6465"/>
                      </a:lnTo>
                      <a:lnTo>
                        <a:pt x="624" y="6450"/>
                      </a:lnTo>
                      <a:lnTo>
                        <a:pt x="638" y="6458"/>
                      </a:lnTo>
                      <a:lnTo>
                        <a:pt x="629" y="6470"/>
                      </a:lnTo>
                      <a:lnTo>
                        <a:pt x="621" y="6490"/>
                      </a:lnTo>
                      <a:lnTo>
                        <a:pt x="648" y="6490"/>
                      </a:lnTo>
                      <a:lnTo>
                        <a:pt x="659" y="6504"/>
                      </a:lnTo>
                      <a:lnTo>
                        <a:pt x="639" y="6517"/>
                      </a:lnTo>
                      <a:lnTo>
                        <a:pt x="618" y="6549"/>
                      </a:lnTo>
                      <a:lnTo>
                        <a:pt x="654" y="6545"/>
                      </a:lnTo>
                      <a:lnTo>
                        <a:pt x="676" y="6504"/>
                      </a:lnTo>
                      <a:lnTo>
                        <a:pt x="670" y="6483"/>
                      </a:lnTo>
                      <a:lnTo>
                        <a:pt x="683" y="6469"/>
                      </a:lnTo>
                      <a:lnTo>
                        <a:pt x="718" y="6465"/>
                      </a:lnTo>
                      <a:lnTo>
                        <a:pt x="741" y="6483"/>
                      </a:lnTo>
                      <a:lnTo>
                        <a:pt x="746" y="6466"/>
                      </a:lnTo>
                      <a:lnTo>
                        <a:pt x="728" y="6442"/>
                      </a:lnTo>
                      <a:lnTo>
                        <a:pt x="729" y="6433"/>
                      </a:lnTo>
                      <a:lnTo>
                        <a:pt x="761" y="6447"/>
                      </a:lnTo>
                      <a:lnTo>
                        <a:pt x="784" y="6477"/>
                      </a:lnTo>
                      <a:lnTo>
                        <a:pt x="833" y="6480"/>
                      </a:lnTo>
                      <a:lnTo>
                        <a:pt x="866" y="6493"/>
                      </a:lnTo>
                      <a:lnTo>
                        <a:pt x="893" y="6479"/>
                      </a:lnTo>
                      <a:lnTo>
                        <a:pt x="889" y="6461"/>
                      </a:lnTo>
                      <a:lnTo>
                        <a:pt x="930" y="6470"/>
                      </a:lnTo>
                      <a:lnTo>
                        <a:pt x="966" y="6493"/>
                      </a:lnTo>
                      <a:lnTo>
                        <a:pt x="971" y="6479"/>
                      </a:lnTo>
                      <a:lnTo>
                        <a:pt x="1012" y="6495"/>
                      </a:lnTo>
                      <a:lnTo>
                        <a:pt x="1187" y="6589"/>
                      </a:lnTo>
                      <a:lnTo>
                        <a:pt x="1304" y="6666"/>
                      </a:lnTo>
                      <a:lnTo>
                        <a:pt x="1328" y="6694"/>
                      </a:lnTo>
                      <a:lnTo>
                        <a:pt x="1361" y="6705"/>
                      </a:lnTo>
                      <a:lnTo>
                        <a:pt x="1401" y="6764"/>
                      </a:lnTo>
                      <a:lnTo>
                        <a:pt x="1427" y="6770"/>
                      </a:lnTo>
                      <a:lnTo>
                        <a:pt x="1420" y="6751"/>
                      </a:lnTo>
                      <a:lnTo>
                        <a:pt x="1420" y="6738"/>
                      </a:lnTo>
                      <a:lnTo>
                        <a:pt x="1437" y="6738"/>
                      </a:lnTo>
                      <a:lnTo>
                        <a:pt x="1487" y="6783"/>
                      </a:lnTo>
                      <a:lnTo>
                        <a:pt x="1513" y="6785"/>
                      </a:lnTo>
                      <a:lnTo>
                        <a:pt x="1557" y="6824"/>
                      </a:lnTo>
                      <a:lnTo>
                        <a:pt x="1581" y="6814"/>
                      </a:lnTo>
                      <a:lnTo>
                        <a:pt x="1553" y="6774"/>
                      </a:lnTo>
                      <a:lnTo>
                        <a:pt x="1546" y="6757"/>
                      </a:lnTo>
                      <a:lnTo>
                        <a:pt x="1564" y="6757"/>
                      </a:lnTo>
                      <a:lnTo>
                        <a:pt x="1601" y="6793"/>
                      </a:lnTo>
                      <a:lnTo>
                        <a:pt x="1598" y="6825"/>
                      </a:lnTo>
                      <a:lnTo>
                        <a:pt x="1667" y="6873"/>
                      </a:lnTo>
                      <a:lnTo>
                        <a:pt x="1662" y="6895"/>
                      </a:lnTo>
                      <a:lnTo>
                        <a:pt x="1701" y="6913"/>
                      </a:lnTo>
                      <a:lnTo>
                        <a:pt x="1709" y="6898"/>
                      </a:lnTo>
                      <a:lnTo>
                        <a:pt x="1738" y="6904"/>
                      </a:lnTo>
                      <a:lnTo>
                        <a:pt x="1775" y="6942"/>
                      </a:lnTo>
                      <a:lnTo>
                        <a:pt x="1787" y="6984"/>
                      </a:lnTo>
                      <a:lnTo>
                        <a:pt x="1807" y="6998"/>
                      </a:lnTo>
                      <a:lnTo>
                        <a:pt x="1835" y="7040"/>
                      </a:lnTo>
                      <a:lnTo>
                        <a:pt x="1847" y="7037"/>
                      </a:lnTo>
                      <a:lnTo>
                        <a:pt x="1861" y="7049"/>
                      </a:lnTo>
                      <a:lnTo>
                        <a:pt x="1862" y="7092"/>
                      </a:lnTo>
                      <a:lnTo>
                        <a:pt x="1863" y="7132"/>
                      </a:lnTo>
                      <a:lnTo>
                        <a:pt x="1856" y="7183"/>
                      </a:lnTo>
                      <a:lnTo>
                        <a:pt x="1843" y="7208"/>
                      </a:lnTo>
                      <a:lnTo>
                        <a:pt x="1843" y="7232"/>
                      </a:lnTo>
                      <a:lnTo>
                        <a:pt x="1806" y="7279"/>
                      </a:lnTo>
                      <a:lnTo>
                        <a:pt x="1800" y="7303"/>
                      </a:lnTo>
                      <a:lnTo>
                        <a:pt x="1735" y="7391"/>
                      </a:lnTo>
                      <a:lnTo>
                        <a:pt x="1688" y="7416"/>
                      </a:lnTo>
                      <a:lnTo>
                        <a:pt x="1633" y="7426"/>
                      </a:lnTo>
                      <a:lnTo>
                        <a:pt x="1608" y="7446"/>
                      </a:lnTo>
                      <a:lnTo>
                        <a:pt x="1558" y="7446"/>
                      </a:lnTo>
                      <a:lnTo>
                        <a:pt x="1547" y="7459"/>
                      </a:lnTo>
                      <a:lnTo>
                        <a:pt x="1469" y="7468"/>
                      </a:lnTo>
                      <a:lnTo>
                        <a:pt x="1371" y="7463"/>
                      </a:lnTo>
                      <a:lnTo>
                        <a:pt x="1314" y="7447"/>
                      </a:lnTo>
                      <a:lnTo>
                        <a:pt x="1274" y="7418"/>
                      </a:lnTo>
                      <a:lnTo>
                        <a:pt x="1248" y="7437"/>
                      </a:lnTo>
                      <a:lnTo>
                        <a:pt x="1221" y="7427"/>
                      </a:lnTo>
                      <a:lnTo>
                        <a:pt x="1173" y="7427"/>
                      </a:lnTo>
                      <a:lnTo>
                        <a:pt x="1167" y="7411"/>
                      </a:lnTo>
                      <a:lnTo>
                        <a:pt x="1138" y="7402"/>
                      </a:lnTo>
                      <a:lnTo>
                        <a:pt x="1113" y="7419"/>
                      </a:lnTo>
                      <a:lnTo>
                        <a:pt x="1069" y="7378"/>
                      </a:lnTo>
                      <a:lnTo>
                        <a:pt x="1071" y="7357"/>
                      </a:lnTo>
                      <a:lnTo>
                        <a:pt x="1038" y="7363"/>
                      </a:lnTo>
                      <a:lnTo>
                        <a:pt x="1008" y="7358"/>
                      </a:lnTo>
                      <a:lnTo>
                        <a:pt x="1022" y="7351"/>
                      </a:lnTo>
                      <a:lnTo>
                        <a:pt x="968" y="7349"/>
                      </a:lnTo>
                      <a:lnTo>
                        <a:pt x="952" y="7367"/>
                      </a:lnTo>
                      <a:lnTo>
                        <a:pt x="918" y="7365"/>
                      </a:lnTo>
                      <a:lnTo>
                        <a:pt x="918" y="7346"/>
                      </a:lnTo>
                      <a:lnTo>
                        <a:pt x="905" y="7336"/>
                      </a:lnTo>
                      <a:lnTo>
                        <a:pt x="926" y="7321"/>
                      </a:lnTo>
                      <a:lnTo>
                        <a:pt x="904" y="7297"/>
                      </a:lnTo>
                      <a:lnTo>
                        <a:pt x="898" y="7311"/>
                      </a:lnTo>
                      <a:lnTo>
                        <a:pt x="842" y="7311"/>
                      </a:lnTo>
                      <a:lnTo>
                        <a:pt x="807" y="7287"/>
                      </a:lnTo>
                      <a:lnTo>
                        <a:pt x="800" y="7298"/>
                      </a:lnTo>
                      <a:lnTo>
                        <a:pt x="778" y="7295"/>
                      </a:lnTo>
                      <a:lnTo>
                        <a:pt x="704" y="7234"/>
                      </a:lnTo>
                      <a:lnTo>
                        <a:pt x="696" y="7202"/>
                      </a:lnTo>
                      <a:lnTo>
                        <a:pt x="653" y="7198"/>
                      </a:lnTo>
                      <a:lnTo>
                        <a:pt x="644" y="7188"/>
                      </a:lnTo>
                      <a:lnTo>
                        <a:pt x="613" y="7189"/>
                      </a:lnTo>
                      <a:lnTo>
                        <a:pt x="605" y="7199"/>
                      </a:lnTo>
                      <a:lnTo>
                        <a:pt x="641" y="7224"/>
                      </a:lnTo>
                      <a:lnTo>
                        <a:pt x="649" y="7273"/>
                      </a:lnTo>
                      <a:lnTo>
                        <a:pt x="689" y="7299"/>
                      </a:lnTo>
                      <a:lnTo>
                        <a:pt x="699" y="7325"/>
                      </a:lnTo>
                      <a:lnTo>
                        <a:pt x="749" y="7337"/>
                      </a:lnTo>
                      <a:lnTo>
                        <a:pt x="759" y="7348"/>
                      </a:lnTo>
                      <a:lnTo>
                        <a:pt x="725" y="7365"/>
                      </a:lnTo>
                      <a:lnTo>
                        <a:pt x="710" y="7386"/>
                      </a:lnTo>
                      <a:lnTo>
                        <a:pt x="718" y="7394"/>
                      </a:lnTo>
                      <a:lnTo>
                        <a:pt x="774" y="7381"/>
                      </a:lnTo>
                      <a:lnTo>
                        <a:pt x="796" y="7365"/>
                      </a:lnTo>
                      <a:lnTo>
                        <a:pt x="820" y="7382"/>
                      </a:lnTo>
                      <a:lnTo>
                        <a:pt x="795" y="7392"/>
                      </a:lnTo>
                      <a:lnTo>
                        <a:pt x="795" y="7403"/>
                      </a:lnTo>
                      <a:lnTo>
                        <a:pt x="833" y="7407"/>
                      </a:lnTo>
                      <a:lnTo>
                        <a:pt x="824" y="7433"/>
                      </a:lnTo>
                      <a:lnTo>
                        <a:pt x="790" y="7438"/>
                      </a:lnTo>
                      <a:lnTo>
                        <a:pt x="776" y="7457"/>
                      </a:lnTo>
                      <a:lnTo>
                        <a:pt x="816" y="7463"/>
                      </a:lnTo>
                      <a:lnTo>
                        <a:pt x="830" y="7453"/>
                      </a:lnTo>
                      <a:lnTo>
                        <a:pt x="858" y="7453"/>
                      </a:lnTo>
                      <a:lnTo>
                        <a:pt x="874" y="7472"/>
                      </a:lnTo>
                      <a:lnTo>
                        <a:pt x="895" y="7456"/>
                      </a:lnTo>
                      <a:lnTo>
                        <a:pt x="973" y="7488"/>
                      </a:lnTo>
                      <a:lnTo>
                        <a:pt x="1010" y="7540"/>
                      </a:lnTo>
                      <a:lnTo>
                        <a:pt x="1028" y="7544"/>
                      </a:lnTo>
                      <a:lnTo>
                        <a:pt x="1017" y="7564"/>
                      </a:lnTo>
                      <a:lnTo>
                        <a:pt x="1014" y="7588"/>
                      </a:lnTo>
                      <a:lnTo>
                        <a:pt x="1025" y="7592"/>
                      </a:lnTo>
                      <a:lnTo>
                        <a:pt x="1028" y="7626"/>
                      </a:lnTo>
                      <a:lnTo>
                        <a:pt x="1023" y="7679"/>
                      </a:lnTo>
                      <a:lnTo>
                        <a:pt x="998" y="7688"/>
                      </a:lnTo>
                      <a:lnTo>
                        <a:pt x="990" y="7718"/>
                      </a:lnTo>
                      <a:lnTo>
                        <a:pt x="1018" y="7727"/>
                      </a:lnTo>
                      <a:lnTo>
                        <a:pt x="1020" y="7766"/>
                      </a:lnTo>
                      <a:lnTo>
                        <a:pt x="1067" y="7811"/>
                      </a:lnTo>
                      <a:lnTo>
                        <a:pt x="1065" y="7839"/>
                      </a:lnTo>
                      <a:lnTo>
                        <a:pt x="1099" y="7863"/>
                      </a:lnTo>
                      <a:lnTo>
                        <a:pt x="1099" y="7896"/>
                      </a:lnTo>
                      <a:lnTo>
                        <a:pt x="1106" y="7936"/>
                      </a:lnTo>
                      <a:lnTo>
                        <a:pt x="1092" y="7963"/>
                      </a:lnTo>
                      <a:lnTo>
                        <a:pt x="1109" y="7979"/>
                      </a:lnTo>
                      <a:lnTo>
                        <a:pt x="1124" y="8007"/>
                      </a:lnTo>
                      <a:lnTo>
                        <a:pt x="1192" y="8033"/>
                      </a:lnTo>
                      <a:lnTo>
                        <a:pt x="1224" y="8007"/>
                      </a:lnTo>
                      <a:lnTo>
                        <a:pt x="1237" y="8009"/>
                      </a:lnTo>
                      <a:lnTo>
                        <a:pt x="1261" y="8040"/>
                      </a:lnTo>
                      <a:lnTo>
                        <a:pt x="1290" y="8060"/>
                      </a:lnTo>
                      <a:lnTo>
                        <a:pt x="1294" y="8101"/>
                      </a:lnTo>
                      <a:lnTo>
                        <a:pt x="1309" y="8113"/>
                      </a:lnTo>
                      <a:lnTo>
                        <a:pt x="1362" y="8114"/>
                      </a:lnTo>
                      <a:lnTo>
                        <a:pt x="1385" y="8133"/>
                      </a:lnTo>
                      <a:lnTo>
                        <a:pt x="1434" y="8134"/>
                      </a:lnTo>
                      <a:lnTo>
                        <a:pt x="1464" y="8162"/>
                      </a:lnTo>
                      <a:lnTo>
                        <a:pt x="1483" y="8163"/>
                      </a:lnTo>
                      <a:lnTo>
                        <a:pt x="1520" y="8123"/>
                      </a:lnTo>
                      <a:lnTo>
                        <a:pt x="1548" y="8121"/>
                      </a:lnTo>
                      <a:lnTo>
                        <a:pt x="1569" y="8112"/>
                      </a:lnTo>
                      <a:lnTo>
                        <a:pt x="1571" y="8059"/>
                      </a:lnTo>
                      <a:lnTo>
                        <a:pt x="1545" y="8036"/>
                      </a:lnTo>
                      <a:lnTo>
                        <a:pt x="1557" y="8019"/>
                      </a:lnTo>
                      <a:lnTo>
                        <a:pt x="1556" y="8006"/>
                      </a:lnTo>
                      <a:lnTo>
                        <a:pt x="1518" y="7992"/>
                      </a:lnTo>
                      <a:lnTo>
                        <a:pt x="1513" y="7965"/>
                      </a:lnTo>
                      <a:lnTo>
                        <a:pt x="1487" y="7983"/>
                      </a:lnTo>
                      <a:lnTo>
                        <a:pt x="1467" y="7982"/>
                      </a:lnTo>
                      <a:lnTo>
                        <a:pt x="1434" y="7997"/>
                      </a:lnTo>
                      <a:lnTo>
                        <a:pt x="1393" y="7976"/>
                      </a:lnTo>
                      <a:lnTo>
                        <a:pt x="1363" y="7936"/>
                      </a:lnTo>
                      <a:lnTo>
                        <a:pt x="1317" y="7914"/>
                      </a:lnTo>
                      <a:lnTo>
                        <a:pt x="1308" y="7877"/>
                      </a:lnTo>
                      <a:lnTo>
                        <a:pt x="1283" y="7830"/>
                      </a:lnTo>
                      <a:lnTo>
                        <a:pt x="1317" y="7832"/>
                      </a:lnTo>
                      <a:lnTo>
                        <a:pt x="1339" y="7811"/>
                      </a:lnTo>
                      <a:lnTo>
                        <a:pt x="1327" y="7792"/>
                      </a:lnTo>
                      <a:lnTo>
                        <a:pt x="1335" y="7773"/>
                      </a:lnTo>
                      <a:lnTo>
                        <a:pt x="1324" y="7751"/>
                      </a:lnTo>
                      <a:lnTo>
                        <a:pt x="1333" y="7729"/>
                      </a:lnTo>
                      <a:lnTo>
                        <a:pt x="1372" y="7728"/>
                      </a:lnTo>
                      <a:lnTo>
                        <a:pt x="1410" y="7753"/>
                      </a:lnTo>
                      <a:lnTo>
                        <a:pt x="1458" y="7762"/>
                      </a:lnTo>
                      <a:lnTo>
                        <a:pt x="1482" y="7798"/>
                      </a:lnTo>
                      <a:lnTo>
                        <a:pt x="1512" y="7825"/>
                      </a:lnTo>
                      <a:lnTo>
                        <a:pt x="1572" y="7827"/>
                      </a:lnTo>
                      <a:lnTo>
                        <a:pt x="1583" y="7850"/>
                      </a:lnTo>
                      <a:lnTo>
                        <a:pt x="1621" y="7853"/>
                      </a:lnTo>
                      <a:lnTo>
                        <a:pt x="1729" y="7905"/>
                      </a:lnTo>
                      <a:lnTo>
                        <a:pt x="1775" y="7949"/>
                      </a:lnTo>
                      <a:lnTo>
                        <a:pt x="1793" y="7921"/>
                      </a:lnTo>
                      <a:lnTo>
                        <a:pt x="1823" y="7896"/>
                      </a:lnTo>
                      <a:lnTo>
                        <a:pt x="1822" y="7860"/>
                      </a:lnTo>
                      <a:lnTo>
                        <a:pt x="1847" y="7858"/>
                      </a:lnTo>
                      <a:lnTo>
                        <a:pt x="1873" y="7828"/>
                      </a:lnTo>
                      <a:lnTo>
                        <a:pt x="1828" y="7761"/>
                      </a:lnTo>
                      <a:lnTo>
                        <a:pt x="1753" y="7683"/>
                      </a:lnTo>
                      <a:lnTo>
                        <a:pt x="1735" y="7633"/>
                      </a:lnTo>
                      <a:lnTo>
                        <a:pt x="1738" y="7603"/>
                      </a:lnTo>
                      <a:lnTo>
                        <a:pt x="1786" y="7566"/>
                      </a:lnTo>
                      <a:lnTo>
                        <a:pt x="1823" y="7516"/>
                      </a:lnTo>
                      <a:lnTo>
                        <a:pt x="1833" y="7472"/>
                      </a:lnTo>
                      <a:lnTo>
                        <a:pt x="1862" y="7444"/>
                      </a:lnTo>
                      <a:lnTo>
                        <a:pt x="1902" y="7437"/>
                      </a:lnTo>
                      <a:lnTo>
                        <a:pt x="1957" y="7391"/>
                      </a:lnTo>
                      <a:lnTo>
                        <a:pt x="1996" y="7308"/>
                      </a:lnTo>
                      <a:lnTo>
                        <a:pt x="2020" y="7290"/>
                      </a:lnTo>
                      <a:lnTo>
                        <a:pt x="2062" y="7297"/>
                      </a:lnTo>
                      <a:lnTo>
                        <a:pt x="2096" y="7324"/>
                      </a:lnTo>
                      <a:lnTo>
                        <a:pt x="2145" y="7317"/>
                      </a:lnTo>
                      <a:lnTo>
                        <a:pt x="2198" y="7324"/>
                      </a:lnTo>
                      <a:lnTo>
                        <a:pt x="2216" y="7347"/>
                      </a:lnTo>
                      <a:lnTo>
                        <a:pt x="2211" y="7383"/>
                      </a:lnTo>
                      <a:lnTo>
                        <a:pt x="2252" y="7344"/>
                      </a:lnTo>
                      <a:lnTo>
                        <a:pt x="2295" y="7377"/>
                      </a:lnTo>
                      <a:lnTo>
                        <a:pt x="2309" y="7419"/>
                      </a:lnTo>
                      <a:lnTo>
                        <a:pt x="2330" y="7439"/>
                      </a:lnTo>
                      <a:lnTo>
                        <a:pt x="2325" y="7377"/>
                      </a:lnTo>
                      <a:lnTo>
                        <a:pt x="2302" y="7332"/>
                      </a:lnTo>
                      <a:lnTo>
                        <a:pt x="2316" y="7312"/>
                      </a:lnTo>
                      <a:lnTo>
                        <a:pt x="2315" y="7233"/>
                      </a:lnTo>
                      <a:lnTo>
                        <a:pt x="2326" y="7208"/>
                      </a:lnTo>
                      <a:lnTo>
                        <a:pt x="2311" y="7197"/>
                      </a:lnTo>
                      <a:lnTo>
                        <a:pt x="2310" y="7178"/>
                      </a:lnTo>
                      <a:lnTo>
                        <a:pt x="2316" y="7160"/>
                      </a:lnTo>
                      <a:lnTo>
                        <a:pt x="2310" y="7137"/>
                      </a:lnTo>
                      <a:lnTo>
                        <a:pt x="2316" y="7120"/>
                      </a:lnTo>
                      <a:lnTo>
                        <a:pt x="2291" y="7093"/>
                      </a:lnTo>
                      <a:lnTo>
                        <a:pt x="2254" y="7072"/>
                      </a:lnTo>
                      <a:lnTo>
                        <a:pt x="2203" y="7074"/>
                      </a:lnTo>
                      <a:lnTo>
                        <a:pt x="2190" y="7032"/>
                      </a:lnTo>
                      <a:lnTo>
                        <a:pt x="2202" y="6987"/>
                      </a:lnTo>
                      <a:lnTo>
                        <a:pt x="2202" y="6909"/>
                      </a:lnTo>
                      <a:lnTo>
                        <a:pt x="2215" y="6899"/>
                      </a:lnTo>
                      <a:lnTo>
                        <a:pt x="2207" y="6874"/>
                      </a:lnTo>
                      <a:lnTo>
                        <a:pt x="2209" y="6842"/>
                      </a:lnTo>
                      <a:lnTo>
                        <a:pt x="2222" y="6830"/>
                      </a:lnTo>
                      <a:lnTo>
                        <a:pt x="2205" y="6808"/>
                      </a:lnTo>
                      <a:lnTo>
                        <a:pt x="2205" y="6768"/>
                      </a:lnTo>
                      <a:lnTo>
                        <a:pt x="2179" y="6695"/>
                      </a:lnTo>
                      <a:lnTo>
                        <a:pt x="2130" y="6661"/>
                      </a:lnTo>
                      <a:lnTo>
                        <a:pt x="2046" y="6593"/>
                      </a:lnTo>
                      <a:lnTo>
                        <a:pt x="2045" y="6574"/>
                      </a:lnTo>
                      <a:lnTo>
                        <a:pt x="2083" y="6574"/>
                      </a:lnTo>
                      <a:lnTo>
                        <a:pt x="2153" y="6620"/>
                      </a:lnTo>
                      <a:lnTo>
                        <a:pt x="2195" y="6619"/>
                      </a:lnTo>
                      <a:lnTo>
                        <a:pt x="2221" y="6605"/>
                      </a:lnTo>
                      <a:lnTo>
                        <a:pt x="2285" y="6600"/>
                      </a:lnTo>
                      <a:lnTo>
                        <a:pt x="2377" y="6609"/>
                      </a:lnTo>
                      <a:lnTo>
                        <a:pt x="2420" y="6636"/>
                      </a:lnTo>
                      <a:lnTo>
                        <a:pt x="2419" y="6668"/>
                      </a:lnTo>
                      <a:lnTo>
                        <a:pt x="2455" y="6710"/>
                      </a:lnTo>
                      <a:lnTo>
                        <a:pt x="2494" y="6715"/>
                      </a:lnTo>
                      <a:lnTo>
                        <a:pt x="2500" y="6743"/>
                      </a:lnTo>
                      <a:lnTo>
                        <a:pt x="2547" y="6803"/>
                      </a:lnTo>
                      <a:lnTo>
                        <a:pt x="2541" y="6829"/>
                      </a:lnTo>
                      <a:lnTo>
                        <a:pt x="2480" y="6828"/>
                      </a:lnTo>
                      <a:lnTo>
                        <a:pt x="2465" y="6851"/>
                      </a:lnTo>
                      <a:lnTo>
                        <a:pt x="2412" y="6853"/>
                      </a:lnTo>
                      <a:lnTo>
                        <a:pt x="2395" y="6870"/>
                      </a:lnTo>
                      <a:lnTo>
                        <a:pt x="2400" y="6890"/>
                      </a:lnTo>
                      <a:lnTo>
                        <a:pt x="2386" y="6914"/>
                      </a:lnTo>
                      <a:lnTo>
                        <a:pt x="2367" y="6904"/>
                      </a:lnTo>
                      <a:lnTo>
                        <a:pt x="2359" y="6924"/>
                      </a:lnTo>
                      <a:lnTo>
                        <a:pt x="2356" y="6974"/>
                      </a:lnTo>
                      <a:lnTo>
                        <a:pt x="2381" y="6987"/>
                      </a:lnTo>
                      <a:lnTo>
                        <a:pt x="2452" y="7047"/>
                      </a:lnTo>
                      <a:lnTo>
                        <a:pt x="2520" y="7136"/>
                      </a:lnTo>
                      <a:lnTo>
                        <a:pt x="2551" y="7136"/>
                      </a:lnTo>
                      <a:lnTo>
                        <a:pt x="2597" y="7104"/>
                      </a:lnTo>
                      <a:lnTo>
                        <a:pt x="2617" y="7142"/>
                      </a:lnTo>
                      <a:lnTo>
                        <a:pt x="2634" y="7120"/>
                      </a:lnTo>
                      <a:lnTo>
                        <a:pt x="2669" y="7120"/>
                      </a:lnTo>
                      <a:lnTo>
                        <a:pt x="2679" y="7103"/>
                      </a:lnTo>
                      <a:lnTo>
                        <a:pt x="2739" y="7075"/>
                      </a:lnTo>
                      <a:lnTo>
                        <a:pt x="2751" y="7039"/>
                      </a:lnTo>
                      <a:lnTo>
                        <a:pt x="2735" y="6987"/>
                      </a:lnTo>
                      <a:lnTo>
                        <a:pt x="2757" y="6948"/>
                      </a:lnTo>
                      <a:lnTo>
                        <a:pt x="2756" y="6917"/>
                      </a:lnTo>
                      <a:lnTo>
                        <a:pt x="2730" y="6885"/>
                      </a:lnTo>
                      <a:lnTo>
                        <a:pt x="2749" y="6872"/>
                      </a:lnTo>
                      <a:lnTo>
                        <a:pt x="2840" y="6860"/>
                      </a:lnTo>
                      <a:lnTo>
                        <a:pt x="2854" y="6840"/>
                      </a:lnTo>
                      <a:lnTo>
                        <a:pt x="2910" y="6862"/>
                      </a:lnTo>
                      <a:lnTo>
                        <a:pt x="2903" y="6835"/>
                      </a:lnTo>
                      <a:lnTo>
                        <a:pt x="2858" y="6802"/>
                      </a:lnTo>
                      <a:lnTo>
                        <a:pt x="2843" y="6768"/>
                      </a:lnTo>
                      <a:lnTo>
                        <a:pt x="2860" y="6768"/>
                      </a:lnTo>
                      <a:lnTo>
                        <a:pt x="2885" y="6793"/>
                      </a:lnTo>
                      <a:lnTo>
                        <a:pt x="2914" y="6778"/>
                      </a:lnTo>
                      <a:lnTo>
                        <a:pt x="2978" y="6700"/>
                      </a:lnTo>
                      <a:lnTo>
                        <a:pt x="2997" y="6694"/>
                      </a:lnTo>
                      <a:lnTo>
                        <a:pt x="3067" y="6609"/>
                      </a:lnTo>
                      <a:lnTo>
                        <a:pt x="3067" y="6590"/>
                      </a:lnTo>
                      <a:lnTo>
                        <a:pt x="3087" y="6579"/>
                      </a:lnTo>
                      <a:lnTo>
                        <a:pt x="3125" y="6585"/>
                      </a:lnTo>
                      <a:lnTo>
                        <a:pt x="3171" y="6564"/>
                      </a:lnTo>
                      <a:lnTo>
                        <a:pt x="3179" y="6542"/>
                      </a:lnTo>
                      <a:lnTo>
                        <a:pt x="3246" y="6522"/>
                      </a:lnTo>
                      <a:lnTo>
                        <a:pt x="3250" y="6547"/>
                      </a:lnTo>
                      <a:lnTo>
                        <a:pt x="3262" y="6548"/>
                      </a:lnTo>
                      <a:lnTo>
                        <a:pt x="3269" y="6575"/>
                      </a:lnTo>
                      <a:lnTo>
                        <a:pt x="3256" y="6595"/>
                      </a:lnTo>
                      <a:lnTo>
                        <a:pt x="3275" y="6608"/>
                      </a:lnTo>
                      <a:lnTo>
                        <a:pt x="3314" y="6569"/>
                      </a:lnTo>
                      <a:lnTo>
                        <a:pt x="3318" y="6544"/>
                      </a:lnTo>
                      <a:lnTo>
                        <a:pt x="3298" y="6535"/>
                      </a:lnTo>
                      <a:lnTo>
                        <a:pt x="3273" y="6509"/>
                      </a:lnTo>
                      <a:lnTo>
                        <a:pt x="3271" y="6494"/>
                      </a:lnTo>
                      <a:lnTo>
                        <a:pt x="3333" y="6431"/>
                      </a:lnTo>
                      <a:lnTo>
                        <a:pt x="3345" y="6431"/>
                      </a:lnTo>
                      <a:lnTo>
                        <a:pt x="3350" y="6453"/>
                      </a:lnTo>
                      <a:lnTo>
                        <a:pt x="3337" y="6460"/>
                      </a:lnTo>
                      <a:lnTo>
                        <a:pt x="3326" y="6475"/>
                      </a:lnTo>
                      <a:lnTo>
                        <a:pt x="3358" y="6510"/>
                      </a:lnTo>
                      <a:lnTo>
                        <a:pt x="3379" y="6504"/>
                      </a:lnTo>
                      <a:lnTo>
                        <a:pt x="3398" y="6480"/>
                      </a:lnTo>
                      <a:lnTo>
                        <a:pt x="3386" y="6459"/>
                      </a:lnTo>
                      <a:lnTo>
                        <a:pt x="3375" y="6427"/>
                      </a:lnTo>
                      <a:lnTo>
                        <a:pt x="3363" y="6412"/>
                      </a:lnTo>
                      <a:lnTo>
                        <a:pt x="3390" y="6390"/>
                      </a:lnTo>
                      <a:lnTo>
                        <a:pt x="3480" y="6351"/>
                      </a:lnTo>
                      <a:lnTo>
                        <a:pt x="3542" y="6342"/>
                      </a:lnTo>
                      <a:lnTo>
                        <a:pt x="3548" y="6355"/>
                      </a:lnTo>
                      <a:lnTo>
                        <a:pt x="3514" y="6373"/>
                      </a:lnTo>
                      <a:lnTo>
                        <a:pt x="3487" y="6375"/>
                      </a:lnTo>
                      <a:lnTo>
                        <a:pt x="3425" y="6405"/>
                      </a:lnTo>
                      <a:lnTo>
                        <a:pt x="3436" y="6421"/>
                      </a:lnTo>
                      <a:lnTo>
                        <a:pt x="3460" y="6426"/>
                      </a:lnTo>
                      <a:lnTo>
                        <a:pt x="3479" y="6416"/>
                      </a:lnTo>
                      <a:lnTo>
                        <a:pt x="3518" y="6453"/>
                      </a:lnTo>
                      <a:lnTo>
                        <a:pt x="3497" y="6464"/>
                      </a:lnTo>
                      <a:lnTo>
                        <a:pt x="3488" y="6479"/>
                      </a:lnTo>
                      <a:lnTo>
                        <a:pt x="3512" y="6515"/>
                      </a:lnTo>
                      <a:lnTo>
                        <a:pt x="3498" y="6539"/>
                      </a:lnTo>
                      <a:lnTo>
                        <a:pt x="3464" y="6540"/>
                      </a:lnTo>
                      <a:lnTo>
                        <a:pt x="3429" y="6574"/>
                      </a:lnTo>
                      <a:lnTo>
                        <a:pt x="3436" y="6602"/>
                      </a:lnTo>
                      <a:lnTo>
                        <a:pt x="3464" y="6607"/>
                      </a:lnTo>
                      <a:lnTo>
                        <a:pt x="3486" y="6601"/>
                      </a:lnTo>
                      <a:lnTo>
                        <a:pt x="3509" y="6602"/>
                      </a:lnTo>
                      <a:lnTo>
                        <a:pt x="3533" y="6585"/>
                      </a:lnTo>
                      <a:lnTo>
                        <a:pt x="3569" y="6600"/>
                      </a:lnTo>
                      <a:lnTo>
                        <a:pt x="3569" y="6640"/>
                      </a:lnTo>
                      <a:lnTo>
                        <a:pt x="3585" y="6598"/>
                      </a:lnTo>
                      <a:lnTo>
                        <a:pt x="3621" y="6557"/>
                      </a:lnTo>
                      <a:lnTo>
                        <a:pt x="3637" y="6555"/>
                      </a:lnTo>
                      <a:lnTo>
                        <a:pt x="3653" y="6577"/>
                      </a:lnTo>
                      <a:lnTo>
                        <a:pt x="3681" y="6598"/>
                      </a:lnTo>
                      <a:lnTo>
                        <a:pt x="3691" y="6584"/>
                      </a:lnTo>
                      <a:lnTo>
                        <a:pt x="3684" y="6564"/>
                      </a:lnTo>
                      <a:lnTo>
                        <a:pt x="3692" y="6542"/>
                      </a:lnTo>
                      <a:lnTo>
                        <a:pt x="3667" y="6525"/>
                      </a:lnTo>
                      <a:lnTo>
                        <a:pt x="3666" y="6509"/>
                      </a:lnTo>
                      <a:lnTo>
                        <a:pt x="3696" y="6478"/>
                      </a:lnTo>
                      <a:lnTo>
                        <a:pt x="3731" y="6471"/>
                      </a:lnTo>
                      <a:lnTo>
                        <a:pt x="3740" y="6454"/>
                      </a:lnTo>
                      <a:lnTo>
                        <a:pt x="3785" y="6425"/>
                      </a:lnTo>
                      <a:lnTo>
                        <a:pt x="3805" y="6441"/>
                      </a:lnTo>
                      <a:lnTo>
                        <a:pt x="3828" y="6442"/>
                      </a:lnTo>
                      <a:lnTo>
                        <a:pt x="3843" y="6433"/>
                      </a:lnTo>
                      <a:lnTo>
                        <a:pt x="3869" y="6444"/>
                      </a:lnTo>
                      <a:lnTo>
                        <a:pt x="3943" y="6444"/>
                      </a:lnTo>
                      <a:lnTo>
                        <a:pt x="3969" y="6424"/>
                      </a:lnTo>
                      <a:lnTo>
                        <a:pt x="3969" y="6401"/>
                      </a:lnTo>
                      <a:lnTo>
                        <a:pt x="3988" y="6382"/>
                      </a:lnTo>
                      <a:lnTo>
                        <a:pt x="4030" y="6378"/>
                      </a:lnTo>
                      <a:lnTo>
                        <a:pt x="4033" y="6359"/>
                      </a:lnTo>
                      <a:lnTo>
                        <a:pt x="4065" y="6332"/>
                      </a:lnTo>
                      <a:lnTo>
                        <a:pt x="4092" y="6325"/>
                      </a:lnTo>
                      <a:lnTo>
                        <a:pt x="4137" y="6281"/>
                      </a:lnTo>
                      <a:lnTo>
                        <a:pt x="4154" y="6280"/>
                      </a:lnTo>
                      <a:lnTo>
                        <a:pt x="4180" y="6267"/>
                      </a:lnTo>
                      <a:lnTo>
                        <a:pt x="4187" y="6278"/>
                      </a:lnTo>
                      <a:lnTo>
                        <a:pt x="4161" y="6308"/>
                      </a:lnTo>
                      <a:lnTo>
                        <a:pt x="4187" y="6318"/>
                      </a:lnTo>
                      <a:lnTo>
                        <a:pt x="4221" y="6352"/>
                      </a:lnTo>
                      <a:lnTo>
                        <a:pt x="4222" y="6371"/>
                      </a:lnTo>
                      <a:lnTo>
                        <a:pt x="4194" y="6396"/>
                      </a:lnTo>
                      <a:lnTo>
                        <a:pt x="4211" y="6430"/>
                      </a:lnTo>
                      <a:lnTo>
                        <a:pt x="4204" y="6457"/>
                      </a:lnTo>
                      <a:lnTo>
                        <a:pt x="4223" y="6482"/>
                      </a:lnTo>
                      <a:lnTo>
                        <a:pt x="4311" y="6486"/>
                      </a:lnTo>
                      <a:lnTo>
                        <a:pt x="4328" y="6466"/>
                      </a:lnTo>
                      <a:lnTo>
                        <a:pt x="4329" y="6446"/>
                      </a:lnTo>
                      <a:lnTo>
                        <a:pt x="4316" y="6433"/>
                      </a:lnTo>
                      <a:lnTo>
                        <a:pt x="4280" y="6390"/>
                      </a:lnTo>
                      <a:lnTo>
                        <a:pt x="4282" y="6371"/>
                      </a:lnTo>
                      <a:lnTo>
                        <a:pt x="4306" y="6351"/>
                      </a:lnTo>
                      <a:lnTo>
                        <a:pt x="4353" y="6372"/>
                      </a:lnTo>
                      <a:lnTo>
                        <a:pt x="4386" y="6350"/>
                      </a:lnTo>
                      <a:lnTo>
                        <a:pt x="4400" y="6294"/>
                      </a:lnTo>
                      <a:lnTo>
                        <a:pt x="4426" y="6290"/>
                      </a:lnTo>
                      <a:lnTo>
                        <a:pt x="4441" y="6305"/>
                      </a:lnTo>
                      <a:lnTo>
                        <a:pt x="4486" y="6313"/>
                      </a:lnTo>
                      <a:lnTo>
                        <a:pt x="4440" y="6262"/>
                      </a:lnTo>
                      <a:lnTo>
                        <a:pt x="4401" y="6251"/>
                      </a:lnTo>
                      <a:lnTo>
                        <a:pt x="4397" y="6221"/>
                      </a:lnTo>
                      <a:lnTo>
                        <a:pt x="4369" y="6165"/>
                      </a:lnTo>
                      <a:lnTo>
                        <a:pt x="4348" y="6162"/>
                      </a:lnTo>
                      <a:lnTo>
                        <a:pt x="4341" y="6192"/>
                      </a:lnTo>
                      <a:lnTo>
                        <a:pt x="4325" y="6164"/>
                      </a:lnTo>
                      <a:lnTo>
                        <a:pt x="4306" y="6101"/>
                      </a:lnTo>
                      <a:lnTo>
                        <a:pt x="4283" y="6089"/>
                      </a:lnTo>
                      <a:lnTo>
                        <a:pt x="4258" y="6050"/>
                      </a:lnTo>
                      <a:lnTo>
                        <a:pt x="4258" y="6036"/>
                      </a:lnTo>
                      <a:lnTo>
                        <a:pt x="4295" y="6022"/>
                      </a:lnTo>
                      <a:lnTo>
                        <a:pt x="4295" y="5994"/>
                      </a:lnTo>
                      <a:lnTo>
                        <a:pt x="4278" y="5957"/>
                      </a:lnTo>
                      <a:lnTo>
                        <a:pt x="4298" y="5939"/>
                      </a:lnTo>
                      <a:lnTo>
                        <a:pt x="4327" y="5945"/>
                      </a:lnTo>
                      <a:lnTo>
                        <a:pt x="4341" y="5937"/>
                      </a:lnTo>
                      <a:lnTo>
                        <a:pt x="4370" y="5956"/>
                      </a:lnTo>
                      <a:lnTo>
                        <a:pt x="4404" y="5951"/>
                      </a:lnTo>
                      <a:lnTo>
                        <a:pt x="4436" y="5961"/>
                      </a:lnTo>
                      <a:lnTo>
                        <a:pt x="4565" y="5944"/>
                      </a:lnTo>
                      <a:lnTo>
                        <a:pt x="4730" y="5952"/>
                      </a:lnTo>
                      <a:lnTo>
                        <a:pt x="4779" y="5986"/>
                      </a:lnTo>
                      <a:lnTo>
                        <a:pt x="4888" y="6026"/>
                      </a:lnTo>
                      <a:lnTo>
                        <a:pt x="4896" y="6050"/>
                      </a:lnTo>
                      <a:lnTo>
                        <a:pt x="4885" y="6067"/>
                      </a:lnTo>
                      <a:lnTo>
                        <a:pt x="4901" y="6105"/>
                      </a:lnTo>
                      <a:lnTo>
                        <a:pt x="4934" y="6077"/>
                      </a:lnTo>
                      <a:lnTo>
                        <a:pt x="4984" y="6059"/>
                      </a:lnTo>
                      <a:lnTo>
                        <a:pt x="5011" y="6085"/>
                      </a:lnTo>
                      <a:lnTo>
                        <a:pt x="5038" y="6087"/>
                      </a:lnTo>
                      <a:lnTo>
                        <a:pt x="5044" y="6120"/>
                      </a:lnTo>
                      <a:lnTo>
                        <a:pt x="5101" y="6127"/>
                      </a:lnTo>
                      <a:lnTo>
                        <a:pt x="5195" y="6181"/>
                      </a:lnTo>
                      <a:lnTo>
                        <a:pt x="5286" y="6190"/>
                      </a:lnTo>
                      <a:lnTo>
                        <a:pt x="5323" y="6220"/>
                      </a:lnTo>
                      <a:lnTo>
                        <a:pt x="5344" y="6267"/>
                      </a:lnTo>
                      <a:lnTo>
                        <a:pt x="5398" y="6278"/>
                      </a:lnTo>
                      <a:lnTo>
                        <a:pt x="5444" y="6313"/>
                      </a:lnTo>
                      <a:lnTo>
                        <a:pt x="5484" y="6389"/>
                      </a:lnTo>
                      <a:lnTo>
                        <a:pt x="5520" y="6396"/>
                      </a:lnTo>
                      <a:lnTo>
                        <a:pt x="5523" y="6375"/>
                      </a:lnTo>
                      <a:lnTo>
                        <a:pt x="5514" y="6326"/>
                      </a:lnTo>
                      <a:lnTo>
                        <a:pt x="5534" y="6325"/>
                      </a:lnTo>
                      <a:lnTo>
                        <a:pt x="5543" y="6307"/>
                      </a:lnTo>
                      <a:lnTo>
                        <a:pt x="5519" y="6271"/>
                      </a:lnTo>
                      <a:lnTo>
                        <a:pt x="5529" y="6248"/>
                      </a:lnTo>
                      <a:lnTo>
                        <a:pt x="5528" y="6156"/>
                      </a:lnTo>
                      <a:lnTo>
                        <a:pt x="5559" y="6131"/>
                      </a:lnTo>
                      <a:lnTo>
                        <a:pt x="5528" y="6134"/>
                      </a:lnTo>
                      <a:lnTo>
                        <a:pt x="5523" y="6120"/>
                      </a:lnTo>
                      <a:lnTo>
                        <a:pt x="5490" y="6120"/>
                      </a:lnTo>
                      <a:lnTo>
                        <a:pt x="5465" y="6136"/>
                      </a:lnTo>
                      <a:lnTo>
                        <a:pt x="5430" y="6126"/>
                      </a:lnTo>
                      <a:lnTo>
                        <a:pt x="5360" y="6044"/>
                      </a:lnTo>
                      <a:lnTo>
                        <a:pt x="5340" y="6040"/>
                      </a:lnTo>
                      <a:lnTo>
                        <a:pt x="5315" y="6007"/>
                      </a:lnTo>
                      <a:lnTo>
                        <a:pt x="5315" y="5946"/>
                      </a:lnTo>
                      <a:lnTo>
                        <a:pt x="5297" y="5930"/>
                      </a:lnTo>
                      <a:lnTo>
                        <a:pt x="5264" y="5975"/>
                      </a:lnTo>
                      <a:lnTo>
                        <a:pt x="5228" y="5950"/>
                      </a:lnTo>
                      <a:lnTo>
                        <a:pt x="5188" y="5949"/>
                      </a:lnTo>
                      <a:lnTo>
                        <a:pt x="5157" y="5928"/>
                      </a:lnTo>
                      <a:lnTo>
                        <a:pt x="5140" y="5955"/>
                      </a:lnTo>
                      <a:lnTo>
                        <a:pt x="5129" y="5897"/>
                      </a:lnTo>
                      <a:lnTo>
                        <a:pt x="5103" y="5874"/>
                      </a:lnTo>
                      <a:lnTo>
                        <a:pt x="5074" y="5800"/>
                      </a:lnTo>
                      <a:lnTo>
                        <a:pt x="5074" y="5774"/>
                      </a:lnTo>
                      <a:lnTo>
                        <a:pt x="5098" y="5792"/>
                      </a:lnTo>
                      <a:lnTo>
                        <a:pt x="5124" y="5767"/>
                      </a:lnTo>
                      <a:lnTo>
                        <a:pt x="5124" y="5728"/>
                      </a:lnTo>
                      <a:lnTo>
                        <a:pt x="5073" y="5691"/>
                      </a:lnTo>
                      <a:lnTo>
                        <a:pt x="5069" y="5648"/>
                      </a:lnTo>
                      <a:lnTo>
                        <a:pt x="5094" y="5616"/>
                      </a:lnTo>
                      <a:lnTo>
                        <a:pt x="5118" y="5622"/>
                      </a:lnTo>
                      <a:lnTo>
                        <a:pt x="5087" y="5595"/>
                      </a:lnTo>
                      <a:lnTo>
                        <a:pt x="5048" y="5591"/>
                      </a:lnTo>
                      <a:lnTo>
                        <a:pt x="5024" y="5530"/>
                      </a:lnTo>
                      <a:lnTo>
                        <a:pt x="5000" y="5507"/>
                      </a:lnTo>
                      <a:lnTo>
                        <a:pt x="4979" y="5522"/>
                      </a:lnTo>
                      <a:lnTo>
                        <a:pt x="4936" y="5482"/>
                      </a:lnTo>
                      <a:lnTo>
                        <a:pt x="4943" y="5426"/>
                      </a:lnTo>
                      <a:lnTo>
                        <a:pt x="4961" y="5396"/>
                      </a:lnTo>
                      <a:lnTo>
                        <a:pt x="4939" y="5362"/>
                      </a:lnTo>
                      <a:lnTo>
                        <a:pt x="4933" y="5333"/>
                      </a:lnTo>
                      <a:lnTo>
                        <a:pt x="4956" y="5318"/>
                      </a:lnTo>
                      <a:lnTo>
                        <a:pt x="5016" y="5225"/>
                      </a:lnTo>
                      <a:lnTo>
                        <a:pt x="5054" y="5199"/>
                      </a:lnTo>
                      <a:lnTo>
                        <a:pt x="5064" y="5178"/>
                      </a:lnTo>
                      <a:lnTo>
                        <a:pt x="5048" y="5136"/>
                      </a:lnTo>
                      <a:lnTo>
                        <a:pt x="5044" y="5103"/>
                      </a:lnTo>
                      <a:lnTo>
                        <a:pt x="5068" y="5061"/>
                      </a:lnTo>
                      <a:lnTo>
                        <a:pt x="5041" y="5021"/>
                      </a:lnTo>
                      <a:lnTo>
                        <a:pt x="5038" y="4968"/>
                      </a:lnTo>
                      <a:lnTo>
                        <a:pt x="5050" y="4942"/>
                      </a:lnTo>
                      <a:lnTo>
                        <a:pt x="5039" y="4916"/>
                      </a:lnTo>
                      <a:lnTo>
                        <a:pt x="5040" y="4876"/>
                      </a:lnTo>
                      <a:lnTo>
                        <a:pt x="5020" y="4854"/>
                      </a:lnTo>
                      <a:lnTo>
                        <a:pt x="5036" y="4792"/>
                      </a:lnTo>
                      <a:lnTo>
                        <a:pt x="5048" y="4778"/>
                      </a:lnTo>
                      <a:lnTo>
                        <a:pt x="5019" y="4739"/>
                      </a:lnTo>
                      <a:lnTo>
                        <a:pt x="5029" y="4682"/>
                      </a:lnTo>
                      <a:lnTo>
                        <a:pt x="5024" y="4610"/>
                      </a:lnTo>
                      <a:lnTo>
                        <a:pt x="5050" y="4603"/>
                      </a:lnTo>
                      <a:lnTo>
                        <a:pt x="5079" y="4617"/>
                      </a:lnTo>
                      <a:lnTo>
                        <a:pt x="5068" y="4632"/>
                      </a:lnTo>
                      <a:lnTo>
                        <a:pt x="5079" y="4647"/>
                      </a:lnTo>
                      <a:lnTo>
                        <a:pt x="5118" y="4629"/>
                      </a:lnTo>
                      <a:lnTo>
                        <a:pt x="5166" y="4628"/>
                      </a:lnTo>
                      <a:lnTo>
                        <a:pt x="5209" y="4607"/>
                      </a:lnTo>
                      <a:lnTo>
                        <a:pt x="5238" y="4608"/>
                      </a:lnTo>
                      <a:lnTo>
                        <a:pt x="5268" y="4622"/>
                      </a:lnTo>
                      <a:lnTo>
                        <a:pt x="5288" y="4605"/>
                      </a:lnTo>
                      <a:lnTo>
                        <a:pt x="5328" y="4607"/>
                      </a:lnTo>
                      <a:lnTo>
                        <a:pt x="5430" y="4648"/>
                      </a:lnTo>
                      <a:lnTo>
                        <a:pt x="5478" y="4649"/>
                      </a:lnTo>
                      <a:lnTo>
                        <a:pt x="5513" y="4657"/>
                      </a:lnTo>
                      <a:lnTo>
                        <a:pt x="5525" y="4688"/>
                      </a:lnTo>
                      <a:lnTo>
                        <a:pt x="5498" y="4699"/>
                      </a:lnTo>
                      <a:lnTo>
                        <a:pt x="5520" y="4738"/>
                      </a:lnTo>
                      <a:lnTo>
                        <a:pt x="5520" y="4779"/>
                      </a:lnTo>
                      <a:lnTo>
                        <a:pt x="5539" y="4799"/>
                      </a:lnTo>
                      <a:lnTo>
                        <a:pt x="5540" y="4860"/>
                      </a:lnTo>
                      <a:lnTo>
                        <a:pt x="5562" y="4913"/>
                      </a:lnTo>
                      <a:lnTo>
                        <a:pt x="5547" y="5007"/>
                      </a:lnTo>
                      <a:lnTo>
                        <a:pt x="5564" y="5033"/>
                      </a:lnTo>
                      <a:lnTo>
                        <a:pt x="5557" y="5057"/>
                      </a:lnTo>
                      <a:lnTo>
                        <a:pt x="5572" y="5086"/>
                      </a:lnTo>
                      <a:lnTo>
                        <a:pt x="5563" y="5118"/>
                      </a:lnTo>
                      <a:lnTo>
                        <a:pt x="5543" y="5129"/>
                      </a:lnTo>
                      <a:lnTo>
                        <a:pt x="5555" y="5169"/>
                      </a:lnTo>
                      <a:lnTo>
                        <a:pt x="5592" y="5203"/>
                      </a:lnTo>
                      <a:lnTo>
                        <a:pt x="5615" y="5247"/>
                      </a:lnTo>
                      <a:lnTo>
                        <a:pt x="5655" y="5258"/>
                      </a:lnTo>
                      <a:lnTo>
                        <a:pt x="5655" y="5268"/>
                      </a:lnTo>
                      <a:lnTo>
                        <a:pt x="5681" y="5257"/>
                      </a:lnTo>
                      <a:lnTo>
                        <a:pt x="5699" y="5272"/>
                      </a:lnTo>
                      <a:lnTo>
                        <a:pt x="5713" y="5336"/>
                      </a:lnTo>
                      <a:lnTo>
                        <a:pt x="5754" y="5365"/>
                      </a:lnTo>
                      <a:lnTo>
                        <a:pt x="5777" y="5400"/>
                      </a:lnTo>
                      <a:lnTo>
                        <a:pt x="5789" y="5505"/>
                      </a:lnTo>
                      <a:lnTo>
                        <a:pt x="5818" y="5535"/>
                      </a:lnTo>
                      <a:lnTo>
                        <a:pt x="5817" y="5558"/>
                      </a:lnTo>
                      <a:lnTo>
                        <a:pt x="5807" y="5582"/>
                      </a:lnTo>
                      <a:lnTo>
                        <a:pt x="5843" y="5622"/>
                      </a:lnTo>
                      <a:lnTo>
                        <a:pt x="5843" y="5675"/>
                      </a:lnTo>
                      <a:lnTo>
                        <a:pt x="5896" y="5752"/>
                      </a:lnTo>
                      <a:lnTo>
                        <a:pt x="5883" y="5797"/>
                      </a:lnTo>
                      <a:lnTo>
                        <a:pt x="5903" y="5835"/>
                      </a:lnTo>
                      <a:lnTo>
                        <a:pt x="5940" y="5857"/>
                      </a:lnTo>
                      <a:lnTo>
                        <a:pt x="5922" y="5886"/>
                      </a:lnTo>
                      <a:lnTo>
                        <a:pt x="5941" y="5905"/>
                      </a:lnTo>
                      <a:lnTo>
                        <a:pt x="5956" y="5977"/>
                      </a:lnTo>
                      <a:lnTo>
                        <a:pt x="6024" y="6065"/>
                      </a:lnTo>
                      <a:lnTo>
                        <a:pt x="6078" y="6084"/>
                      </a:lnTo>
                      <a:lnTo>
                        <a:pt x="6102" y="6112"/>
                      </a:lnTo>
                      <a:lnTo>
                        <a:pt x="6126" y="6117"/>
                      </a:lnTo>
                      <a:lnTo>
                        <a:pt x="6178" y="6167"/>
                      </a:lnTo>
                      <a:lnTo>
                        <a:pt x="6178" y="6195"/>
                      </a:lnTo>
                      <a:lnTo>
                        <a:pt x="6161" y="6189"/>
                      </a:lnTo>
                      <a:lnTo>
                        <a:pt x="6160" y="6226"/>
                      </a:lnTo>
                      <a:lnTo>
                        <a:pt x="6151" y="6272"/>
                      </a:lnTo>
                      <a:lnTo>
                        <a:pt x="6173" y="6337"/>
                      </a:lnTo>
                      <a:lnTo>
                        <a:pt x="6212" y="6376"/>
                      </a:lnTo>
                      <a:lnTo>
                        <a:pt x="6217" y="6429"/>
                      </a:lnTo>
                      <a:lnTo>
                        <a:pt x="6186" y="6456"/>
                      </a:lnTo>
                      <a:lnTo>
                        <a:pt x="6188" y="6473"/>
                      </a:lnTo>
                      <a:lnTo>
                        <a:pt x="6165" y="6501"/>
                      </a:lnTo>
                      <a:lnTo>
                        <a:pt x="6179" y="6521"/>
                      </a:lnTo>
                      <a:lnTo>
                        <a:pt x="6178" y="6595"/>
                      </a:lnTo>
                      <a:lnTo>
                        <a:pt x="6141" y="6614"/>
                      </a:lnTo>
                      <a:lnTo>
                        <a:pt x="6148" y="6629"/>
                      </a:lnTo>
                      <a:lnTo>
                        <a:pt x="6175" y="6622"/>
                      </a:lnTo>
                      <a:lnTo>
                        <a:pt x="6179" y="6641"/>
                      </a:lnTo>
                      <a:lnTo>
                        <a:pt x="6139" y="6665"/>
                      </a:lnTo>
                      <a:lnTo>
                        <a:pt x="6137" y="6736"/>
                      </a:lnTo>
                      <a:lnTo>
                        <a:pt x="6121" y="6758"/>
                      </a:lnTo>
                      <a:lnTo>
                        <a:pt x="6078" y="6738"/>
                      </a:lnTo>
                      <a:lnTo>
                        <a:pt x="6078" y="6760"/>
                      </a:lnTo>
                      <a:lnTo>
                        <a:pt x="6113" y="6799"/>
                      </a:lnTo>
                      <a:lnTo>
                        <a:pt x="6117" y="6825"/>
                      </a:lnTo>
                      <a:lnTo>
                        <a:pt x="6081" y="6842"/>
                      </a:lnTo>
                      <a:lnTo>
                        <a:pt x="6055" y="6875"/>
                      </a:lnTo>
                      <a:lnTo>
                        <a:pt x="5992" y="6879"/>
                      </a:lnTo>
                      <a:lnTo>
                        <a:pt x="5959" y="6853"/>
                      </a:lnTo>
                      <a:lnTo>
                        <a:pt x="6011" y="6824"/>
                      </a:lnTo>
                      <a:lnTo>
                        <a:pt x="6012" y="6798"/>
                      </a:lnTo>
                      <a:lnTo>
                        <a:pt x="5976" y="6798"/>
                      </a:lnTo>
                      <a:lnTo>
                        <a:pt x="5967" y="6820"/>
                      </a:lnTo>
                      <a:lnTo>
                        <a:pt x="5942" y="6823"/>
                      </a:lnTo>
                      <a:lnTo>
                        <a:pt x="5864" y="6779"/>
                      </a:lnTo>
                      <a:lnTo>
                        <a:pt x="5848" y="6800"/>
                      </a:lnTo>
                      <a:lnTo>
                        <a:pt x="5751" y="6814"/>
                      </a:lnTo>
                      <a:lnTo>
                        <a:pt x="5701" y="6818"/>
                      </a:lnTo>
                      <a:lnTo>
                        <a:pt x="5676" y="6863"/>
                      </a:lnTo>
                      <a:lnTo>
                        <a:pt x="5699" y="6867"/>
                      </a:lnTo>
                      <a:lnTo>
                        <a:pt x="5711" y="6879"/>
                      </a:lnTo>
                      <a:lnTo>
                        <a:pt x="5731" y="6848"/>
                      </a:lnTo>
                      <a:lnTo>
                        <a:pt x="5783" y="6837"/>
                      </a:lnTo>
                      <a:lnTo>
                        <a:pt x="5799" y="6870"/>
                      </a:lnTo>
                      <a:lnTo>
                        <a:pt x="5844" y="6913"/>
                      </a:lnTo>
                      <a:lnTo>
                        <a:pt x="5971" y="6934"/>
                      </a:lnTo>
                      <a:lnTo>
                        <a:pt x="6026" y="6949"/>
                      </a:lnTo>
                      <a:lnTo>
                        <a:pt x="6088" y="6939"/>
                      </a:lnTo>
                      <a:lnTo>
                        <a:pt x="6148" y="6938"/>
                      </a:lnTo>
                      <a:lnTo>
                        <a:pt x="6160" y="6956"/>
                      </a:lnTo>
                      <a:lnTo>
                        <a:pt x="6226" y="6970"/>
                      </a:lnTo>
                      <a:lnTo>
                        <a:pt x="6277" y="6940"/>
                      </a:lnTo>
                      <a:lnTo>
                        <a:pt x="6276" y="6907"/>
                      </a:lnTo>
                      <a:lnTo>
                        <a:pt x="6256" y="6883"/>
                      </a:lnTo>
                      <a:lnTo>
                        <a:pt x="6256" y="6839"/>
                      </a:lnTo>
                      <a:lnTo>
                        <a:pt x="6277" y="6810"/>
                      </a:lnTo>
                      <a:lnTo>
                        <a:pt x="6310" y="6794"/>
                      </a:lnTo>
                      <a:lnTo>
                        <a:pt x="6312" y="6769"/>
                      </a:lnTo>
                      <a:lnTo>
                        <a:pt x="6361" y="6721"/>
                      </a:lnTo>
                      <a:lnTo>
                        <a:pt x="6365" y="6690"/>
                      </a:lnTo>
                      <a:lnTo>
                        <a:pt x="6395" y="6610"/>
                      </a:lnTo>
                      <a:lnTo>
                        <a:pt x="6365" y="6560"/>
                      </a:lnTo>
                      <a:lnTo>
                        <a:pt x="6373" y="6503"/>
                      </a:lnTo>
                      <a:lnTo>
                        <a:pt x="6426" y="6410"/>
                      </a:lnTo>
                      <a:lnTo>
                        <a:pt x="6432" y="6379"/>
                      </a:lnTo>
                      <a:lnTo>
                        <a:pt x="6380" y="6253"/>
                      </a:lnTo>
                      <a:lnTo>
                        <a:pt x="6308" y="6211"/>
                      </a:lnTo>
                      <a:lnTo>
                        <a:pt x="6288" y="6181"/>
                      </a:lnTo>
                      <a:lnTo>
                        <a:pt x="6283" y="6084"/>
                      </a:lnTo>
                      <a:lnTo>
                        <a:pt x="6336" y="6042"/>
                      </a:lnTo>
                      <a:lnTo>
                        <a:pt x="6363" y="6002"/>
                      </a:lnTo>
                      <a:lnTo>
                        <a:pt x="6408" y="5995"/>
                      </a:lnTo>
                      <a:lnTo>
                        <a:pt x="6478" y="5928"/>
                      </a:lnTo>
                      <a:lnTo>
                        <a:pt x="6525" y="5926"/>
                      </a:lnTo>
                      <a:lnTo>
                        <a:pt x="6580" y="5979"/>
                      </a:lnTo>
                      <a:lnTo>
                        <a:pt x="6580" y="6025"/>
                      </a:lnTo>
                      <a:lnTo>
                        <a:pt x="6635" y="6052"/>
                      </a:lnTo>
                      <a:lnTo>
                        <a:pt x="6649" y="6079"/>
                      </a:lnTo>
                      <a:lnTo>
                        <a:pt x="6665" y="6079"/>
                      </a:lnTo>
                      <a:lnTo>
                        <a:pt x="6707" y="6131"/>
                      </a:lnTo>
                      <a:lnTo>
                        <a:pt x="6701" y="6173"/>
                      </a:lnTo>
                      <a:lnTo>
                        <a:pt x="6731" y="6192"/>
                      </a:lnTo>
                      <a:lnTo>
                        <a:pt x="6740" y="6231"/>
                      </a:lnTo>
                      <a:lnTo>
                        <a:pt x="6772" y="6271"/>
                      </a:lnTo>
                      <a:lnTo>
                        <a:pt x="6779" y="6314"/>
                      </a:lnTo>
                      <a:lnTo>
                        <a:pt x="6761" y="6330"/>
                      </a:lnTo>
                      <a:lnTo>
                        <a:pt x="6787" y="6369"/>
                      </a:lnTo>
                      <a:lnTo>
                        <a:pt x="6829" y="6371"/>
                      </a:lnTo>
                      <a:lnTo>
                        <a:pt x="6874" y="6404"/>
                      </a:lnTo>
                      <a:lnTo>
                        <a:pt x="6921" y="6393"/>
                      </a:lnTo>
                      <a:lnTo>
                        <a:pt x="6949" y="6384"/>
                      </a:lnTo>
                      <a:lnTo>
                        <a:pt x="7001" y="6379"/>
                      </a:lnTo>
                      <a:lnTo>
                        <a:pt x="7013" y="6359"/>
                      </a:lnTo>
                      <a:lnTo>
                        <a:pt x="7032" y="6348"/>
                      </a:lnTo>
                      <a:lnTo>
                        <a:pt x="7009" y="6339"/>
                      </a:lnTo>
                      <a:lnTo>
                        <a:pt x="6975" y="6348"/>
                      </a:lnTo>
                      <a:lnTo>
                        <a:pt x="6964" y="6321"/>
                      </a:lnTo>
                      <a:lnTo>
                        <a:pt x="6938" y="6365"/>
                      </a:lnTo>
                      <a:lnTo>
                        <a:pt x="6889" y="6365"/>
                      </a:lnTo>
                      <a:lnTo>
                        <a:pt x="6866" y="6335"/>
                      </a:lnTo>
                      <a:lnTo>
                        <a:pt x="6828" y="6336"/>
                      </a:lnTo>
                      <a:lnTo>
                        <a:pt x="6807" y="6305"/>
                      </a:lnTo>
                      <a:lnTo>
                        <a:pt x="6819" y="6276"/>
                      </a:lnTo>
                      <a:lnTo>
                        <a:pt x="6798" y="6264"/>
                      </a:lnTo>
                      <a:lnTo>
                        <a:pt x="6774" y="6214"/>
                      </a:lnTo>
                      <a:lnTo>
                        <a:pt x="6777" y="6157"/>
                      </a:lnTo>
                      <a:lnTo>
                        <a:pt x="6811" y="6149"/>
                      </a:lnTo>
                      <a:lnTo>
                        <a:pt x="6838" y="6125"/>
                      </a:lnTo>
                      <a:lnTo>
                        <a:pt x="6814" y="6105"/>
                      </a:lnTo>
                      <a:lnTo>
                        <a:pt x="6806" y="6079"/>
                      </a:lnTo>
                      <a:lnTo>
                        <a:pt x="6795" y="6071"/>
                      </a:lnTo>
                      <a:lnTo>
                        <a:pt x="6784" y="6045"/>
                      </a:lnTo>
                      <a:lnTo>
                        <a:pt x="6732" y="6015"/>
                      </a:lnTo>
                      <a:lnTo>
                        <a:pt x="6730" y="5987"/>
                      </a:lnTo>
                      <a:lnTo>
                        <a:pt x="6691" y="5936"/>
                      </a:lnTo>
                      <a:lnTo>
                        <a:pt x="6632" y="5937"/>
                      </a:lnTo>
                      <a:lnTo>
                        <a:pt x="6551" y="5904"/>
                      </a:lnTo>
                      <a:lnTo>
                        <a:pt x="6530" y="5865"/>
                      </a:lnTo>
                      <a:lnTo>
                        <a:pt x="6494" y="5877"/>
                      </a:lnTo>
                      <a:lnTo>
                        <a:pt x="6432" y="5841"/>
                      </a:lnTo>
                      <a:lnTo>
                        <a:pt x="6402" y="5852"/>
                      </a:lnTo>
                      <a:lnTo>
                        <a:pt x="6360" y="5839"/>
                      </a:lnTo>
                      <a:lnTo>
                        <a:pt x="6317" y="5881"/>
                      </a:lnTo>
                      <a:lnTo>
                        <a:pt x="6306" y="5928"/>
                      </a:lnTo>
                      <a:lnTo>
                        <a:pt x="6283" y="5947"/>
                      </a:lnTo>
                      <a:lnTo>
                        <a:pt x="6222" y="5928"/>
                      </a:lnTo>
                      <a:lnTo>
                        <a:pt x="6172" y="5959"/>
                      </a:lnTo>
                      <a:lnTo>
                        <a:pt x="6123" y="5945"/>
                      </a:lnTo>
                      <a:lnTo>
                        <a:pt x="6106" y="5921"/>
                      </a:lnTo>
                      <a:lnTo>
                        <a:pt x="6111" y="5877"/>
                      </a:lnTo>
                      <a:lnTo>
                        <a:pt x="6106" y="5841"/>
                      </a:lnTo>
                      <a:lnTo>
                        <a:pt x="6041" y="5774"/>
                      </a:lnTo>
                      <a:lnTo>
                        <a:pt x="6021" y="5734"/>
                      </a:lnTo>
                      <a:lnTo>
                        <a:pt x="6027" y="5657"/>
                      </a:lnTo>
                      <a:lnTo>
                        <a:pt x="5988" y="5597"/>
                      </a:lnTo>
                      <a:lnTo>
                        <a:pt x="5997" y="5553"/>
                      </a:lnTo>
                      <a:lnTo>
                        <a:pt x="6007" y="5442"/>
                      </a:lnTo>
                      <a:lnTo>
                        <a:pt x="5976" y="5372"/>
                      </a:lnTo>
                      <a:lnTo>
                        <a:pt x="5938" y="5332"/>
                      </a:lnTo>
                      <a:lnTo>
                        <a:pt x="5894" y="5332"/>
                      </a:lnTo>
                      <a:lnTo>
                        <a:pt x="5878" y="5284"/>
                      </a:lnTo>
                      <a:lnTo>
                        <a:pt x="5799" y="5217"/>
                      </a:lnTo>
                      <a:lnTo>
                        <a:pt x="5734" y="5181"/>
                      </a:lnTo>
                      <a:lnTo>
                        <a:pt x="5733" y="5138"/>
                      </a:lnTo>
                      <a:lnTo>
                        <a:pt x="5756" y="5072"/>
                      </a:lnTo>
                      <a:lnTo>
                        <a:pt x="5746" y="5019"/>
                      </a:lnTo>
                      <a:lnTo>
                        <a:pt x="5719" y="4994"/>
                      </a:lnTo>
                      <a:lnTo>
                        <a:pt x="5718" y="4976"/>
                      </a:lnTo>
                      <a:lnTo>
                        <a:pt x="5754" y="4939"/>
                      </a:lnTo>
                      <a:lnTo>
                        <a:pt x="5812" y="4873"/>
                      </a:lnTo>
                      <a:lnTo>
                        <a:pt x="5830" y="4798"/>
                      </a:lnTo>
                      <a:lnTo>
                        <a:pt x="5808" y="4706"/>
                      </a:lnTo>
                      <a:lnTo>
                        <a:pt x="5736" y="4568"/>
                      </a:lnTo>
                      <a:lnTo>
                        <a:pt x="5757" y="4554"/>
                      </a:lnTo>
                      <a:lnTo>
                        <a:pt x="5807" y="4589"/>
                      </a:lnTo>
                      <a:lnTo>
                        <a:pt x="5814" y="4634"/>
                      </a:lnTo>
                      <a:lnTo>
                        <a:pt x="5838" y="4642"/>
                      </a:lnTo>
                      <a:lnTo>
                        <a:pt x="5853" y="4659"/>
                      </a:lnTo>
                      <a:lnTo>
                        <a:pt x="5857" y="4714"/>
                      </a:lnTo>
                      <a:lnTo>
                        <a:pt x="5894" y="4750"/>
                      </a:lnTo>
                      <a:lnTo>
                        <a:pt x="5891" y="4825"/>
                      </a:lnTo>
                      <a:lnTo>
                        <a:pt x="5918" y="4872"/>
                      </a:lnTo>
                      <a:lnTo>
                        <a:pt x="5902" y="4914"/>
                      </a:lnTo>
                      <a:lnTo>
                        <a:pt x="5923" y="4952"/>
                      </a:lnTo>
                      <a:lnTo>
                        <a:pt x="5975" y="4997"/>
                      </a:lnTo>
                      <a:lnTo>
                        <a:pt x="5975" y="5026"/>
                      </a:lnTo>
                      <a:lnTo>
                        <a:pt x="6005" y="5051"/>
                      </a:lnTo>
                      <a:lnTo>
                        <a:pt x="6005" y="5074"/>
                      </a:lnTo>
                      <a:lnTo>
                        <a:pt x="5975" y="5096"/>
                      </a:lnTo>
                      <a:lnTo>
                        <a:pt x="5992" y="5123"/>
                      </a:lnTo>
                      <a:lnTo>
                        <a:pt x="6033" y="5115"/>
                      </a:lnTo>
                      <a:lnTo>
                        <a:pt x="6080" y="5144"/>
                      </a:lnTo>
                      <a:lnTo>
                        <a:pt x="6141" y="5144"/>
                      </a:lnTo>
                      <a:lnTo>
                        <a:pt x="6173" y="5131"/>
                      </a:lnTo>
                      <a:lnTo>
                        <a:pt x="6203" y="5152"/>
                      </a:lnTo>
                      <a:lnTo>
                        <a:pt x="6216" y="5179"/>
                      </a:lnTo>
                      <a:lnTo>
                        <a:pt x="6247" y="5142"/>
                      </a:lnTo>
                      <a:lnTo>
                        <a:pt x="6286" y="5138"/>
                      </a:lnTo>
                      <a:lnTo>
                        <a:pt x="6317" y="5122"/>
                      </a:lnTo>
                      <a:lnTo>
                        <a:pt x="6347" y="5129"/>
                      </a:lnTo>
                      <a:lnTo>
                        <a:pt x="6395" y="5181"/>
                      </a:lnTo>
                      <a:lnTo>
                        <a:pt x="6426" y="5185"/>
                      </a:lnTo>
                      <a:lnTo>
                        <a:pt x="6472" y="5211"/>
                      </a:lnTo>
                      <a:lnTo>
                        <a:pt x="6543" y="5199"/>
                      </a:lnTo>
                      <a:lnTo>
                        <a:pt x="6567" y="5167"/>
                      </a:lnTo>
                      <a:lnTo>
                        <a:pt x="6537" y="5187"/>
                      </a:lnTo>
                      <a:lnTo>
                        <a:pt x="6468" y="5181"/>
                      </a:lnTo>
                      <a:lnTo>
                        <a:pt x="6459" y="5147"/>
                      </a:lnTo>
                      <a:lnTo>
                        <a:pt x="6437" y="5139"/>
                      </a:lnTo>
                      <a:lnTo>
                        <a:pt x="6417" y="5089"/>
                      </a:lnTo>
                      <a:lnTo>
                        <a:pt x="6360" y="5089"/>
                      </a:lnTo>
                      <a:lnTo>
                        <a:pt x="6352" y="5062"/>
                      </a:lnTo>
                      <a:lnTo>
                        <a:pt x="6337" y="5059"/>
                      </a:lnTo>
                      <a:lnTo>
                        <a:pt x="6316" y="5083"/>
                      </a:lnTo>
                      <a:lnTo>
                        <a:pt x="6232" y="5076"/>
                      </a:lnTo>
                      <a:lnTo>
                        <a:pt x="6200" y="5051"/>
                      </a:lnTo>
                      <a:lnTo>
                        <a:pt x="6143" y="5047"/>
                      </a:lnTo>
                      <a:lnTo>
                        <a:pt x="6083" y="4994"/>
                      </a:lnTo>
                      <a:lnTo>
                        <a:pt x="6071" y="4952"/>
                      </a:lnTo>
                      <a:lnTo>
                        <a:pt x="6050" y="4949"/>
                      </a:lnTo>
                      <a:lnTo>
                        <a:pt x="5998" y="4872"/>
                      </a:lnTo>
                      <a:lnTo>
                        <a:pt x="6023" y="4863"/>
                      </a:lnTo>
                      <a:lnTo>
                        <a:pt x="6038" y="4843"/>
                      </a:lnTo>
                      <a:lnTo>
                        <a:pt x="6086" y="4808"/>
                      </a:lnTo>
                      <a:lnTo>
                        <a:pt x="6112" y="4808"/>
                      </a:lnTo>
                      <a:lnTo>
                        <a:pt x="6158" y="4863"/>
                      </a:lnTo>
                      <a:lnTo>
                        <a:pt x="6236" y="4894"/>
                      </a:lnTo>
                      <a:lnTo>
                        <a:pt x="6285" y="4884"/>
                      </a:lnTo>
                      <a:lnTo>
                        <a:pt x="6322" y="4816"/>
                      </a:lnTo>
                      <a:lnTo>
                        <a:pt x="6291" y="4754"/>
                      </a:lnTo>
                      <a:lnTo>
                        <a:pt x="6227" y="4738"/>
                      </a:lnTo>
                      <a:lnTo>
                        <a:pt x="6171" y="4774"/>
                      </a:lnTo>
                      <a:lnTo>
                        <a:pt x="6148" y="4750"/>
                      </a:lnTo>
                      <a:lnTo>
                        <a:pt x="6157" y="4729"/>
                      </a:lnTo>
                      <a:lnTo>
                        <a:pt x="6175" y="4741"/>
                      </a:lnTo>
                      <a:lnTo>
                        <a:pt x="6193" y="4728"/>
                      </a:lnTo>
                      <a:lnTo>
                        <a:pt x="6197" y="4689"/>
                      </a:lnTo>
                      <a:lnTo>
                        <a:pt x="6238" y="4624"/>
                      </a:lnTo>
                      <a:lnTo>
                        <a:pt x="6277" y="4600"/>
                      </a:lnTo>
                      <a:lnTo>
                        <a:pt x="6311" y="4617"/>
                      </a:lnTo>
                      <a:lnTo>
                        <a:pt x="6431" y="4614"/>
                      </a:lnTo>
                      <a:lnTo>
                        <a:pt x="6472" y="4658"/>
                      </a:lnTo>
                      <a:lnTo>
                        <a:pt x="6515" y="4687"/>
                      </a:lnTo>
                      <a:lnTo>
                        <a:pt x="6614" y="4698"/>
                      </a:lnTo>
                      <a:lnTo>
                        <a:pt x="6622" y="4732"/>
                      </a:lnTo>
                      <a:lnTo>
                        <a:pt x="6661" y="4753"/>
                      </a:lnTo>
                      <a:lnTo>
                        <a:pt x="6732" y="4825"/>
                      </a:lnTo>
                      <a:lnTo>
                        <a:pt x="6781" y="4828"/>
                      </a:lnTo>
                      <a:lnTo>
                        <a:pt x="6871" y="4814"/>
                      </a:lnTo>
                      <a:lnTo>
                        <a:pt x="6944" y="4771"/>
                      </a:lnTo>
                      <a:lnTo>
                        <a:pt x="6970" y="4797"/>
                      </a:lnTo>
                      <a:lnTo>
                        <a:pt x="6984" y="4793"/>
                      </a:lnTo>
                      <a:lnTo>
                        <a:pt x="7024" y="4797"/>
                      </a:lnTo>
                      <a:lnTo>
                        <a:pt x="7015" y="4857"/>
                      </a:lnTo>
                      <a:lnTo>
                        <a:pt x="7021" y="4891"/>
                      </a:lnTo>
                      <a:lnTo>
                        <a:pt x="7020" y="4917"/>
                      </a:lnTo>
                      <a:lnTo>
                        <a:pt x="6970" y="4947"/>
                      </a:lnTo>
                      <a:lnTo>
                        <a:pt x="6969" y="4992"/>
                      </a:lnTo>
                      <a:lnTo>
                        <a:pt x="6991" y="5031"/>
                      </a:lnTo>
                      <a:lnTo>
                        <a:pt x="6992" y="5088"/>
                      </a:lnTo>
                      <a:lnTo>
                        <a:pt x="7048" y="5132"/>
                      </a:lnTo>
                      <a:lnTo>
                        <a:pt x="7051" y="5171"/>
                      </a:lnTo>
                      <a:lnTo>
                        <a:pt x="7029" y="5201"/>
                      </a:lnTo>
                      <a:lnTo>
                        <a:pt x="7044" y="5308"/>
                      </a:lnTo>
                      <a:lnTo>
                        <a:pt x="7066" y="5306"/>
                      </a:lnTo>
                      <a:lnTo>
                        <a:pt x="7076" y="5271"/>
                      </a:lnTo>
                      <a:lnTo>
                        <a:pt x="7066" y="5247"/>
                      </a:lnTo>
                      <a:lnTo>
                        <a:pt x="7086" y="5221"/>
                      </a:lnTo>
                      <a:lnTo>
                        <a:pt x="7081" y="5178"/>
                      </a:lnTo>
                      <a:lnTo>
                        <a:pt x="7108" y="5168"/>
                      </a:lnTo>
                      <a:lnTo>
                        <a:pt x="7126" y="5113"/>
                      </a:lnTo>
                      <a:lnTo>
                        <a:pt x="7154" y="5133"/>
                      </a:lnTo>
                      <a:lnTo>
                        <a:pt x="7175" y="5193"/>
                      </a:lnTo>
                      <a:lnTo>
                        <a:pt x="7180" y="5273"/>
                      </a:lnTo>
                      <a:lnTo>
                        <a:pt x="7189" y="5301"/>
                      </a:lnTo>
                      <a:lnTo>
                        <a:pt x="7165" y="5316"/>
                      </a:lnTo>
                      <a:lnTo>
                        <a:pt x="7165" y="5356"/>
                      </a:lnTo>
                      <a:lnTo>
                        <a:pt x="7150" y="5368"/>
                      </a:lnTo>
                      <a:lnTo>
                        <a:pt x="7212" y="5409"/>
                      </a:lnTo>
                      <a:lnTo>
                        <a:pt x="7267" y="5406"/>
                      </a:lnTo>
                      <a:lnTo>
                        <a:pt x="7319" y="5420"/>
                      </a:lnTo>
                      <a:lnTo>
                        <a:pt x="7352" y="5463"/>
                      </a:lnTo>
                      <a:lnTo>
                        <a:pt x="7349" y="5500"/>
                      </a:lnTo>
                      <a:lnTo>
                        <a:pt x="7387" y="5528"/>
                      </a:lnTo>
                      <a:lnTo>
                        <a:pt x="7457" y="5530"/>
                      </a:lnTo>
                      <a:lnTo>
                        <a:pt x="7525" y="5601"/>
                      </a:lnTo>
                      <a:lnTo>
                        <a:pt x="7519" y="5576"/>
                      </a:lnTo>
                      <a:lnTo>
                        <a:pt x="7520" y="5528"/>
                      </a:lnTo>
                      <a:lnTo>
                        <a:pt x="7572" y="5473"/>
                      </a:lnTo>
                      <a:lnTo>
                        <a:pt x="7609" y="5472"/>
                      </a:lnTo>
                      <a:lnTo>
                        <a:pt x="7683" y="5531"/>
                      </a:lnTo>
                      <a:lnTo>
                        <a:pt x="7735" y="5531"/>
                      </a:lnTo>
                      <a:lnTo>
                        <a:pt x="7762" y="5565"/>
                      </a:lnTo>
                      <a:lnTo>
                        <a:pt x="7779" y="5627"/>
                      </a:lnTo>
                      <a:lnTo>
                        <a:pt x="7772" y="5560"/>
                      </a:lnTo>
                      <a:lnTo>
                        <a:pt x="7751" y="5515"/>
                      </a:lnTo>
                      <a:lnTo>
                        <a:pt x="7719" y="5513"/>
                      </a:lnTo>
                      <a:lnTo>
                        <a:pt x="7673" y="5497"/>
                      </a:lnTo>
                      <a:lnTo>
                        <a:pt x="7608" y="5454"/>
                      </a:lnTo>
                      <a:lnTo>
                        <a:pt x="7553" y="5465"/>
                      </a:lnTo>
                      <a:lnTo>
                        <a:pt x="7497" y="5508"/>
                      </a:lnTo>
                      <a:lnTo>
                        <a:pt x="7470" y="5500"/>
                      </a:lnTo>
                      <a:lnTo>
                        <a:pt x="7464" y="5506"/>
                      </a:lnTo>
                      <a:lnTo>
                        <a:pt x="7405" y="5481"/>
                      </a:lnTo>
                      <a:lnTo>
                        <a:pt x="7342" y="5413"/>
                      </a:lnTo>
                      <a:lnTo>
                        <a:pt x="7308" y="5388"/>
                      </a:lnTo>
                      <a:lnTo>
                        <a:pt x="7250" y="5383"/>
                      </a:lnTo>
                      <a:lnTo>
                        <a:pt x="7218" y="5332"/>
                      </a:lnTo>
                      <a:lnTo>
                        <a:pt x="7244" y="5343"/>
                      </a:lnTo>
                      <a:lnTo>
                        <a:pt x="7265" y="5339"/>
                      </a:lnTo>
                      <a:lnTo>
                        <a:pt x="7304" y="5264"/>
                      </a:lnTo>
                      <a:lnTo>
                        <a:pt x="7291" y="5229"/>
                      </a:lnTo>
                      <a:lnTo>
                        <a:pt x="7244" y="5187"/>
                      </a:lnTo>
                      <a:lnTo>
                        <a:pt x="7224" y="5111"/>
                      </a:lnTo>
                      <a:lnTo>
                        <a:pt x="7169" y="5032"/>
                      </a:lnTo>
                      <a:lnTo>
                        <a:pt x="7135" y="5009"/>
                      </a:lnTo>
                      <a:lnTo>
                        <a:pt x="7098" y="4962"/>
                      </a:lnTo>
                      <a:lnTo>
                        <a:pt x="7108" y="4922"/>
                      </a:lnTo>
                      <a:lnTo>
                        <a:pt x="7095" y="4886"/>
                      </a:lnTo>
                      <a:lnTo>
                        <a:pt x="7086" y="4798"/>
                      </a:lnTo>
                      <a:lnTo>
                        <a:pt x="7051" y="4757"/>
                      </a:lnTo>
                      <a:lnTo>
                        <a:pt x="7029" y="4757"/>
                      </a:lnTo>
                      <a:lnTo>
                        <a:pt x="6969" y="4718"/>
                      </a:lnTo>
                      <a:lnTo>
                        <a:pt x="6880" y="4715"/>
                      </a:lnTo>
                      <a:lnTo>
                        <a:pt x="6852" y="4667"/>
                      </a:lnTo>
                      <a:lnTo>
                        <a:pt x="6800" y="4640"/>
                      </a:lnTo>
                      <a:lnTo>
                        <a:pt x="6801" y="4596"/>
                      </a:lnTo>
                      <a:lnTo>
                        <a:pt x="6786" y="4568"/>
                      </a:lnTo>
                      <a:lnTo>
                        <a:pt x="6786" y="4542"/>
                      </a:lnTo>
                      <a:lnTo>
                        <a:pt x="6745" y="4568"/>
                      </a:lnTo>
                      <a:lnTo>
                        <a:pt x="6627" y="4562"/>
                      </a:lnTo>
                      <a:lnTo>
                        <a:pt x="6587" y="4566"/>
                      </a:lnTo>
                      <a:lnTo>
                        <a:pt x="6537" y="4534"/>
                      </a:lnTo>
                      <a:lnTo>
                        <a:pt x="6531" y="4487"/>
                      </a:lnTo>
                      <a:lnTo>
                        <a:pt x="6516" y="4487"/>
                      </a:lnTo>
                      <a:lnTo>
                        <a:pt x="6501" y="4459"/>
                      </a:lnTo>
                      <a:lnTo>
                        <a:pt x="6506" y="4398"/>
                      </a:lnTo>
                      <a:lnTo>
                        <a:pt x="6461" y="4320"/>
                      </a:lnTo>
                      <a:lnTo>
                        <a:pt x="6401" y="4284"/>
                      </a:lnTo>
                      <a:lnTo>
                        <a:pt x="6414" y="4258"/>
                      </a:lnTo>
                      <a:lnTo>
                        <a:pt x="6406" y="4238"/>
                      </a:lnTo>
                      <a:lnTo>
                        <a:pt x="6378" y="4236"/>
                      </a:lnTo>
                      <a:lnTo>
                        <a:pt x="6358" y="4214"/>
                      </a:lnTo>
                      <a:lnTo>
                        <a:pt x="6368" y="4179"/>
                      </a:lnTo>
                      <a:lnTo>
                        <a:pt x="6370" y="4141"/>
                      </a:lnTo>
                      <a:lnTo>
                        <a:pt x="6330" y="4110"/>
                      </a:lnTo>
                      <a:lnTo>
                        <a:pt x="6356" y="4090"/>
                      </a:lnTo>
                      <a:lnTo>
                        <a:pt x="6403" y="4089"/>
                      </a:lnTo>
                      <a:lnTo>
                        <a:pt x="6446" y="4045"/>
                      </a:lnTo>
                      <a:lnTo>
                        <a:pt x="6487" y="4045"/>
                      </a:lnTo>
                      <a:lnTo>
                        <a:pt x="6581" y="4025"/>
                      </a:lnTo>
                      <a:lnTo>
                        <a:pt x="6711" y="3977"/>
                      </a:lnTo>
                      <a:lnTo>
                        <a:pt x="6760" y="3934"/>
                      </a:lnTo>
                      <a:lnTo>
                        <a:pt x="6801" y="3925"/>
                      </a:lnTo>
                      <a:lnTo>
                        <a:pt x="6835" y="3938"/>
                      </a:lnTo>
                      <a:lnTo>
                        <a:pt x="6877" y="3921"/>
                      </a:lnTo>
                      <a:lnTo>
                        <a:pt x="6895" y="3880"/>
                      </a:lnTo>
                      <a:lnTo>
                        <a:pt x="6957" y="3856"/>
                      </a:lnTo>
                      <a:lnTo>
                        <a:pt x="7076" y="3806"/>
                      </a:lnTo>
                      <a:lnTo>
                        <a:pt x="7088" y="3820"/>
                      </a:lnTo>
                      <a:lnTo>
                        <a:pt x="7069" y="3856"/>
                      </a:lnTo>
                      <a:lnTo>
                        <a:pt x="7073" y="3882"/>
                      </a:lnTo>
                      <a:lnTo>
                        <a:pt x="7046" y="3900"/>
                      </a:lnTo>
                      <a:lnTo>
                        <a:pt x="7014" y="3970"/>
                      </a:lnTo>
                      <a:lnTo>
                        <a:pt x="7015" y="4008"/>
                      </a:lnTo>
                      <a:lnTo>
                        <a:pt x="7086" y="4065"/>
                      </a:lnTo>
                      <a:lnTo>
                        <a:pt x="7150" y="4064"/>
                      </a:lnTo>
                      <a:lnTo>
                        <a:pt x="7113" y="4046"/>
                      </a:lnTo>
                      <a:lnTo>
                        <a:pt x="7053" y="3988"/>
                      </a:lnTo>
                      <a:lnTo>
                        <a:pt x="7051" y="3964"/>
                      </a:lnTo>
                      <a:lnTo>
                        <a:pt x="7079" y="3926"/>
                      </a:lnTo>
                      <a:lnTo>
                        <a:pt x="7148" y="3885"/>
                      </a:lnTo>
                      <a:lnTo>
                        <a:pt x="7172" y="3823"/>
                      </a:lnTo>
                      <a:lnTo>
                        <a:pt x="7148" y="3774"/>
                      </a:lnTo>
                      <a:lnTo>
                        <a:pt x="7106" y="3774"/>
                      </a:lnTo>
                      <a:lnTo>
                        <a:pt x="7056" y="3740"/>
                      </a:lnTo>
                      <a:lnTo>
                        <a:pt x="7068" y="3710"/>
                      </a:lnTo>
                      <a:lnTo>
                        <a:pt x="7014" y="3707"/>
                      </a:lnTo>
                      <a:lnTo>
                        <a:pt x="6998" y="3729"/>
                      </a:lnTo>
                      <a:lnTo>
                        <a:pt x="6976" y="3711"/>
                      </a:lnTo>
                      <a:lnTo>
                        <a:pt x="6960" y="3665"/>
                      </a:lnTo>
                      <a:lnTo>
                        <a:pt x="6903" y="3667"/>
                      </a:lnTo>
                      <a:lnTo>
                        <a:pt x="6875" y="3679"/>
                      </a:lnTo>
                      <a:lnTo>
                        <a:pt x="6835" y="3631"/>
                      </a:lnTo>
                      <a:lnTo>
                        <a:pt x="6852" y="3620"/>
                      </a:lnTo>
                      <a:lnTo>
                        <a:pt x="6858" y="3592"/>
                      </a:lnTo>
                      <a:lnTo>
                        <a:pt x="6877" y="3582"/>
                      </a:lnTo>
                      <a:lnTo>
                        <a:pt x="6909" y="3612"/>
                      </a:lnTo>
                      <a:lnTo>
                        <a:pt x="6950" y="3611"/>
                      </a:lnTo>
                      <a:lnTo>
                        <a:pt x="6985" y="3592"/>
                      </a:lnTo>
                      <a:lnTo>
                        <a:pt x="6973" y="3571"/>
                      </a:lnTo>
                      <a:lnTo>
                        <a:pt x="6955" y="3581"/>
                      </a:lnTo>
                      <a:lnTo>
                        <a:pt x="6922" y="3590"/>
                      </a:lnTo>
                      <a:lnTo>
                        <a:pt x="6889" y="3564"/>
                      </a:lnTo>
                      <a:lnTo>
                        <a:pt x="6882" y="3531"/>
                      </a:lnTo>
                      <a:lnTo>
                        <a:pt x="6844" y="3526"/>
                      </a:lnTo>
                      <a:lnTo>
                        <a:pt x="6789" y="3510"/>
                      </a:lnTo>
                      <a:lnTo>
                        <a:pt x="6755" y="3525"/>
                      </a:lnTo>
                      <a:lnTo>
                        <a:pt x="6734" y="3490"/>
                      </a:lnTo>
                      <a:lnTo>
                        <a:pt x="6752" y="3468"/>
                      </a:lnTo>
                      <a:lnTo>
                        <a:pt x="6750" y="3437"/>
                      </a:lnTo>
                      <a:lnTo>
                        <a:pt x="6729" y="3416"/>
                      </a:lnTo>
                      <a:lnTo>
                        <a:pt x="6736" y="3404"/>
                      </a:lnTo>
                      <a:lnTo>
                        <a:pt x="6760" y="3409"/>
                      </a:lnTo>
                      <a:lnTo>
                        <a:pt x="6796" y="3459"/>
                      </a:lnTo>
                      <a:lnTo>
                        <a:pt x="6828" y="3450"/>
                      </a:lnTo>
                      <a:lnTo>
                        <a:pt x="6865" y="3503"/>
                      </a:lnTo>
                      <a:lnTo>
                        <a:pt x="6870" y="3471"/>
                      </a:lnTo>
                      <a:lnTo>
                        <a:pt x="6864" y="3446"/>
                      </a:lnTo>
                      <a:lnTo>
                        <a:pt x="6895" y="3424"/>
                      </a:lnTo>
                      <a:lnTo>
                        <a:pt x="6901" y="3356"/>
                      </a:lnTo>
                      <a:lnTo>
                        <a:pt x="6875" y="3335"/>
                      </a:lnTo>
                      <a:lnTo>
                        <a:pt x="6884" y="3322"/>
                      </a:lnTo>
                      <a:lnTo>
                        <a:pt x="6919" y="3328"/>
                      </a:lnTo>
                      <a:lnTo>
                        <a:pt x="6936" y="3302"/>
                      </a:lnTo>
                      <a:lnTo>
                        <a:pt x="6856" y="3283"/>
                      </a:lnTo>
                      <a:lnTo>
                        <a:pt x="6840" y="3306"/>
                      </a:lnTo>
                      <a:lnTo>
                        <a:pt x="6814" y="3305"/>
                      </a:lnTo>
                      <a:lnTo>
                        <a:pt x="6815" y="3271"/>
                      </a:lnTo>
                      <a:lnTo>
                        <a:pt x="6847" y="3245"/>
                      </a:lnTo>
                      <a:lnTo>
                        <a:pt x="6905" y="3242"/>
                      </a:lnTo>
                      <a:lnTo>
                        <a:pt x="6948" y="3227"/>
                      </a:lnTo>
                      <a:lnTo>
                        <a:pt x="6943" y="3196"/>
                      </a:lnTo>
                      <a:lnTo>
                        <a:pt x="6976" y="3159"/>
                      </a:lnTo>
                      <a:lnTo>
                        <a:pt x="6976" y="3126"/>
                      </a:lnTo>
                      <a:lnTo>
                        <a:pt x="6989" y="3113"/>
                      </a:lnTo>
                      <a:lnTo>
                        <a:pt x="6983" y="3097"/>
                      </a:lnTo>
                      <a:lnTo>
                        <a:pt x="7015" y="3050"/>
                      </a:lnTo>
                      <a:lnTo>
                        <a:pt x="7029" y="3050"/>
                      </a:lnTo>
                      <a:lnTo>
                        <a:pt x="7044" y="3073"/>
                      </a:lnTo>
                      <a:lnTo>
                        <a:pt x="7061" y="3065"/>
                      </a:lnTo>
                      <a:lnTo>
                        <a:pt x="7073" y="3033"/>
                      </a:lnTo>
                      <a:lnTo>
                        <a:pt x="7086" y="3032"/>
                      </a:lnTo>
                      <a:lnTo>
                        <a:pt x="7066" y="3002"/>
                      </a:lnTo>
                      <a:lnTo>
                        <a:pt x="7079" y="2982"/>
                      </a:lnTo>
                      <a:lnTo>
                        <a:pt x="7123" y="2968"/>
                      </a:lnTo>
                      <a:lnTo>
                        <a:pt x="7143" y="2960"/>
                      </a:lnTo>
                      <a:lnTo>
                        <a:pt x="7151" y="2928"/>
                      </a:lnTo>
                      <a:lnTo>
                        <a:pt x="7169" y="2925"/>
                      </a:lnTo>
                      <a:lnTo>
                        <a:pt x="7200" y="2937"/>
                      </a:lnTo>
                      <a:lnTo>
                        <a:pt x="7259" y="2925"/>
                      </a:lnTo>
                      <a:lnTo>
                        <a:pt x="7245" y="2903"/>
                      </a:lnTo>
                      <a:lnTo>
                        <a:pt x="7251" y="2877"/>
                      </a:lnTo>
                      <a:lnTo>
                        <a:pt x="7326" y="2865"/>
                      </a:lnTo>
                      <a:lnTo>
                        <a:pt x="7368" y="2841"/>
                      </a:lnTo>
                      <a:lnTo>
                        <a:pt x="7384" y="2804"/>
                      </a:lnTo>
                      <a:lnTo>
                        <a:pt x="7480" y="2764"/>
                      </a:lnTo>
                      <a:lnTo>
                        <a:pt x="7488" y="2731"/>
                      </a:lnTo>
                      <a:lnTo>
                        <a:pt x="7467" y="2725"/>
                      </a:lnTo>
                      <a:lnTo>
                        <a:pt x="7409" y="2761"/>
                      </a:lnTo>
                      <a:lnTo>
                        <a:pt x="7389" y="2742"/>
                      </a:lnTo>
                      <a:lnTo>
                        <a:pt x="7350" y="2781"/>
                      </a:lnTo>
                      <a:lnTo>
                        <a:pt x="7330" y="2760"/>
                      </a:lnTo>
                      <a:lnTo>
                        <a:pt x="7331" y="2685"/>
                      </a:lnTo>
                      <a:lnTo>
                        <a:pt x="7350" y="2672"/>
                      </a:lnTo>
                      <a:lnTo>
                        <a:pt x="7365" y="2641"/>
                      </a:lnTo>
                      <a:lnTo>
                        <a:pt x="7378" y="2646"/>
                      </a:lnTo>
                      <a:lnTo>
                        <a:pt x="7383" y="2663"/>
                      </a:lnTo>
                      <a:lnTo>
                        <a:pt x="7394" y="2669"/>
                      </a:lnTo>
                      <a:lnTo>
                        <a:pt x="7420" y="2643"/>
                      </a:lnTo>
                      <a:lnTo>
                        <a:pt x="7382" y="2607"/>
                      </a:lnTo>
                      <a:lnTo>
                        <a:pt x="7425" y="2601"/>
                      </a:lnTo>
                      <a:lnTo>
                        <a:pt x="7455" y="2621"/>
                      </a:lnTo>
                      <a:lnTo>
                        <a:pt x="7485" y="2627"/>
                      </a:lnTo>
                      <a:lnTo>
                        <a:pt x="7534" y="2591"/>
                      </a:lnTo>
                      <a:lnTo>
                        <a:pt x="7568" y="2602"/>
                      </a:lnTo>
                      <a:lnTo>
                        <a:pt x="7659" y="2569"/>
                      </a:lnTo>
                      <a:lnTo>
                        <a:pt x="7697" y="2576"/>
                      </a:lnTo>
                      <a:lnTo>
                        <a:pt x="7710" y="2603"/>
                      </a:lnTo>
                      <a:lnTo>
                        <a:pt x="7675" y="2683"/>
                      </a:lnTo>
                      <a:lnTo>
                        <a:pt x="7675" y="2704"/>
                      </a:lnTo>
                      <a:lnTo>
                        <a:pt x="7712" y="2731"/>
                      </a:lnTo>
                      <a:lnTo>
                        <a:pt x="7724" y="2681"/>
                      </a:lnTo>
                      <a:lnTo>
                        <a:pt x="7756" y="2629"/>
                      </a:lnTo>
                      <a:lnTo>
                        <a:pt x="7748" y="2597"/>
                      </a:lnTo>
                      <a:lnTo>
                        <a:pt x="7756" y="2583"/>
                      </a:lnTo>
                      <a:lnTo>
                        <a:pt x="7783" y="2615"/>
                      </a:lnTo>
                      <a:lnTo>
                        <a:pt x="7789" y="2668"/>
                      </a:lnTo>
                      <a:lnTo>
                        <a:pt x="7818" y="2668"/>
                      </a:lnTo>
                      <a:lnTo>
                        <a:pt x="7831" y="2631"/>
                      </a:lnTo>
                      <a:lnTo>
                        <a:pt x="7818" y="2594"/>
                      </a:lnTo>
                      <a:lnTo>
                        <a:pt x="7842" y="2574"/>
                      </a:lnTo>
                      <a:lnTo>
                        <a:pt x="7857" y="2578"/>
                      </a:lnTo>
                      <a:lnTo>
                        <a:pt x="7863" y="2615"/>
                      </a:lnTo>
                      <a:lnTo>
                        <a:pt x="7913" y="2577"/>
                      </a:lnTo>
                      <a:lnTo>
                        <a:pt x="7920" y="2557"/>
                      </a:lnTo>
                      <a:lnTo>
                        <a:pt x="7897" y="2528"/>
                      </a:lnTo>
                      <a:lnTo>
                        <a:pt x="7934" y="2529"/>
                      </a:lnTo>
                      <a:lnTo>
                        <a:pt x="7953" y="2509"/>
                      </a:lnTo>
                      <a:lnTo>
                        <a:pt x="7917" y="2496"/>
                      </a:lnTo>
                      <a:lnTo>
                        <a:pt x="7957" y="2458"/>
                      </a:lnTo>
                      <a:lnTo>
                        <a:pt x="8001" y="2456"/>
                      </a:lnTo>
                      <a:lnTo>
                        <a:pt x="8033" y="2437"/>
                      </a:lnTo>
                      <a:lnTo>
                        <a:pt x="8052" y="2444"/>
                      </a:lnTo>
                      <a:lnTo>
                        <a:pt x="8053" y="2466"/>
                      </a:lnTo>
                      <a:lnTo>
                        <a:pt x="8066" y="2475"/>
                      </a:lnTo>
                      <a:lnTo>
                        <a:pt x="8120" y="2479"/>
                      </a:lnTo>
                      <a:lnTo>
                        <a:pt x="8120" y="2528"/>
                      </a:lnTo>
                      <a:lnTo>
                        <a:pt x="8138" y="2549"/>
                      </a:lnTo>
                      <a:lnTo>
                        <a:pt x="8111" y="2628"/>
                      </a:lnTo>
                      <a:lnTo>
                        <a:pt x="8158" y="2604"/>
                      </a:lnTo>
                      <a:lnTo>
                        <a:pt x="8192" y="2533"/>
                      </a:lnTo>
                      <a:lnTo>
                        <a:pt x="8153" y="2463"/>
                      </a:lnTo>
                      <a:lnTo>
                        <a:pt x="8109" y="2437"/>
                      </a:lnTo>
                      <a:lnTo>
                        <a:pt x="8077" y="2391"/>
                      </a:lnTo>
                      <a:lnTo>
                        <a:pt x="8041" y="2414"/>
                      </a:lnTo>
                      <a:lnTo>
                        <a:pt x="8020" y="2399"/>
                      </a:lnTo>
                      <a:lnTo>
                        <a:pt x="7979" y="2407"/>
                      </a:lnTo>
                      <a:lnTo>
                        <a:pt x="7972" y="2378"/>
                      </a:lnTo>
                      <a:lnTo>
                        <a:pt x="7937" y="2367"/>
                      </a:lnTo>
                      <a:lnTo>
                        <a:pt x="7931" y="2353"/>
                      </a:lnTo>
                      <a:lnTo>
                        <a:pt x="7954" y="2327"/>
                      </a:lnTo>
                      <a:lnTo>
                        <a:pt x="8024" y="2328"/>
                      </a:lnTo>
                      <a:lnTo>
                        <a:pt x="8048" y="2302"/>
                      </a:lnTo>
                      <a:lnTo>
                        <a:pt x="8079" y="2302"/>
                      </a:lnTo>
                      <a:lnTo>
                        <a:pt x="8113" y="2309"/>
                      </a:lnTo>
                      <a:lnTo>
                        <a:pt x="8147" y="2295"/>
                      </a:lnTo>
                      <a:lnTo>
                        <a:pt x="8170" y="2311"/>
                      </a:lnTo>
                      <a:lnTo>
                        <a:pt x="8247" y="2278"/>
                      </a:lnTo>
                      <a:lnTo>
                        <a:pt x="8288" y="2299"/>
                      </a:lnTo>
                      <a:lnTo>
                        <a:pt x="8315" y="2295"/>
                      </a:lnTo>
                      <a:lnTo>
                        <a:pt x="8345" y="2302"/>
                      </a:lnTo>
                      <a:lnTo>
                        <a:pt x="8373" y="2281"/>
                      </a:lnTo>
                      <a:lnTo>
                        <a:pt x="8360" y="2260"/>
                      </a:lnTo>
                      <a:lnTo>
                        <a:pt x="8306" y="2257"/>
                      </a:lnTo>
                      <a:lnTo>
                        <a:pt x="8252" y="2234"/>
                      </a:lnTo>
                      <a:lnTo>
                        <a:pt x="8210" y="2252"/>
                      </a:lnTo>
                      <a:lnTo>
                        <a:pt x="8148" y="2246"/>
                      </a:lnTo>
                      <a:lnTo>
                        <a:pt x="8148" y="2220"/>
                      </a:lnTo>
                      <a:lnTo>
                        <a:pt x="8132" y="2179"/>
                      </a:lnTo>
                      <a:lnTo>
                        <a:pt x="8182" y="2147"/>
                      </a:lnTo>
                      <a:lnTo>
                        <a:pt x="8135" y="2135"/>
                      </a:lnTo>
                      <a:lnTo>
                        <a:pt x="8096" y="2085"/>
                      </a:lnTo>
                      <a:lnTo>
                        <a:pt x="8062" y="2088"/>
                      </a:lnTo>
                      <a:lnTo>
                        <a:pt x="8031" y="2047"/>
                      </a:lnTo>
                      <a:lnTo>
                        <a:pt x="8024" y="2005"/>
                      </a:lnTo>
                      <a:lnTo>
                        <a:pt x="8056" y="2005"/>
                      </a:lnTo>
                      <a:lnTo>
                        <a:pt x="8056" y="1965"/>
                      </a:lnTo>
                      <a:lnTo>
                        <a:pt x="8014" y="1928"/>
                      </a:lnTo>
                      <a:lnTo>
                        <a:pt x="8020" y="1769"/>
                      </a:lnTo>
                      <a:lnTo>
                        <a:pt x="8056" y="1726"/>
                      </a:lnTo>
                      <a:lnTo>
                        <a:pt x="8043" y="1685"/>
                      </a:lnTo>
                      <a:lnTo>
                        <a:pt x="8051" y="1629"/>
                      </a:lnTo>
                      <a:lnTo>
                        <a:pt x="8083" y="1596"/>
                      </a:lnTo>
                      <a:lnTo>
                        <a:pt x="8061" y="1561"/>
                      </a:lnTo>
                      <a:lnTo>
                        <a:pt x="8092" y="1552"/>
                      </a:lnTo>
                      <a:lnTo>
                        <a:pt x="8100" y="1524"/>
                      </a:lnTo>
                      <a:lnTo>
                        <a:pt x="8148" y="1482"/>
                      </a:lnTo>
                      <a:lnTo>
                        <a:pt x="8171" y="1484"/>
                      </a:lnTo>
                      <a:lnTo>
                        <a:pt x="8212" y="1531"/>
                      </a:lnTo>
                      <a:lnTo>
                        <a:pt x="8245" y="1499"/>
                      </a:lnTo>
                      <a:lnTo>
                        <a:pt x="8275" y="1498"/>
                      </a:lnTo>
                      <a:lnTo>
                        <a:pt x="8293" y="1546"/>
                      </a:lnTo>
                      <a:lnTo>
                        <a:pt x="8340" y="1555"/>
                      </a:lnTo>
                      <a:lnTo>
                        <a:pt x="8385" y="1516"/>
                      </a:lnTo>
                      <a:lnTo>
                        <a:pt x="8400" y="1521"/>
                      </a:lnTo>
                      <a:lnTo>
                        <a:pt x="8405" y="1570"/>
                      </a:lnTo>
                      <a:lnTo>
                        <a:pt x="8417" y="1585"/>
                      </a:lnTo>
                      <a:lnTo>
                        <a:pt x="8468" y="1599"/>
                      </a:lnTo>
                      <a:lnTo>
                        <a:pt x="8472" y="1613"/>
                      </a:lnTo>
                      <a:lnTo>
                        <a:pt x="8438" y="1634"/>
                      </a:lnTo>
                      <a:lnTo>
                        <a:pt x="8437" y="1649"/>
                      </a:lnTo>
                      <a:lnTo>
                        <a:pt x="8421" y="1679"/>
                      </a:lnTo>
                      <a:lnTo>
                        <a:pt x="8431" y="1715"/>
                      </a:lnTo>
                      <a:lnTo>
                        <a:pt x="8395" y="1771"/>
                      </a:lnTo>
                      <a:lnTo>
                        <a:pt x="8357" y="1779"/>
                      </a:lnTo>
                      <a:lnTo>
                        <a:pt x="8331" y="1824"/>
                      </a:lnTo>
                      <a:lnTo>
                        <a:pt x="8357" y="1832"/>
                      </a:lnTo>
                      <a:lnTo>
                        <a:pt x="8436" y="1800"/>
                      </a:lnTo>
                      <a:lnTo>
                        <a:pt x="8492" y="1718"/>
                      </a:lnTo>
                      <a:lnTo>
                        <a:pt x="8517" y="1723"/>
                      </a:lnTo>
                      <a:lnTo>
                        <a:pt x="8518" y="1748"/>
                      </a:lnTo>
                      <a:lnTo>
                        <a:pt x="8493" y="1783"/>
                      </a:lnTo>
                      <a:lnTo>
                        <a:pt x="8496" y="1808"/>
                      </a:lnTo>
                      <a:lnTo>
                        <a:pt x="8528" y="1808"/>
                      </a:lnTo>
                      <a:lnTo>
                        <a:pt x="8558" y="1762"/>
                      </a:lnTo>
                      <a:lnTo>
                        <a:pt x="8592" y="1744"/>
                      </a:lnTo>
                      <a:lnTo>
                        <a:pt x="8608" y="1759"/>
                      </a:lnTo>
                      <a:lnTo>
                        <a:pt x="8651" y="1755"/>
                      </a:lnTo>
                      <a:lnTo>
                        <a:pt x="8660" y="1716"/>
                      </a:lnTo>
                      <a:lnTo>
                        <a:pt x="8679" y="1714"/>
                      </a:lnTo>
                      <a:lnTo>
                        <a:pt x="8702" y="1729"/>
                      </a:lnTo>
                      <a:lnTo>
                        <a:pt x="8729" y="1714"/>
                      </a:lnTo>
                      <a:lnTo>
                        <a:pt x="8775" y="1759"/>
                      </a:lnTo>
                      <a:lnTo>
                        <a:pt x="8775" y="1793"/>
                      </a:lnTo>
                      <a:lnTo>
                        <a:pt x="8795" y="1845"/>
                      </a:lnTo>
                      <a:lnTo>
                        <a:pt x="8782" y="1865"/>
                      </a:lnTo>
                      <a:lnTo>
                        <a:pt x="8781" y="1898"/>
                      </a:lnTo>
                      <a:lnTo>
                        <a:pt x="8757" y="1947"/>
                      </a:lnTo>
                      <a:lnTo>
                        <a:pt x="8799" y="2015"/>
                      </a:lnTo>
                      <a:lnTo>
                        <a:pt x="8795" y="2054"/>
                      </a:lnTo>
                      <a:lnTo>
                        <a:pt x="8767" y="2065"/>
                      </a:lnTo>
                      <a:lnTo>
                        <a:pt x="8740" y="2088"/>
                      </a:lnTo>
                      <a:lnTo>
                        <a:pt x="8762" y="2093"/>
                      </a:lnTo>
                      <a:lnTo>
                        <a:pt x="8829" y="2078"/>
                      </a:lnTo>
                      <a:lnTo>
                        <a:pt x="8869" y="2038"/>
                      </a:lnTo>
                      <a:lnTo>
                        <a:pt x="8920" y="2035"/>
                      </a:lnTo>
                      <a:lnTo>
                        <a:pt x="8944" y="1987"/>
                      </a:lnTo>
                      <a:lnTo>
                        <a:pt x="8939" y="1926"/>
                      </a:lnTo>
                      <a:lnTo>
                        <a:pt x="8921" y="1879"/>
                      </a:lnTo>
                      <a:lnTo>
                        <a:pt x="8903" y="1883"/>
                      </a:lnTo>
                      <a:lnTo>
                        <a:pt x="8877" y="1872"/>
                      </a:lnTo>
                      <a:lnTo>
                        <a:pt x="8874" y="1837"/>
                      </a:lnTo>
                      <a:lnTo>
                        <a:pt x="8890" y="1825"/>
                      </a:lnTo>
                      <a:lnTo>
                        <a:pt x="8914" y="1825"/>
                      </a:lnTo>
                      <a:lnTo>
                        <a:pt x="8931" y="1837"/>
                      </a:lnTo>
                      <a:lnTo>
                        <a:pt x="8953" y="1829"/>
                      </a:lnTo>
                      <a:lnTo>
                        <a:pt x="9012" y="1814"/>
                      </a:lnTo>
                      <a:lnTo>
                        <a:pt x="9054" y="1769"/>
                      </a:lnTo>
                      <a:lnTo>
                        <a:pt x="9079" y="1775"/>
                      </a:lnTo>
                      <a:lnTo>
                        <a:pt x="9125" y="1775"/>
                      </a:lnTo>
                      <a:lnTo>
                        <a:pt x="9137" y="1741"/>
                      </a:lnTo>
                      <a:lnTo>
                        <a:pt x="9169" y="1712"/>
                      </a:lnTo>
                      <a:lnTo>
                        <a:pt x="9180" y="1720"/>
                      </a:lnTo>
                      <a:lnTo>
                        <a:pt x="9207" y="1694"/>
                      </a:lnTo>
                      <a:lnTo>
                        <a:pt x="9242" y="1686"/>
                      </a:lnTo>
                      <a:lnTo>
                        <a:pt x="9256" y="1700"/>
                      </a:lnTo>
                      <a:lnTo>
                        <a:pt x="9291" y="1691"/>
                      </a:lnTo>
                      <a:lnTo>
                        <a:pt x="9298" y="1713"/>
                      </a:lnTo>
                      <a:lnTo>
                        <a:pt x="9286" y="1730"/>
                      </a:lnTo>
                      <a:lnTo>
                        <a:pt x="9292" y="1759"/>
                      </a:lnTo>
                      <a:lnTo>
                        <a:pt x="9368" y="1753"/>
                      </a:lnTo>
                      <a:lnTo>
                        <a:pt x="9377" y="1763"/>
                      </a:lnTo>
                      <a:lnTo>
                        <a:pt x="9412" y="1776"/>
                      </a:lnTo>
                      <a:lnTo>
                        <a:pt x="9540" y="1850"/>
                      </a:lnTo>
                      <a:lnTo>
                        <a:pt x="9569" y="1856"/>
                      </a:lnTo>
                      <a:lnTo>
                        <a:pt x="9588" y="1892"/>
                      </a:lnTo>
                      <a:lnTo>
                        <a:pt x="9586" y="1918"/>
                      </a:lnTo>
                      <a:lnTo>
                        <a:pt x="9646" y="1986"/>
                      </a:lnTo>
                      <a:lnTo>
                        <a:pt x="9660" y="1979"/>
                      </a:lnTo>
                      <a:lnTo>
                        <a:pt x="9661" y="1953"/>
                      </a:lnTo>
                      <a:lnTo>
                        <a:pt x="9681" y="1941"/>
                      </a:lnTo>
                      <a:lnTo>
                        <a:pt x="9686" y="1923"/>
                      </a:lnTo>
                      <a:lnTo>
                        <a:pt x="9664" y="1907"/>
                      </a:lnTo>
                      <a:lnTo>
                        <a:pt x="9634" y="1905"/>
                      </a:lnTo>
                      <a:lnTo>
                        <a:pt x="9633" y="1873"/>
                      </a:lnTo>
                      <a:lnTo>
                        <a:pt x="9660" y="1854"/>
                      </a:lnTo>
                      <a:lnTo>
                        <a:pt x="9684" y="1854"/>
                      </a:lnTo>
                      <a:lnTo>
                        <a:pt x="9701" y="1882"/>
                      </a:lnTo>
                      <a:lnTo>
                        <a:pt x="9727" y="1904"/>
                      </a:lnTo>
                      <a:lnTo>
                        <a:pt x="9727" y="1933"/>
                      </a:lnTo>
                      <a:lnTo>
                        <a:pt x="9776" y="1978"/>
                      </a:lnTo>
                      <a:lnTo>
                        <a:pt x="9784" y="2015"/>
                      </a:lnTo>
                      <a:lnTo>
                        <a:pt x="9806" y="2025"/>
                      </a:lnTo>
                      <a:lnTo>
                        <a:pt x="9825" y="2014"/>
                      </a:lnTo>
                      <a:lnTo>
                        <a:pt x="9838" y="2011"/>
                      </a:lnTo>
                      <a:lnTo>
                        <a:pt x="9861" y="2025"/>
                      </a:lnTo>
                      <a:lnTo>
                        <a:pt x="9883" y="2058"/>
                      </a:lnTo>
                      <a:lnTo>
                        <a:pt x="9886" y="2090"/>
                      </a:lnTo>
                      <a:lnTo>
                        <a:pt x="9914" y="2126"/>
                      </a:lnTo>
                      <a:lnTo>
                        <a:pt x="9911" y="2153"/>
                      </a:lnTo>
                      <a:lnTo>
                        <a:pt x="9898" y="2151"/>
                      </a:lnTo>
                      <a:lnTo>
                        <a:pt x="9894" y="2131"/>
                      </a:lnTo>
                      <a:lnTo>
                        <a:pt x="9879" y="2112"/>
                      </a:lnTo>
                      <a:lnTo>
                        <a:pt x="9866" y="2113"/>
                      </a:lnTo>
                      <a:lnTo>
                        <a:pt x="9850" y="2130"/>
                      </a:lnTo>
                      <a:lnTo>
                        <a:pt x="9824" y="2106"/>
                      </a:lnTo>
                      <a:lnTo>
                        <a:pt x="9765" y="2082"/>
                      </a:lnTo>
                      <a:lnTo>
                        <a:pt x="9719" y="2085"/>
                      </a:lnTo>
                      <a:lnTo>
                        <a:pt x="9712" y="2095"/>
                      </a:lnTo>
                      <a:lnTo>
                        <a:pt x="9735" y="2126"/>
                      </a:lnTo>
                      <a:lnTo>
                        <a:pt x="9780" y="2131"/>
                      </a:lnTo>
                      <a:lnTo>
                        <a:pt x="9796" y="2143"/>
                      </a:lnTo>
                      <a:lnTo>
                        <a:pt x="9789" y="2153"/>
                      </a:lnTo>
                      <a:lnTo>
                        <a:pt x="9809" y="2193"/>
                      </a:lnTo>
                      <a:lnTo>
                        <a:pt x="9828" y="2206"/>
                      </a:lnTo>
                      <a:lnTo>
                        <a:pt x="9842" y="2194"/>
                      </a:lnTo>
                      <a:lnTo>
                        <a:pt x="9861" y="2156"/>
                      </a:lnTo>
                      <a:lnTo>
                        <a:pt x="9871" y="2156"/>
                      </a:lnTo>
                      <a:lnTo>
                        <a:pt x="9887" y="2182"/>
                      </a:lnTo>
                      <a:lnTo>
                        <a:pt x="9911" y="2196"/>
                      </a:lnTo>
                      <a:lnTo>
                        <a:pt x="9929" y="2186"/>
                      </a:lnTo>
                      <a:lnTo>
                        <a:pt x="9948" y="2192"/>
                      </a:lnTo>
                      <a:lnTo>
                        <a:pt x="9956" y="2216"/>
                      </a:lnTo>
                      <a:lnTo>
                        <a:pt x="9946" y="2234"/>
                      </a:lnTo>
                      <a:lnTo>
                        <a:pt x="9977" y="2288"/>
                      </a:lnTo>
                      <a:lnTo>
                        <a:pt x="9988" y="2347"/>
                      </a:lnTo>
                      <a:lnTo>
                        <a:pt x="9987" y="2413"/>
                      </a:lnTo>
                      <a:lnTo>
                        <a:pt x="9963" y="2467"/>
                      </a:lnTo>
                      <a:lnTo>
                        <a:pt x="9949" y="2473"/>
                      </a:lnTo>
                      <a:lnTo>
                        <a:pt x="9935" y="2500"/>
                      </a:lnTo>
                      <a:lnTo>
                        <a:pt x="9944" y="2532"/>
                      </a:lnTo>
                      <a:lnTo>
                        <a:pt x="9918" y="2575"/>
                      </a:lnTo>
                      <a:lnTo>
                        <a:pt x="9920" y="2592"/>
                      </a:lnTo>
                      <a:lnTo>
                        <a:pt x="9942" y="2614"/>
                      </a:lnTo>
                      <a:lnTo>
                        <a:pt x="9944" y="2642"/>
                      </a:lnTo>
                      <a:lnTo>
                        <a:pt x="9901" y="2663"/>
                      </a:lnTo>
                      <a:lnTo>
                        <a:pt x="9887" y="2698"/>
                      </a:lnTo>
                      <a:lnTo>
                        <a:pt x="9897" y="2714"/>
                      </a:lnTo>
                      <a:lnTo>
                        <a:pt x="9871" y="2770"/>
                      </a:lnTo>
                      <a:lnTo>
                        <a:pt x="9851" y="2792"/>
                      </a:lnTo>
                      <a:lnTo>
                        <a:pt x="9857" y="2811"/>
                      </a:lnTo>
                      <a:lnTo>
                        <a:pt x="9841" y="2845"/>
                      </a:lnTo>
                      <a:lnTo>
                        <a:pt x="9810" y="2860"/>
                      </a:lnTo>
                      <a:lnTo>
                        <a:pt x="9770" y="2893"/>
                      </a:lnTo>
                      <a:lnTo>
                        <a:pt x="9734" y="2894"/>
                      </a:lnTo>
                      <a:lnTo>
                        <a:pt x="9773" y="2906"/>
                      </a:lnTo>
                      <a:lnTo>
                        <a:pt x="9800" y="2905"/>
                      </a:lnTo>
                      <a:lnTo>
                        <a:pt x="9821" y="2882"/>
                      </a:lnTo>
                      <a:lnTo>
                        <a:pt x="9832" y="2882"/>
                      </a:lnTo>
                      <a:lnTo>
                        <a:pt x="9850" y="2931"/>
                      </a:lnTo>
                      <a:lnTo>
                        <a:pt x="9823" y="2989"/>
                      </a:lnTo>
                      <a:lnTo>
                        <a:pt x="9796" y="3026"/>
                      </a:lnTo>
                      <a:lnTo>
                        <a:pt x="9775" y="3108"/>
                      </a:lnTo>
                      <a:lnTo>
                        <a:pt x="9795" y="3145"/>
                      </a:lnTo>
                      <a:lnTo>
                        <a:pt x="9800" y="3173"/>
                      </a:lnTo>
                      <a:lnTo>
                        <a:pt x="9769" y="3249"/>
                      </a:lnTo>
                      <a:lnTo>
                        <a:pt x="9724" y="3265"/>
                      </a:lnTo>
                      <a:lnTo>
                        <a:pt x="9710" y="3259"/>
                      </a:lnTo>
                      <a:lnTo>
                        <a:pt x="9687" y="3262"/>
                      </a:lnTo>
                      <a:lnTo>
                        <a:pt x="9675" y="3284"/>
                      </a:lnTo>
                      <a:lnTo>
                        <a:pt x="9685" y="3303"/>
                      </a:lnTo>
                      <a:lnTo>
                        <a:pt x="9704" y="3370"/>
                      </a:lnTo>
                      <a:lnTo>
                        <a:pt x="9692" y="3401"/>
                      </a:lnTo>
                      <a:lnTo>
                        <a:pt x="9658" y="3421"/>
                      </a:lnTo>
                      <a:lnTo>
                        <a:pt x="9642" y="3468"/>
                      </a:lnTo>
                      <a:lnTo>
                        <a:pt x="9658" y="3515"/>
                      </a:lnTo>
                      <a:lnTo>
                        <a:pt x="9661" y="3556"/>
                      </a:lnTo>
                      <a:lnTo>
                        <a:pt x="9647" y="3575"/>
                      </a:lnTo>
                      <a:lnTo>
                        <a:pt x="9651" y="3602"/>
                      </a:lnTo>
                      <a:lnTo>
                        <a:pt x="9674" y="3619"/>
                      </a:lnTo>
                      <a:lnTo>
                        <a:pt x="9651" y="3709"/>
                      </a:lnTo>
                      <a:lnTo>
                        <a:pt x="9623" y="3731"/>
                      </a:lnTo>
                      <a:lnTo>
                        <a:pt x="9615" y="3763"/>
                      </a:lnTo>
                      <a:lnTo>
                        <a:pt x="9626" y="3741"/>
                      </a:lnTo>
                      <a:lnTo>
                        <a:pt x="9659" y="3738"/>
                      </a:lnTo>
                      <a:lnTo>
                        <a:pt x="9691" y="3705"/>
                      </a:lnTo>
                      <a:lnTo>
                        <a:pt x="9707" y="3674"/>
                      </a:lnTo>
                      <a:lnTo>
                        <a:pt x="9699" y="3660"/>
                      </a:lnTo>
                      <a:lnTo>
                        <a:pt x="9711" y="3636"/>
                      </a:lnTo>
                      <a:lnTo>
                        <a:pt x="9756" y="3634"/>
                      </a:lnTo>
                      <a:lnTo>
                        <a:pt x="9781" y="3627"/>
                      </a:lnTo>
                      <a:lnTo>
                        <a:pt x="9755" y="3620"/>
                      </a:lnTo>
                      <a:lnTo>
                        <a:pt x="9697" y="3560"/>
                      </a:lnTo>
                      <a:lnTo>
                        <a:pt x="9680" y="3515"/>
                      </a:lnTo>
                      <a:lnTo>
                        <a:pt x="9699" y="3477"/>
                      </a:lnTo>
                      <a:lnTo>
                        <a:pt x="9758" y="3472"/>
                      </a:lnTo>
                      <a:lnTo>
                        <a:pt x="9819" y="3465"/>
                      </a:lnTo>
                      <a:lnTo>
                        <a:pt x="9869" y="3420"/>
                      </a:lnTo>
                      <a:lnTo>
                        <a:pt x="9895" y="3419"/>
                      </a:lnTo>
                      <a:lnTo>
                        <a:pt x="9914" y="3402"/>
                      </a:lnTo>
                      <a:lnTo>
                        <a:pt x="9895" y="3374"/>
                      </a:lnTo>
                      <a:lnTo>
                        <a:pt x="9946" y="3334"/>
                      </a:lnTo>
                      <a:lnTo>
                        <a:pt x="9970" y="3293"/>
                      </a:lnTo>
                      <a:lnTo>
                        <a:pt x="9952" y="3257"/>
                      </a:lnTo>
                      <a:lnTo>
                        <a:pt x="9951" y="3245"/>
                      </a:lnTo>
                      <a:lnTo>
                        <a:pt x="9987" y="3265"/>
                      </a:lnTo>
                      <a:lnTo>
                        <a:pt x="10028" y="3252"/>
                      </a:lnTo>
                      <a:lnTo>
                        <a:pt x="10053" y="3215"/>
                      </a:lnTo>
                      <a:lnTo>
                        <a:pt x="10033" y="3188"/>
                      </a:lnTo>
                      <a:lnTo>
                        <a:pt x="10097" y="3141"/>
                      </a:lnTo>
                      <a:lnTo>
                        <a:pt x="10101" y="3103"/>
                      </a:lnTo>
                      <a:lnTo>
                        <a:pt x="10087" y="3077"/>
                      </a:lnTo>
                      <a:lnTo>
                        <a:pt x="10023" y="3113"/>
                      </a:lnTo>
                      <a:lnTo>
                        <a:pt x="10018" y="3137"/>
                      </a:lnTo>
                      <a:lnTo>
                        <a:pt x="9968" y="3175"/>
                      </a:lnTo>
                      <a:lnTo>
                        <a:pt x="9930" y="3156"/>
                      </a:lnTo>
                      <a:lnTo>
                        <a:pt x="9906" y="3112"/>
                      </a:lnTo>
                      <a:lnTo>
                        <a:pt x="9933" y="3073"/>
                      </a:lnTo>
                      <a:lnTo>
                        <a:pt x="9924" y="3016"/>
                      </a:lnTo>
                      <a:lnTo>
                        <a:pt x="9958" y="2988"/>
                      </a:lnTo>
                      <a:lnTo>
                        <a:pt x="10008" y="2986"/>
                      </a:lnTo>
                      <a:lnTo>
                        <a:pt x="10066" y="3025"/>
                      </a:lnTo>
                      <a:lnTo>
                        <a:pt x="10089" y="2997"/>
                      </a:lnTo>
                      <a:lnTo>
                        <a:pt x="10087" y="2958"/>
                      </a:lnTo>
                      <a:lnTo>
                        <a:pt x="10133" y="2938"/>
                      </a:lnTo>
                      <a:lnTo>
                        <a:pt x="10138" y="2966"/>
                      </a:lnTo>
                      <a:lnTo>
                        <a:pt x="10119" y="2988"/>
                      </a:lnTo>
                      <a:lnTo>
                        <a:pt x="10122" y="3022"/>
                      </a:lnTo>
                      <a:lnTo>
                        <a:pt x="10215" y="3097"/>
                      </a:lnTo>
                      <a:lnTo>
                        <a:pt x="10260" y="3101"/>
                      </a:lnTo>
                      <a:lnTo>
                        <a:pt x="10283" y="3086"/>
                      </a:lnTo>
                      <a:lnTo>
                        <a:pt x="10348" y="3075"/>
                      </a:lnTo>
                      <a:lnTo>
                        <a:pt x="10377" y="3043"/>
                      </a:lnTo>
                      <a:lnTo>
                        <a:pt x="10371" y="3007"/>
                      </a:lnTo>
                      <a:lnTo>
                        <a:pt x="10318" y="2946"/>
                      </a:lnTo>
                      <a:lnTo>
                        <a:pt x="10317" y="2926"/>
                      </a:lnTo>
                      <a:lnTo>
                        <a:pt x="10335" y="2930"/>
                      </a:lnTo>
                      <a:lnTo>
                        <a:pt x="10401" y="2995"/>
                      </a:lnTo>
                      <a:lnTo>
                        <a:pt x="10425" y="2998"/>
                      </a:lnTo>
                      <a:lnTo>
                        <a:pt x="10461" y="3031"/>
                      </a:lnTo>
                      <a:lnTo>
                        <a:pt x="10453" y="3056"/>
                      </a:lnTo>
                      <a:lnTo>
                        <a:pt x="10461" y="3081"/>
                      </a:lnTo>
                      <a:lnTo>
                        <a:pt x="10506" y="3117"/>
                      </a:lnTo>
                      <a:lnTo>
                        <a:pt x="10512" y="3182"/>
                      </a:lnTo>
                      <a:lnTo>
                        <a:pt x="10526" y="3193"/>
                      </a:lnTo>
                      <a:lnTo>
                        <a:pt x="10522" y="3176"/>
                      </a:lnTo>
                      <a:lnTo>
                        <a:pt x="10553" y="3142"/>
                      </a:lnTo>
                      <a:lnTo>
                        <a:pt x="10572" y="3138"/>
                      </a:lnTo>
                      <a:lnTo>
                        <a:pt x="10588" y="3112"/>
                      </a:lnTo>
                      <a:lnTo>
                        <a:pt x="10575" y="3102"/>
                      </a:lnTo>
                      <a:lnTo>
                        <a:pt x="10547" y="3115"/>
                      </a:lnTo>
                      <a:lnTo>
                        <a:pt x="10522" y="3107"/>
                      </a:lnTo>
                      <a:lnTo>
                        <a:pt x="10501" y="3065"/>
                      </a:lnTo>
                      <a:lnTo>
                        <a:pt x="10545" y="3023"/>
                      </a:lnTo>
                      <a:lnTo>
                        <a:pt x="10581" y="3002"/>
                      </a:lnTo>
                      <a:lnTo>
                        <a:pt x="10597" y="2978"/>
                      </a:lnTo>
                      <a:lnTo>
                        <a:pt x="10620" y="2978"/>
                      </a:lnTo>
                      <a:lnTo>
                        <a:pt x="10634" y="2954"/>
                      </a:lnTo>
                      <a:lnTo>
                        <a:pt x="10705" y="2941"/>
                      </a:lnTo>
                      <a:lnTo>
                        <a:pt x="10817" y="2912"/>
                      </a:lnTo>
                      <a:lnTo>
                        <a:pt x="10954" y="2906"/>
                      </a:lnTo>
                      <a:lnTo>
                        <a:pt x="11059" y="2860"/>
                      </a:lnTo>
                      <a:lnTo>
                        <a:pt x="11110" y="2858"/>
                      </a:lnTo>
                      <a:lnTo>
                        <a:pt x="11159" y="2877"/>
                      </a:lnTo>
                      <a:lnTo>
                        <a:pt x="11155" y="2903"/>
                      </a:lnTo>
                      <a:lnTo>
                        <a:pt x="11143" y="2911"/>
                      </a:lnTo>
                      <a:lnTo>
                        <a:pt x="11121" y="2951"/>
                      </a:lnTo>
                      <a:lnTo>
                        <a:pt x="11140" y="3015"/>
                      </a:lnTo>
                      <a:lnTo>
                        <a:pt x="11185" y="3051"/>
                      </a:lnTo>
                      <a:lnTo>
                        <a:pt x="11337" y="3058"/>
                      </a:lnTo>
                      <a:lnTo>
                        <a:pt x="11366" y="3067"/>
                      </a:lnTo>
                      <a:lnTo>
                        <a:pt x="11378" y="3061"/>
                      </a:lnTo>
                      <a:lnTo>
                        <a:pt x="11433" y="3062"/>
                      </a:lnTo>
                      <a:lnTo>
                        <a:pt x="11474" y="3075"/>
                      </a:lnTo>
                      <a:lnTo>
                        <a:pt x="11580" y="3058"/>
                      </a:lnTo>
                      <a:lnTo>
                        <a:pt x="11655" y="3016"/>
                      </a:lnTo>
                      <a:lnTo>
                        <a:pt x="11682" y="3026"/>
                      </a:lnTo>
                      <a:lnTo>
                        <a:pt x="11717" y="3024"/>
                      </a:lnTo>
                      <a:lnTo>
                        <a:pt x="11737" y="2991"/>
                      </a:lnTo>
                      <a:lnTo>
                        <a:pt x="11724" y="2966"/>
                      </a:lnTo>
                      <a:lnTo>
                        <a:pt x="11756" y="2959"/>
                      </a:lnTo>
                      <a:lnTo>
                        <a:pt x="11786" y="2967"/>
                      </a:lnTo>
                      <a:lnTo>
                        <a:pt x="11833" y="2954"/>
                      </a:lnTo>
                      <a:lnTo>
                        <a:pt x="11844" y="2980"/>
                      </a:lnTo>
                      <a:lnTo>
                        <a:pt x="11860" y="2986"/>
                      </a:lnTo>
                      <a:lnTo>
                        <a:pt x="11882" y="2952"/>
                      </a:lnTo>
                      <a:lnTo>
                        <a:pt x="11871" y="2926"/>
                      </a:lnTo>
                      <a:lnTo>
                        <a:pt x="11843" y="2898"/>
                      </a:lnTo>
                      <a:lnTo>
                        <a:pt x="11847" y="2865"/>
                      </a:lnTo>
                      <a:lnTo>
                        <a:pt x="11830" y="2840"/>
                      </a:lnTo>
                      <a:lnTo>
                        <a:pt x="11792" y="2831"/>
                      </a:lnTo>
                      <a:lnTo>
                        <a:pt x="11786" y="2787"/>
                      </a:lnTo>
                      <a:lnTo>
                        <a:pt x="11768" y="2779"/>
                      </a:lnTo>
                      <a:lnTo>
                        <a:pt x="11760" y="2745"/>
                      </a:lnTo>
                      <a:lnTo>
                        <a:pt x="11736" y="2718"/>
                      </a:lnTo>
                      <a:lnTo>
                        <a:pt x="11731" y="2675"/>
                      </a:lnTo>
                      <a:lnTo>
                        <a:pt x="11749" y="2643"/>
                      </a:lnTo>
                      <a:lnTo>
                        <a:pt x="11755" y="2663"/>
                      </a:lnTo>
                      <a:lnTo>
                        <a:pt x="11771" y="2673"/>
                      </a:lnTo>
                      <a:lnTo>
                        <a:pt x="11809" y="2642"/>
                      </a:lnTo>
                      <a:lnTo>
                        <a:pt x="11802" y="2629"/>
                      </a:lnTo>
                      <a:lnTo>
                        <a:pt x="11794" y="2599"/>
                      </a:lnTo>
                      <a:lnTo>
                        <a:pt x="11820" y="2596"/>
                      </a:lnTo>
                      <a:lnTo>
                        <a:pt x="11860" y="2628"/>
                      </a:lnTo>
                      <a:lnTo>
                        <a:pt x="11881" y="2612"/>
                      </a:lnTo>
                      <a:lnTo>
                        <a:pt x="11888" y="2585"/>
                      </a:lnTo>
                      <a:lnTo>
                        <a:pt x="11902" y="2604"/>
                      </a:lnTo>
                      <a:lnTo>
                        <a:pt x="11946" y="2602"/>
                      </a:lnTo>
                      <a:lnTo>
                        <a:pt x="11971" y="2597"/>
                      </a:lnTo>
                      <a:lnTo>
                        <a:pt x="11983" y="2575"/>
                      </a:lnTo>
                      <a:lnTo>
                        <a:pt x="12014" y="2609"/>
                      </a:lnTo>
                      <a:lnTo>
                        <a:pt x="12043" y="2619"/>
                      </a:lnTo>
                      <a:lnTo>
                        <a:pt x="12064" y="2646"/>
                      </a:lnTo>
                      <a:lnTo>
                        <a:pt x="12084" y="2630"/>
                      </a:lnTo>
                      <a:lnTo>
                        <a:pt x="12083" y="2598"/>
                      </a:lnTo>
                      <a:lnTo>
                        <a:pt x="12114" y="2605"/>
                      </a:lnTo>
                      <a:lnTo>
                        <a:pt x="12133" y="2638"/>
                      </a:lnTo>
                      <a:lnTo>
                        <a:pt x="12112" y="2656"/>
                      </a:lnTo>
                      <a:lnTo>
                        <a:pt x="12097" y="2685"/>
                      </a:lnTo>
                      <a:lnTo>
                        <a:pt x="12109" y="2695"/>
                      </a:lnTo>
                      <a:lnTo>
                        <a:pt x="12147" y="2686"/>
                      </a:lnTo>
                      <a:lnTo>
                        <a:pt x="12157" y="2692"/>
                      </a:lnTo>
                      <a:lnTo>
                        <a:pt x="12157" y="2666"/>
                      </a:lnTo>
                      <a:lnTo>
                        <a:pt x="12173" y="2658"/>
                      </a:lnTo>
                      <a:lnTo>
                        <a:pt x="12195" y="2664"/>
                      </a:lnTo>
                      <a:lnTo>
                        <a:pt x="12183" y="2628"/>
                      </a:lnTo>
                      <a:lnTo>
                        <a:pt x="12165" y="2612"/>
                      </a:lnTo>
                      <a:lnTo>
                        <a:pt x="12173" y="2597"/>
                      </a:lnTo>
                      <a:lnTo>
                        <a:pt x="12204" y="2598"/>
                      </a:lnTo>
                      <a:lnTo>
                        <a:pt x="12254" y="2584"/>
                      </a:lnTo>
                      <a:lnTo>
                        <a:pt x="12270" y="2599"/>
                      </a:lnTo>
                      <a:lnTo>
                        <a:pt x="12291" y="2588"/>
                      </a:lnTo>
                      <a:lnTo>
                        <a:pt x="12337" y="2588"/>
                      </a:lnTo>
                      <a:lnTo>
                        <a:pt x="12338" y="2612"/>
                      </a:lnTo>
                      <a:lnTo>
                        <a:pt x="12349" y="2658"/>
                      </a:lnTo>
                      <a:lnTo>
                        <a:pt x="12357" y="2636"/>
                      </a:lnTo>
                      <a:lnTo>
                        <a:pt x="12373" y="2634"/>
                      </a:lnTo>
                      <a:lnTo>
                        <a:pt x="12403" y="2605"/>
                      </a:lnTo>
                      <a:lnTo>
                        <a:pt x="12415" y="2654"/>
                      </a:lnTo>
                      <a:lnTo>
                        <a:pt x="12436" y="2654"/>
                      </a:lnTo>
                      <a:lnTo>
                        <a:pt x="12468" y="2630"/>
                      </a:lnTo>
                      <a:lnTo>
                        <a:pt x="12500" y="2658"/>
                      </a:lnTo>
                      <a:lnTo>
                        <a:pt x="12511" y="2723"/>
                      </a:lnTo>
                      <a:lnTo>
                        <a:pt x="12534" y="2681"/>
                      </a:lnTo>
                      <a:lnTo>
                        <a:pt x="12554" y="2665"/>
                      </a:lnTo>
                      <a:lnTo>
                        <a:pt x="12569" y="2680"/>
                      </a:lnTo>
                      <a:lnTo>
                        <a:pt x="12551" y="2724"/>
                      </a:lnTo>
                      <a:lnTo>
                        <a:pt x="12576" y="2745"/>
                      </a:lnTo>
                      <a:lnTo>
                        <a:pt x="12588" y="2759"/>
                      </a:lnTo>
                      <a:lnTo>
                        <a:pt x="12619" y="2760"/>
                      </a:lnTo>
                      <a:lnTo>
                        <a:pt x="12629" y="2792"/>
                      </a:lnTo>
                      <a:lnTo>
                        <a:pt x="12642" y="2780"/>
                      </a:lnTo>
                      <a:lnTo>
                        <a:pt x="12657" y="2776"/>
                      </a:lnTo>
                      <a:lnTo>
                        <a:pt x="12668" y="2814"/>
                      </a:lnTo>
                      <a:lnTo>
                        <a:pt x="12642" y="2842"/>
                      </a:lnTo>
                      <a:lnTo>
                        <a:pt x="12647" y="2882"/>
                      </a:lnTo>
                      <a:lnTo>
                        <a:pt x="12693" y="2835"/>
                      </a:lnTo>
                      <a:lnTo>
                        <a:pt x="12722" y="2838"/>
                      </a:lnTo>
                      <a:lnTo>
                        <a:pt x="12727" y="2862"/>
                      </a:lnTo>
                      <a:lnTo>
                        <a:pt x="12662" y="2921"/>
                      </a:lnTo>
                      <a:lnTo>
                        <a:pt x="12666" y="2967"/>
                      </a:lnTo>
                      <a:lnTo>
                        <a:pt x="12722" y="2975"/>
                      </a:lnTo>
                      <a:lnTo>
                        <a:pt x="12736" y="2956"/>
                      </a:lnTo>
                      <a:lnTo>
                        <a:pt x="12759" y="2941"/>
                      </a:lnTo>
                      <a:lnTo>
                        <a:pt x="12779" y="2953"/>
                      </a:lnTo>
                      <a:lnTo>
                        <a:pt x="12786" y="2981"/>
                      </a:lnTo>
                      <a:lnTo>
                        <a:pt x="12811" y="2966"/>
                      </a:lnTo>
                      <a:lnTo>
                        <a:pt x="12849" y="3008"/>
                      </a:lnTo>
                      <a:lnTo>
                        <a:pt x="12837" y="3059"/>
                      </a:lnTo>
                      <a:lnTo>
                        <a:pt x="12870" y="3053"/>
                      </a:lnTo>
                      <a:lnTo>
                        <a:pt x="12877" y="3080"/>
                      </a:lnTo>
                      <a:lnTo>
                        <a:pt x="12904" y="3068"/>
                      </a:lnTo>
                      <a:lnTo>
                        <a:pt x="12908" y="3095"/>
                      </a:lnTo>
                      <a:lnTo>
                        <a:pt x="12878" y="3147"/>
                      </a:lnTo>
                      <a:lnTo>
                        <a:pt x="12841" y="3162"/>
                      </a:lnTo>
                      <a:lnTo>
                        <a:pt x="12810" y="3140"/>
                      </a:lnTo>
                      <a:lnTo>
                        <a:pt x="12744" y="3122"/>
                      </a:lnTo>
                      <a:lnTo>
                        <a:pt x="12668" y="3122"/>
                      </a:lnTo>
                      <a:lnTo>
                        <a:pt x="12698" y="3142"/>
                      </a:lnTo>
                      <a:lnTo>
                        <a:pt x="12711" y="3178"/>
                      </a:lnTo>
                      <a:lnTo>
                        <a:pt x="12777" y="3186"/>
                      </a:lnTo>
                      <a:lnTo>
                        <a:pt x="12790" y="3212"/>
                      </a:lnTo>
                      <a:lnTo>
                        <a:pt x="12854" y="3260"/>
                      </a:lnTo>
                      <a:lnTo>
                        <a:pt x="12917" y="3276"/>
                      </a:lnTo>
                      <a:lnTo>
                        <a:pt x="12957" y="3250"/>
                      </a:lnTo>
                      <a:lnTo>
                        <a:pt x="12960" y="3215"/>
                      </a:lnTo>
                      <a:lnTo>
                        <a:pt x="12927" y="3183"/>
                      </a:lnTo>
                      <a:lnTo>
                        <a:pt x="12917" y="3161"/>
                      </a:lnTo>
                      <a:lnTo>
                        <a:pt x="12927" y="3161"/>
                      </a:lnTo>
                      <a:lnTo>
                        <a:pt x="12966" y="3200"/>
                      </a:lnTo>
                      <a:lnTo>
                        <a:pt x="13006" y="3220"/>
                      </a:lnTo>
                      <a:lnTo>
                        <a:pt x="13030" y="3235"/>
                      </a:lnTo>
                      <a:lnTo>
                        <a:pt x="13000" y="3232"/>
                      </a:lnTo>
                      <a:lnTo>
                        <a:pt x="12932" y="3296"/>
                      </a:lnTo>
                      <a:lnTo>
                        <a:pt x="12948" y="3317"/>
                      </a:lnTo>
                      <a:lnTo>
                        <a:pt x="12977" y="3321"/>
                      </a:lnTo>
                      <a:lnTo>
                        <a:pt x="13000" y="3304"/>
                      </a:lnTo>
                      <a:lnTo>
                        <a:pt x="13022" y="3304"/>
                      </a:lnTo>
                      <a:lnTo>
                        <a:pt x="13134" y="3406"/>
                      </a:lnTo>
                      <a:lnTo>
                        <a:pt x="13161" y="3417"/>
                      </a:lnTo>
                      <a:lnTo>
                        <a:pt x="13196" y="3463"/>
                      </a:lnTo>
                      <a:lnTo>
                        <a:pt x="13279" y="3471"/>
                      </a:lnTo>
                      <a:lnTo>
                        <a:pt x="13328" y="3527"/>
                      </a:lnTo>
                      <a:lnTo>
                        <a:pt x="13378" y="3540"/>
                      </a:lnTo>
                      <a:lnTo>
                        <a:pt x="13390" y="3517"/>
                      </a:lnTo>
                      <a:lnTo>
                        <a:pt x="13376" y="3494"/>
                      </a:lnTo>
                      <a:lnTo>
                        <a:pt x="13395" y="3481"/>
                      </a:lnTo>
                      <a:lnTo>
                        <a:pt x="13424" y="3512"/>
                      </a:lnTo>
                      <a:lnTo>
                        <a:pt x="13433" y="3540"/>
                      </a:lnTo>
                      <a:lnTo>
                        <a:pt x="13453" y="3570"/>
                      </a:lnTo>
                      <a:lnTo>
                        <a:pt x="13474" y="3569"/>
                      </a:lnTo>
                      <a:lnTo>
                        <a:pt x="13483" y="3530"/>
                      </a:lnTo>
                      <a:lnTo>
                        <a:pt x="13448" y="3349"/>
                      </a:lnTo>
                      <a:lnTo>
                        <a:pt x="13411" y="3267"/>
                      </a:lnTo>
                      <a:lnTo>
                        <a:pt x="13364" y="3165"/>
                      </a:lnTo>
                      <a:lnTo>
                        <a:pt x="13354" y="3075"/>
                      </a:lnTo>
                      <a:lnTo>
                        <a:pt x="13328" y="3018"/>
                      </a:lnTo>
                      <a:lnTo>
                        <a:pt x="13324" y="2993"/>
                      </a:lnTo>
                      <a:lnTo>
                        <a:pt x="13355" y="3006"/>
                      </a:lnTo>
                      <a:lnTo>
                        <a:pt x="13375" y="3050"/>
                      </a:lnTo>
                      <a:lnTo>
                        <a:pt x="13413" y="3090"/>
                      </a:lnTo>
                      <a:lnTo>
                        <a:pt x="13454" y="3101"/>
                      </a:lnTo>
                      <a:lnTo>
                        <a:pt x="13490" y="3142"/>
                      </a:lnTo>
                      <a:lnTo>
                        <a:pt x="13554" y="3148"/>
                      </a:lnTo>
                      <a:lnTo>
                        <a:pt x="13689" y="3133"/>
                      </a:lnTo>
                      <a:lnTo>
                        <a:pt x="13718" y="3145"/>
                      </a:lnTo>
                      <a:lnTo>
                        <a:pt x="13744" y="3132"/>
                      </a:lnTo>
                      <a:lnTo>
                        <a:pt x="13778" y="3160"/>
                      </a:lnTo>
                      <a:lnTo>
                        <a:pt x="13784" y="3151"/>
                      </a:lnTo>
                      <a:lnTo>
                        <a:pt x="13758" y="3112"/>
                      </a:lnTo>
                      <a:lnTo>
                        <a:pt x="13766" y="3090"/>
                      </a:lnTo>
                      <a:lnTo>
                        <a:pt x="13740" y="3066"/>
                      </a:lnTo>
                      <a:lnTo>
                        <a:pt x="13754" y="3048"/>
                      </a:lnTo>
                      <a:lnTo>
                        <a:pt x="13759" y="3016"/>
                      </a:lnTo>
                      <a:lnTo>
                        <a:pt x="13875" y="2968"/>
                      </a:lnTo>
                      <a:lnTo>
                        <a:pt x="13893" y="2977"/>
                      </a:lnTo>
                      <a:lnTo>
                        <a:pt x="13922" y="2972"/>
                      </a:lnTo>
                      <a:lnTo>
                        <a:pt x="13958" y="2993"/>
                      </a:lnTo>
                      <a:lnTo>
                        <a:pt x="14010" y="2993"/>
                      </a:lnTo>
                      <a:lnTo>
                        <a:pt x="14051" y="3033"/>
                      </a:lnTo>
                      <a:lnTo>
                        <a:pt x="14091" y="3045"/>
                      </a:lnTo>
                      <a:lnTo>
                        <a:pt x="14113" y="3081"/>
                      </a:lnTo>
                      <a:lnTo>
                        <a:pt x="14169" y="3082"/>
                      </a:lnTo>
                      <a:lnTo>
                        <a:pt x="14188" y="3116"/>
                      </a:lnTo>
                      <a:lnTo>
                        <a:pt x="14264" y="3116"/>
                      </a:lnTo>
                      <a:lnTo>
                        <a:pt x="14217" y="3088"/>
                      </a:lnTo>
                      <a:lnTo>
                        <a:pt x="14214" y="3072"/>
                      </a:lnTo>
                      <a:lnTo>
                        <a:pt x="14261" y="3085"/>
                      </a:lnTo>
                      <a:lnTo>
                        <a:pt x="14292" y="3061"/>
                      </a:lnTo>
                      <a:lnTo>
                        <a:pt x="14254" y="3041"/>
                      </a:lnTo>
                      <a:lnTo>
                        <a:pt x="14281" y="3017"/>
                      </a:lnTo>
                      <a:lnTo>
                        <a:pt x="14252" y="2987"/>
                      </a:lnTo>
                      <a:lnTo>
                        <a:pt x="14207" y="3010"/>
                      </a:lnTo>
                      <a:lnTo>
                        <a:pt x="14168" y="3000"/>
                      </a:lnTo>
                      <a:lnTo>
                        <a:pt x="14163" y="2945"/>
                      </a:lnTo>
                      <a:lnTo>
                        <a:pt x="14148" y="2906"/>
                      </a:lnTo>
                      <a:lnTo>
                        <a:pt x="14168" y="2890"/>
                      </a:lnTo>
                      <a:lnTo>
                        <a:pt x="14189" y="2907"/>
                      </a:lnTo>
                      <a:lnTo>
                        <a:pt x="14219" y="2888"/>
                      </a:lnTo>
                      <a:lnTo>
                        <a:pt x="14201" y="2861"/>
                      </a:lnTo>
                      <a:lnTo>
                        <a:pt x="14227" y="2852"/>
                      </a:lnTo>
                      <a:lnTo>
                        <a:pt x="14279" y="2892"/>
                      </a:lnTo>
                      <a:lnTo>
                        <a:pt x="14294" y="2930"/>
                      </a:lnTo>
                      <a:lnTo>
                        <a:pt x="14316" y="2922"/>
                      </a:lnTo>
                      <a:lnTo>
                        <a:pt x="14336" y="2938"/>
                      </a:lnTo>
                      <a:lnTo>
                        <a:pt x="14356" y="2927"/>
                      </a:lnTo>
                      <a:lnTo>
                        <a:pt x="14344" y="2887"/>
                      </a:lnTo>
                      <a:lnTo>
                        <a:pt x="14381" y="2872"/>
                      </a:lnTo>
                      <a:lnTo>
                        <a:pt x="14407" y="2891"/>
                      </a:lnTo>
                      <a:lnTo>
                        <a:pt x="14416" y="2860"/>
                      </a:lnTo>
                      <a:lnTo>
                        <a:pt x="14363" y="2797"/>
                      </a:lnTo>
                      <a:lnTo>
                        <a:pt x="14322" y="2793"/>
                      </a:lnTo>
                      <a:lnTo>
                        <a:pt x="14279" y="2751"/>
                      </a:lnTo>
                      <a:lnTo>
                        <a:pt x="14288" y="2712"/>
                      </a:lnTo>
                      <a:lnTo>
                        <a:pt x="14269" y="2685"/>
                      </a:lnTo>
                      <a:lnTo>
                        <a:pt x="14233" y="2701"/>
                      </a:lnTo>
                      <a:lnTo>
                        <a:pt x="14198" y="2692"/>
                      </a:lnTo>
                      <a:lnTo>
                        <a:pt x="14241" y="2667"/>
                      </a:lnTo>
                      <a:lnTo>
                        <a:pt x="14226" y="2637"/>
                      </a:lnTo>
                      <a:lnTo>
                        <a:pt x="14233" y="2628"/>
                      </a:lnTo>
                      <a:lnTo>
                        <a:pt x="14206" y="2587"/>
                      </a:lnTo>
                      <a:lnTo>
                        <a:pt x="14264" y="2586"/>
                      </a:lnTo>
                      <a:lnTo>
                        <a:pt x="14276" y="2523"/>
                      </a:lnTo>
                      <a:lnTo>
                        <a:pt x="14213" y="2543"/>
                      </a:lnTo>
                      <a:lnTo>
                        <a:pt x="14177" y="2578"/>
                      </a:lnTo>
                      <a:lnTo>
                        <a:pt x="14169" y="2617"/>
                      </a:lnTo>
                      <a:lnTo>
                        <a:pt x="14109" y="2599"/>
                      </a:lnTo>
                      <a:lnTo>
                        <a:pt x="14073" y="2533"/>
                      </a:lnTo>
                      <a:lnTo>
                        <a:pt x="14092" y="2501"/>
                      </a:lnTo>
                      <a:lnTo>
                        <a:pt x="14099" y="2453"/>
                      </a:lnTo>
                      <a:lnTo>
                        <a:pt x="14157" y="2431"/>
                      </a:lnTo>
                      <a:lnTo>
                        <a:pt x="14193" y="2437"/>
                      </a:lnTo>
                      <a:lnTo>
                        <a:pt x="14253" y="2381"/>
                      </a:lnTo>
                      <a:lnTo>
                        <a:pt x="14257" y="2356"/>
                      </a:lnTo>
                      <a:lnTo>
                        <a:pt x="14222" y="2314"/>
                      </a:lnTo>
                      <a:lnTo>
                        <a:pt x="14189" y="2319"/>
                      </a:lnTo>
                      <a:lnTo>
                        <a:pt x="14157" y="2307"/>
                      </a:lnTo>
                      <a:lnTo>
                        <a:pt x="14099" y="2307"/>
                      </a:lnTo>
                      <a:lnTo>
                        <a:pt x="14062" y="2262"/>
                      </a:lnTo>
                      <a:lnTo>
                        <a:pt x="14110" y="2242"/>
                      </a:lnTo>
                      <a:lnTo>
                        <a:pt x="14178" y="2232"/>
                      </a:lnTo>
                      <a:lnTo>
                        <a:pt x="14254" y="2265"/>
                      </a:lnTo>
                      <a:lnTo>
                        <a:pt x="14326" y="2252"/>
                      </a:lnTo>
                      <a:lnTo>
                        <a:pt x="14441" y="2249"/>
                      </a:lnTo>
                      <a:lnTo>
                        <a:pt x="14638" y="2234"/>
                      </a:lnTo>
                      <a:lnTo>
                        <a:pt x="14671" y="2215"/>
                      </a:lnTo>
                      <a:lnTo>
                        <a:pt x="14817" y="2213"/>
                      </a:lnTo>
                      <a:lnTo>
                        <a:pt x="14883" y="2220"/>
                      </a:lnTo>
                      <a:lnTo>
                        <a:pt x="14932" y="2213"/>
                      </a:lnTo>
                      <a:lnTo>
                        <a:pt x="15015" y="2214"/>
                      </a:lnTo>
                      <a:lnTo>
                        <a:pt x="14971" y="2228"/>
                      </a:lnTo>
                      <a:lnTo>
                        <a:pt x="14857" y="2278"/>
                      </a:lnTo>
                      <a:lnTo>
                        <a:pt x="14820" y="2259"/>
                      </a:lnTo>
                      <a:lnTo>
                        <a:pt x="14801" y="2265"/>
                      </a:lnTo>
                      <a:lnTo>
                        <a:pt x="14765" y="2252"/>
                      </a:lnTo>
                      <a:lnTo>
                        <a:pt x="14743" y="2324"/>
                      </a:lnTo>
                      <a:lnTo>
                        <a:pt x="14778" y="2363"/>
                      </a:lnTo>
                      <a:lnTo>
                        <a:pt x="14750" y="2374"/>
                      </a:lnTo>
                      <a:lnTo>
                        <a:pt x="14742" y="2400"/>
                      </a:lnTo>
                      <a:lnTo>
                        <a:pt x="14776" y="2421"/>
                      </a:lnTo>
                      <a:lnTo>
                        <a:pt x="14826" y="2384"/>
                      </a:lnTo>
                      <a:lnTo>
                        <a:pt x="14829" y="2348"/>
                      </a:lnTo>
                      <a:lnTo>
                        <a:pt x="14918" y="2288"/>
                      </a:lnTo>
                      <a:lnTo>
                        <a:pt x="15033" y="2242"/>
                      </a:lnTo>
                      <a:lnTo>
                        <a:pt x="15050" y="2304"/>
                      </a:lnTo>
                      <a:lnTo>
                        <a:pt x="15055" y="2392"/>
                      </a:lnTo>
                      <a:lnTo>
                        <a:pt x="15045" y="2412"/>
                      </a:lnTo>
                      <a:lnTo>
                        <a:pt x="15024" y="2356"/>
                      </a:lnTo>
                      <a:lnTo>
                        <a:pt x="14991" y="2324"/>
                      </a:lnTo>
                      <a:lnTo>
                        <a:pt x="14989" y="2288"/>
                      </a:lnTo>
                      <a:lnTo>
                        <a:pt x="14955" y="2318"/>
                      </a:lnTo>
                      <a:lnTo>
                        <a:pt x="14931" y="2309"/>
                      </a:lnTo>
                      <a:lnTo>
                        <a:pt x="14952" y="2370"/>
                      </a:lnTo>
                      <a:lnTo>
                        <a:pt x="14987" y="2384"/>
                      </a:lnTo>
                      <a:lnTo>
                        <a:pt x="15001" y="2453"/>
                      </a:lnTo>
                      <a:lnTo>
                        <a:pt x="14976" y="2508"/>
                      </a:lnTo>
                      <a:lnTo>
                        <a:pt x="14952" y="2497"/>
                      </a:lnTo>
                      <a:lnTo>
                        <a:pt x="14928" y="2518"/>
                      </a:lnTo>
                      <a:lnTo>
                        <a:pt x="14969" y="2545"/>
                      </a:lnTo>
                      <a:lnTo>
                        <a:pt x="14966" y="2568"/>
                      </a:lnTo>
                      <a:lnTo>
                        <a:pt x="14981" y="2586"/>
                      </a:lnTo>
                      <a:lnTo>
                        <a:pt x="15010" y="2586"/>
                      </a:lnTo>
                      <a:lnTo>
                        <a:pt x="15054" y="2551"/>
                      </a:lnTo>
                      <a:lnTo>
                        <a:pt x="15054" y="2504"/>
                      </a:lnTo>
                      <a:lnTo>
                        <a:pt x="15087" y="2454"/>
                      </a:lnTo>
                      <a:lnTo>
                        <a:pt x="15075" y="2422"/>
                      </a:lnTo>
                      <a:lnTo>
                        <a:pt x="15079" y="2376"/>
                      </a:lnTo>
                      <a:lnTo>
                        <a:pt x="15066" y="2200"/>
                      </a:lnTo>
                      <a:lnTo>
                        <a:pt x="15125" y="2153"/>
                      </a:lnTo>
                      <a:lnTo>
                        <a:pt x="15216" y="2133"/>
                      </a:lnTo>
                      <a:lnTo>
                        <a:pt x="15315" y="2108"/>
                      </a:lnTo>
                      <a:lnTo>
                        <a:pt x="15407" y="2119"/>
                      </a:lnTo>
                      <a:lnTo>
                        <a:pt x="15521" y="2160"/>
                      </a:lnTo>
                      <a:lnTo>
                        <a:pt x="15578" y="2235"/>
                      </a:lnTo>
                      <a:lnTo>
                        <a:pt x="15573" y="2274"/>
                      </a:lnTo>
                      <a:lnTo>
                        <a:pt x="15544" y="2295"/>
                      </a:lnTo>
                      <a:lnTo>
                        <a:pt x="15483" y="2247"/>
                      </a:lnTo>
                      <a:lnTo>
                        <a:pt x="15476" y="2258"/>
                      </a:lnTo>
                      <a:lnTo>
                        <a:pt x="15488" y="2294"/>
                      </a:lnTo>
                      <a:lnTo>
                        <a:pt x="15485" y="2328"/>
                      </a:lnTo>
                      <a:lnTo>
                        <a:pt x="15493" y="2360"/>
                      </a:lnTo>
                      <a:lnTo>
                        <a:pt x="15463" y="2384"/>
                      </a:lnTo>
                      <a:lnTo>
                        <a:pt x="15488" y="2394"/>
                      </a:lnTo>
                      <a:lnTo>
                        <a:pt x="15525" y="2372"/>
                      </a:lnTo>
                      <a:lnTo>
                        <a:pt x="15583" y="2368"/>
                      </a:lnTo>
                      <a:lnTo>
                        <a:pt x="15618" y="2333"/>
                      </a:lnTo>
                      <a:lnTo>
                        <a:pt x="15634" y="2383"/>
                      </a:lnTo>
                      <a:lnTo>
                        <a:pt x="15653" y="2419"/>
                      </a:lnTo>
                      <a:lnTo>
                        <a:pt x="15658" y="2462"/>
                      </a:lnTo>
                      <a:lnTo>
                        <a:pt x="15679" y="2484"/>
                      </a:lnTo>
                      <a:lnTo>
                        <a:pt x="15701" y="2446"/>
                      </a:lnTo>
                      <a:lnTo>
                        <a:pt x="15694" y="2422"/>
                      </a:lnTo>
                      <a:lnTo>
                        <a:pt x="15736" y="2384"/>
                      </a:lnTo>
                      <a:lnTo>
                        <a:pt x="15778" y="2405"/>
                      </a:lnTo>
                      <a:lnTo>
                        <a:pt x="15793" y="2448"/>
                      </a:lnTo>
                      <a:lnTo>
                        <a:pt x="15778" y="2472"/>
                      </a:lnTo>
                      <a:lnTo>
                        <a:pt x="15764" y="2519"/>
                      </a:lnTo>
                      <a:lnTo>
                        <a:pt x="15775" y="2536"/>
                      </a:lnTo>
                      <a:lnTo>
                        <a:pt x="15799" y="2523"/>
                      </a:lnTo>
                      <a:lnTo>
                        <a:pt x="15818" y="2481"/>
                      </a:lnTo>
                      <a:lnTo>
                        <a:pt x="15835" y="2473"/>
                      </a:lnTo>
                      <a:lnTo>
                        <a:pt x="15850" y="2498"/>
                      </a:lnTo>
                      <a:lnTo>
                        <a:pt x="15849" y="2459"/>
                      </a:lnTo>
                      <a:lnTo>
                        <a:pt x="15882" y="2391"/>
                      </a:lnTo>
                      <a:lnTo>
                        <a:pt x="15897" y="2377"/>
                      </a:lnTo>
                      <a:lnTo>
                        <a:pt x="15923" y="2389"/>
                      </a:lnTo>
                      <a:lnTo>
                        <a:pt x="16003" y="2444"/>
                      </a:lnTo>
                      <a:lnTo>
                        <a:pt x="16089" y="2464"/>
                      </a:lnTo>
                      <a:lnTo>
                        <a:pt x="16137" y="2522"/>
                      </a:lnTo>
                      <a:lnTo>
                        <a:pt x="16129" y="2552"/>
                      </a:lnTo>
                      <a:lnTo>
                        <a:pt x="16074" y="2586"/>
                      </a:lnTo>
                      <a:lnTo>
                        <a:pt x="16037" y="2624"/>
                      </a:lnTo>
                      <a:lnTo>
                        <a:pt x="16085" y="2599"/>
                      </a:lnTo>
                      <a:lnTo>
                        <a:pt x="16158" y="2584"/>
                      </a:lnTo>
                      <a:lnTo>
                        <a:pt x="16206" y="2601"/>
                      </a:lnTo>
                      <a:lnTo>
                        <a:pt x="16263" y="2587"/>
                      </a:lnTo>
                      <a:lnTo>
                        <a:pt x="16304" y="2549"/>
                      </a:lnTo>
                      <a:lnTo>
                        <a:pt x="16343" y="2531"/>
                      </a:lnTo>
                      <a:lnTo>
                        <a:pt x="16412" y="2474"/>
                      </a:lnTo>
                      <a:lnTo>
                        <a:pt x="16446" y="2461"/>
                      </a:lnTo>
                      <a:lnTo>
                        <a:pt x="16501" y="2405"/>
                      </a:lnTo>
                      <a:lnTo>
                        <a:pt x="16548" y="2393"/>
                      </a:lnTo>
                      <a:lnTo>
                        <a:pt x="16677" y="2329"/>
                      </a:lnTo>
                      <a:lnTo>
                        <a:pt x="16741" y="2307"/>
                      </a:lnTo>
                      <a:lnTo>
                        <a:pt x="16778" y="2314"/>
                      </a:lnTo>
                      <a:lnTo>
                        <a:pt x="16782" y="2300"/>
                      </a:lnTo>
                      <a:lnTo>
                        <a:pt x="16855" y="2253"/>
                      </a:lnTo>
                      <a:lnTo>
                        <a:pt x="16895" y="2244"/>
                      </a:lnTo>
                      <a:lnTo>
                        <a:pt x="16982" y="2247"/>
                      </a:lnTo>
                      <a:lnTo>
                        <a:pt x="17150" y="2303"/>
                      </a:lnTo>
                      <a:lnTo>
                        <a:pt x="17220" y="2378"/>
                      </a:lnTo>
                      <a:lnTo>
                        <a:pt x="17292" y="2416"/>
                      </a:lnTo>
                      <a:lnTo>
                        <a:pt x="17354" y="2486"/>
                      </a:lnTo>
                      <a:lnTo>
                        <a:pt x="17386" y="2547"/>
                      </a:lnTo>
                      <a:lnTo>
                        <a:pt x="17390" y="2578"/>
                      </a:lnTo>
                      <a:lnTo>
                        <a:pt x="17405" y="2597"/>
                      </a:lnTo>
                      <a:lnTo>
                        <a:pt x="17403" y="2646"/>
                      </a:lnTo>
                      <a:lnTo>
                        <a:pt x="17438" y="2713"/>
                      </a:lnTo>
                      <a:lnTo>
                        <a:pt x="17441" y="2746"/>
                      </a:lnTo>
                      <a:lnTo>
                        <a:pt x="17417" y="2782"/>
                      </a:lnTo>
                      <a:lnTo>
                        <a:pt x="17456" y="2773"/>
                      </a:lnTo>
                      <a:lnTo>
                        <a:pt x="17496" y="2725"/>
                      </a:lnTo>
                      <a:lnTo>
                        <a:pt x="17543" y="2725"/>
                      </a:lnTo>
                      <a:lnTo>
                        <a:pt x="17565" y="2747"/>
                      </a:lnTo>
                      <a:lnTo>
                        <a:pt x="17568" y="2722"/>
                      </a:lnTo>
                      <a:lnTo>
                        <a:pt x="17614" y="2716"/>
                      </a:lnTo>
                      <a:lnTo>
                        <a:pt x="17651" y="2738"/>
                      </a:lnTo>
                      <a:lnTo>
                        <a:pt x="17667" y="2779"/>
                      </a:lnTo>
                      <a:lnTo>
                        <a:pt x="17675" y="2747"/>
                      </a:lnTo>
                      <a:lnTo>
                        <a:pt x="17660" y="2694"/>
                      </a:lnTo>
                      <a:lnTo>
                        <a:pt x="17690" y="2691"/>
                      </a:lnTo>
                      <a:lnTo>
                        <a:pt x="17716" y="2736"/>
                      </a:lnTo>
                      <a:lnTo>
                        <a:pt x="17773" y="2790"/>
                      </a:lnTo>
                      <a:lnTo>
                        <a:pt x="17784" y="2852"/>
                      </a:lnTo>
                      <a:lnTo>
                        <a:pt x="17814" y="2852"/>
                      </a:lnTo>
                      <a:lnTo>
                        <a:pt x="17865" y="2916"/>
                      </a:lnTo>
                      <a:lnTo>
                        <a:pt x="17864" y="2896"/>
                      </a:lnTo>
                      <a:lnTo>
                        <a:pt x="17847" y="2842"/>
                      </a:lnTo>
                      <a:lnTo>
                        <a:pt x="17813" y="2826"/>
                      </a:lnTo>
                      <a:lnTo>
                        <a:pt x="17806" y="2795"/>
                      </a:lnTo>
                      <a:lnTo>
                        <a:pt x="17843" y="2816"/>
                      </a:lnTo>
                      <a:lnTo>
                        <a:pt x="17872" y="2812"/>
                      </a:lnTo>
                      <a:lnTo>
                        <a:pt x="17906" y="2847"/>
                      </a:lnTo>
                      <a:lnTo>
                        <a:pt x="17953" y="2912"/>
                      </a:lnTo>
                      <a:lnTo>
                        <a:pt x="17944" y="2860"/>
                      </a:lnTo>
                      <a:lnTo>
                        <a:pt x="17880" y="2771"/>
                      </a:lnTo>
                      <a:lnTo>
                        <a:pt x="17883" y="2691"/>
                      </a:lnTo>
                      <a:lnTo>
                        <a:pt x="17882" y="2625"/>
                      </a:lnTo>
                      <a:lnTo>
                        <a:pt x="17923" y="2577"/>
                      </a:lnTo>
                      <a:lnTo>
                        <a:pt x="17992" y="2570"/>
                      </a:lnTo>
                      <a:lnTo>
                        <a:pt x="18024" y="2545"/>
                      </a:lnTo>
                      <a:lnTo>
                        <a:pt x="18083" y="2521"/>
                      </a:lnTo>
                      <a:lnTo>
                        <a:pt x="18078" y="2495"/>
                      </a:lnTo>
                      <a:lnTo>
                        <a:pt x="18090" y="2482"/>
                      </a:lnTo>
                      <a:lnTo>
                        <a:pt x="18113" y="2483"/>
                      </a:lnTo>
                      <a:lnTo>
                        <a:pt x="18147" y="2515"/>
                      </a:lnTo>
                      <a:lnTo>
                        <a:pt x="18176" y="2524"/>
                      </a:lnTo>
                      <a:lnTo>
                        <a:pt x="18226" y="2514"/>
                      </a:lnTo>
                      <a:lnTo>
                        <a:pt x="18272" y="2479"/>
                      </a:lnTo>
                      <a:lnTo>
                        <a:pt x="18297" y="2487"/>
                      </a:lnTo>
                      <a:lnTo>
                        <a:pt x="18358" y="2464"/>
                      </a:lnTo>
                      <a:lnTo>
                        <a:pt x="18430" y="2471"/>
                      </a:lnTo>
                      <a:lnTo>
                        <a:pt x="18462" y="2449"/>
                      </a:lnTo>
                      <a:lnTo>
                        <a:pt x="18478" y="2448"/>
                      </a:lnTo>
                      <a:lnTo>
                        <a:pt x="18482" y="2468"/>
                      </a:lnTo>
                      <a:lnTo>
                        <a:pt x="18504" y="2491"/>
                      </a:lnTo>
                      <a:lnTo>
                        <a:pt x="18519" y="2454"/>
                      </a:lnTo>
                      <a:lnTo>
                        <a:pt x="18559" y="2399"/>
                      </a:lnTo>
                      <a:lnTo>
                        <a:pt x="18552" y="2375"/>
                      </a:lnTo>
                      <a:lnTo>
                        <a:pt x="18552" y="2329"/>
                      </a:lnTo>
                      <a:lnTo>
                        <a:pt x="18556" y="2291"/>
                      </a:lnTo>
                      <a:lnTo>
                        <a:pt x="18575" y="2274"/>
                      </a:lnTo>
                      <a:lnTo>
                        <a:pt x="18629" y="2288"/>
                      </a:lnTo>
                      <a:lnTo>
                        <a:pt x="18647" y="2327"/>
                      </a:lnTo>
                      <a:lnTo>
                        <a:pt x="18654" y="2347"/>
                      </a:lnTo>
                      <a:lnTo>
                        <a:pt x="18698" y="2352"/>
                      </a:lnTo>
                      <a:lnTo>
                        <a:pt x="18729" y="2377"/>
                      </a:lnTo>
                      <a:lnTo>
                        <a:pt x="18728" y="2418"/>
                      </a:lnTo>
                      <a:lnTo>
                        <a:pt x="18777" y="2473"/>
                      </a:lnTo>
                      <a:lnTo>
                        <a:pt x="18802" y="2489"/>
                      </a:lnTo>
                      <a:lnTo>
                        <a:pt x="18853" y="2482"/>
                      </a:lnTo>
                      <a:lnTo>
                        <a:pt x="18936" y="2499"/>
                      </a:lnTo>
                      <a:lnTo>
                        <a:pt x="18947" y="2489"/>
                      </a:lnTo>
                      <a:lnTo>
                        <a:pt x="18971" y="2493"/>
                      </a:lnTo>
                      <a:lnTo>
                        <a:pt x="19028" y="2571"/>
                      </a:lnTo>
                      <a:lnTo>
                        <a:pt x="19028" y="2608"/>
                      </a:lnTo>
                      <a:lnTo>
                        <a:pt x="19051" y="2629"/>
                      </a:lnTo>
                      <a:lnTo>
                        <a:pt x="19107" y="2637"/>
                      </a:lnTo>
                      <a:lnTo>
                        <a:pt x="19135" y="2618"/>
                      </a:lnTo>
                      <a:lnTo>
                        <a:pt x="19177" y="2612"/>
                      </a:lnTo>
                      <a:lnTo>
                        <a:pt x="19172" y="2586"/>
                      </a:lnTo>
                      <a:lnTo>
                        <a:pt x="19212" y="2559"/>
                      </a:lnTo>
                      <a:lnTo>
                        <a:pt x="19236" y="2567"/>
                      </a:lnTo>
                      <a:lnTo>
                        <a:pt x="19250" y="2553"/>
                      </a:lnTo>
                      <a:lnTo>
                        <a:pt x="19226" y="2521"/>
                      </a:lnTo>
                      <a:lnTo>
                        <a:pt x="19242" y="2507"/>
                      </a:lnTo>
                      <a:lnTo>
                        <a:pt x="19231" y="2486"/>
                      </a:lnTo>
                      <a:lnTo>
                        <a:pt x="19236" y="2462"/>
                      </a:lnTo>
                      <a:lnTo>
                        <a:pt x="19202" y="2419"/>
                      </a:lnTo>
                      <a:lnTo>
                        <a:pt x="19152" y="2403"/>
                      </a:lnTo>
                      <a:lnTo>
                        <a:pt x="19141" y="2348"/>
                      </a:lnTo>
                      <a:lnTo>
                        <a:pt x="19079" y="2288"/>
                      </a:lnTo>
                      <a:lnTo>
                        <a:pt x="19055" y="2281"/>
                      </a:lnTo>
                      <a:lnTo>
                        <a:pt x="19039" y="2255"/>
                      </a:lnTo>
                      <a:lnTo>
                        <a:pt x="18978" y="2227"/>
                      </a:lnTo>
                      <a:lnTo>
                        <a:pt x="18947" y="2254"/>
                      </a:lnTo>
                      <a:lnTo>
                        <a:pt x="18927" y="2253"/>
                      </a:lnTo>
                      <a:lnTo>
                        <a:pt x="18926" y="2208"/>
                      </a:lnTo>
                      <a:lnTo>
                        <a:pt x="18941" y="2188"/>
                      </a:lnTo>
                      <a:lnTo>
                        <a:pt x="18915" y="2135"/>
                      </a:lnTo>
                      <a:lnTo>
                        <a:pt x="18905" y="2102"/>
                      </a:lnTo>
                      <a:lnTo>
                        <a:pt x="18883" y="2085"/>
                      </a:lnTo>
                      <a:lnTo>
                        <a:pt x="18862" y="2030"/>
                      </a:lnTo>
                      <a:lnTo>
                        <a:pt x="18814" y="1995"/>
                      </a:lnTo>
                      <a:lnTo>
                        <a:pt x="18821" y="1985"/>
                      </a:lnTo>
                      <a:lnTo>
                        <a:pt x="18899" y="1973"/>
                      </a:lnTo>
                      <a:lnTo>
                        <a:pt x="18921" y="1987"/>
                      </a:lnTo>
                      <a:lnTo>
                        <a:pt x="19015" y="1978"/>
                      </a:lnTo>
                      <a:lnTo>
                        <a:pt x="19092" y="1979"/>
                      </a:lnTo>
                      <a:lnTo>
                        <a:pt x="19096" y="1955"/>
                      </a:lnTo>
                      <a:lnTo>
                        <a:pt x="19136" y="1940"/>
                      </a:lnTo>
                      <a:lnTo>
                        <a:pt x="19181" y="1970"/>
                      </a:lnTo>
                      <a:lnTo>
                        <a:pt x="19210" y="1958"/>
                      </a:lnTo>
                      <a:lnTo>
                        <a:pt x="19232" y="1960"/>
                      </a:lnTo>
                      <a:lnTo>
                        <a:pt x="19231" y="1928"/>
                      </a:lnTo>
                      <a:lnTo>
                        <a:pt x="19280" y="1923"/>
                      </a:lnTo>
                      <a:lnTo>
                        <a:pt x="19292" y="1945"/>
                      </a:lnTo>
                      <a:lnTo>
                        <a:pt x="19305" y="1944"/>
                      </a:lnTo>
                      <a:lnTo>
                        <a:pt x="19324" y="1905"/>
                      </a:lnTo>
                      <a:lnTo>
                        <a:pt x="19356" y="1918"/>
                      </a:lnTo>
                      <a:lnTo>
                        <a:pt x="19359" y="1884"/>
                      </a:lnTo>
                      <a:lnTo>
                        <a:pt x="19496" y="1848"/>
                      </a:lnTo>
                      <a:lnTo>
                        <a:pt x="19512" y="1879"/>
                      </a:lnTo>
                      <a:lnTo>
                        <a:pt x="19520" y="1853"/>
                      </a:lnTo>
                      <a:lnTo>
                        <a:pt x="19542" y="1824"/>
                      </a:lnTo>
                      <a:lnTo>
                        <a:pt x="19555" y="1833"/>
                      </a:lnTo>
                      <a:lnTo>
                        <a:pt x="19603" y="1826"/>
                      </a:lnTo>
                      <a:lnTo>
                        <a:pt x="19626" y="1823"/>
                      </a:lnTo>
                      <a:lnTo>
                        <a:pt x="19656" y="1849"/>
                      </a:lnTo>
                      <a:lnTo>
                        <a:pt x="19720" y="1850"/>
                      </a:lnTo>
                      <a:lnTo>
                        <a:pt x="19752" y="1835"/>
                      </a:lnTo>
                      <a:lnTo>
                        <a:pt x="19769" y="1858"/>
                      </a:lnTo>
                      <a:lnTo>
                        <a:pt x="19794" y="1866"/>
                      </a:lnTo>
                      <a:lnTo>
                        <a:pt x="19813" y="1843"/>
                      </a:lnTo>
                      <a:lnTo>
                        <a:pt x="19869" y="1837"/>
                      </a:lnTo>
                      <a:lnTo>
                        <a:pt x="19974" y="1870"/>
                      </a:lnTo>
                      <a:lnTo>
                        <a:pt x="20013" y="1889"/>
                      </a:lnTo>
                      <a:lnTo>
                        <a:pt x="20038" y="1880"/>
                      </a:lnTo>
                      <a:lnTo>
                        <a:pt x="20026" y="1870"/>
                      </a:lnTo>
                      <a:lnTo>
                        <a:pt x="20063" y="1861"/>
                      </a:lnTo>
                      <a:lnTo>
                        <a:pt x="20090" y="1880"/>
                      </a:lnTo>
                      <a:lnTo>
                        <a:pt x="20070" y="1899"/>
                      </a:lnTo>
                      <a:lnTo>
                        <a:pt x="20087" y="1910"/>
                      </a:lnTo>
                      <a:lnTo>
                        <a:pt x="20138" y="1898"/>
                      </a:lnTo>
                      <a:lnTo>
                        <a:pt x="20255" y="1910"/>
                      </a:lnTo>
                      <a:lnTo>
                        <a:pt x="20355" y="1978"/>
                      </a:lnTo>
                      <a:lnTo>
                        <a:pt x="20350" y="1994"/>
                      </a:lnTo>
                      <a:lnTo>
                        <a:pt x="20319" y="1978"/>
                      </a:lnTo>
                      <a:lnTo>
                        <a:pt x="20259" y="1956"/>
                      </a:lnTo>
                      <a:lnTo>
                        <a:pt x="20255" y="1969"/>
                      </a:lnTo>
                      <a:lnTo>
                        <a:pt x="20358" y="2005"/>
                      </a:lnTo>
                      <a:lnTo>
                        <a:pt x="20409" y="2008"/>
                      </a:lnTo>
                      <a:lnTo>
                        <a:pt x="20421" y="1980"/>
                      </a:lnTo>
                      <a:lnTo>
                        <a:pt x="20465" y="1977"/>
                      </a:lnTo>
                      <a:lnTo>
                        <a:pt x="20514" y="1979"/>
                      </a:lnTo>
                      <a:lnTo>
                        <a:pt x="20506" y="1950"/>
                      </a:lnTo>
                      <a:lnTo>
                        <a:pt x="20526" y="1940"/>
                      </a:lnTo>
                      <a:lnTo>
                        <a:pt x="20557" y="1965"/>
                      </a:lnTo>
                      <a:lnTo>
                        <a:pt x="20589" y="1975"/>
                      </a:lnTo>
                      <a:lnTo>
                        <a:pt x="20607" y="1987"/>
                      </a:lnTo>
                      <a:lnTo>
                        <a:pt x="20608" y="1969"/>
                      </a:lnTo>
                      <a:lnTo>
                        <a:pt x="20614" y="1960"/>
                      </a:lnTo>
                      <a:lnTo>
                        <a:pt x="20664" y="1973"/>
                      </a:lnTo>
                      <a:lnTo>
                        <a:pt x="20666" y="1995"/>
                      </a:lnTo>
                      <a:lnTo>
                        <a:pt x="20721" y="2014"/>
                      </a:lnTo>
                      <a:lnTo>
                        <a:pt x="20762" y="1999"/>
                      </a:lnTo>
                      <a:lnTo>
                        <a:pt x="20907" y="2027"/>
                      </a:lnTo>
                      <a:lnTo>
                        <a:pt x="20892" y="2000"/>
                      </a:lnTo>
                      <a:lnTo>
                        <a:pt x="20941" y="1999"/>
                      </a:lnTo>
                      <a:lnTo>
                        <a:pt x="20956" y="2029"/>
                      </a:lnTo>
                      <a:lnTo>
                        <a:pt x="20984" y="2038"/>
                      </a:lnTo>
                      <a:lnTo>
                        <a:pt x="20977" y="2005"/>
                      </a:lnTo>
                      <a:lnTo>
                        <a:pt x="20991" y="2000"/>
                      </a:lnTo>
                      <a:lnTo>
                        <a:pt x="21046" y="2010"/>
                      </a:lnTo>
                      <a:lnTo>
                        <a:pt x="21036" y="2027"/>
                      </a:lnTo>
                      <a:lnTo>
                        <a:pt x="21063" y="2060"/>
                      </a:lnTo>
                      <a:lnTo>
                        <a:pt x="21111" y="2048"/>
                      </a:lnTo>
                      <a:lnTo>
                        <a:pt x="21111" y="2030"/>
                      </a:lnTo>
                      <a:lnTo>
                        <a:pt x="21092" y="2018"/>
                      </a:lnTo>
                      <a:lnTo>
                        <a:pt x="21147" y="2020"/>
                      </a:lnTo>
                      <a:lnTo>
                        <a:pt x="21164" y="2033"/>
                      </a:lnTo>
                      <a:lnTo>
                        <a:pt x="21156" y="2057"/>
                      </a:lnTo>
                      <a:lnTo>
                        <a:pt x="21187" y="2088"/>
                      </a:lnTo>
                      <a:lnTo>
                        <a:pt x="21247" y="2113"/>
                      </a:lnTo>
                      <a:lnTo>
                        <a:pt x="21293" y="2094"/>
                      </a:lnTo>
                      <a:lnTo>
                        <a:pt x="21229" y="2072"/>
                      </a:lnTo>
                      <a:lnTo>
                        <a:pt x="21199" y="2054"/>
                      </a:lnTo>
                      <a:lnTo>
                        <a:pt x="21192" y="2032"/>
                      </a:lnTo>
                      <a:lnTo>
                        <a:pt x="21227" y="2024"/>
                      </a:lnTo>
                      <a:lnTo>
                        <a:pt x="21267" y="2029"/>
                      </a:lnTo>
                      <a:lnTo>
                        <a:pt x="21335" y="2066"/>
                      </a:lnTo>
                      <a:lnTo>
                        <a:pt x="21350" y="2104"/>
                      </a:lnTo>
                      <a:lnTo>
                        <a:pt x="21365" y="2114"/>
                      </a:lnTo>
                      <a:lnTo>
                        <a:pt x="21375" y="2085"/>
                      </a:lnTo>
                      <a:lnTo>
                        <a:pt x="21366" y="2073"/>
                      </a:lnTo>
                      <a:lnTo>
                        <a:pt x="21394" y="2078"/>
                      </a:lnTo>
                      <a:lnTo>
                        <a:pt x="21415" y="2098"/>
                      </a:lnTo>
                      <a:lnTo>
                        <a:pt x="21410" y="2113"/>
                      </a:lnTo>
                      <a:lnTo>
                        <a:pt x="21444" y="2153"/>
                      </a:lnTo>
                      <a:lnTo>
                        <a:pt x="21498" y="2251"/>
                      </a:lnTo>
                      <a:lnTo>
                        <a:pt x="21558" y="2270"/>
                      </a:lnTo>
                      <a:lnTo>
                        <a:pt x="21568" y="2307"/>
                      </a:lnTo>
                      <a:lnTo>
                        <a:pt x="21599" y="2335"/>
                      </a:lnTo>
                      <a:lnTo>
                        <a:pt x="21620" y="2370"/>
                      </a:lnTo>
                      <a:lnTo>
                        <a:pt x="21604" y="2387"/>
                      </a:lnTo>
                      <a:lnTo>
                        <a:pt x="21616" y="2424"/>
                      </a:lnTo>
                      <a:lnTo>
                        <a:pt x="21642" y="2436"/>
                      </a:lnTo>
                      <a:lnTo>
                        <a:pt x="21676" y="2404"/>
                      </a:lnTo>
                      <a:lnTo>
                        <a:pt x="21720" y="2411"/>
                      </a:lnTo>
                      <a:lnTo>
                        <a:pt x="21748" y="2459"/>
                      </a:lnTo>
                      <a:lnTo>
                        <a:pt x="21778" y="2466"/>
                      </a:lnTo>
                      <a:lnTo>
                        <a:pt x="21784" y="2456"/>
                      </a:lnTo>
                      <a:lnTo>
                        <a:pt x="21769" y="2445"/>
                      </a:lnTo>
                      <a:lnTo>
                        <a:pt x="21758" y="2413"/>
                      </a:lnTo>
                      <a:lnTo>
                        <a:pt x="21778" y="2384"/>
                      </a:lnTo>
                      <a:lnTo>
                        <a:pt x="21799" y="2393"/>
                      </a:lnTo>
                      <a:lnTo>
                        <a:pt x="21819" y="2437"/>
                      </a:lnTo>
                      <a:lnTo>
                        <a:pt x="21850" y="2468"/>
                      </a:lnTo>
                      <a:lnTo>
                        <a:pt x="21848" y="2454"/>
                      </a:lnTo>
                      <a:lnTo>
                        <a:pt x="21825" y="2399"/>
                      </a:lnTo>
                      <a:lnTo>
                        <a:pt x="21823" y="2369"/>
                      </a:lnTo>
                      <a:lnTo>
                        <a:pt x="21798" y="2340"/>
                      </a:lnTo>
                      <a:lnTo>
                        <a:pt x="21754" y="2363"/>
                      </a:lnTo>
                      <a:lnTo>
                        <a:pt x="21710" y="2371"/>
                      </a:lnTo>
                      <a:lnTo>
                        <a:pt x="21703" y="2343"/>
                      </a:lnTo>
                      <a:lnTo>
                        <a:pt x="21725" y="2317"/>
                      </a:lnTo>
                      <a:lnTo>
                        <a:pt x="21715" y="2277"/>
                      </a:lnTo>
                      <a:lnTo>
                        <a:pt x="21654" y="2234"/>
                      </a:lnTo>
                      <a:lnTo>
                        <a:pt x="21622" y="2204"/>
                      </a:lnTo>
                      <a:lnTo>
                        <a:pt x="21606" y="2169"/>
                      </a:lnTo>
                      <a:lnTo>
                        <a:pt x="21585" y="2169"/>
                      </a:lnTo>
                      <a:lnTo>
                        <a:pt x="21539" y="2205"/>
                      </a:lnTo>
                      <a:lnTo>
                        <a:pt x="21534" y="2187"/>
                      </a:lnTo>
                      <a:lnTo>
                        <a:pt x="21569" y="2158"/>
                      </a:lnTo>
                      <a:lnTo>
                        <a:pt x="21594" y="2108"/>
                      </a:lnTo>
                      <a:lnTo>
                        <a:pt x="21638" y="2045"/>
                      </a:lnTo>
                      <a:lnTo>
                        <a:pt x="21661" y="2040"/>
                      </a:lnTo>
                      <a:lnTo>
                        <a:pt x="21656" y="2058"/>
                      </a:lnTo>
                      <a:lnTo>
                        <a:pt x="21682" y="2122"/>
                      </a:lnTo>
                      <a:lnTo>
                        <a:pt x="21717" y="2131"/>
                      </a:lnTo>
                      <a:lnTo>
                        <a:pt x="21726" y="2118"/>
                      </a:lnTo>
                      <a:lnTo>
                        <a:pt x="21696" y="2092"/>
                      </a:lnTo>
                      <a:lnTo>
                        <a:pt x="21683" y="2062"/>
                      </a:lnTo>
                      <a:lnTo>
                        <a:pt x="21701" y="2059"/>
                      </a:lnTo>
                      <a:lnTo>
                        <a:pt x="21741" y="2035"/>
                      </a:lnTo>
                      <a:lnTo>
                        <a:pt x="21753" y="2010"/>
                      </a:lnTo>
                      <a:lnTo>
                        <a:pt x="21710" y="2010"/>
                      </a:lnTo>
                      <a:lnTo>
                        <a:pt x="21729" y="1995"/>
                      </a:lnTo>
                      <a:lnTo>
                        <a:pt x="21744" y="1986"/>
                      </a:lnTo>
                      <a:lnTo>
                        <a:pt x="21778" y="1978"/>
                      </a:lnTo>
                      <a:lnTo>
                        <a:pt x="21808" y="1929"/>
                      </a:lnTo>
                      <a:lnTo>
                        <a:pt x="21837" y="1933"/>
                      </a:lnTo>
                      <a:lnTo>
                        <a:pt x="21851" y="1953"/>
                      </a:lnTo>
                      <a:lnTo>
                        <a:pt x="21868" y="1947"/>
                      </a:lnTo>
                      <a:lnTo>
                        <a:pt x="21899" y="1955"/>
                      </a:lnTo>
                      <a:lnTo>
                        <a:pt x="21903" y="1971"/>
                      </a:lnTo>
                      <a:lnTo>
                        <a:pt x="21933" y="2000"/>
                      </a:lnTo>
                      <a:lnTo>
                        <a:pt x="21982" y="2009"/>
                      </a:lnTo>
                      <a:lnTo>
                        <a:pt x="22006" y="1997"/>
                      </a:lnTo>
                      <a:lnTo>
                        <a:pt x="22111" y="2015"/>
                      </a:lnTo>
                      <a:lnTo>
                        <a:pt x="22104" y="2051"/>
                      </a:lnTo>
                      <a:lnTo>
                        <a:pt x="22112" y="2068"/>
                      </a:lnTo>
                      <a:lnTo>
                        <a:pt x="22132" y="2058"/>
                      </a:lnTo>
                      <a:lnTo>
                        <a:pt x="22135" y="2034"/>
                      </a:lnTo>
                      <a:lnTo>
                        <a:pt x="22165" y="2037"/>
                      </a:lnTo>
                      <a:lnTo>
                        <a:pt x="22167" y="2080"/>
                      </a:lnTo>
                      <a:lnTo>
                        <a:pt x="22195" y="2058"/>
                      </a:lnTo>
                      <a:lnTo>
                        <a:pt x="22229" y="2021"/>
                      </a:lnTo>
                      <a:lnTo>
                        <a:pt x="22261" y="2033"/>
                      </a:lnTo>
                      <a:lnTo>
                        <a:pt x="22260" y="2058"/>
                      </a:lnTo>
                      <a:lnTo>
                        <a:pt x="22240" y="2084"/>
                      </a:lnTo>
                      <a:lnTo>
                        <a:pt x="22233" y="2105"/>
                      </a:lnTo>
                      <a:lnTo>
                        <a:pt x="22263" y="2196"/>
                      </a:lnTo>
                      <a:lnTo>
                        <a:pt x="22251" y="2241"/>
                      </a:lnTo>
                      <a:lnTo>
                        <a:pt x="22255" y="2261"/>
                      </a:lnTo>
                      <a:lnTo>
                        <a:pt x="22287" y="2253"/>
                      </a:lnTo>
                      <a:lnTo>
                        <a:pt x="22308" y="2290"/>
                      </a:lnTo>
                      <a:lnTo>
                        <a:pt x="22345" y="2306"/>
                      </a:lnTo>
                      <a:lnTo>
                        <a:pt x="22358" y="2342"/>
                      </a:lnTo>
                      <a:lnTo>
                        <a:pt x="22340" y="2364"/>
                      </a:lnTo>
                      <a:lnTo>
                        <a:pt x="22286" y="2362"/>
                      </a:lnTo>
                      <a:lnTo>
                        <a:pt x="22229" y="2371"/>
                      </a:lnTo>
                      <a:lnTo>
                        <a:pt x="22305" y="2388"/>
                      </a:lnTo>
                      <a:lnTo>
                        <a:pt x="22326" y="2419"/>
                      </a:lnTo>
                      <a:lnTo>
                        <a:pt x="22317" y="2448"/>
                      </a:lnTo>
                      <a:lnTo>
                        <a:pt x="22278" y="2457"/>
                      </a:lnTo>
                      <a:lnTo>
                        <a:pt x="22246" y="2515"/>
                      </a:lnTo>
                      <a:lnTo>
                        <a:pt x="22235" y="2496"/>
                      </a:lnTo>
                      <a:lnTo>
                        <a:pt x="22193" y="2529"/>
                      </a:lnTo>
                      <a:lnTo>
                        <a:pt x="22148" y="2528"/>
                      </a:lnTo>
                      <a:lnTo>
                        <a:pt x="22112" y="2560"/>
                      </a:lnTo>
                      <a:lnTo>
                        <a:pt x="22160" y="2553"/>
                      </a:lnTo>
                      <a:lnTo>
                        <a:pt x="22186" y="2565"/>
                      </a:lnTo>
                      <a:lnTo>
                        <a:pt x="22203" y="2592"/>
                      </a:lnTo>
                      <a:lnTo>
                        <a:pt x="22230" y="2564"/>
                      </a:lnTo>
                      <a:lnTo>
                        <a:pt x="22245" y="2565"/>
                      </a:lnTo>
                      <a:lnTo>
                        <a:pt x="22250" y="2595"/>
                      </a:lnTo>
                      <a:lnTo>
                        <a:pt x="22281" y="2639"/>
                      </a:lnTo>
                      <a:lnTo>
                        <a:pt x="22253" y="2658"/>
                      </a:lnTo>
                      <a:lnTo>
                        <a:pt x="22245" y="2711"/>
                      </a:lnTo>
                      <a:lnTo>
                        <a:pt x="22286" y="2669"/>
                      </a:lnTo>
                      <a:lnTo>
                        <a:pt x="22329" y="2665"/>
                      </a:lnTo>
                      <a:lnTo>
                        <a:pt x="22374" y="2703"/>
                      </a:lnTo>
                      <a:lnTo>
                        <a:pt x="22369" y="2728"/>
                      </a:lnTo>
                      <a:lnTo>
                        <a:pt x="22394" y="2772"/>
                      </a:lnTo>
                      <a:lnTo>
                        <a:pt x="22354" y="2801"/>
                      </a:lnTo>
                      <a:lnTo>
                        <a:pt x="22375" y="2811"/>
                      </a:lnTo>
                      <a:lnTo>
                        <a:pt x="22384" y="2862"/>
                      </a:lnTo>
                      <a:lnTo>
                        <a:pt x="22347" y="2879"/>
                      </a:lnTo>
                      <a:lnTo>
                        <a:pt x="22344" y="2903"/>
                      </a:lnTo>
                      <a:lnTo>
                        <a:pt x="22358" y="2926"/>
                      </a:lnTo>
                      <a:lnTo>
                        <a:pt x="22362" y="2898"/>
                      </a:lnTo>
                      <a:lnTo>
                        <a:pt x="22390" y="2891"/>
                      </a:lnTo>
                      <a:lnTo>
                        <a:pt x="22412" y="2914"/>
                      </a:lnTo>
                      <a:lnTo>
                        <a:pt x="22405" y="2958"/>
                      </a:lnTo>
                      <a:lnTo>
                        <a:pt x="22444" y="2949"/>
                      </a:lnTo>
                      <a:lnTo>
                        <a:pt x="22457" y="2973"/>
                      </a:lnTo>
                      <a:lnTo>
                        <a:pt x="22459" y="2945"/>
                      </a:lnTo>
                      <a:lnTo>
                        <a:pt x="22480" y="2927"/>
                      </a:lnTo>
                      <a:lnTo>
                        <a:pt x="22504" y="2940"/>
                      </a:lnTo>
                      <a:lnTo>
                        <a:pt x="22539" y="2945"/>
                      </a:lnTo>
                      <a:lnTo>
                        <a:pt x="22539" y="2988"/>
                      </a:lnTo>
                      <a:lnTo>
                        <a:pt x="22514" y="3000"/>
                      </a:lnTo>
                      <a:lnTo>
                        <a:pt x="22483" y="2980"/>
                      </a:lnTo>
                      <a:lnTo>
                        <a:pt x="22461" y="3010"/>
                      </a:lnTo>
                      <a:lnTo>
                        <a:pt x="22499" y="3033"/>
                      </a:lnTo>
                      <a:lnTo>
                        <a:pt x="22528" y="3028"/>
                      </a:lnTo>
                      <a:lnTo>
                        <a:pt x="22552" y="3075"/>
                      </a:lnTo>
                      <a:lnTo>
                        <a:pt x="22550" y="3098"/>
                      </a:lnTo>
                      <a:lnTo>
                        <a:pt x="22502" y="3120"/>
                      </a:lnTo>
                      <a:lnTo>
                        <a:pt x="22464" y="3065"/>
                      </a:lnTo>
                      <a:lnTo>
                        <a:pt x="22453" y="3056"/>
                      </a:lnTo>
                      <a:lnTo>
                        <a:pt x="22472" y="3120"/>
                      </a:lnTo>
                      <a:lnTo>
                        <a:pt x="22445" y="3145"/>
                      </a:lnTo>
                      <a:lnTo>
                        <a:pt x="22428" y="3142"/>
                      </a:lnTo>
                      <a:lnTo>
                        <a:pt x="22419" y="3127"/>
                      </a:lnTo>
                      <a:lnTo>
                        <a:pt x="22392" y="3132"/>
                      </a:lnTo>
                      <a:lnTo>
                        <a:pt x="22371" y="3117"/>
                      </a:lnTo>
                      <a:lnTo>
                        <a:pt x="22291" y="3110"/>
                      </a:lnTo>
                      <a:lnTo>
                        <a:pt x="22262" y="3127"/>
                      </a:lnTo>
                      <a:lnTo>
                        <a:pt x="22229" y="3127"/>
                      </a:lnTo>
                      <a:lnTo>
                        <a:pt x="22237" y="3103"/>
                      </a:lnTo>
                      <a:lnTo>
                        <a:pt x="22224" y="3079"/>
                      </a:lnTo>
                      <a:lnTo>
                        <a:pt x="22198" y="3075"/>
                      </a:lnTo>
                      <a:lnTo>
                        <a:pt x="22205" y="3119"/>
                      </a:lnTo>
                      <a:lnTo>
                        <a:pt x="22185" y="3119"/>
                      </a:lnTo>
                      <a:lnTo>
                        <a:pt x="22179" y="3129"/>
                      </a:lnTo>
                      <a:lnTo>
                        <a:pt x="22195" y="3157"/>
                      </a:lnTo>
                      <a:lnTo>
                        <a:pt x="22167" y="3189"/>
                      </a:lnTo>
                      <a:lnTo>
                        <a:pt x="22157" y="3189"/>
                      </a:lnTo>
                      <a:lnTo>
                        <a:pt x="22157" y="3173"/>
                      </a:lnTo>
                      <a:lnTo>
                        <a:pt x="22145" y="3163"/>
                      </a:lnTo>
                      <a:lnTo>
                        <a:pt x="22073" y="3181"/>
                      </a:lnTo>
                      <a:lnTo>
                        <a:pt x="22054" y="3171"/>
                      </a:lnTo>
                      <a:lnTo>
                        <a:pt x="22056" y="3151"/>
                      </a:lnTo>
                      <a:lnTo>
                        <a:pt x="22043" y="3108"/>
                      </a:lnTo>
                      <a:lnTo>
                        <a:pt x="22031" y="3100"/>
                      </a:lnTo>
                      <a:lnTo>
                        <a:pt x="21947" y="3039"/>
                      </a:lnTo>
                      <a:lnTo>
                        <a:pt x="21937" y="3026"/>
                      </a:lnTo>
                      <a:lnTo>
                        <a:pt x="21945" y="3013"/>
                      </a:lnTo>
                      <a:lnTo>
                        <a:pt x="21888" y="2994"/>
                      </a:lnTo>
                      <a:lnTo>
                        <a:pt x="21880" y="3030"/>
                      </a:lnTo>
                      <a:lnTo>
                        <a:pt x="21822" y="3045"/>
                      </a:lnTo>
                      <a:lnTo>
                        <a:pt x="21793" y="3075"/>
                      </a:lnTo>
                      <a:lnTo>
                        <a:pt x="21773" y="3079"/>
                      </a:lnTo>
                      <a:lnTo>
                        <a:pt x="21769" y="3035"/>
                      </a:lnTo>
                      <a:lnTo>
                        <a:pt x="21751" y="3001"/>
                      </a:lnTo>
                      <a:lnTo>
                        <a:pt x="21760" y="3034"/>
                      </a:lnTo>
                      <a:lnTo>
                        <a:pt x="21753" y="3103"/>
                      </a:lnTo>
                      <a:lnTo>
                        <a:pt x="21769" y="3141"/>
                      </a:lnTo>
                      <a:lnTo>
                        <a:pt x="21756" y="3181"/>
                      </a:lnTo>
                      <a:lnTo>
                        <a:pt x="21694" y="3269"/>
                      </a:lnTo>
                      <a:lnTo>
                        <a:pt x="21662" y="3268"/>
                      </a:lnTo>
                      <a:lnTo>
                        <a:pt x="21660" y="3208"/>
                      </a:lnTo>
                      <a:lnTo>
                        <a:pt x="21623" y="3193"/>
                      </a:lnTo>
                      <a:lnTo>
                        <a:pt x="21592" y="3212"/>
                      </a:lnTo>
                      <a:lnTo>
                        <a:pt x="21509" y="3148"/>
                      </a:lnTo>
                      <a:lnTo>
                        <a:pt x="21514" y="3120"/>
                      </a:lnTo>
                      <a:lnTo>
                        <a:pt x="21501" y="3038"/>
                      </a:lnTo>
                      <a:lnTo>
                        <a:pt x="21470" y="3027"/>
                      </a:lnTo>
                      <a:lnTo>
                        <a:pt x="21458" y="3003"/>
                      </a:lnTo>
                      <a:lnTo>
                        <a:pt x="21439" y="2981"/>
                      </a:lnTo>
                      <a:lnTo>
                        <a:pt x="21421" y="2999"/>
                      </a:lnTo>
                      <a:lnTo>
                        <a:pt x="21434" y="3026"/>
                      </a:lnTo>
                      <a:lnTo>
                        <a:pt x="21431" y="3053"/>
                      </a:lnTo>
                      <a:lnTo>
                        <a:pt x="21451" y="3077"/>
                      </a:lnTo>
                      <a:lnTo>
                        <a:pt x="21443" y="3102"/>
                      </a:lnTo>
                      <a:lnTo>
                        <a:pt x="21388" y="3071"/>
                      </a:lnTo>
                      <a:lnTo>
                        <a:pt x="21350" y="3025"/>
                      </a:lnTo>
                      <a:lnTo>
                        <a:pt x="21344" y="3029"/>
                      </a:lnTo>
                      <a:lnTo>
                        <a:pt x="21363" y="3073"/>
                      </a:lnTo>
                      <a:lnTo>
                        <a:pt x="21341" y="3089"/>
                      </a:lnTo>
                      <a:lnTo>
                        <a:pt x="21357" y="3104"/>
                      </a:lnTo>
                      <a:lnTo>
                        <a:pt x="21398" y="3104"/>
                      </a:lnTo>
                      <a:lnTo>
                        <a:pt x="21420" y="3132"/>
                      </a:lnTo>
                      <a:lnTo>
                        <a:pt x="21406" y="3168"/>
                      </a:lnTo>
                      <a:lnTo>
                        <a:pt x="21356" y="3171"/>
                      </a:lnTo>
                      <a:lnTo>
                        <a:pt x="21350" y="3193"/>
                      </a:lnTo>
                      <a:lnTo>
                        <a:pt x="21373" y="3205"/>
                      </a:lnTo>
                      <a:lnTo>
                        <a:pt x="21469" y="3318"/>
                      </a:lnTo>
                      <a:lnTo>
                        <a:pt x="21537" y="3336"/>
                      </a:lnTo>
                      <a:lnTo>
                        <a:pt x="21576" y="3321"/>
                      </a:lnTo>
                      <a:lnTo>
                        <a:pt x="21620" y="3342"/>
                      </a:lnTo>
                      <a:lnTo>
                        <a:pt x="21632" y="3390"/>
                      </a:lnTo>
                      <a:lnTo>
                        <a:pt x="21625" y="3391"/>
                      </a:lnTo>
                      <a:lnTo>
                        <a:pt x="21594" y="3349"/>
                      </a:lnTo>
                      <a:lnTo>
                        <a:pt x="21577" y="3348"/>
                      </a:lnTo>
                      <a:lnTo>
                        <a:pt x="21600" y="3400"/>
                      </a:lnTo>
                      <a:lnTo>
                        <a:pt x="21649" y="3437"/>
                      </a:lnTo>
                      <a:lnTo>
                        <a:pt x="21662" y="3480"/>
                      </a:lnTo>
                      <a:lnTo>
                        <a:pt x="21694" y="3518"/>
                      </a:lnTo>
                      <a:lnTo>
                        <a:pt x="21694" y="3591"/>
                      </a:lnTo>
                      <a:lnTo>
                        <a:pt x="21666" y="3703"/>
                      </a:lnTo>
                      <a:lnTo>
                        <a:pt x="21682" y="3770"/>
                      </a:lnTo>
                      <a:lnTo>
                        <a:pt x="21681" y="3816"/>
                      </a:lnTo>
                      <a:lnTo>
                        <a:pt x="21692" y="3840"/>
                      </a:lnTo>
                      <a:lnTo>
                        <a:pt x="21650" y="3902"/>
                      </a:lnTo>
                      <a:lnTo>
                        <a:pt x="21650" y="3945"/>
                      </a:lnTo>
                      <a:lnTo>
                        <a:pt x="21621" y="3966"/>
                      </a:lnTo>
                      <a:lnTo>
                        <a:pt x="21630" y="3933"/>
                      </a:lnTo>
                      <a:lnTo>
                        <a:pt x="21621" y="3921"/>
                      </a:lnTo>
                      <a:lnTo>
                        <a:pt x="21542" y="3981"/>
                      </a:lnTo>
                      <a:lnTo>
                        <a:pt x="21522" y="3957"/>
                      </a:lnTo>
                      <a:lnTo>
                        <a:pt x="21486" y="3983"/>
                      </a:lnTo>
                      <a:lnTo>
                        <a:pt x="21460" y="3977"/>
                      </a:lnTo>
                      <a:lnTo>
                        <a:pt x="21442" y="3945"/>
                      </a:lnTo>
                      <a:lnTo>
                        <a:pt x="21406" y="3941"/>
                      </a:lnTo>
                      <a:lnTo>
                        <a:pt x="21357" y="3888"/>
                      </a:lnTo>
                      <a:lnTo>
                        <a:pt x="21316" y="3860"/>
                      </a:lnTo>
                      <a:lnTo>
                        <a:pt x="21272" y="3855"/>
                      </a:lnTo>
                      <a:lnTo>
                        <a:pt x="21245" y="3837"/>
                      </a:lnTo>
                      <a:lnTo>
                        <a:pt x="21215" y="3845"/>
                      </a:lnTo>
                      <a:lnTo>
                        <a:pt x="21184" y="3886"/>
                      </a:lnTo>
                      <a:lnTo>
                        <a:pt x="21146" y="3885"/>
                      </a:lnTo>
                      <a:lnTo>
                        <a:pt x="21184" y="3902"/>
                      </a:lnTo>
                      <a:lnTo>
                        <a:pt x="21232" y="3904"/>
                      </a:lnTo>
                      <a:lnTo>
                        <a:pt x="21254" y="3869"/>
                      </a:lnTo>
                      <a:lnTo>
                        <a:pt x="21345" y="3907"/>
                      </a:lnTo>
                      <a:lnTo>
                        <a:pt x="21362" y="3937"/>
                      </a:lnTo>
                      <a:lnTo>
                        <a:pt x="21316" y="3968"/>
                      </a:lnTo>
                      <a:lnTo>
                        <a:pt x="21287" y="3950"/>
                      </a:lnTo>
                      <a:lnTo>
                        <a:pt x="21248" y="3951"/>
                      </a:lnTo>
                      <a:lnTo>
                        <a:pt x="21247" y="3986"/>
                      </a:lnTo>
                      <a:lnTo>
                        <a:pt x="21214" y="3948"/>
                      </a:lnTo>
                      <a:lnTo>
                        <a:pt x="21183" y="3952"/>
                      </a:lnTo>
                      <a:lnTo>
                        <a:pt x="21198" y="3955"/>
                      </a:lnTo>
                      <a:lnTo>
                        <a:pt x="21216" y="4000"/>
                      </a:lnTo>
                      <a:lnTo>
                        <a:pt x="21267" y="4027"/>
                      </a:lnTo>
                      <a:lnTo>
                        <a:pt x="21255" y="4076"/>
                      </a:lnTo>
                      <a:lnTo>
                        <a:pt x="21275" y="4136"/>
                      </a:lnTo>
                      <a:lnTo>
                        <a:pt x="21307" y="4152"/>
                      </a:lnTo>
                      <a:lnTo>
                        <a:pt x="21288" y="4133"/>
                      </a:lnTo>
                      <a:lnTo>
                        <a:pt x="21292" y="4062"/>
                      </a:lnTo>
                      <a:lnTo>
                        <a:pt x="21315" y="4047"/>
                      </a:lnTo>
                      <a:lnTo>
                        <a:pt x="21345" y="4056"/>
                      </a:lnTo>
                      <a:lnTo>
                        <a:pt x="21345" y="4036"/>
                      </a:lnTo>
                      <a:lnTo>
                        <a:pt x="21398" y="3988"/>
                      </a:lnTo>
                      <a:lnTo>
                        <a:pt x="21426" y="3981"/>
                      </a:lnTo>
                      <a:lnTo>
                        <a:pt x="21448" y="3998"/>
                      </a:lnTo>
                      <a:lnTo>
                        <a:pt x="21448" y="4021"/>
                      </a:lnTo>
                      <a:lnTo>
                        <a:pt x="21491" y="4086"/>
                      </a:lnTo>
                      <a:lnTo>
                        <a:pt x="21534" y="4098"/>
                      </a:lnTo>
                      <a:lnTo>
                        <a:pt x="21575" y="4138"/>
                      </a:lnTo>
                      <a:lnTo>
                        <a:pt x="21623" y="4132"/>
                      </a:lnTo>
                      <a:lnTo>
                        <a:pt x="21637" y="4103"/>
                      </a:lnTo>
                      <a:lnTo>
                        <a:pt x="21629" y="4079"/>
                      </a:lnTo>
                      <a:lnTo>
                        <a:pt x="21644" y="4082"/>
                      </a:lnTo>
                      <a:lnTo>
                        <a:pt x="21733" y="4155"/>
                      </a:lnTo>
                      <a:lnTo>
                        <a:pt x="21749" y="4184"/>
                      </a:lnTo>
                      <a:lnTo>
                        <a:pt x="21715" y="4179"/>
                      </a:lnTo>
                      <a:lnTo>
                        <a:pt x="21711" y="4211"/>
                      </a:lnTo>
                      <a:lnTo>
                        <a:pt x="21774" y="4272"/>
                      </a:lnTo>
                      <a:lnTo>
                        <a:pt x="21796" y="4269"/>
                      </a:lnTo>
                      <a:lnTo>
                        <a:pt x="21795" y="4255"/>
                      </a:lnTo>
                      <a:lnTo>
                        <a:pt x="21798" y="4205"/>
                      </a:lnTo>
                      <a:lnTo>
                        <a:pt x="21847" y="4242"/>
                      </a:lnTo>
                      <a:lnTo>
                        <a:pt x="21916" y="4350"/>
                      </a:lnTo>
                      <a:lnTo>
                        <a:pt x="21890" y="4326"/>
                      </a:lnTo>
                      <a:lnTo>
                        <a:pt x="21868" y="4326"/>
                      </a:lnTo>
                      <a:lnTo>
                        <a:pt x="21860" y="4337"/>
                      </a:lnTo>
                      <a:lnTo>
                        <a:pt x="21886" y="4372"/>
                      </a:lnTo>
                      <a:lnTo>
                        <a:pt x="21851" y="4397"/>
                      </a:lnTo>
                      <a:lnTo>
                        <a:pt x="21847" y="4435"/>
                      </a:lnTo>
                      <a:lnTo>
                        <a:pt x="21860" y="4457"/>
                      </a:lnTo>
                      <a:lnTo>
                        <a:pt x="21895" y="4445"/>
                      </a:lnTo>
                      <a:lnTo>
                        <a:pt x="21901" y="4406"/>
                      </a:lnTo>
                      <a:lnTo>
                        <a:pt x="21915" y="4396"/>
                      </a:lnTo>
                      <a:lnTo>
                        <a:pt x="21939" y="4406"/>
                      </a:lnTo>
                      <a:lnTo>
                        <a:pt x="21948" y="4374"/>
                      </a:lnTo>
                      <a:lnTo>
                        <a:pt x="21976" y="4425"/>
                      </a:lnTo>
                      <a:lnTo>
                        <a:pt x="22053" y="4475"/>
                      </a:lnTo>
                      <a:lnTo>
                        <a:pt x="22130" y="4494"/>
                      </a:lnTo>
                      <a:lnTo>
                        <a:pt x="22176" y="4534"/>
                      </a:lnTo>
                      <a:lnTo>
                        <a:pt x="22151" y="4559"/>
                      </a:lnTo>
                      <a:lnTo>
                        <a:pt x="22195" y="4621"/>
                      </a:lnTo>
                      <a:lnTo>
                        <a:pt x="22233" y="4630"/>
                      </a:lnTo>
                      <a:lnTo>
                        <a:pt x="22278" y="4700"/>
                      </a:lnTo>
                      <a:lnTo>
                        <a:pt x="22281" y="4803"/>
                      </a:lnTo>
                      <a:lnTo>
                        <a:pt x="22259" y="4810"/>
                      </a:lnTo>
                      <a:lnTo>
                        <a:pt x="22259" y="4828"/>
                      </a:lnTo>
                      <a:lnTo>
                        <a:pt x="22293" y="4848"/>
                      </a:lnTo>
                      <a:lnTo>
                        <a:pt x="22310" y="4891"/>
                      </a:lnTo>
                      <a:lnTo>
                        <a:pt x="22294" y="4899"/>
                      </a:lnTo>
                      <a:lnTo>
                        <a:pt x="22271" y="4879"/>
                      </a:lnTo>
                      <a:lnTo>
                        <a:pt x="22146" y="4879"/>
                      </a:lnTo>
                      <a:lnTo>
                        <a:pt x="22109" y="4855"/>
                      </a:lnTo>
                      <a:lnTo>
                        <a:pt x="22084" y="4871"/>
                      </a:lnTo>
                      <a:lnTo>
                        <a:pt x="22053" y="4861"/>
                      </a:lnTo>
                      <a:lnTo>
                        <a:pt x="22046" y="4831"/>
                      </a:lnTo>
                      <a:lnTo>
                        <a:pt x="22027" y="4819"/>
                      </a:lnTo>
                      <a:lnTo>
                        <a:pt x="22018" y="4834"/>
                      </a:lnTo>
                      <a:lnTo>
                        <a:pt x="22034" y="4860"/>
                      </a:lnTo>
                      <a:lnTo>
                        <a:pt x="21979" y="4893"/>
                      </a:lnTo>
                      <a:lnTo>
                        <a:pt x="21936" y="4891"/>
                      </a:lnTo>
                      <a:lnTo>
                        <a:pt x="21924" y="4906"/>
                      </a:lnTo>
                      <a:lnTo>
                        <a:pt x="21948" y="4921"/>
                      </a:lnTo>
                      <a:lnTo>
                        <a:pt x="21890" y="4975"/>
                      </a:lnTo>
                      <a:lnTo>
                        <a:pt x="21859" y="4976"/>
                      </a:lnTo>
                      <a:lnTo>
                        <a:pt x="21857" y="5008"/>
                      </a:lnTo>
                      <a:lnTo>
                        <a:pt x="21880" y="5015"/>
                      </a:lnTo>
                      <a:lnTo>
                        <a:pt x="21827" y="5081"/>
                      </a:lnTo>
                      <a:lnTo>
                        <a:pt x="21809" y="5100"/>
                      </a:lnTo>
                      <a:lnTo>
                        <a:pt x="21804" y="5091"/>
                      </a:lnTo>
                      <a:lnTo>
                        <a:pt x="21775" y="5090"/>
                      </a:lnTo>
                      <a:lnTo>
                        <a:pt x="21775" y="5139"/>
                      </a:lnTo>
                      <a:lnTo>
                        <a:pt x="21796" y="5188"/>
                      </a:lnTo>
                      <a:lnTo>
                        <a:pt x="21761" y="5222"/>
                      </a:lnTo>
                      <a:lnTo>
                        <a:pt x="21742" y="5202"/>
                      </a:lnTo>
                      <a:lnTo>
                        <a:pt x="21736" y="5236"/>
                      </a:lnTo>
                      <a:lnTo>
                        <a:pt x="21751" y="5260"/>
                      </a:lnTo>
                      <a:lnTo>
                        <a:pt x="21712" y="5301"/>
                      </a:lnTo>
                      <a:lnTo>
                        <a:pt x="21684" y="5309"/>
                      </a:lnTo>
                      <a:lnTo>
                        <a:pt x="21702" y="5325"/>
                      </a:lnTo>
                      <a:lnTo>
                        <a:pt x="21694" y="5344"/>
                      </a:lnTo>
                      <a:lnTo>
                        <a:pt x="21680" y="5374"/>
                      </a:lnTo>
                      <a:lnTo>
                        <a:pt x="21660" y="5363"/>
                      </a:lnTo>
                      <a:lnTo>
                        <a:pt x="21633" y="5377"/>
                      </a:lnTo>
                      <a:lnTo>
                        <a:pt x="21655" y="5400"/>
                      </a:lnTo>
                      <a:lnTo>
                        <a:pt x="21657" y="5428"/>
                      </a:lnTo>
                      <a:lnTo>
                        <a:pt x="21622" y="5455"/>
                      </a:lnTo>
                      <a:lnTo>
                        <a:pt x="21639" y="5479"/>
                      </a:lnTo>
                      <a:lnTo>
                        <a:pt x="21631" y="5507"/>
                      </a:lnTo>
                      <a:lnTo>
                        <a:pt x="21607" y="5512"/>
                      </a:lnTo>
                      <a:lnTo>
                        <a:pt x="21590" y="5494"/>
                      </a:lnTo>
                      <a:lnTo>
                        <a:pt x="21567" y="5502"/>
                      </a:lnTo>
                      <a:lnTo>
                        <a:pt x="21586" y="5529"/>
                      </a:lnTo>
                      <a:lnTo>
                        <a:pt x="21636" y="5552"/>
                      </a:lnTo>
                      <a:lnTo>
                        <a:pt x="21620" y="5589"/>
                      </a:lnTo>
                      <a:lnTo>
                        <a:pt x="21571" y="5593"/>
                      </a:lnTo>
                      <a:lnTo>
                        <a:pt x="21571" y="5612"/>
                      </a:lnTo>
                      <a:lnTo>
                        <a:pt x="21595" y="5624"/>
                      </a:lnTo>
                      <a:lnTo>
                        <a:pt x="21620" y="5681"/>
                      </a:lnTo>
                      <a:lnTo>
                        <a:pt x="21599" y="5697"/>
                      </a:lnTo>
                      <a:lnTo>
                        <a:pt x="21611" y="5720"/>
                      </a:lnTo>
                      <a:lnTo>
                        <a:pt x="21575" y="5772"/>
                      </a:lnTo>
                      <a:lnTo>
                        <a:pt x="21585" y="5799"/>
                      </a:lnTo>
                      <a:lnTo>
                        <a:pt x="21561" y="5859"/>
                      </a:lnTo>
                      <a:lnTo>
                        <a:pt x="21548" y="5939"/>
                      </a:lnTo>
                      <a:lnTo>
                        <a:pt x="21529" y="5969"/>
                      </a:lnTo>
                      <a:lnTo>
                        <a:pt x="21525" y="6001"/>
                      </a:lnTo>
                      <a:lnTo>
                        <a:pt x="21547" y="6008"/>
                      </a:lnTo>
                      <a:lnTo>
                        <a:pt x="21557" y="6028"/>
                      </a:lnTo>
                      <a:lnTo>
                        <a:pt x="21545" y="6049"/>
                      </a:lnTo>
                      <a:lnTo>
                        <a:pt x="21595" y="6116"/>
                      </a:lnTo>
                      <a:lnTo>
                        <a:pt x="21596" y="6143"/>
                      </a:lnTo>
                      <a:lnTo>
                        <a:pt x="21569" y="6135"/>
                      </a:lnTo>
                      <a:lnTo>
                        <a:pt x="21529" y="6141"/>
                      </a:lnTo>
                      <a:lnTo>
                        <a:pt x="21499" y="6112"/>
                      </a:lnTo>
                      <a:lnTo>
                        <a:pt x="21481" y="6128"/>
                      </a:lnTo>
                      <a:lnTo>
                        <a:pt x="21432" y="6073"/>
                      </a:lnTo>
                      <a:lnTo>
                        <a:pt x="21447" y="6061"/>
                      </a:lnTo>
                      <a:lnTo>
                        <a:pt x="21431" y="6052"/>
                      </a:lnTo>
                      <a:lnTo>
                        <a:pt x="21401" y="6058"/>
                      </a:lnTo>
                      <a:lnTo>
                        <a:pt x="21375" y="6054"/>
                      </a:lnTo>
                      <a:lnTo>
                        <a:pt x="21368" y="6024"/>
                      </a:lnTo>
                      <a:lnTo>
                        <a:pt x="21277" y="5972"/>
                      </a:lnTo>
                      <a:lnTo>
                        <a:pt x="21230" y="5963"/>
                      </a:lnTo>
                      <a:lnTo>
                        <a:pt x="21173" y="5999"/>
                      </a:lnTo>
                      <a:lnTo>
                        <a:pt x="21155" y="5984"/>
                      </a:lnTo>
                      <a:lnTo>
                        <a:pt x="21118" y="5995"/>
                      </a:lnTo>
                      <a:lnTo>
                        <a:pt x="21082" y="6042"/>
                      </a:lnTo>
                      <a:lnTo>
                        <a:pt x="21048" y="6043"/>
                      </a:lnTo>
                      <a:lnTo>
                        <a:pt x="21032" y="6106"/>
                      </a:lnTo>
                      <a:lnTo>
                        <a:pt x="21008" y="6128"/>
                      </a:lnTo>
                      <a:lnTo>
                        <a:pt x="20974" y="6111"/>
                      </a:lnTo>
                      <a:lnTo>
                        <a:pt x="21001" y="6157"/>
                      </a:lnTo>
                      <a:lnTo>
                        <a:pt x="20981" y="6186"/>
                      </a:lnTo>
                      <a:lnTo>
                        <a:pt x="20989" y="6224"/>
                      </a:lnTo>
                      <a:lnTo>
                        <a:pt x="20977" y="6253"/>
                      </a:lnTo>
                      <a:lnTo>
                        <a:pt x="20966" y="6345"/>
                      </a:lnTo>
                      <a:lnTo>
                        <a:pt x="20949" y="6358"/>
                      </a:lnTo>
                      <a:lnTo>
                        <a:pt x="20927" y="6332"/>
                      </a:lnTo>
                      <a:lnTo>
                        <a:pt x="20886" y="6222"/>
                      </a:lnTo>
                      <a:lnTo>
                        <a:pt x="20883" y="6184"/>
                      </a:lnTo>
                      <a:lnTo>
                        <a:pt x="20852" y="6167"/>
                      </a:lnTo>
                      <a:lnTo>
                        <a:pt x="20826" y="6133"/>
                      </a:lnTo>
                      <a:lnTo>
                        <a:pt x="20822" y="6172"/>
                      </a:lnTo>
                      <a:lnTo>
                        <a:pt x="20781" y="6245"/>
                      </a:lnTo>
                      <a:lnTo>
                        <a:pt x="20753" y="6262"/>
                      </a:lnTo>
                      <a:lnTo>
                        <a:pt x="20747" y="6296"/>
                      </a:lnTo>
                      <a:lnTo>
                        <a:pt x="20784" y="6310"/>
                      </a:lnTo>
                      <a:lnTo>
                        <a:pt x="20748" y="6386"/>
                      </a:lnTo>
                      <a:lnTo>
                        <a:pt x="20723" y="6348"/>
                      </a:lnTo>
                      <a:lnTo>
                        <a:pt x="20704" y="6347"/>
                      </a:lnTo>
                      <a:lnTo>
                        <a:pt x="20688" y="6322"/>
                      </a:lnTo>
                      <a:lnTo>
                        <a:pt x="20662" y="6326"/>
                      </a:lnTo>
                      <a:lnTo>
                        <a:pt x="20648" y="6376"/>
                      </a:lnTo>
                      <a:lnTo>
                        <a:pt x="20628" y="6382"/>
                      </a:lnTo>
                      <a:lnTo>
                        <a:pt x="20593" y="6362"/>
                      </a:lnTo>
                      <a:lnTo>
                        <a:pt x="20568" y="6363"/>
                      </a:lnTo>
                      <a:lnTo>
                        <a:pt x="20564" y="6385"/>
                      </a:lnTo>
                      <a:lnTo>
                        <a:pt x="20587" y="6418"/>
                      </a:lnTo>
                      <a:lnTo>
                        <a:pt x="20569" y="6431"/>
                      </a:lnTo>
                      <a:lnTo>
                        <a:pt x="20558" y="6461"/>
                      </a:lnTo>
                      <a:lnTo>
                        <a:pt x="20554" y="6490"/>
                      </a:lnTo>
                      <a:lnTo>
                        <a:pt x="20585" y="6525"/>
                      </a:lnTo>
                      <a:lnTo>
                        <a:pt x="20593" y="6566"/>
                      </a:lnTo>
                      <a:lnTo>
                        <a:pt x="20577" y="6572"/>
                      </a:lnTo>
                      <a:lnTo>
                        <a:pt x="20585" y="6595"/>
                      </a:lnTo>
                      <a:lnTo>
                        <a:pt x="20621" y="6606"/>
                      </a:lnTo>
                      <a:lnTo>
                        <a:pt x="20646" y="6634"/>
                      </a:lnTo>
                      <a:lnTo>
                        <a:pt x="20653" y="6655"/>
                      </a:lnTo>
                      <a:lnTo>
                        <a:pt x="20640" y="6655"/>
                      </a:lnTo>
                      <a:lnTo>
                        <a:pt x="20629" y="6678"/>
                      </a:lnTo>
                      <a:lnTo>
                        <a:pt x="20656" y="6703"/>
                      </a:lnTo>
                      <a:lnTo>
                        <a:pt x="20681" y="6724"/>
                      </a:lnTo>
                      <a:lnTo>
                        <a:pt x="20678" y="6739"/>
                      </a:lnTo>
                      <a:lnTo>
                        <a:pt x="20648" y="6718"/>
                      </a:lnTo>
                      <a:lnTo>
                        <a:pt x="20624" y="6726"/>
                      </a:lnTo>
                      <a:lnTo>
                        <a:pt x="20619" y="6740"/>
                      </a:lnTo>
                      <a:lnTo>
                        <a:pt x="20653" y="6777"/>
                      </a:lnTo>
                      <a:lnTo>
                        <a:pt x="20671" y="6765"/>
                      </a:lnTo>
                      <a:lnTo>
                        <a:pt x="20671" y="6801"/>
                      </a:lnTo>
                      <a:lnTo>
                        <a:pt x="20661" y="6839"/>
                      </a:lnTo>
                      <a:lnTo>
                        <a:pt x="20664" y="6870"/>
                      </a:lnTo>
                      <a:lnTo>
                        <a:pt x="20643" y="6898"/>
                      </a:lnTo>
                      <a:lnTo>
                        <a:pt x="20661" y="6949"/>
                      </a:lnTo>
                      <a:lnTo>
                        <a:pt x="20649" y="6974"/>
                      </a:lnTo>
                      <a:lnTo>
                        <a:pt x="20666" y="7008"/>
                      </a:lnTo>
                      <a:lnTo>
                        <a:pt x="20665" y="7029"/>
                      </a:lnTo>
                      <a:lnTo>
                        <a:pt x="20666" y="7064"/>
                      </a:lnTo>
                      <a:lnTo>
                        <a:pt x="20694" y="7126"/>
                      </a:lnTo>
                      <a:lnTo>
                        <a:pt x="20680" y="7143"/>
                      </a:lnTo>
                      <a:lnTo>
                        <a:pt x="20706" y="7161"/>
                      </a:lnTo>
                      <a:lnTo>
                        <a:pt x="20737" y="7192"/>
                      </a:lnTo>
                      <a:lnTo>
                        <a:pt x="20783" y="7253"/>
                      </a:lnTo>
                      <a:lnTo>
                        <a:pt x="20825" y="7272"/>
                      </a:lnTo>
                      <a:lnTo>
                        <a:pt x="20840" y="7261"/>
                      </a:lnTo>
                      <a:lnTo>
                        <a:pt x="20845" y="7230"/>
                      </a:lnTo>
                      <a:lnTo>
                        <a:pt x="20802" y="7182"/>
                      </a:lnTo>
                      <a:lnTo>
                        <a:pt x="20800" y="7158"/>
                      </a:lnTo>
                      <a:lnTo>
                        <a:pt x="20824" y="7139"/>
                      </a:lnTo>
                      <a:lnTo>
                        <a:pt x="20859" y="7141"/>
                      </a:lnTo>
                      <a:lnTo>
                        <a:pt x="20918" y="7185"/>
                      </a:lnTo>
                      <a:lnTo>
                        <a:pt x="20946" y="7179"/>
                      </a:lnTo>
                      <a:lnTo>
                        <a:pt x="20970" y="7191"/>
                      </a:lnTo>
                      <a:lnTo>
                        <a:pt x="20971" y="7222"/>
                      </a:lnTo>
                      <a:lnTo>
                        <a:pt x="20963" y="7241"/>
                      </a:lnTo>
                      <a:lnTo>
                        <a:pt x="20985" y="7267"/>
                      </a:lnTo>
                      <a:lnTo>
                        <a:pt x="20964" y="7299"/>
                      </a:lnTo>
                      <a:lnTo>
                        <a:pt x="20973" y="7328"/>
                      </a:lnTo>
                      <a:lnTo>
                        <a:pt x="20961" y="7338"/>
                      </a:lnTo>
                      <a:lnTo>
                        <a:pt x="20936" y="7368"/>
                      </a:lnTo>
                      <a:lnTo>
                        <a:pt x="20968" y="7430"/>
                      </a:lnTo>
                      <a:lnTo>
                        <a:pt x="20993" y="7468"/>
                      </a:lnTo>
                      <a:lnTo>
                        <a:pt x="20991" y="7529"/>
                      </a:lnTo>
                      <a:lnTo>
                        <a:pt x="21027" y="7555"/>
                      </a:lnTo>
                      <a:lnTo>
                        <a:pt x="21045" y="7542"/>
                      </a:lnTo>
                      <a:lnTo>
                        <a:pt x="21043" y="7524"/>
                      </a:lnTo>
                      <a:lnTo>
                        <a:pt x="21071" y="7503"/>
                      </a:lnTo>
                      <a:lnTo>
                        <a:pt x="21081" y="7489"/>
                      </a:lnTo>
                      <a:lnTo>
                        <a:pt x="21090" y="7498"/>
                      </a:lnTo>
                      <a:lnTo>
                        <a:pt x="21126" y="7516"/>
                      </a:lnTo>
                      <a:lnTo>
                        <a:pt x="21125" y="7595"/>
                      </a:lnTo>
                      <a:lnTo>
                        <a:pt x="21201" y="7663"/>
                      </a:lnTo>
                      <a:lnTo>
                        <a:pt x="21228" y="7717"/>
                      </a:lnTo>
                      <a:lnTo>
                        <a:pt x="21213" y="7739"/>
                      </a:lnTo>
                      <a:lnTo>
                        <a:pt x="21211" y="7785"/>
                      </a:lnTo>
                      <a:lnTo>
                        <a:pt x="21187" y="7794"/>
                      </a:lnTo>
                      <a:lnTo>
                        <a:pt x="21143" y="7762"/>
                      </a:lnTo>
                      <a:lnTo>
                        <a:pt x="21091" y="7743"/>
                      </a:lnTo>
                      <a:lnTo>
                        <a:pt x="21087" y="7694"/>
                      </a:lnTo>
                      <a:lnTo>
                        <a:pt x="21103" y="7659"/>
                      </a:lnTo>
                      <a:lnTo>
                        <a:pt x="21107" y="7615"/>
                      </a:lnTo>
                      <a:lnTo>
                        <a:pt x="21098" y="7584"/>
                      </a:lnTo>
                      <a:lnTo>
                        <a:pt x="21076" y="7604"/>
                      </a:lnTo>
                      <a:lnTo>
                        <a:pt x="21087" y="7618"/>
                      </a:lnTo>
                      <a:lnTo>
                        <a:pt x="21087" y="7643"/>
                      </a:lnTo>
                      <a:lnTo>
                        <a:pt x="21053" y="7649"/>
                      </a:lnTo>
                      <a:lnTo>
                        <a:pt x="21022" y="7698"/>
                      </a:lnTo>
                      <a:lnTo>
                        <a:pt x="21031" y="7718"/>
                      </a:lnTo>
                      <a:lnTo>
                        <a:pt x="21071" y="7709"/>
                      </a:lnTo>
                      <a:lnTo>
                        <a:pt x="21071" y="7744"/>
                      </a:lnTo>
                      <a:lnTo>
                        <a:pt x="21046" y="7783"/>
                      </a:lnTo>
                      <a:lnTo>
                        <a:pt x="21061" y="7838"/>
                      </a:lnTo>
                      <a:lnTo>
                        <a:pt x="21052" y="7853"/>
                      </a:lnTo>
                      <a:lnTo>
                        <a:pt x="21056" y="7973"/>
                      </a:lnTo>
                      <a:lnTo>
                        <a:pt x="21081" y="7998"/>
                      </a:lnTo>
                      <a:lnTo>
                        <a:pt x="21078" y="8027"/>
                      </a:lnTo>
                      <a:lnTo>
                        <a:pt x="21166" y="8157"/>
                      </a:lnTo>
                      <a:lnTo>
                        <a:pt x="21192" y="8157"/>
                      </a:lnTo>
                      <a:lnTo>
                        <a:pt x="21251" y="8238"/>
                      </a:lnTo>
                      <a:lnTo>
                        <a:pt x="21289" y="8261"/>
                      </a:lnTo>
                      <a:lnTo>
                        <a:pt x="21266" y="8288"/>
                      </a:lnTo>
                      <a:lnTo>
                        <a:pt x="21270" y="8332"/>
                      </a:lnTo>
                      <a:lnTo>
                        <a:pt x="21169" y="8371"/>
                      </a:lnTo>
                      <a:lnTo>
                        <a:pt x="21161" y="8353"/>
                      </a:lnTo>
                      <a:lnTo>
                        <a:pt x="21106" y="8387"/>
                      </a:lnTo>
                      <a:lnTo>
                        <a:pt x="21079" y="8381"/>
                      </a:lnTo>
                      <a:lnTo>
                        <a:pt x="21093" y="8398"/>
                      </a:lnTo>
                      <a:lnTo>
                        <a:pt x="21063" y="8464"/>
                      </a:lnTo>
                      <a:lnTo>
                        <a:pt x="21056" y="8509"/>
                      </a:lnTo>
                      <a:lnTo>
                        <a:pt x="21034" y="8530"/>
                      </a:lnTo>
                      <a:lnTo>
                        <a:pt x="21063" y="8560"/>
                      </a:lnTo>
                      <a:lnTo>
                        <a:pt x="21042" y="8647"/>
                      </a:lnTo>
                      <a:lnTo>
                        <a:pt x="21074" y="8745"/>
                      </a:lnTo>
                      <a:lnTo>
                        <a:pt x="21121" y="8771"/>
                      </a:lnTo>
                      <a:lnTo>
                        <a:pt x="21118" y="8813"/>
                      </a:lnTo>
                      <a:lnTo>
                        <a:pt x="21167" y="8838"/>
                      </a:lnTo>
                      <a:lnTo>
                        <a:pt x="21192" y="8872"/>
                      </a:lnTo>
                      <a:lnTo>
                        <a:pt x="21153" y="8868"/>
                      </a:lnTo>
                      <a:lnTo>
                        <a:pt x="21142" y="8856"/>
                      </a:lnTo>
                      <a:lnTo>
                        <a:pt x="21109" y="8877"/>
                      </a:lnTo>
                      <a:lnTo>
                        <a:pt x="21081" y="8905"/>
                      </a:lnTo>
                      <a:lnTo>
                        <a:pt x="21055" y="8898"/>
                      </a:lnTo>
                      <a:lnTo>
                        <a:pt x="21004" y="8946"/>
                      </a:lnTo>
                      <a:lnTo>
                        <a:pt x="20971" y="8918"/>
                      </a:lnTo>
                      <a:lnTo>
                        <a:pt x="20953" y="8952"/>
                      </a:lnTo>
                      <a:lnTo>
                        <a:pt x="20973" y="8970"/>
                      </a:lnTo>
                      <a:lnTo>
                        <a:pt x="21009" y="8967"/>
                      </a:lnTo>
                      <a:lnTo>
                        <a:pt x="21001" y="9005"/>
                      </a:lnTo>
                      <a:lnTo>
                        <a:pt x="20993" y="9027"/>
                      </a:lnTo>
                      <a:lnTo>
                        <a:pt x="21027" y="9061"/>
                      </a:lnTo>
                      <a:lnTo>
                        <a:pt x="21013" y="9077"/>
                      </a:lnTo>
                      <a:lnTo>
                        <a:pt x="20994" y="9071"/>
                      </a:lnTo>
                      <a:lnTo>
                        <a:pt x="21017" y="9120"/>
                      </a:lnTo>
                      <a:lnTo>
                        <a:pt x="21006" y="9146"/>
                      </a:lnTo>
                      <a:lnTo>
                        <a:pt x="21028" y="9151"/>
                      </a:lnTo>
                      <a:lnTo>
                        <a:pt x="21047" y="9141"/>
                      </a:lnTo>
                      <a:lnTo>
                        <a:pt x="21078" y="9174"/>
                      </a:lnTo>
                      <a:lnTo>
                        <a:pt x="21049" y="9200"/>
                      </a:lnTo>
                      <a:lnTo>
                        <a:pt x="21046" y="9250"/>
                      </a:lnTo>
                      <a:lnTo>
                        <a:pt x="21066" y="9281"/>
                      </a:lnTo>
                      <a:lnTo>
                        <a:pt x="21053" y="9355"/>
                      </a:lnTo>
                      <a:lnTo>
                        <a:pt x="21039" y="9384"/>
                      </a:lnTo>
                      <a:lnTo>
                        <a:pt x="21047" y="9399"/>
                      </a:lnTo>
                      <a:lnTo>
                        <a:pt x="21039" y="9430"/>
                      </a:lnTo>
                      <a:lnTo>
                        <a:pt x="20998" y="9466"/>
                      </a:lnTo>
                      <a:lnTo>
                        <a:pt x="20994" y="9501"/>
                      </a:lnTo>
                      <a:lnTo>
                        <a:pt x="20984" y="9507"/>
                      </a:lnTo>
                      <a:lnTo>
                        <a:pt x="20966" y="9582"/>
                      </a:lnTo>
                      <a:lnTo>
                        <a:pt x="20929" y="9661"/>
                      </a:lnTo>
                      <a:lnTo>
                        <a:pt x="20936" y="9625"/>
                      </a:lnTo>
                      <a:lnTo>
                        <a:pt x="20927" y="9599"/>
                      </a:lnTo>
                      <a:lnTo>
                        <a:pt x="20928" y="9564"/>
                      </a:lnTo>
                      <a:lnTo>
                        <a:pt x="20918" y="9541"/>
                      </a:lnTo>
                      <a:lnTo>
                        <a:pt x="20851" y="9534"/>
                      </a:lnTo>
                      <a:lnTo>
                        <a:pt x="20814" y="9480"/>
                      </a:lnTo>
                      <a:lnTo>
                        <a:pt x="20807" y="9420"/>
                      </a:lnTo>
                      <a:lnTo>
                        <a:pt x="20741" y="9273"/>
                      </a:lnTo>
                      <a:lnTo>
                        <a:pt x="20697" y="9203"/>
                      </a:lnTo>
                      <a:lnTo>
                        <a:pt x="20721" y="9206"/>
                      </a:lnTo>
                      <a:lnTo>
                        <a:pt x="20749" y="9190"/>
                      </a:lnTo>
                      <a:lnTo>
                        <a:pt x="20763" y="9162"/>
                      </a:lnTo>
                      <a:lnTo>
                        <a:pt x="20735" y="9175"/>
                      </a:lnTo>
                      <a:lnTo>
                        <a:pt x="20690" y="9174"/>
                      </a:lnTo>
                      <a:lnTo>
                        <a:pt x="20629" y="9142"/>
                      </a:lnTo>
                      <a:lnTo>
                        <a:pt x="20497" y="8904"/>
                      </a:lnTo>
                      <a:lnTo>
                        <a:pt x="20377" y="8762"/>
                      </a:lnTo>
                      <a:lnTo>
                        <a:pt x="20374" y="8710"/>
                      </a:lnTo>
                      <a:lnTo>
                        <a:pt x="20330" y="8661"/>
                      </a:lnTo>
                      <a:lnTo>
                        <a:pt x="20235" y="8512"/>
                      </a:lnTo>
                      <a:lnTo>
                        <a:pt x="20145" y="8330"/>
                      </a:lnTo>
                      <a:lnTo>
                        <a:pt x="20070" y="8159"/>
                      </a:lnTo>
                      <a:lnTo>
                        <a:pt x="20070" y="8100"/>
                      </a:lnTo>
                      <a:lnTo>
                        <a:pt x="20024" y="8025"/>
                      </a:lnTo>
                      <a:lnTo>
                        <a:pt x="20007" y="7905"/>
                      </a:lnTo>
                      <a:lnTo>
                        <a:pt x="19980" y="7846"/>
                      </a:lnTo>
                      <a:lnTo>
                        <a:pt x="19987" y="7775"/>
                      </a:lnTo>
                      <a:lnTo>
                        <a:pt x="20025" y="7729"/>
                      </a:lnTo>
                      <a:lnTo>
                        <a:pt x="20034" y="7670"/>
                      </a:lnTo>
                      <a:lnTo>
                        <a:pt x="20061" y="7660"/>
                      </a:lnTo>
                      <a:lnTo>
                        <a:pt x="20041" y="7637"/>
                      </a:lnTo>
                      <a:lnTo>
                        <a:pt x="20056" y="7615"/>
                      </a:lnTo>
                      <a:lnTo>
                        <a:pt x="20060" y="7531"/>
                      </a:lnTo>
                      <a:lnTo>
                        <a:pt x="19995" y="7443"/>
                      </a:lnTo>
                      <a:lnTo>
                        <a:pt x="19951" y="7443"/>
                      </a:lnTo>
                      <a:lnTo>
                        <a:pt x="19949" y="7418"/>
                      </a:lnTo>
                      <a:lnTo>
                        <a:pt x="19982" y="7386"/>
                      </a:lnTo>
                      <a:lnTo>
                        <a:pt x="20049" y="7419"/>
                      </a:lnTo>
                      <a:lnTo>
                        <a:pt x="20087" y="7378"/>
                      </a:lnTo>
                      <a:lnTo>
                        <a:pt x="20078" y="7350"/>
                      </a:lnTo>
                      <a:lnTo>
                        <a:pt x="20078" y="7284"/>
                      </a:lnTo>
                      <a:lnTo>
                        <a:pt x="20136" y="7276"/>
                      </a:lnTo>
                      <a:lnTo>
                        <a:pt x="20169" y="7286"/>
                      </a:lnTo>
                      <a:lnTo>
                        <a:pt x="20140" y="7245"/>
                      </a:lnTo>
                      <a:lnTo>
                        <a:pt x="20193" y="7144"/>
                      </a:lnTo>
                      <a:lnTo>
                        <a:pt x="20171" y="7080"/>
                      </a:lnTo>
                      <a:lnTo>
                        <a:pt x="20173" y="7012"/>
                      </a:lnTo>
                      <a:lnTo>
                        <a:pt x="20151" y="6976"/>
                      </a:lnTo>
                      <a:lnTo>
                        <a:pt x="20180" y="6945"/>
                      </a:lnTo>
                      <a:lnTo>
                        <a:pt x="20180" y="6902"/>
                      </a:lnTo>
                      <a:lnTo>
                        <a:pt x="20169" y="6883"/>
                      </a:lnTo>
                      <a:lnTo>
                        <a:pt x="20179" y="6826"/>
                      </a:lnTo>
                      <a:lnTo>
                        <a:pt x="20206" y="6826"/>
                      </a:lnTo>
                      <a:lnTo>
                        <a:pt x="20174" y="6795"/>
                      </a:lnTo>
                      <a:lnTo>
                        <a:pt x="20167" y="6767"/>
                      </a:lnTo>
                      <a:lnTo>
                        <a:pt x="20178" y="6752"/>
                      </a:lnTo>
                      <a:lnTo>
                        <a:pt x="20186" y="6686"/>
                      </a:lnTo>
                      <a:lnTo>
                        <a:pt x="20172" y="6673"/>
                      </a:lnTo>
                      <a:lnTo>
                        <a:pt x="20177" y="6639"/>
                      </a:lnTo>
                      <a:lnTo>
                        <a:pt x="20216" y="6624"/>
                      </a:lnTo>
                      <a:lnTo>
                        <a:pt x="20232" y="6600"/>
                      </a:lnTo>
                      <a:lnTo>
                        <a:pt x="20221" y="6545"/>
                      </a:lnTo>
                      <a:lnTo>
                        <a:pt x="20232" y="6472"/>
                      </a:lnTo>
                      <a:lnTo>
                        <a:pt x="20215" y="6461"/>
                      </a:lnTo>
                      <a:lnTo>
                        <a:pt x="20208" y="6439"/>
                      </a:lnTo>
                      <a:lnTo>
                        <a:pt x="20237" y="6385"/>
                      </a:lnTo>
                      <a:lnTo>
                        <a:pt x="20241" y="6339"/>
                      </a:lnTo>
                      <a:lnTo>
                        <a:pt x="20216" y="6347"/>
                      </a:lnTo>
                      <a:lnTo>
                        <a:pt x="20203" y="6304"/>
                      </a:lnTo>
                      <a:lnTo>
                        <a:pt x="20220" y="6278"/>
                      </a:lnTo>
                      <a:lnTo>
                        <a:pt x="20224" y="6245"/>
                      </a:lnTo>
                      <a:lnTo>
                        <a:pt x="20251" y="6235"/>
                      </a:lnTo>
                      <a:lnTo>
                        <a:pt x="20258" y="6218"/>
                      </a:lnTo>
                      <a:lnTo>
                        <a:pt x="20297" y="6195"/>
                      </a:lnTo>
                      <a:lnTo>
                        <a:pt x="20301" y="6161"/>
                      </a:lnTo>
                      <a:lnTo>
                        <a:pt x="20343" y="6121"/>
                      </a:lnTo>
                      <a:lnTo>
                        <a:pt x="20355" y="6122"/>
                      </a:lnTo>
                      <a:lnTo>
                        <a:pt x="20386" y="6097"/>
                      </a:lnTo>
                      <a:lnTo>
                        <a:pt x="20407" y="6097"/>
                      </a:lnTo>
                      <a:lnTo>
                        <a:pt x="20414" y="6076"/>
                      </a:lnTo>
                      <a:lnTo>
                        <a:pt x="20406" y="6062"/>
                      </a:lnTo>
                      <a:lnTo>
                        <a:pt x="20373" y="6057"/>
                      </a:lnTo>
                      <a:lnTo>
                        <a:pt x="20352" y="6071"/>
                      </a:lnTo>
                      <a:lnTo>
                        <a:pt x="20325" y="6052"/>
                      </a:lnTo>
                      <a:lnTo>
                        <a:pt x="20326" y="5986"/>
                      </a:lnTo>
                      <a:lnTo>
                        <a:pt x="20346" y="5934"/>
                      </a:lnTo>
                      <a:lnTo>
                        <a:pt x="20333" y="5913"/>
                      </a:lnTo>
                      <a:lnTo>
                        <a:pt x="20314" y="5878"/>
                      </a:lnTo>
                      <a:lnTo>
                        <a:pt x="20302" y="5875"/>
                      </a:lnTo>
                      <a:lnTo>
                        <a:pt x="20290" y="5899"/>
                      </a:lnTo>
                      <a:lnTo>
                        <a:pt x="20278" y="5895"/>
                      </a:lnTo>
                      <a:lnTo>
                        <a:pt x="20269" y="5812"/>
                      </a:lnTo>
                      <a:lnTo>
                        <a:pt x="20284" y="5795"/>
                      </a:lnTo>
                      <a:lnTo>
                        <a:pt x="20285" y="5776"/>
                      </a:lnTo>
                      <a:lnTo>
                        <a:pt x="20276" y="5735"/>
                      </a:lnTo>
                      <a:lnTo>
                        <a:pt x="20240" y="5721"/>
                      </a:lnTo>
                      <a:lnTo>
                        <a:pt x="20248" y="5707"/>
                      </a:lnTo>
                      <a:lnTo>
                        <a:pt x="20244" y="5702"/>
                      </a:lnTo>
                      <a:lnTo>
                        <a:pt x="20242" y="5684"/>
                      </a:lnTo>
                      <a:lnTo>
                        <a:pt x="20204" y="5641"/>
                      </a:lnTo>
                      <a:lnTo>
                        <a:pt x="20198" y="5615"/>
                      </a:lnTo>
                      <a:lnTo>
                        <a:pt x="20177" y="5596"/>
                      </a:lnTo>
                      <a:lnTo>
                        <a:pt x="20175" y="5560"/>
                      </a:lnTo>
                      <a:lnTo>
                        <a:pt x="20156" y="5517"/>
                      </a:lnTo>
                      <a:lnTo>
                        <a:pt x="20159" y="5492"/>
                      </a:lnTo>
                      <a:lnTo>
                        <a:pt x="20206" y="5443"/>
                      </a:lnTo>
                      <a:lnTo>
                        <a:pt x="20245" y="5453"/>
                      </a:lnTo>
                      <a:lnTo>
                        <a:pt x="20280" y="5440"/>
                      </a:lnTo>
                      <a:lnTo>
                        <a:pt x="20258" y="5424"/>
                      </a:lnTo>
                      <a:lnTo>
                        <a:pt x="20302" y="5398"/>
                      </a:lnTo>
                      <a:lnTo>
                        <a:pt x="20281" y="5403"/>
                      </a:lnTo>
                      <a:lnTo>
                        <a:pt x="20246" y="5399"/>
                      </a:lnTo>
                      <a:lnTo>
                        <a:pt x="20227" y="5391"/>
                      </a:lnTo>
                      <a:lnTo>
                        <a:pt x="20180" y="5393"/>
                      </a:lnTo>
                      <a:lnTo>
                        <a:pt x="20131" y="5352"/>
                      </a:lnTo>
                      <a:lnTo>
                        <a:pt x="20117" y="5364"/>
                      </a:lnTo>
                      <a:lnTo>
                        <a:pt x="20073" y="5362"/>
                      </a:lnTo>
                      <a:lnTo>
                        <a:pt x="20042" y="5398"/>
                      </a:lnTo>
                      <a:lnTo>
                        <a:pt x="20006" y="5401"/>
                      </a:lnTo>
                      <a:lnTo>
                        <a:pt x="19962" y="5443"/>
                      </a:lnTo>
                      <a:lnTo>
                        <a:pt x="19978" y="5461"/>
                      </a:lnTo>
                      <a:lnTo>
                        <a:pt x="19972" y="5490"/>
                      </a:lnTo>
                      <a:lnTo>
                        <a:pt x="20010" y="5519"/>
                      </a:lnTo>
                      <a:lnTo>
                        <a:pt x="20019" y="5555"/>
                      </a:lnTo>
                      <a:lnTo>
                        <a:pt x="20005" y="5570"/>
                      </a:lnTo>
                      <a:lnTo>
                        <a:pt x="20016" y="5619"/>
                      </a:lnTo>
                      <a:lnTo>
                        <a:pt x="20048" y="5644"/>
                      </a:lnTo>
                      <a:lnTo>
                        <a:pt x="20050" y="5662"/>
                      </a:lnTo>
                      <a:lnTo>
                        <a:pt x="20073" y="5676"/>
                      </a:lnTo>
                      <a:lnTo>
                        <a:pt x="20091" y="5746"/>
                      </a:lnTo>
                      <a:lnTo>
                        <a:pt x="20141" y="5770"/>
                      </a:lnTo>
                      <a:lnTo>
                        <a:pt x="20135" y="5805"/>
                      </a:lnTo>
                      <a:lnTo>
                        <a:pt x="20156" y="5830"/>
                      </a:lnTo>
                      <a:lnTo>
                        <a:pt x="20144" y="5850"/>
                      </a:lnTo>
                      <a:lnTo>
                        <a:pt x="20118" y="5830"/>
                      </a:lnTo>
                      <a:lnTo>
                        <a:pt x="20106" y="5802"/>
                      </a:lnTo>
                      <a:lnTo>
                        <a:pt x="20059" y="5813"/>
                      </a:lnTo>
                      <a:lnTo>
                        <a:pt x="20033" y="5833"/>
                      </a:lnTo>
                      <a:lnTo>
                        <a:pt x="20013" y="5885"/>
                      </a:lnTo>
                      <a:lnTo>
                        <a:pt x="20035" y="5906"/>
                      </a:lnTo>
                      <a:lnTo>
                        <a:pt x="20026" y="5957"/>
                      </a:lnTo>
                      <a:lnTo>
                        <a:pt x="20013" y="5967"/>
                      </a:lnTo>
                      <a:lnTo>
                        <a:pt x="20012" y="5978"/>
                      </a:lnTo>
                      <a:lnTo>
                        <a:pt x="20024" y="5986"/>
                      </a:lnTo>
                      <a:lnTo>
                        <a:pt x="20023" y="6014"/>
                      </a:lnTo>
                      <a:lnTo>
                        <a:pt x="19994" y="6041"/>
                      </a:lnTo>
                      <a:lnTo>
                        <a:pt x="20018" y="6062"/>
                      </a:lnTo>
                      <a:lnTo>
                        <a:pt x="19995" y="6087"/>
                      </a:lnTo>
                      <a:lnTo>
                        <a:pt x="19993" y="6173"/>
                      </a:lnTo>
                      <a:lnTo>
                        <a:pt x="19981" y="6194"/>
                      </a:lnTo>
                      <a:lnTo>
                        <a:pt x="19980" y="6214"/>
                      </a:lnTo>
                      <a:lnTo>
                        <a:pt x="19955" y="6230"/>
                      </a:lnTo>
                      <a:lnTo>
                        <a:pt x="19934" y="6281"/>
                      </a:lnTo>
                      <a:lnTo>
                        <a:pt x="19924" y="6243"/>
                      </a:lnTo>
                      <a:lnTo>
                        <a:pt x="19893" y="6215"/>
                      </a:lnTo>
                      <a:lnTo>
                        <a:pt x="19922" y="6165"/>
                      </a:lnTo>
                      <a:lnTo>
                        <a:pt x="19907" y="6147"/>
                      </a:lnTo>
                      <a:lnTo>
                        <a:pt x="19884" y="6144"/>
                      </a:lnTo>
                      <a:lnTo>
                        <a:pt x="19853" y="6172"/>
                      </a:lnTo>
                      <a:lnTo>
                        <a:pt x="19852" y="6198"/>
                      </a:lnTo>
                      <a:lnTo>
                        <a:pt x="19835" y="6211"/>
                      </a:lnTo>
                      <a:lnTo>
                        <a:pt x="19829" y="6151"/>
                      </a:lnTo>
                      <a:lnTo>
                        <a:pt x="19795" y="6142"/>
                      </a:lnTo>
                      <a:lnTo>
                        <a:pt x="19783" y="6119"/>
                      </a:lnTo>
                      <a:lnTo>
                        <a:pt x="19753" y="6147"/>
                      </a:lnTo>
                      <a:lnTo>
                        <a:pt x="19742" y="6130"/>
                      </a:lnTo>
                      <a:lnTo>
                        <a:pt x="19752" y="6117"/>
                      </a:lnTo>
                      <a:lnTo>
                        <a:pt x="19767" y="6094"/>
                      </a:lnTo>
                      <a:lnTo>
                        <a:pt x="19757" y="6080"/>
                      </a:lnTo>
                      <a:lnTo>
                        <a:pt x="19757" y="6054"/>
                      </a:lnTo>
                      <a:lnTo>
                        <a:pt x="19767" y="6051"/>
                      </a:lnTo>
                      <a:lnTo>
                        <a:pt x="19757" y="6015"/>
                      </a:lnTo>
                      <a:lnTo>
                        <a:pt x="19741" y="6006"/>
                      </a:lnTo>
                      <a:lnTo>
                        <a:pt x="19764" y="5981"/>
                      </a:lnTo>
                      <a:lnTo>
                        <a:pt x="19753" y="5950"/>
                      </a:lnTo>
                      <a:lnTo>
                        <a:pt x="19738" y="5933"/>
                      </a:lnTo>
                      <a:lnTo>
                        <a:pt x="19748" y="5917"/>
                      </a:lnTo>
                      <a:lnTo>
                        <a:pt x="19746" y="5876"/>
                      </a:lnTo>
                      <a:lnTo>
                        <a:pt x="19710" y="5850"/>
                      </a:lnTo>
                      <a:lnTo>
                        <a:pt x="19700" y="5823"/>
                      </a:lnTo>
                      <a:lnTo>
                        <a:pt x="19686" y="5825"/>
                      </a:lnTo>
                      <a:lnTo>
                        <a:pt x="19678" y="5866"/>
                      </a:lnTo>
                      <a:lnTo>
                        <a:pt x="19656" y="5873"/>
                      </a:lnTo>
                      <a:lnTo>
                        <a:pt x="19659" y="5915"/>
                      </a:lnTo>
                      <a:lnTo>
                        <a:pt x="19630" y="5951"/>
                      </a:lnTo>
                      <a:lnTo>
                        <a:pt x="19618" y="5951"/>
                      </a:lnTo>
                      <a:lnTo>
                        <a:pt x="19597" y="5909"/>
                      </a:lnTo>
                      <a:lnTo>
                        <a:pt x="19585" y="5906"/>
                      </a:lnTo>
                      <a:lnTo>
                        <a:pt x="19570" y="5916"/>
                      </a:lnTo>
                      <a:lnTo>
                        <a:pt x="19562" y="5884"/>
                      </a:lnTo>
                      <a:lnTo>
                        <a:pt x="19522" y="5884"/>
                      </a:lnTo>
                      <a:lnTo>
                        <a:pt x="19511" y="5896"/>
                      </a:lnTo>
                      <a:lnTo>
                        <a:pt x="19496" y="5896"/>
                      </a:lnTo>
                      <a:lnTo>
                        <a:pt x="19488" y="5929"/>
                      </a:lnTo>
                      <a:lnTo>
                        <a:pt x="19463" y="5936"/>
                      </a:lnTo>
                      <a:lnTo>
                        <a:pt x="19459" y="5952"/>
                      </a:lnTo>
                      <a:lnTo>
                        <a:pt x="19396" y="5955"/>
                      </a:lnTo>
                      <a:lnTo>
                        <a:pt x="19377" y="5981"/>
                      </a:lnTo>
                      <a:lnTo>
                        <a:pt x="19354" y="5973"/>
                      </a:lnTo>
                      <a:lnTo>
                        <a:pt x="19334" y="5988"/>
                      </a:lnTo>
                      <a:lnTo>
                        <a:pt x="19293" y="5982"/>
                      </a:lnTo>
                      <a:lnTo>
                        <a:pt x="19256" y="6043"/>
                      </a:lnTo>
                      <a:lnTo>
                        <a:pt x="19235" y="6055"/>
                      </a:lnTo>
                      <a:lnTo>
                        <a:pt x="19239" y="6101"/>
                      </a:lnTo>
                      <a:lnTo>
                        <a:pt x="19209" y="6125"/>
                      </a:lnTo>
                      <a:lnTo>
                        <a:pt x="19206" y="6141"/>
                      </a:lnTo>
                      <a:lnTo>
                        <a:pt x="19229" y="6158"/>
                      </a:lnTo>
                      <a:lnTo>
                        <a:pt x="19236" y="6203"/>
                      </a:lnTo>
                      <a:lnTo>
                        <a:pt x="19271" y="6251"/>
                      </a:lnTo>
                      <a:lnTo>
                        <a:pt x="19243" y="6275"/>
                      </a:lnTo>
                      <a:lnTo>
                        <a:pt x="19225" y="6395"/>
                      </a:lnTo>
                      <a:lnTo>
                        <a:pt x="19268" y="6444"/>
                      </a:lnTo>
                      <a:lnTo>
                        <a:pt x="19234" y="6456"/>
                      </a:lnTo>
                      <a:lnTo>
                        <a:pt x="19243" y="6462"/>
                      </a:lnTo>
                      <a:lnTo>
                        <a:pt x="19244" y="6500"/>
                      </a:lnTo>
                      <a:lnTo>
                        <a:pt x="19211" y="6535"/>
                      </a:lnTo>
                      <a:lnTo>
                        <a:pt x="19207" y="6588"/>
                      </a:lnTo>
                      <a:lnTo>
                        <a:pt x="19182" y="6618"/>
                      </a:lnTo>
                      <a:lnTo>
                        <a:pt x="19181" y="6656"/>
                      </a:lnTo>
                      <a:lnTo>
                        <a:pt x="19165" y="6716"/>
                      </a:lnTo>
                      <a:lnTo>
                        <a:pt x="19197" y="6760"/>
                      </a:lnTo>
                      <a:lnTo>
                        <a:pt x="19169" y="6781"/>
                      </a:lnTo>
                      <a:lnTo>
                        <a:pt x="19215" y="6843"/>
                      </a:lnTo>
                      <a:lnTo>
                        <a:pt x="19199" y="6853"/>
                      </a:lnTo>
                      <a:lnTo>
                        <a:pt x="19190" y="6883"/>
                      </a:lnTo>
                      <a:lnTo>
                        <a:pt x="19217" y="6897"/>
                      </a:lnTo>
                      <a:lnTo>
                        <a:pt x="19230" y="6885"/>
                      </a:lnTo>
                      <a:lnTo>
                        <a:pt x="19262" y="6886"/>
                      </a:lnTo>
                      <a:lnTo>
                        <a:pt x="19259" y="6868"/>
                      </a:lnTo>
                      <a:lnTo>
                        <a:pt x="19268" y="6863"/>
                      </a:lnTo>
                      <a:lnTo>
                        <a:pt x="19299" y="6879"/>
                      </a:lnTo>
                      <a:lnTo>
                        <a:pt x="19318" y="6879"/>
                      </a:lnTo>
                      <a:lnTo>
                        <a:pt x="19316" y="6865"/>
                      </a:lnTo>
                      <a:lnTo>
                        <a:pt x="19320" y="6858"/>
                      </a:lnTo>
                      <a:lnTo>
                        <a:pt x="19339" y="6871"/>
                      </a:lnTo>
                      <a:lnTo>
                        <a:pt x="19374" y="6885"/>
                      </a:lnTo>
                      <a:lnTo>
                        <a:pt x="19376" y="6903"/>
                      </a:lnTo>
                      <a:lnTo>
                        <a:pt x="19370" y="6915"/>
                      </a:lnTo>
                      <a:lnTo>
                        <a:pt x="19400" y="6947"/>
                      </a:lnTo>
                      <a:lnTo>
                        <a:pt x="19393" y="6965"/>
                      </a:lnTo>
                      <a:lnTo>
                        <a:pt x="19370" y="6961"/>
                      </a:lnTo>
                      <a:lnTo>
                        <a:pt x="19350" y="6975"/>
                      </a:lnTo>
                      <a:lnTo>
                        <a:pt x="19325" y="6965"/>
                      </a:lnTo>
                      <a:lnTo>
                        <a:pt x="19299" y="6982"/>
                      </a:lnTo>
                      <a:lnTo>
                        <a:pt x="19295" y="6993"/>
                      </a:lnTo>
                      <a:lnTo>
                        <a:pt x="19317" y="7012"/>
                      </a:lnTo>
                      <a:lnTo>
                        <a:pt x="19272" y="7055"/>
                      </a:lnTo>
                      <a:lnTo>
                        <a:pt x="19248" y="7043"/>
                      </a:lnTo>
                      <a:lnTo>
                        <a:pt x="19244" y="7017"/>
                      </a:lnTo>
                      <a:lnTo>
                        <a:pt x="19225" y="7001"/>
                      </a:lnTo>
                      <a:lnTo>
                        <a:pt x="19202" y="7015"/>
                      </a:lnTo>
                      <a:lnTo>
                        <a:pt x="19181" y="7000"/>
                      </a:lnTo>
                      <a:lnTo>
                        <a:pt x="19159" y="7009"/>
                      </a:lnTo>
                      <a:lnTo>
                        <a:pt x="19164" y="7032"/>
                      </a:lnTo>
                      <a:lnTo>
                        <a:pt x="19162" y="7061"/>
                      </a:lnTo>
                      <a:lnTo>
                        <a:pt x="19151" y="7061"/>
                      </a:lnTo>
                      <a:lnTo>
                        <a:pt x="19135" y="7084"/>
                      </a:lnTo>
                      <a:lnTo>
                        <a:pt x="19112" y="7100"/>
                      </a:lnTo>
                      <a:lnTo>
                        <a:pt x="19128" y="7116"/>
                      </a:lnTo>
                      <a:lnTo>
                        <a:pt x="19112" y="7139"/>
                      </a:lnTo>
                      <a:lnTo>
                        <a:pt x="19088" y="7134"/>
                      </a:lnTo>
                      <a:lnTo>
                        <a:pt x="19045" y="7090"/>
                      </a:lnTo>
                      <a:lnTo>
                        <a:pt x="19024" y="7090"/>
                      </a:lnTo>
                      <a:lnTo>
                        <a:pt x="19051" y="7126"/>
                      </a:lnTo>
                      <a:lnTo>
                        <a:pt x="19016" y="7144"/>
                      </a:lnTo>
                      <a:lnTo>
                        <a:pt x="19023" y="7156"/>
                      </a:lnTo>
                      <a:lnTo>
                        <a:pt x="19001" y="7185"/>
                      </a:lnTo>
                      <a:lnTo>
                        <a:pt x="18949" y="7200"/>
                      </a:lnTo>
                      <a:lnTo>
                        <a:pt x="18936" y="7217"/>
                      </a:lnTo>
                      <a:lnTo>
                        <a:pt x="18889" y="7155"/>
                      </a:lnTo>
                      <a:lnTo>
                        <a:pt x="18863" y="7155"/>
                      </a:lnTo>
                      <a:lnTo>
                        <a:pt x="18848" y="7146"/>
                      </a:lnTo>
                      <a:lnTo>
                        <a:pt x="18857" y="7129"/>
                      </a:lnTo>
                      <a:lnTo>
                        <a:pt x="18886" y="7129"/>
                      </a:lnTo>
                      <a:lnTo>
                        <a:pt x="18882" y="7094"/>
                      </a:lnTo>
                      <a:lnTo>
                        <a:pt x="18895" y="7076"/>
                      </a:lnTo>
                      <a:lnTo>
                        <a:pt x="18948" y="7076"/>
                      </a:lnTo>
                      <a:lnTo>
                        <a:pt x="19007" y="7032"/>
                      </a:lnTo>
                      <a:lnTo>
                        <a:pt x="19000" y="7011"/>
                      </a:lnTo>
                      <a:lnTo>
                        <a:pt x="18973" y="7006"/>
                      </a:lnTo>
                      <a:lnTo>
                        <a:pt x="18943" y="7035"/>
                      </a:lnTo>
                      <a:lnTo>
                        <a:pt x="18901" y="7026"/>
                      </a:lnTo>
                      <a:lnTo>
                        <a:pt x="18897" y="7011"/>
                      </a:lnTo>
                      <a:lnTo>
                        <a:pt x="18866" y="6986"/>
                      </a:lnTo>
                      <a:lnTo>
                        <a:pt x="18834" y="6982"/>
                      </a:lnTo>
                      <a:lnTo>
                        <a:pt x="18784" y="6974"/>
                      </a:lnTo>
                      <a:lnTo>
                        <a:pt x="18734" y="6976"/>
                      </a:lnTo>
                      <a:lnTo>
                        <a:pt x="18748" y="7001"/>
                      </a:lnTo>
                      <a:lnTo>
                        <a:pt x="18727" y="7007"/>
                      </a:lnTo>
                      <a:lnTo>
                        <a:pt x="18704" y="6992"/>
                      </a:lnTo>
                      <a:lnTo>
                        <a:pt x="18708" y="6975"/>
                      </a:lnTo>
                      <a:lnTo>
                        <a:pt x="18662" y="6979"/>
                      </a:lnTo>
                      <a:lnTo>
                        <a:pt x="18602" y="6964"/>
                      </a:lnTo>
                      <a:lnTo>
                        <a:pt x="18574" y="6977"/>
                      </a:lnTo>
                      <a:lnTo>
                        <a:pt x="18548" y="6959"/>
                      </a:lnTo>
                      <a:lnTo>
                        <a:pt x="18499" y="6956"/>
                      </a:lnTo>
                      <a:lnTo>
                        <a:pt x="18454" y="7010"/>
                      </a:lnTo>
                      <a:lnTo>
                        <a:pt x="18432" y="7011"/>
                      </a:lnTo>
                      <a:lnTo>
                        <a:pt x="18430" y="7034"/>
                      </a:lnTo>
                      <a:lnTo>
                        <a:pt x="18475" y="7061"/>
                      </a:lnTo>
                      <a:lnTo>
                        <a:pt x="18427" y="7081"/>
                      </a:lnTo>
                      <a:lnTo>
                        <a:pt x="18419" y="7056"/>
                      </a:lnTo>
                      <a:lnTo>
                        <a:pt x="18393" y="7096"/>
                      </a:lnTo>
                      <a:lnTo>
                        <a:pt x="18434" y="7119"/>
                      </a:lnTo>
                      <a:lnTo>
                        <a:pt x="18448" y="7107"/>
                      </a:lnTo>
                      <a:lnTo>
                        <a:pt x="18469" y="7119"/>
                      </a:lnTo>
                      <a:lnTo>
                        <a:pt x="18469" y="7145"/>
                      </a:lnTo>
                      <a:lnTo>
                        <a:pt x="18403" y="7170"/>
                      </a:lnTo>
                      <a:lnTo>
                        <a:pt x="18380" y="7142"/>
                      </a:lnTo>
                      <a:lnTo>
                        <a:pt x="18324" y="7140"/>
                      </a:lnTo>
                      <a:lnTo>
                        <a:pt x="18304" y="7155"/>
                      </a:lnTo>
                      <a:lnTo>
                        <a:pt x="18313" y="7184"/>
                      </a:lnTo>
                      <a:lnTo>
                        <a:pt x="18287" y="7180"/>
                      </a:lnTo>
                      <a:lnTo>
                        <a:pt x="18268" y="7200"/>
                      </a:lnTo>
                      <a:lnTo>
                        <a:pt x="18250" y="7200"/>
                      </a:lnTo>
                      <a:lnTo>
                        <a:pt x="18239" y="7176"/>
                      </a:lnTo>
                      <a:lnTo>
                        <a:pt x="18169" y="7171"/>
                      </a:lnTo>
                      <a:lnTo>
                        <a:pt x="18140" y="7189"/>
                      </a:lnTo>
                      <a:lnTo>
                        <a:pt x="18074" y="7180"/>
                      </a:lnTo>
                      <a:lnTo>
                        <a:pt x="18035" y="7200"/>
                      </a:lnTo>
                      <a:lnTo>
                        <a:pt x="18035" y="7217"/>
                      </a:lnTo>
                      <a:lnTo>
                        <a:pt x="18085" y="7255"/>
                      </a:lnTo>
                      <a:lnTo>
                        <a:pt x="18058" y="7278"/>
                      </a:lnTo>
                      <a:lnTo>
                        <a:pt x="18040" y="7311"/>
                      </a:lnTo>
                      <a:lnTo>
                        <a:pt x="18010" y="7281"/>
                      </a:lnTo>
                      <a:lnTo>
                        <a:pt x="17985" y="7273"/>
                      </a:lnTo>
                      <a:lnTo>
                        <a:pt x="17999" y="7235"/>
                      </a:lnTo>
                      <a:lnTo>
                        <a:pt x="17970" y="7216"/>
                      </a:lnTo>
                      <a:lnTo>
                        <a:pt x="17954" y="7241"/>
                      </a:lnTo>
                      <a:lnTo>
                        <a:pt x="17924" y="7245"/>
                      </a:lnTo>
                      <a:lnTo>
                        <a:pt x="17895" y="7244"/>
                      </a:lnTo>
                      <a:lnTo>
                        <a:pt x="17860" y="7269"/>
                      </a:lnTo>
                      <a:lnTo>
                        <a:pt x="17825" y="7266"/>
                      </a:lnTo>
                      <a:lnTo>
                        <a:pt x="17774" y="7298"/>
                      </a:lnTo>
                      <a:lnTo>
                        <a:pt x="17724" y="7300"/>
                      </a:lnTo>
                      <a:lnTo>
                        <a:pt x="17664" y="7348"/>
                      </a:lnTo>
                      <a:lnTo>
                        <a:pt x="17627" y="7354"/>
                      </a:lnTo>
                      <a:lnTo>
                        <a:pt x="17605" y="7330"/>
                      </a:lnTo>
                      <a:lnTo>
                        <a:pt x="17582" y="7333"/>
                      </a:lnTo>
                      <a:lnTo>
                        <a:pt x="17574" y="7366"/>
                      </a:lnTo>
                      <a:lnTo>
                        <a:pt x="17511" y="7413"/>
                      </a:lnTo>
                      <a:lnTo>
                        <a:pt x="17502" y="7449"/>
                      </a:lnTo>
                      <a:lnTo>
                        <a:pt x="17470" y="7479"/>
                      </a:lnTo>
                      <a:lnTo>
                        <a:pt x="17464" y="7518"/>
                      </a:lnTo>
                      <a:lnTo>
                        <a:pt x="17507" y="7586"/>
                      </a:lnTo>
                      <a:lnTo>
                        <a:pt x="17496" y="7652"/>
                      </a:lnTo>
                      <a:lnTo>
                        <a:pt x="17445" y="7709"/>
                      </a:lnTo>
                      <a:lnTo>
                        <a:pt x="17421" y="7764"/>
                      </a:lnTo>
                      <a:lnTo>
                        <a:pt x="17431" y="7806"/>
                      </a:lnTo>
                      <a:lnTo>
                        <a:pt x="17429" y="7873"/>
                      </a:lnTo>
                      <a:lnTo>
                        <a:pt x="17444" y="7899"/>
                      </a:lnTo>
                      <a:lnTo>
                        <a:pt x="17445" y="7937"/>
                      </a:lnTo>
                      <a:lnTo>
                        <a:pt x="17430" y="7935"/>
                      </a:lnTo>
                      <a:lnTo>
                        <a:pt x="17407" y="7949"/>
                      </a:lnTo>
                      <a:lnTo>
                        <a:pt x="17406" y="7989"/>
                      </a:lnTo>
                      <a:lnTo>
                        <a:pt x="17390" y="8002"/>
                      </a:lnTo>
                      <a:lnTo>
                        <a:pt x="17410" y="8060"/>
                      </a:lnTo>
                      <a:lnTo>
                        <a:pt x="17376" y="8084"/>
                      </a:lnTo>
                      <a:lnTo>
                        <a:pt x="17370" y="8128"/>
                      </a:lnTo>
                      <a:lnTo>
                        <a:pt x="17324" y="8186"/>
                      </a:lnTo>
                      <a:lnTo>
                        <a:pt x="17331" y="8223"/>
                      </a:lnTo>
                      <a:lnTo>
                        <a:pt x="17305" y="8237"/>
                      </a:lnTo>
                      <a:lnTo>
                        <a:pt x="17295" y="8301"/>
                      </a:lnTo>
                      <a:lnTo>
                        <a:pt x="17282" y="8301"/>
                      </a:lnTo>
                      <a:lnTo>
                        <a:pt x="17263" y="8383"/>
                      </a:lnTo>
                      <a:lnTo>
                        <a:pt x="17266" y="8446"/>
                      </a:lnTo>
                      <a:lnTo>
                        <a:pt x="17254" y="8467"/>
                      </a:lnTo>
                      <a:lnTo>
                        <a:pt x="17268" y="8506"/>
                      </a:lnTo>
                      <a:lnTo>
                        <a:pt x="17244" y="8543"/>
                      </a:lnTo>
                      <a:lnTo>
                        <a:pt x="17237" y="8582"/>
                      </a:lnTo>
                      <a:lnTo>
                        <a:pt x="17205" y="8632"/>
                      </a:lnTo>
                      <a:lnTo>
                        <a:pt x="17207" y="8651"/>
                      </a:lnTo>
                      <a:lnTo>
                        <a:pt x="17191" y="8657"/>
                      </a:lnTo>
                      <a:lnTo>
                        <a:pt x="17190" y="8701"/>
                      </a:lnTo>
                      <a:lnTo>
                        <a:pt x="17137" y="8743"/>
                      </a:lnTo>
                      <a:lnTo>
                        <a:pt x="17135" y="8801"/>
                      </a:lnTo>
                      <a:lnTo>
                        <a:pt x="17087" y="8845"/>
                      </a:lnTo>
                      <a:lnTo>
                        <a:pt x="17087" y="8871"/>
                      </a:lnTo>
                      <a:lnTo>
                        <a:pt x="17054" y="8922"/>
                      </a:lnTo>
                      <a:lnTo>
                        <a:pt x="17044" y="8958"/>
                      </a:lnTo>
                      <a:lnTo>
                        <a:pt x="17026" y="8989"/>
                      </a:lnTo>
                      <a:lnTo>
                        <a:pt x="17046" y="9021"/>
                      </a:lnTo>
                      <a:lnTo>
                        <a:pt x="17077" y="9041"/>
                      </a:lnTo>
                      <a:lnTo>
                        <a:pt x="17110" y="9030"/>
                      </a:lnTo>
                      <a:lnTo>
                        <a:pt x="17138" y="9056"/>
                      </a:lnTo>
                      <a:lnTo>
                        <a:pt x="17172" y="9058"/>
                      </a:lnTo>
                      <a:lnTo>
                        <a:pt x="17215" y="9027"/>
                      </a:lnTo>
                      <a:lnTo>
                        <a:pt x="17241" y="9018"/>
                      </a:lnTo>
                      <a:lnTo>
                        <a:pt x="17270" y="8998"/>
                      </a:lnTo>
                      <a:lnTo>
                        <a:pt x="17285" y="9002"/>
                      </a:lnTo>
                      <a:lnTo>
                        <a:pt x="17322" y="8992"/>
                      </a:lnTo>
                      <a:lnTo>
                        <a:pt x="17322" y="9080"/>
                      </a:lnTo>
                      <a:lnTo>
                        <a:pt x="17361" y="9132"/>
                      </a:lnTo>
                      <a:lnTo>
                        <a:pt x="17376" y="9185"/>
                      </a:lnTo>
                      <a:lnTo>
                        <a:pt x="17369" y="9229"/>
                      </a:lnTo>
                      <a:lnTo>
                        <a:pt x="17413" y="9266"/>
                      </a:lnTo>
                      <a:lnTo>
                        <a:pt x="17436" y="9238"/>
                      </a:lnTo>
                      <a:lnTo>
                        <a:pt x="17445" y="9241"/>
                      </a:lnTo>
                      <a:lnTo>
                        <a:pt x="17466" y="9226"/>
                      </a:lnTo>
                      <a:lnTo>
                        <a:pt x="17481" y="9192"/>
                      </a:lnTo>
                      <a:lnTo>
                        <a:pt x="17505" y="9184"/>
                      </a:lnTo>
                      <a:lnTo>
                        <a:pt x="17517" y="9203"/>
                      </a:lnTo>
                      <a:lnTo>
                        <a:pt x="17537" y="9185"/>
                      </a:lnTo>
                      <a:lnTo>
                        <a:pt x="17575" y="9189"/>
                      </a:lnTo>
                      <a:lnTo>
                        <a:pt x="17561" y="9203"/>
                      </a:lnTo>
                      <a:lnTo>
                        <a:pt x="17545" y="9229"/>
                      </a:lnTo>
                      <a:lnTo>
                        <a:pt x="17549" y="9279"/>
                      </a:lnTo>
                      <a:lnTo>
                        <a:pt x="17530" y="9279"/>
                      </a:lnTo>
                      <a:lnTo>
                        <a:pt x="17502" y="9304"/>
                      </a:lnTo>
                      <a:lnTo>
                        <a:pt x="17512" y="9320"/>
                      </a:lnTo>
                      <a:lnTo>
                        <a:pt x="17589" y="9308"/>
                      </a:lnTo>
                      <a:lnTo>
                        <a:pt x="17629" y="9284"/>
                      </a:lnTo>
                      <a:lnTo>
                        <a:pt x="17644" y="9231"/>
                      </a:lnTo>
                      <a:lnTo>
                        <a:pt x="17637" y="9198"/>
                      </a:lnTo>
                      <a:lnTo>
                        <a:pt x="17650" y="9174"/>
                      </a:lnTo>
                      <a:lnTo>
                        <a:pt x="17671" y="9220"/>
                      </a:lnTo>
                      <a:lnTo>
                        <a:pt x="17664" y="9262"/>
                      </a:lnTo>
                      <a:lnTo>
                        <a:pt x="17666" y="9305"/>
                      </a:lnTo>
                      <a:lnTo>
                        <a:pt x="17689" y="9291"/>
                      </a:lnTo>
                      <a:lnTo>
                        <a:pt x="17701" y="9245"/>
                      </a:lnTo>
                      <a:lnTo>
                        <a:pt x="17683" y="9187"/>
                      </a:lnTo>
                      <a:lnTo>
                        <a:pt x="17697" y="9157"/>
                      </a:lnTo>
                      <a:lnTo>
                        <a:pt x="17668" y="9126"/>
                      </a:lnTo>
                      <a:lnTo>
                        <a:pt x="17651" y="9068"/>
                      </a:lnTo>
                      <a:lnTo>
                        <a:pt x="17685" y="9066"/>
                      </a:lnTo>
                      <a:lnTo>
                        <a:pt x="17718" y="9085"/>
                      </a:lnTo>
                      <a:lnTo>
                        <a:pt x="17715" y="9101"/>
                      </a:lnTo>
                      <a:lnTo>
                        <a:pt x="17728" y="9116"/>
                      </a:lnTo>
                      <a:lnTo>
                        <a:pt x="17747" y="9116"/>
                      </a:lnTo>
                      <a:lnTo>
                        <a:pt x="17761" y="9095"/>
                      </a:lnTo>
                      <a:lnTo>
                        <a:pt x="17794" y="9091"/>
                      </a:lnTo>
                      <a:lnTo>
                        <a:pt x="17834" y="9061"/>
                      </a:lnTo>
                      <a:lnTo>
                        <a:pt x="17872" y="9092"/>
                      </a:lnTo>
                      <a:lnTo>
                        <a:pt x="17911" y="9096"/>
                      </a:lnTo>
                      <a:lnTo>
                        <a:pt x="17937" y="9118"/>
                      </a:lnTo>
                      <a:lnTo>
                        <a:pt x="17956" y="9159"/>
                      </a:lnTo>
                      <a:lnTo>
                        <a:pt x="17977" y="9174"/>
                      </a:lnTo>
                      <a:lnTo>
                        <a:pt x="18024" y="9180"/>
                      </a:lnTo>
                      <a:lnTo>
                        <a:pt x="18041" y="9203"/>
                      </a:lnTo>
                      <a:lnTo>
                        <a:pt x="18115" y="9230"/>
                      </a:lnTo>
                      <a:lnTo>
                        <a:pt x="18125" y="9253"/>
                      </a:lnTo>
                      <a:lnTo>
                        <a:pt x="18152" y="9257"/>
                      </a:lnTo>
                      <a:lnTo>
                        <a:pt x="18175" y="9285"/>
                      </a:lnTo>
                      <a:lnTo>
                        <a:pt x="18195" y="9283"/>
                      </a:lnTo>
                      <a:lnTo>
                        <a:pt x="18223" y="9337"/>
                      </a:lnTo>
                      <a:lnTo>
                        <a:pt x="18205" y="9366"/>
                      </a:lnTo>
                      <a:lnTo>
                        <a:pt x="18203" y="9395"/>
                      </a:lnTo>
                      <a:lnTo>
                        <a:pt x="18179" y="9409"/>
                      </a:lnTo>
                      <a:lnTo>
                        <a:pt x="18213" y="9446"/>
                      </a:lnTo>
                      <a:lnTo>
                        <a:pt x="18238" y="9445"/>
                      </a:lnTo>
                      <a:lnTo>
                        <a:pt x="18283" y="9504"/>
                      </a:lnTo>
                      <a:lnTo>
                        <a:pt x="18285" y="9535"/>
                      </a:lnTo>
                      <a:lnTo>
                        <a:pt x="18266" y="9558"/>
                      </a:lnTo>
                      <a:lnTo>
                        <a:pt x="18264" y="9595"/>
                      </a:lnTo>
                      <a:lnTo>
                        <a:pt x="18299" y="9625"/>
                      </a:lnTo>
                      <a:lnTo>
                        <a:pt x="18328" y="9633"/>
                      </a:lnTo>
                      <a:lnTo>
                        <a:pt x="18350" y="9614"/>
                      </a:lnTo>
                      <a:lnTo>
                        <a:pt x="18357" y="9644"/>
                      </a:lnTo>
                      <a:lnTo>
                        <a:pt x="18341" y="9663"/>
                      </a:lnTo>
                      <a:lnTo>
                        <a:pt x="18347" y="9704"/>
                      </a:lnTo>
                      <a:lnTo>
                        <a:pt x="18374" y="9730"/>
                      </a:lnTo>
                      <a:lnTo>
                        <a:pt x="18354" y="9746"/>
                      </a:lnTo>
                      <a:lnTo>
                        <a:pt x="18350" y="9771"/>
                      </a:lnTo>
                      <a:lnTo>
                        <a:pt x="18364" y="9801"/>
                      </a:lnTo>
                      <a:lnTo>
                        <a:pt x="18347" y="9836"/>
                      </a:lnTo>
                      <a:lnTo>
                        <a:pt x="18360" y="9848"/>
                      </a:lnTo>
                      <a:lnTo>
                        <a:pt x="18358" y="9871"/>
                      </a:lnTo>
                      <a:lnTo>
                        <a:pt x="18350" y="9888"/>
                      </a:lnTo>
                      <a:lnTo>
                        <a:pt x="18368" y="9900"/>
                      </a:lnTo>
                      <a:lnTo>
                        <a:pt x="18348" y="9924"/>
                      </a:lnTo>
                      <a:lnTo>
                        <a:pt x="18374" y="10005"/>
                      </a:lnTo>
                      <a:lnTo>
                        <a:pt x="18363" y="10029"/>
                      </a:lnTo>
                      <a:lnTo>
                        <a:pt x="18369" y="10093"/>
                      </a:lnTo>
                      <a:lnTo>
                        <a:pt x="18374" y="10118"/>
                      </a:lnTo>
                      <a:lnTo>
                        <a:pt x="18373" y="10145"/>
                      </a:lnTo>
                      <a:lnTo>
                        <a:pt x="18408" y="10258"/>
                      </a:lnTo>
                      <a:lnTo>
                        <a:pt x="18435" y="10264"/>
                      </a:lnTo>
                      <a:lnTo>
                        <a:pt x="18467" y="10242"/>
                      </a:lnTo>
                      <a:lnTo>
                        <a:pt x="18470" y="10257"/>
                      </a:lnTo>
                      <a:lnTo>
                        <a:pt x="18444" y="10301"/>
                      </a:lnTo>
                      <a:lnTo>
                        <a:pt x="18430" y="10317"/>
                      </a:lnTo>
                      <a:lnTo>
                        <a:pt x="18447" y="10347"/>
                      </a:lnTo>
                      <a:lnTo>
                        <a:pt x="18463" y="10347"/>
                      </a:lnTo>
                      <a:lnTo>
                        <a:pt x="18510" y="10399"/>
                      </a:lnTo>
                      <a:lnTo>
                        <a:pt x="18507" y="10464"/>
                      </a:lnTo>
                      <a:lnTo>
                        <a:pt x="18518" y="10488"/>
                      </a:lnTo>
                      <a:lnTo>
                        <a:pt x="18514" y="10509"/>
                      </a:lnTo>
                      <a:lnTo>
                        <a:pt x="18527" y="10592"/>
                      </a:lnTo>
                      <a:lnTo>
                        <a:pt x="18552" y="10589"/>
                      </a:lnTo>
                      <a:lnTo>
                        <a:pt x="18551" y="10629"/>
                      </a:lnTo>
                      <a:lnTo>
                        <a:pt x="18539" y="10643"/>
                      </a:lnTo>
                      <a:lnTo>
                        <a:pt x="18542" y="10694"/>
                      </a:lnTo>
                      <a:lnTo>
                        <a:pt x="18558" y="10727"/>
                      </a:lnTo>
                      <a:lnTo>
                        <a:pt x="18561" y="10772"/>
                      </a:lnTo>
                      <a:lnTo>
                        <a:pt x="18512" y="10824"/>
                      </a:lnTo>
                      <a:lnTo>
                        <a:pt x="18508" y="10873"/>
                      </a:lnTo>
                      <a:lnTo>
                        <a:pt x="18486" y="10928"/>
                      </a:lnTo>
                      <a:lnTo>
                        <a:pt x="18493" y="10984"/>
                      </a:lnTo>
                      <a:lnTo>
                        <a:pt x="18502" y="10989"/>
                      </a:lnTo>
                      <a:lnTo>
                        <a:pt x="18498" y="11041"/>
                      </a:lnTo>
                      <a:lnTo>
                        <a:pt x="18465" y="11071"/>
                      </a:lnTo>
                      <a:lnTo>
                        <a:pt x="18467" y="11116"/>
                      </a:lnTo>
                      <a:lnTo>
                        <a:pt x="18442" y="11171"/>
                      </a:lnTo>
                      <a:lnTo>
                        <a:pt x="18457" y="11173"/>
                      </a:lnTo>
                      <a:lnTo>
                        <a:pt x="18459" y="11200"/>
                      </a:lnTo>
                      <a:lnTo>
                        <a:pt x="18429" y="11236"/>
                      </a:lnTo>
                      <a:lnTo>
                        <a:pt x="18447" y="11312"/>
                      </a:lnTo>
                      <a:lnTo>
                        <a:pt x="18410" y="11348"/>
                      </a:lnTo>
                      <a:lnTo>
                        <a:pt x="18423" y="11393"/>
                      </a:lnTo>
                      <a:lnTo>
                        <a:pt x="18439" y="11398"/>
                      </a:lnTo>
                      <a:lnTo>
                        <a:pt x="18437" y="11434"/>
                      </a:lnTo>
                      <a:lnTo>
                        <a:pt x="18395" y="11485"/>
                      </a:lnTo>
                      <a:lnTo>
                        <a:pt x="18388" y="11525"/>
                      </a:lnTo>
                      <a:lnTo>
                        <a:pt x="18353" y="11556"/>
                      </a:lnTo>
                      <a:lnTo>
                        <a:pt x="18350" y="11586"/>
                      </a:lnTo>
                      <a:lnTo>
                        <a:pt x="18315" y="11632"/>
                      </a:lnTo>
                      <a:lnTo>
                        <a:pt x="18283" y="11779"/>
                      </a:lnTo>
                      <a:lnTo>
                        <a:pt x="18263" y="11790"/>
                      </a:lnTo>
                      <a:lnTo>
                        <a:pt x="18257" y="11830"/>
                      </a:lnTo>
                      <a:lnTo>
                        <a:pt x="18272" y="11842"/>
                      </a:lnTo>
                      <a:lnTo>
                        <a:pt x="18264" y="11860"/>
                      </a:lnTo>
                      <a:lnTo>
                        <a:pt x="18218" y="11891"/>
                      </a:lnTo>
                      <a:lnTo>
                        <a:pt x="18217" y="11926"/>
                      </a:lnTo>
                      <a:lnTo>
                        <a:pt x="18185" y="11942"/>
                      </a:lnTo>
                      <a:lnTo>
                        <a:pt x="18189" y="11996"/>
                      </a:lnTo>
                      <a:lnTo>
                        <a:pt x="18172" y="12001"/>
                      </a:lnTo>
                      <a:lnTo>
                        <a:pt x="18188" y="12034"/>
                      </a:lnTo>
                      <a:lnTo>
                        <a:pt x="18148" y="12090"/>
                      </a:lnTo>
                      <a:lnTo>
                        <a:pt x="18145" y="12081"/>
                      </a:lnTo>
                      <a:lnTo>
                        <a:pt x="18120" y="12074"/>
                      </a:lnTo>
                      <a:lnTo>
                        <a:pt x="18133" y="12110"/>
                      </a:lnTo>
                      <a:lnTo>
                        <a:pt x="18133" y="12150"/>
                      </a:lnTo>
                      <a:lnTo>
                        <a:pt x="18093" y="12168"/>
                      </a:lnTo>
                      <a:lnTo>
                        <a:pt x="18103" y="12186"/>
                      </a:lnTo>
                      <a:lnTo>
                        <a:pt x="18046" y="12256"/>
                      </a:lnTo>
                      <a:lnTo>
                        <a:pt x="18020" y="12300"/>
                      </a:lnTo>
                      <a:lnTo>
                        <a:pt x="17995" y="12301"/>
                      </a:lnTo>
                      <a:lnTo>
                        <a:pt x="17989" y="12325"/>
                      </a:lnTo>
                      <a:lnTo>
                        <a:pt x="17941" y="12333"/>
                      </a:lnTo>
                      <a:lnTo>
                        <a:pt x="17903" y="12373"/>
                      </a:lnTo>
                      <a:lnTo>
                        <a:pt x="17881" y="12350"/>
                      </a:lnTo>
                      <a:lnTo>
                        <a:pt x="17863" y="12370"/>
                      </a:lnTo>
                      <a:lnTo>
                        <a:pt x="17809" y="12336"/>
                      </a:lnTo>
                      <a:lnTo>
                        <a:pt x="17756" y="12321"/>
                      </a:lnTo>
                      <a:lnTo>
                        <a:pt x="17752" y="12261"/>
                      </a:lnTo>
                      <a:lnTo>
                        <a:pt x="17733" y="12244"/>
                      </a:lnTo>
                      <a:lnTo>
                        <a:pt x="17691" y="12263"/>
                      </a:lnTo>
                      <a:lnTo>
                        <a:pt x="17655" y="12239"/>
                      </a:lnTo>
                      <a:lnTo>
                        <a:pt x="17645" y="12258"/>
                      </a:lnTo>
                      <a:lnTo>
                        <a:pt x="17646" y="12289"/>
                      </a:lnTo>
                      <a:lnTo>
                        <a:pt x="17615" y="12313"/>
                      </a:lnTo>
                      <a:lnTo>
                        <a:pt x="17611" y="12375"/>
                      </a:lnTo>
                      <a:lnTo>
                        <a:pt x="17589" y="12390"/>
                      </a:lnTo>
                      <a:lnTo>
                        <a:pt x="17575" y="12448"/>
                      </a:lnTo>
                      <a:lnTo>
                        <a:pt x="17561" y="12432"/>
                      </a:lnTo>
                      <a:lnTo>
                        <a:pt x="17516" y="12440"/>
                      </a:lnTo>
                      <a:lnTo>
                        <a:pt x="17505" y="12490"/>
                      </a:lnTo>
                      <a:lnTo>
                        <a:pt x="17494" y="12489"/>
                      </a:lnTo>
                      <a:lnTo>
                        <a:pt x="17494" y="12489"/>
                      </a:lnTo>
                      <a:close/>
                      <a:moveTo>
                        <a:pt x="5680" y="12607"/>
                      </a:moveTo>
                      <a:lnTo>
                        <a:pt x="5638" y="12577"/>
                      </a:lnTo>
                      <a:lnTo>
                        <a:pt x="5436" y="12617"/>
                      </a:lnTo>
                      <a:lnTo>
                        <a:pt x="5680" y="12607"/>
                      </a:lnTo>
                      <a:lnTo>
                        <a:pt x="5680" y="12607"/>
                      </a:lnTo>
                      <a:close/>
                      <a:moveTo>
                        <a:pt x="20017" y="11884"/>
                      </a:moveTo>
                      <a:lnTo>
                        <a:pt x="20032" y="11890"/>
                      </a:lnTo>
                      <a:lnTo>
                        <a:pt x="20062" y="11869"/>
                      </a:lnTo>
                      <a:lnTo>
                        <a:pt x="20068" y="11843"/>
                      </a:lnTo>
                      <a:lnTo>
                        <a:pt x="20042" y="11854"/>
                      </a:lnTo>
                      <a:lnTo>
                        <a:pt x="20017" y="11884"/>
                      </a:lnTo>
                      <a:lnTo>
                        <a:pt x="20017" y="11884"/>
                      </a:lnTo>
                      <a:close/>
                      <a:moveTo>
                        <a:pt x="17480" y="2140"/>
                      </a:moveTo>
                      <a:lnTo>
                        <a:pt x="17494" y="2135"/>
                      </a:lnTo>
                      <a:lnTo>
                        <a:pt x="17501" y="2115"/>
                      </a:lnTo>
                      <a:lnTo>
                        <a:pt x="17483" y="2100"/>
                      </a:lnTo>
                      <a:lnTo>
                        <a:pt x="17471" y="2115"/>
                      </a:lnTo>
                      <a:lnTo>
                        <a:pt x="17480" y="2140"/>
                      </a:lnTo>
                      <a:lnTo>
                        <a:pt x="17480" y="2140"/>
                      </a:lnTo>
                      <a:close/>
                      <a:moveTo>
                        <a:pt x="17351" y="2113"/>
                      </a:moveTo>
                      <a:lnTo>
                        <a:pt x="17373" y="2110"/>
                      </a:lnTo>
                      <a:lnTo>
                        <a:pt x="17385" y="2091"/>
                      </a:lnTo>
                      <a:lnTo>
                        <a:pt x="17343" y="2080"/>
                      </a:lnTo>
                      <a:lnTo>
                        <a:pt x="17334" y="2095"/>
                      </a:lnTo>
                      <a:lnTo>
                        <a:pt x="17351" y="2113"/>
                      </a:lnTo>
                      <a:lnTo>
                        <a:pt x="17351" y="2113"/>
                      </a:lnTo>
                      <a:close/>
                      <a:moveTo>
                        <a:pt x="17222" y="2159"/>
                      </a:moveTo>
                      <a:lnTo>
                        <a:pt x="17236" y="2158"/>
                      </a:lnTo>
                      <a:lnTo>
                        <a:pt x="17248" y="2147"/>
                      </a:lnTo>
                      <a:lnTo>
                        <a:pt x="17241" y="2117"/>
                      </a:lnTo>
                      <a:lnTo>
                        <a:pt x="17216" y="2110"/>
                      </a:lnTo>
                      <a:lnTo>
                        <a:pt x="17201" y="2132"/>
                      </a:lnTo>
                      <a:lnTo>
                        <a:pt x="17222" y="2159"/>
                      </a:lnTo>
                      <a:lnTo>
                        <a:pt x="17222" y="2159"/>
                      </a:lnTo>
                      <a:close/>
                      <a:moveTo>
                        <a:pt x="20192" y="5794"/>
                      </a:moveTo>
                      <a:lnTo>
                        <a:pt x="20181" y="5799"/>
                      </a:lnTo>
                      <a:lnTo>
                        <a:pt x="20193" y="5834"/>
                      </a:lnTo>
                      <a:lnTo>
                        <a:pt x="20208" y="5814"/>
                      </a:lnTo>
                      <a:lnTo>
                        <a:pt x="20209" y="5794"/>
                      </a:lnTo>
                      <a:lnTo>
                        <a:pt x="20198" y="5785"/>
                      </a:lnTo>
                      <a:lnTo>
                        <a:pt x="20192" y="5794"/>
                      </a:lnTo>
                      <a:lnTo>
                        <a:pt x="20192" y="5794"/>
                      </a:lnTo>
                      <a:close/>
                      <a:moveTo>
                        <a:pt x="20146" y="5727"/>
                      </a:moveTo>
                      <a:lnTo>
                        <a:pt x="20182" y="5761"/>
                      </a:lnTo>
                      <a:lnTo>
                        <a:pt x="20197" y="5756"/>
                      </a:lnTo>
                      <a:lnTo>
                        <a:pt x="20199" y="5740"/>
                      </a:lnTo>
                      <a:lnTo>
                        <a:pt x="20176" y="5709"/>
                      </a:lnTo>
                      <a:lnTo>
                        <a:pt x="20153" y="5710"/>
                      </a:lnTo>
                      <a:lnTo>
                        <a:pt x="20146" y="5727"/>
                      </a:lnTo>
                      <a:lnTo>
                        <a:pt x="20146" y="5727"/>
                      </a:lnTo>
                      <a:close/>
                      <a:moveTo>
                        <a:pt x="3210" y="3648"/>
                      </a:moveTo>
                      <a:lnTo>
                        <a:pt x="3223" y="3643"/>
                      </a:lnTo>
                      <a:lnTo>
                        <a:pt x="3233" y="3626"/>
                      </a:lnTo>
                      <a:lnTo>
                        <a:pt x="3279" y="3595"/>
                      </a:lnTo>
                      <a:lnTo>
                        <a:pt x="3285" y="3571"/>
                      </a:lnTo>
                      <a:lnTo>
                        <a:pt x="3274" y="3569"/>
                      </a:lnTo>
                      <a:lnTo>
                        <a:pt x="3237" y="3596"/>
                      </a:lnTo>
                      <a:lnTo>
                        <a:pt x="3215" y="3603"/>
                      </a:lnTo>
                      <a:lnTo>
                        <a:pt x="3197" y="3626"/>
                      </a:lnTo>
                      <a:lnTo>
                        <a:pt x="3210" y="3648"/>
                      </a:lnTo>
                      <a:lnTo>
                        <a:pt x="3210" y="3648"/>
                      </a:lnTo>
                      <a:close/>
                      <a:moveTo>
                        <a:pt x="3001" y="4746"/>
                      </a:moveTo>
                      <a:lnTo>
                        <a:pt x="3052" y="4747"/>
                      </a:lnTo>
                      <a:lnTo>
                        <a:pt x="3101" y="4723"/>
                      </a:lnTo>
                      <a:lnTo>
                        <a:pt x="3142" y="4704"/>
                      </a:lnTo>
                      <a:lnTo>
                        <a:pt x="3174" y="4711"/>
                      </a:lnTo>
                      <a:lnTo>
                        <a:pt x="3190" y="4731"/>
                      </a:lnTo>
                      <a:lnTo>
                        <a:pt x="3228" y="4740"/>
                      </a:lnTo>
                      <a:lnTo>
                        <a:pt x="3254" y="4725"/>
                      </a:lnTo>
                      <a:lnTo>
                        <a:pt x="3240" y="4706"/>
                      </a:lnTo>
                      <a:lnTo>
                        <a:pt x="3242" y="4682"/>
                      </a:lnTo>
                      <a:lnTo>
                        <a:pt x="3257" y="4687"/>
                      </a:lnTo>
                      <a:lnTo>
                        <a:pt x="3273" y="4721"/>
                      </a:lnTo>
                      <a:lnTo>
                        <a:pt x="3301" y="4735"/>
                      </a:lnTo>
                      <a:lnTo>
                        <a:pt x="3351" y="4735"/>
                      </a:lnTo>
                      <a:lnTo>
                        <a:pt x="3359" y="4717"/>
                      </a:lnTo>
                      <a:lnTo>
                        <a:pt x="3385" y="4710"/>
                      </a:lnTo>
                      <a:lnTo>
                        <a:pt x="3402" y="4668"/>
                      </a:lnTo>
                      <a:lnTo>
                        <a:pt x="3400" y="4631"/>
                      </a:lnTo>
                      <a:lnTo>
                        <a:pt x="3422" y="4594"/>
                      </a:lnTo>
                      <a:lnTo>
                        <a:pt x="3427" y="4563"/>
                      </a:lnTo>
                      <a:lnTo>
                        <a:pt x="3403" y="4543"/>
                      </a:lnTo>
                      <a:lnTo>
                        <a:pt x="3385" y="4501"/>
                      </a:lnTo>
                      <a:lnTo>
                        <a:pt x="3353" y="4494"/>
                      </a:lnTo>
                      <a:lnTo>
                        <a:pt x="3329" y="4494"/>
                      </a:lnTo>
                      <a:lnTo>
                        <a:pt x="3317" y="4477"/>
                      </a:lnTo>
                      <a:lnTo>
                        <a:pt x="3336" y="4468"/>
                      </a:lnTo>
                      <a:lnTo>
                        <a:pt x="3364" y="4475"/>
                      </a:lnTo>
                      <a:lnTo>
                        <a:pt x="3387" y="4468"/>
                      </a:lnTo>
                      <a:lnTo>
                        <a:pt x="3404" y="4495"/>
                      </a:lnTo>
                      <a:lnTo>
                        <a:pt x="3404" y="4515"/>
                      </a:lnTo>
                      <a:lnTo>
                        <a:pt x="3422" y="4525"/>
                      </a:lnTo>
                      <a:lnTo>
                        <a:pt x="3438" y="4503"/>
                      </a:lnTo>
                      <a:lnTo>
                        <a:pt x="3425" y="4452"/>
                      </a:lnTo>
                      <a:lnTo>
                        <a:pt x="3389" y="4404"/>
                      </a:lnTo>
                      <a:lnTo>
                        <a:pt x="3356" y="4358"/>
                      </a:lnTo>
                      <a:lnTo>
                        <a:pt x="3365" y="4339"/>
                      </a:lnTo>
                      <a:lnTo>
                        <a:pt x="3389" y="4366"/>
                      </a:lnTo>
                      <a:lnTo>
                        <a:pt x="3394" y="4391"/>
                      </a:lnTo>
                      <a:lnTo>
                        <a:pt x="3426" y="4406"/>
                      </a:lnTo>
                      <a:lnTo>
                        <a:pt x="3456" y="4414"/>
                      </a:lnTo>
                      <a:lnTo>
                        <a:pt x="3464" y="4395"/>
                      </a:lnTo>
                      <a:lnTo>
                        <a:pt x="3461" y="4372"/>
                      </a:lnTo>
                      <a:lnTo>
                        <a:pt x="3446" y="4359"/>
                      </a:lnTo>
                      <a:lnTo>
                        <a:pt x="3449" y="4338"/>
                      </a:lnTo>
                      <a:lnTo>
                        <a:pt x="3469" y="4303"/>
                      </a:lnTo>
                      <a:lnTo>
                        <a:pt x="3465" y="4272"/>
                      </a:lnTo>
                      <a:lnTo>
                        <a:pt x="3439" y="4240"/>
                      </a:lnTo>
                      <a:lnTo>
                        <a:pt x="3403" y="4194"/>
                      </a:lnTo>
                      <a:lnTo>
                        <a:pt x="3428" y="4191"/>
                      </a:lnTo>
                      <a:lnTo>
                        <a:pt x="3456" y="4216"/>
                      </a:lnTo>
                      <a:lnTo>
                        <a:pt x="3478" y="4210"/>
                      </a:lnTo>
                      <a:lnTo>
                        <a:pt x="3493" y="4173"/>
                      </a:lnTo>
                      <a:lnTo>
                        <a:pt x="3483" y="4163"/>
                      </a:lnTo>
                      <a:lnTo>
                        <a:pt x="3462" y="4162"/>
                      </a:lnTo>
                      <a:lnTo>
                        <a:pt x="3464" y="4118"/>
                      </a:lnTo>
                      <a:lnTo>
                        <a:pt x="3484" y="4112"/>
                      </a:lnTo>
                      <a:lnTo>
                        <a:pt x="3514" y="4133"/>
                      </a:lnTo>
                      <a:lnTo>
                        <a:pt x="3558" y="4150"/>
                      </a:lnTo>
                      <a:lnTo>
                        <a:pt x="3573" y="4131"/>
                      </a:lnTo>
                      <a:lnTo>
                        <a:pt x="3548" y="4114"/>
                      </a:lnTo>
                      <a:lnTo>
                        <a:pt x="3544" y="4096"/>
                      </a:lnTo>
                      <a:lnTo>
                        <a:pt x="3571" y="4098"/>
                      </a:lnTo>
                      <a:lnTo>
                        <a:pt x="3591" y="4107"/>
                      </a:lnTo>
                      <a:lnTo>
                        <a:pt x="3616" y="4085"/>
                      </a:lnTo>
                      <a:lnTo>
                        <a:pt x="3618" y="4051"/>
                      </a:lnTo>
                      <a:lnTo>
                        <a:pt x="3607" y="4038"/>
                      </a:lnTo>
                      <a:lnTo>
                        <a:pt x="3613" y="4025"/>
                      </a:lnTo>
                      <a:lnTo>
                        <a:pt x="3657" y="4003"/>
                      </a:lnTo>
                      <a:lnTo>
                        <a:pt x="3666" y="3980"/>
                      </a:lnTo>
                      <a:lnTo>
                        <a:pt x="3637" y="3960"/>
                      </a:lnTo>
                      <a:lnTo>
                        <a:pt x="3624" y="3935"/>
                      </a:lnTo>
                      <a:lnTo>
                        <a:pt x="3642" y="3907"/>
                      </a:lnTo>
                      <a:lnTo>
                        <a:pt x="3657" y="3935"/>
                      </a:lnTo>
                      <a:lnTo>
                        <a:pt x="3679" y="3919"/>
                      </a:lnTo>
                      <a:lnTo>
                        <a:pt x="3727" y="3857"/>
                      </a:lnTo>
                      <a:lnTo>
                        <a:pt x="3739" y="3819"/>
                      </a:lnTo>
                      <a:lnTo>
                        <a:pt x="3759" y="3801"/>
                      </a:lnTo>
                      <a:lnTo>
                        <a:pt x="3764" y="3759"/>
                      </a:lnTo>
                      <a:lnTo>
                        <a:pt x="3813" y="3728"/>
                      </a:lnTo>
                      <a:lnTo>
                        <a:pt x="3840" y="3679"/>
                      </a:lnTo>
                      <a:lnTo>
                        <a:pt x="3859" y="3618"/>
                      </a:lnTo>
                      <a:lnTo>
                        <a:pt x="3887" y="3616"/>
                      </a:lnTo>
                      <a:lnTo>
                        <a:pt x="3950" y="3568"/>
                      </a:lnTo>
                      <a:lnTo>
                        <a:pt x="4019" y="3489"/>
                      </a:lnTo>
                      <a:lnTo>
                        <a:pt x="4074" y="3445"/>
                      </a:lnTo>
                      <a:lnTo>
                        <a:pt x="4094" y="3441"/>
                      </a:lnTo>
                      <a:lnTo>
                        <a:pt x="4140" y="3402"/>
                      </a:lnTo>
                      <a:lnTo>
                        <a:pt x="4193" y="3385"/>
                      </a:lnTo>
                      <a:lnTo>
                        <a:pt x="4226" y="3360"/>
                      </a:lnTo>
                      <a:lnTo>
                        <a:pt x="4274" y="3301"/>
                      </a:lnTo>
                      <a:lnTo>
                        <a:pt x="4301" y="3284"/>
                      </a:lnTo>
                      <a:lnTo>
                        <a:pt x="4320" y="3287"/>
                      </a:lnTo>
                      <a:lnTo>
                        <a:pt x="4346" y="3276"/>
                      </a:lnTo>
                      <a:lnTo>
                        <a:pt x="4348" y="3254"/>
                      </a:lnTo>
                      <a:lnTo>
                        <a:pt x="4338" y="3237"/>
                      </a:lnTo>
                      <a:lnTo>
                        <a:pt x="4354" y="3206"/>
                      </a:lnTo>
                      <a:lnTo>
                        <a:pt x="4350" y="3178"/>
                      </a:lnTo>
                      <a:lnTo>
                        <a:pt x="4350" y="3130"/>
                      </a:lnTo>
                      <a:lnTo>
                        <a:pt x="4338" y="3122"/>
                      </a:lnTo>
                      <a:lnTo>
                        <a:pt x="4316" y="3118"/>
                      </a:lnTo>
                      <a:lnTo>
                        <a:pt x="4313" y="3075"/>
                      </a:lnTo>
                      <a:lnTo>
                        <a:pt x="4329" y="3033"/>
                      </a:lnTo>
                      <a:lnTo>
                        <a:pt x="4320" y="3018"/>
                      </a:lnTo>
                      <a:lnTo>
                        <a:pt x="4285" y="3013"/>
                      </a:lnTo>
                      <a:lnTo>
                        <a:pt x="4267" y="2995"/>
                      </a:lnTo>
                      <a:lnTo>
                        <a:pt x="4236" y="2990"/>
                      </a:lnTo>
                      <a:lnTo>
                        <a:pt x="4217" y="2965"/>
                      </a:lnTo>
                      <a:lnTo>
                        <a:pt x="4216" y="2937"/>
                      </a:lnTo>
                      <a:lnTo>
                        <a:pt x="4203" y="2920"/>
                      </a:lnTo>
                      <a:lnTo>
                        <a:pt x="4164" y="2944"/>
                      </a:lnTo>
                      <a:lnTo>
                        <a:pt x="4156" y="2962"/>
                      </a:lnTo>
                      <a:lnTo>
                        <a:pt x="4136" y="2954"/>
                      </a:lnTo>
                      <a:lnTo>
                        <a:pt x="4109" y="2941"/>
                      </a:lnTo>
                      <a:lnTo>
                        <a:pt x="4080" y="2950"/>
                      </a:lnTo>
                      <a:lnTo>
                        <a:pt x="4039" y="2977"/>
                      </a:lnTo>
                      <a:lnTo>
                        <a:pt x="4030" y="3007"/>
                      </a:lnTo>
                      <a:lnTo>
                        <a:pt x="4009" y="3023"/>
                      </a:lnTo>
                      <a:lnTo>
                        <a:pt x="3985" y="3028"/>
                      </a:lnTo>
                      <a:lnTo>
                        <a:pt x="3964" y="3049"/>
                      </a:lnTo>
                      <a:lnTo>
                        <a:pt x="3961" y="3073"/>
                      </a:lnTo>
                      <a:lnTo>
                        <a:pt x="3935" y="3101"/>
                      </a:lnTo>
                      <a:lnTo>
                        <a:pt x="3932" y="3118"/>
                      </a:lnTo>
                      <a:lnTo>
                        <a:pt x="3953" y="3152"/>
                      </a:lnTo>
                      <a:lnTo>
                        <a:pt x="3955" y="3175"/>
                      </a:lnTo>
                      <a:lnTo>
                        <a:pt x="3926" y="3175"/>
                      </a:lnTo>
                      <a:lnTo>
                        <a:pt x="3911" y="3192"/>
                      </a:lnTo>
                      <a:lnTo>
                        <a:pt x="3911" y="3217"/>
                      </a:lnTo>
                      <a:lnTo>
                        <a:pt x="3894" y="3229"/>
                      </a:lnTo>
                      <a:lnTo>
                        <a:pt x="3875" y="3254"/>
                      </a:lnTo>
                      <a:lnTo>
                        <a:pt x="3815" y="3293"/>
                      </a:lnTo>
                      <a:lnTo>
                        <a:pt x="3794" y="3310"/>
                      </a:lnTo>
                      <a:lnTo>
                        <a:pt x="3780" y="3304"/>
                      </a:lnTo>
                      <a:lnTo>
                        <a:pt x="3753" y="3304"/>
                      </a:lnTo>
                      <a:lnTo>
                        <a:pt x="3726" y="3323"/>
                      </a:lnTo>
                      <a:lnTo>
                        <a:pt x="3698" y="3366"/>
                      </a:lnTo>
                      <a:lnTo>
                        <a:pt x="3673" y="3382"/>
                      </a:lnTo>
                      <a:lnTo>
                        <a:pt x="3659" y="3373"/>
                      </a:lnTo>
                      <a:lnTo>
                        <a:pt x="3649" y="3348"/>
                      </a:lnTo>
                      <a:lnTo>
                        <a:pt x="3634" y="3348"/>
                      </a:lnTo>
                      <a:lnTo>
                        <a:pt x="3630" y="3371"/>
                      </a:lnTo>
                      <a:lnTo>
                        <a:pt x="3634" y="3408"/>
                      </a:lnTo>
                      <a:lnTo>
                        <a:pt x="3624" y="3420"/>
                      </a:lnTo>
                      <a:lnTo>
                        <a:pt x="3613" y="3391"/>
                      </a:lnTo>
                      <a:lnTo>
                        <a:pt x="3597" y="3362"/>
                      </a:lnTo>
                      <a:lnTo>
                        <a:pt x="3545" y="3368"/>
                      </a:lnTo>
                      <a:lnTo>
                        <a:pt x="3481" y="3384"/>
                      </a:lnTo>
                      <a:lnTo>
                        <a:pt x="3468" y="3398"/>
                      </a:lnTo>
                      <a:lnTo>
                        <a:pt x="3443" y="3402"/>
                      </a:lnTo>
                      <a:lnTo>
                        <a:pt x="3433" y="3419"/>
                      </a:lnTo>
                      <a:lnTo>
                        <a:pt x="3453" y="3464"/>
                      </a:lnTo>
                      <a:lnTo>
                        <a:pt x="3467" y="3477"/>
                      </a:lnTo>
                      <a:lnTo>
                        <a:pt x="3463" y="3492"/>
                      </a:lnTo>
                      <a:lnTo>
                        <a:pt x="3447" y="3499"/>
                      </a:lnTo>
                      <a:lnTo>
                        <a:pt x="3426" y="3528"/>
                      </a:lnTo>
                      <a:lnTo>
                        <a:pt x="3412" y="3523"/>
                      </a:lnTo>
                      <a:lnTo>
                        <a:pt x="3414" y="3504"/>
                      </a:lnTo>
                      <a:lnTo>
                        <a:pt x="3427" y="3490"/>
                      </a:lnTo>
                      <a:lnTo>
                        <a:pt x="3427" y="3466"/>
                      </a:lnTo>
                      <a:lnTo>
                        <a:pt x="3405" y="3466"/>
                      </a:lnTo>
                      <a:lnTo>
                        <a:pt x="3377" y="3505"/>
                      </a:lnTo>
                      <a:lnTo>
                        <a:pt x="3353" y="3522"/>
                      </a:lnTo>
                      <a:lnTo>
                        <a:pt x="3354" y="3547"/>
                      </a:lnTo>
                      <a:lnTo>
                        <a:pt x="3375" y="3557"/>
                      </a:lnTo>
                      <a:lnTo>
                        <a:pt x="3358" y="3571"/>
                      </a:lnTo>
                      <a:lnTo>
                        <a:pt x="3345" y="3598"/>
                      </a:lnTo>
                      <a:lnTo>
                        <a:pt x="3307" y="3599"/>
                      </a:lnTo>
                      <a:lnTo>
                        <a:pt x="3286" y="3617"/>
                      </a:lnTo>
                      <a:lnTo>
                        <a:pt x="3281" y="3636"/>
                      </a:lnTo>
                      <a:lnTo>
                        <a:pt x="3250" y="3648"/>
                      </a:lnTo>
                      <a:lnTo>
                        <a:pt x="3231" y="3667"/>
                      </a:lnTo>
                      <a:lnTo>
                        <a:pt x="3224" y="3714"/>
                      </a:lnTo>
                      <a:lnTo>
                        <a:pt x="3234" y="3726"/>
                      </a:lnTo>
                      <a:lnTo>
                        <a:pt x="3254" y="3730"/>
                      </a:lnTo>
                      <a:lnTo>
                        <a:pt x="3228" y="3753"/>
                      </a:lnTo>
                      <a:lnTo>
                        <a:pt x="3178" y="3754"/>
                      </a:lnTo>
                      <a:lnTo>
                        <a:pt x="3160" y="3769"/>
                      </a:lnTo>
                      <a:lnTo>
                        <a:pt x="3153" y="3814"/>
                      </a:lnTo>
                      <a:lnTo>
                        <a:pt x="3158" y="3840"/>
                      </a:lnTo>
                      <a:lnTo>
                        <a:pt x="3174" y="3841"/>
                      </a:lnTo>
                      <a:lnTo>
                        <a:pt x="3199" y="3836"/>
                      </a:lnTo>
                      <a:lnTo>
                        <a:pt x="3209" y="3850"/>
                      </a:lnTo>
                      <a:lnTo>
                        <a:pt x="3204" y="3868"/>
                      </a:lnTo>
                      <a:lnTo>
                        <a:pt x="3207" y="3896"/>
                      </a:lnTo>
                      <a:lnTo>
                        <a:pt x="3184" y="3915"/>
                      </a:lnTo>
                      <a:lnTo>
                        <a:pt x="3164" y="3908"/>
                      </a:lnTo>
                      <a:lnTo>
                        <a:pt x="3123" y="3898"/>
                      </a:lnTo>
                      <a:lnTo>
                        <a:pt x="3087" y="3917"/>
                      </a:lnTo>
                      <a:lnTo>
                        <a:pt x="3077" y="3941"/>
                      </a:lnTo>
                      <a:lnTo>
                        <a:pt x="3077" y="3965"/>
                      </a:lnTo>
                      <a:lnTo>
                        <a:pt x="3063" y="3994"/>
                      </a:lnTo>
                      <a:lnTo>
                        <a:pt x="3032" y="4020"/>
                      </a:lnTo>
                      <a:lnTo>
                        <a:pt x="3008" y="4007"/>
                      </a:lnTo>
                      <a:lnTo>
                        <a:pt x="2990" y="3984"/>
                      </a:lnTo>
                      <a:lnTo>
                        <a:pt x="2982" y="3960"/>
                      </a:lnTo>
                      <a:lnTo>
                        <a:pt x="2969" y="3967"/>
                      </a:lnTo>
                      <a:lnTo>
                        <a:pt x="2959" y="4010"/>
                      </a:lnTo>
                      <a:lnTo>
                        <a:pt x="2965" y="4047"/>
                      </a:lnTo>
                      <a:lnTo>
                        <a:pt x="2996" y="4072"/>
                      </a:lnTo>
                      <a:lnTo>
                        <a:pt x="3018" y="4066"/>
                      </a:lnTo>
                      <a:lnTo>
                        <a:pt x="3029" y="4070"/>
                      </a:lnTo>
                      <a:lnTo>
                        <a:pt x="3031" y="4093"/>
                      </a:lnTo>
                      <a:lnTo>
                        <a:pt x="3015" y="4129"/>
                      </a:lnTo>
                      <a:lnTo>
                        <a:pt x="3020" y="4144"/>
                      </a:lnTo>
                      <a:lnTo>
                        <a:pt x="3040" y="4155"/>
                      </a:lnTo>
                      <a:lnTo>
                        <a:pt x="3058" y="4135"/>
                      </a:lnTo>
                      <a:lnTo>
                        <a:pt x="3072" y="4135"/>
                      </a:lnTo>
                      <a:lnTo>
                        <a:pt x="3087" y="4145"/>
                      </a:lnTo>
                      <a:lnTo>
                        <a:pt x="3121" y="4145"/>
                      </a:lnTo>
                      <a:lnTo>
                        <a:pt x="3142" y="4131"/>
                      </a:lnTo>
                      <a:lnTo>
                        <a:pt x="3151" y="4139"/>
                      </a:lnTo>
                      <a:lnTo>
                        <a:pt x="3140" y="4163"/>
                      </a:lnTo>
                      <a:lnTo>
                        <a:pt x="3113" y="4169"/>
                      </a:lnTo>
                      <a:lnTo>
                        <a:pt x="3072" y="4169"/>
                      </a:lnTo>
                      <a:lnTo>
                        <a:pt x="3057" y="4188"/>
                      </a:lnTo>
                      <a:lnTo>
                        <a:pt x="3037" y="4180"/>
                      </a:lnTo>
                      <a:lnTo>
                        <a:pt x="3025" y="4202"/>
                      </a:lnTo>
                      <a:lnTo>
                        <a:pt x="3036" y="4238"/>
                      </a:lnTo>
                      <a:lnTo>
                        <a:pt x="3063" y="4253"/>
                      </a:lnTo>
                      <a:lnTo>
                        <a:pt x="3085" y="4257"/>
                      </a:lnTo>
                      <a:lnTo>
                        <a:pt x="3108" y="4248"/>
                      </a:lnTo>
                      <a:lnTo>
                        <a:pt x="3119" y="4259"/>
                      </a:lnTo>
                      <a:lnTo>
                        <a:pt x="3110" y="4272"/>
                      </a:lnTo>
                      <a:lnTo>
                        <a:pt x="3072" y="4288"/>
                      </a:lnTo>
                      <a:lnTo>
                        <a:pt x="3032" y="4287"/>
                      </a:lnTo>
                      <a:lnTo>
                        <a:pt x="3013" y="4301"/>
                      </a:lnTo>
                      <a:lnTo>
                        <a:pt x="3010" y="4320"/>
                      </a:lnTo>
                      <a:lnTo>
                        <a:pt x="3026" y="4331"/>
                      </a:lnTo>
                      <a:lnTo>
                        <a:pt x="3056" y="4327"/>
                      </a:lnTo>
                      <a:lnTo>
                        <a:pt x="3090" y="4330"/>
                      </a:lnTo>
                      <a:lnTo>
                        <a:pt x="3090" y="4341"/>
                      </a:lnTo>
                      <a:lnTo>
                        <a:pt x="3068" y="4350"/>
                      </a:lnTo>
                      <a:lnTo>
                        <a:pt x="3034" y="4355"/>
                      </a:lnTo>
                      <a:lnTo>
                        <a:pt x="3036" y="4373"/>
                      </a:lnTo>
                      <a:lnTo>
                        <a:pt x="3048" y="4380"/>
                      </a:lnTo>
                      <a:lnTo>
                        <a:pt x="3090" y="4386"/>
                      </a:lnTo>
                      <a:lnTo>
                        <a:pt x="3137" y="4415"/>
                      </a:lnTo>
                      <a:lnTo>
                        <a:pt x="3164" y="4427"/>
                      </a:lnTo>
                      <a:lnTo>
                        <a:pt x="3164" y="4436"/>
                      </a:lnTo>
                      <a:lnTo>
                        <a:pt x="3167" y="4458"/>
                      </a:lnTo>
                      <a:lnTo>
                        <a:pt x="3144" y="4432"/>
                      </a:lnTo>
                      <a:lnTo>
                        <a:pt x="3110" y="4418"/>
                      </a:lnTo>
                      <a:lnTo>
                        <a:pt x="3081" y="4415"/>
                      </a:lnTo>
                      <a:lnTo>
                        <a:pt x="3053" y="4398"/>
                      </a:lnTo>
                      <a:lnTo>
                        <a:pt x="3023" y="4397"/>
                      </a:lnTo>
                      <a:lnTo>
                        <a:pt x="3002" y="4416"/>
                      </a:lnTo>
                      <a:lnTo>
                        <a:pt x="2997" y="4439"/>
                      </a:lnTo>
                      <a:lnTo>
                        <a:pt x="2984" y="4451"/>
                      </a:lnTo>
                      <a:lnTo>
                        <a:pt x="2985" y="4470"/>
                      </a:lnTo>
                      <a:lnTo>
                        <a:pt x="2997" y="4484"/>
                      </a:lnTo>
                      <a:lnTo>
                        <a:pt x="2993" y="4500"/>
                      </a:lnTo>
                      <a:lnTo>
                        <a:pt x="2977" y="4506"/>
                      </a:lnTo>
                      <a:lnTo>
                        <a:pt x="2961" y="4503"/>
                      </a:lnTo>
                      <a:lnTo>
                        <a:pt x="2942" y="4527"/>
                      </a:lnTo>
                      <a:lnTo>
                        <a:pt x="2932" y="4555"/>
                      </a:lnTo>
                      <a:lnTo>
                        <a:pt x="2937" y="4568"/>
                      </a:lnTo>
                      <a:lnTo>
                        <a:pt x="2927" y="4581"/>
                      </a:lnTo>
                      <a:lnTo>
                        <a:pt x="2899" y="4588"/>
                      </a:lnTo>
                      <a:lnTo>
                        <a:pt x="2898" y="4599"/>
                      </a:lnTo>
                      <a:lnTo>
                        <a:pt x="2935" y="4636"/>
                      </a:lnTo>
                      <a:lnTo>
                        <a:pt x="2965" y="4653"/>
                      </a:lnTo>
                      <a:lnTo>
                        <a:pt x="2980" y="4644"/>
                      </a:lnTo>
                      <a:lnTo>
                        <a:pt x="2988" y="4624"/>
                      </a:lnTo>
                      <a:lnTo>
                        <a:pt x="3012" y="4611"/>
                      </a:lnTo>
                      <a:lnTo>
                        <a:pt x="3056" y="4576"/>
                      </a:lnTo>
                      <a:lnTo>
                        <a:pt x="3090" y="4563"/>
                      </a:lnTo>
                      <a:lnTo>
                        <a:pt x="3125" y="4568"/>
                      </a:lnTo>
                      <a:lnTo>
                        <a:pt x="3141" y="4582"/>
                      </a:lnTo>
                      <a:lnTo>
                        <a:pt x="3140" y="4599"/>
                      </a:lnTo>
                      <a:lnTo>
                        <a:pt x="3125" y="4600"/>
                      </a:lnTo>
                      <a:lnTo>
                        <a:pt x="3104" y="4583"/>
                      </a:lnTo>
                      <a:lnTo>
                        <a:pt x="3085" y="4583"/>
                      </a:lnTo>
                      <a:lnTo>
                        <a:pt x="3073" y="4603"/>
                      </a:lnTo>
                      <a:lnTo>
                        <a:pt x="3028" y="4630"/>
                      </a:lnTo>
                      <a:lnTo>
                        <a:pt x="3009" y="4658"/>
                      </a:lnTo>
                      <a:lnTo>
                        <a:pt x="3002" y="4688"/>
                      </a:lnTo>
                      <a:lnTo>
                        <a:pt x="3012" y="4717"/>
                      </a:lnTo>
                      <a:lnTo>
                        <a:pt x="3004" y="4730"/>
                      </a:lnTo>
                      <a:lnTo>
                        <a:pt x="3004" y="4730"/>
                      </a:lnTo>
                      <a:lnTo>
                        <a:pt x="3003" y="4738"/>
                      </a:lnTo>
                      <a:lnTo>
                        <a:pt x="3002" y="4744"/>
                      </a:lnTo>
                      <a:lnTo>
                        <a:pt x="3001" y="4746"/>
                      </a:lnTo>
                      <a:lnTo>
                        <a:pt x="3001" y="4746"/>
                      </a:lnTo>
                      <a:close/>
                      <a:moveTo>
                        <a:pt x="3156" y="5673"/>
                      </a:moveTo>
                      <a:lnTo>
                        <a:pt x="3169" y="5679"/>
                      </a:lnTo>
                      <a:lnTo>
                        <a:pt x="3172" y="5659"/>
                      </a:lnTo>
                      <a:lnTo>
                        <a:pt x="3156" y="5638"/>
                      </a:lnTo>
                      <a:lnTo>
                        <a:pt x="3172" y="5611"/>
                      </a:lnTo>
                      <a:lnTo>
                        <a:pt x="3161" y="5585"/>
                      </a:lnTo>
                      <a:lnTo>
                        <a:pt x="3123" y="5573"/>
                      </a:lnTo>
                      <a:lnTo>
                        <a:pt x="3115" y="5550"/>
                      </a:lnTo>
                      <a:lnTo>
                        <a:pt x="3093" y="5538"/>
                      </a:lnTo>
                      <a:lnTo>
                        <a:pt x="3054" y="5542"/>
                      </a:lnTo>
                      <a:lnTo>
                        <a:pt x="3030" y="5565"/>
                      </a:lnTo>
                      <a:lnTo>
                        <a:pt x="3035" y="5583"/>
                      </a:lnTo>
                      <a:lnTo>
                        <a:pt x="3058" y="5596"/>
                      </a:lnTo>
                      <a:lnTo>
                        <a:pt x="3075" y="5589"/>
                      </a:lnTo>
                      <a:lnTo>
                        <a:pt x="3100" y="5600"/>
                      </a:lnTo>
                      <a:lnTo>
                        <a:pt x="3103" y="5630"/>
                      </a:lnTo>
                      <a:lnTo>
                        <a:pt x="3131" y="5637"/>
                      </a:lnTo>
                      <a:lnTo>
                        <a:pt x="3156" y="5673"/>
                      </a:lnTo>
                      <a:lnTo>
                        <a:pt x="3156" y="5673"/>
                      </a:lnTo>
                      <a:close/>
                      <a:moveTo>
                        <a:pt x="3770" y="5669"/>
                      </a:moveTo>
                      <a:lnTo>
                        <a:pt x="3732" y="5642"/>
                      </a:lnTo>
                      <a:lnTo>
                        <a:pt x="3712" y="5651"/>
                      </a:lnTo>
                      <a:lnTo>
                        <a:pt x="3686" y="5644"/>
                      </a:lnTo>
                      <a:lnTo>
                        <a:pt x="3661" y="5600"/>
                      </a:lnTo>
                      <a:lnTo>
                        <a:pt x="3626" y="5600"/>
                      </a:lnTo>
                      <a:lnTo>
                        <a:pt x="3570" y="5555"/>
                      </a:lnTo>
                      <a:lnTo>
                        <a:pt x="3550" y="5521"/>
                      </a:lnTo>
                      <a:lnTo>
                        <a:pt x="3513" y="5521"/>
                      </a:lnTo>
                      <a:lnTo>
                        <a:pt x="3471" y="5446"/>
                      </a:lnTo>
                      <a:lnTo>
                        <a:pt x="3411" y="5375"/>
                      </a:lnTo>
                      <a:lnTo>
                        <a:pt x="3389" y="5301"/>
                      </a:lnTo>
                      <a:lnTo>
                        <a:pt x="3357" y="5246"/>
                      </a:lnTo>
                      <a:lnTo>
                        <a:pt x="3355" y="5162"/>
                      </a:lnTo>
                      <a:lnTo>
                        <a:pt x="3330" y="5112"/>
                      </a:lnTo>
                      <a:lnTo>
                        <a:pt x="3315" y="5019"/>
                      </a:lnTo>
                      <a:lnTo>
                        <a:pt x="3308" y="4996"/>
                      </a:lnTo>
                      <a:lnTo>
                        <a:pt x="3323" y="4968"/>
                      </a:lnTo>
                      <a:lnTo>
                        <a:pt x="3320" y="4947"/>
                      </a:lnTo>
                      <a:lnTo>
                        <a:pt x="3290" y="4940"/>
                      </a:lnTo>
                      <a:lnTo>
                        <a:pt x="3264" y="4952"/>
                      </a:lnTo>
                      <a:lnTo>
                        <a:pt x="3243" y="4937"/>
                      </a:lnTo>
                      <a:lnTo>
                        <a:pt x="3251" y="4925"/>
                      </a:lnTo>
                      <a:lnTo>
                        <a:pt x="3297" y="4928"/>
                      </a:lnTo>
                      <a:lnTo>
                        <a:pt x="3335" y="4906"/>
                      </a:lnTo>
                      <a:lnTo>
                        <a:pt x="3342" y="4840"/>
                      </a:lnTo>
                      <a:lnTo>
                        <a:pt x="3334" y="4810"/>
                      </a:lnTo>
                      <a:lnTo>
                        <a:pt x="3305" y="4816"/>
                      </a:lnTo>
                      <a:lnTo>
                        <a:pt x="3274" y="4826"/>
                      </a:lnTo>
                      <a:lnTo>
                        <a:pt x="3286" y="4810"/>
                      </a:lnTo>
                      <a:lnTo>
                        <a:pt x="3332" y="4793"/>
                      </a:lnTo>
                      <a:lnTo>
                        <a:pt x="3341" y="4773"/>
                      </a:lnTo>
                      <a:lnTo>
                        <a:pt x="3327" y="4759"/>
                      </a:lnTo>
                      <a:lnTo>
                        <a:pt x="3264" y="4759"/>
                      </a:lnTo>
                      <a:lnTo>
                        <a:pt x="3181" y="4746"/>
                      </a:lnTo>
                      <a:lnTo>
                        <a:pt x="3149" y="4725"/>
                      </a:lnTo>
                      <a:lnTo>
                        <a:pt x="3123" y="4725"/>
                      </a:lnTo>
                      <a:lnTo>
                        <a:pt x="3062" y="4765"/>
                      </a:lnTo>
                      <a:lnTo>
                        <a:pt x="3004" y="4765"/>
                      </a:lnTo>
                      <a:lnTo>
                        <a:pt x="2983" y="4782"/>
                      </a:lnTo>
                      <a:lnTo>
                        <a:pt x="2939" y="4814"/>
                      </a:lnTo>
                      <a:lnTo>
                        <a:pt x="2935" y="4852"/>
                      </a:lnTo>
                      <a:lnTo>
                        <a:pt x="2924" y="4875"/>
                      </a:lnTo>
                      <a:lnTo>
                        <a:pt x="2933" y="4908"/>
                      </a:lnTo>
                      <a:lnTo>
                        <a:pt x="2962" y="4912"/>
                      </a:lnTo>
                      <a:lnTo>
                        <a:pt x="2975" y="4924"/>
                      </a:lnTo>
                      <a:lnTo>
                        <a:pt x="2967" y="4943"/>
                      </a:lnTo>
                      <a:lnTo>
                        <a:pt x="2937" y="4941"/>
                      </a:lnTo>
                      <a:lnTo>
                        <a:pt x="2901" y="4952"/>
                      </a:lnTo>
                      <a:lnTo>
                        <a:pt x="2872" y="5001"/>
                      </a:lnTo>
                      <a:lnTo>
                        <a:pt x="2870" y="5039"/>
                      </a:lnTo>
                      <a:lnTo>
                        <a:pt x="2885" y="5058"/>
                      </a:lnTo>
                      <a:lnTo>
                        <a:pt x="2913" y="5050"/>
                      </a:lnTo>
                      <a:lnTo>
                        <a:pt x="2956" y="5026"/>
                      </a:lnTo>
                      <a:lnTo>
                        <a:pt x="2963" y="5041"/>
                      </a:lnTo>
                      <a:lnTo>
                        <a:pt x="2933" y="5068"/>
                      </a:lnTo>
                      <a:lnTo>
                        <a:pt x="2926" y="5097"/>
                      </a:lnTo>
                      <a:lnTo>
                        <a:pt x="2945" y="5097"/>
                      </a:lnTo>
                      <a:lnTo>
                        <a:pt x="2967" y="5069"/>
                      </a:lnTo>
                      <a:lnTo>
                        <a:pt x="2989" y="5063"/>
                      </a:lnTo>
                      <a:lnTo>
                        <a:pt x="2996" y="5078"/>
                      </a:lnTo>
                      <a:lnTo>
                        <a:pt x="2970" y="5103"/>
                      </a:lnTo>
                      <a:lnTo>
                        <a:pt x="2963" y="5127"/>
                      </a:lnTo>
                      <a:lnTo>
                        <a:pt x="2988" y="5155"/>
                      </a:lnTo>
                      <a:lnTo>
                        <a:pt x="3023" y="5155"/>
                      </a:lnTo>
                      <a:lnTo>
                        <a:pt x="3002" y="5166"/>
                      </a:lnTo>
                      <a:lnTo>
                        <a:pt x="2980" y="5167"/>
                      </a:lnTo>
                      <a:lnTo>
                        <a:pt x="2957" y="5187"/>
                      </a:lnTo>
                      <a:lnTo>
                        <a:pt x="2958" y="5211"/>
                      </a:lnTo>
                      <a:lnTo>
                        <a:pt x="2977" y="5246"/>
                      </a:lnTo>
                      <a:lnTo>
                        <a:pt x="2962" y="5258"/>
                      </a:lnTo>
                      <a:lnTo>
                        <a:pt x="2945" y="5249"/>
                      </a:lnTo>
                      <a:lnTo>
                        <a:pt x="2914" y="5258"/>
                      </a:lnTo>
                      <a:lnTo>
                        <a:pt x="2889" y="5245"/>
                      </a:lnTo>
                      <a:lnTo>
                        <a:pt x="2867" y="5247"/>
                      </a:lnTo>
                      <a:lnTo>
                        <a:pt x="2838" y="5284"/>
                      </a:lnTo>
                      <a:lnTo>
                        <a:pt x="2839" y="5318"/>
                      </a:lnTo>
                      <a:lnTo>
                        <a:pt x="2848" y="5362"/>
                      </a:lnTo>
                      <a:lnTo>
                        <a:pt x="2841" y="5400"/>
                      </a:lnTo>
                      <a:lnTo>
                        <a:pt x="2850" y="5431"/>
                      </a:lnTo>
                      <a:lnTo>
                        <a:pt x="2896" y="5469"/>
                      </a:lnTo>
                      <a:lnTo>
                        <a:pt x="2897" y="5490"/>
                      </a:lnTo>
                      <a:lnTo>
                        <a:pt x="2943" y="5526"/>
                      </a:lnTo>
                      <a:lnTo>
                        <a:pt x="2974" y="5538"/>
                      </a:lnTo>
                      <a:lnTo>
                        <a:pt x="2990" y="5528"/>
                      </a:lnTo>
                      <a:lnTo>
                        <a:pt x="3018" y="5521"/>
                      </a:lnTo>
                      <a:lnTo>
                        <a:pt x="3046" y="5477"/>
                      </a:lnTo>
                      <a:lnTo>
                        <a:pt x="3035" y="5432"/>
                      </a:lnTo>
                      <a:lnTo>
                        <a:pt x="3042" y="5399"/>
                      </a:lnTo>
                      <a:lnTo>
                        <a:pt x="3063" y="5367"/>
                      </a:lnTo>
                      <a:lnTo>
                        <a:pt x="3048" y="5407"/>
                      </a:lnTo>
                      <a:lnTo>
                        <a:pt x="3046" y="5432"/>
                      </a:lnTo>
                      <a:lnTo>
                        <a:pt x="3061" y="5456"/>
                      </a:lnTo>
                      <a:lnTo>
                        <a:pt x="3073" y="5500"/>
                      </a:lnTo>
                      <a:lnTo>
                        <a:pt x="3094" y="5506"/>
                      </a:lnTo>
                      <a:lnTo>
                        <a:pt x="3116" y="5490"/>
                      </a:lnTo>
                      <a:lnTo>
                        <a:pt x="3116" y="5466"/>
                      </a:lnTo>
                      <a:lnTo>
                        <a:pt x="3135" y="5432"/>
                      </a:lnTo>
                      <a:lnTo>
                        <a:pt x="3143" y="5450"/>
                      </a:lnTo>
                      <a:lnTo>
                        <a:pt x="3138" y="5464"/>
                      </a:lnTo>
                      <a:lnTo>
                        <a:pt x="3140" y="5495"/>
                      </a:lnTo>
                      <a:lnTo>
                        <a:pt x="3173" y="5546"/>
                      </a:lnTo>
                      <a:lnTo>
                        <a:pt x="3212" y="5570"/>
                      </a:lnTo>
                      <a:lnTo>
                        <a:pt x="3240" y="5569"/>
                      </a:lnTo>
                      <a:lnTo>
                        <a:pt x="3262" y="5552"/>
                      </a:lnTo>
                      <a:lnTo>
                        <a:pt x="3279" y="5562"/>
                      </a:lnTo>
                      <a:lnTo>
                        <a:pt x="3271" y="5575"/>
                      </a:lnTo>
                      <a:lnTo>
                        <a:pt x="3252" y="5575"/>
                      </a:lnTo>
                      <a:lnTo>
                        <a:pt x="3241" y="5596"/>
                      </a:lnTo>
                      <a:lnTo>
                        <a:pt x="3217" y="5611"/>
                      </a:lnTo>
                      <a:lnTo>
                        <a:pt x="3211" y="5630"/>
                      </a:lnTo>
                      <a:lnTo>
                        <a:pt x="3242" y="5657"/>
                      </a:lnTo>
                      <a:lnTo>
                        <a:pt x="3245" y="5682"/>
                      </a:lnTo>
                      <a:lnTo>
                        <a:pt x="3224" y="5684"/>
                      </a:lnTo>
                      <a:lnTo>
                        <a:pt x="3205" y="5678"/>
                      </a:lnTo>
                      <a:lnTo>
                        <a:pt x="3206" y="5698"/>
                      </a:lnTo>
                      <a:lnTo>
                        <a:pt x="3224" y="5717"/>
                      </a:lnTo>
                      <a:lnTo>
                        <a:pt x="3275" y="5722"/>
                      </a:lnTo>
                      <a:lnTo>
                        <a:pt x="3310" y="5737"/>
                      </a:lnTo>
                      <a:lnTo>
                        <a:pt x="3345" y="5729"/>
                      </a:lnTo>
                      <a:lnTo>
                        <a:pt x="3388" y="5747"/>
                      </a:lnTo>
                      <a:lnTo>
                        <a:pt x="3385" y="5716"/>
                      </a:lnTo>
                      <a:lnTo>
                        <a:pt x="3404" y="5722"/>
                      </a:lnTo>
                      <a:lnTo>
                        <a:pt x="3416" y="5743"/>
                      </a:lnTo>
                      <a:lnTo>
                        <a:pt x="3429" y="5790"/>
                      </a:lnTo>
                      <a:lnTo>
                        <a:pt x="3456" y="5811"/>
                      </a:lnTo>
                      <a:lnTo>
                        <a:pt x="3478" y="5809"/>
                      </a:lnTo>
                      <a:lnTo>
                        <a:pt x="3502" y="5782"/>
                      </a:lnTo>
                      <a:lnTo>
                        <a:pt x="3495" y="5747"/>
                      </a:lnTo>
                      <a:lnTo>
                        <a:pt x="3450" y="5727"/>
                      </a:lnTo>
                      <a:lnTo>
                        <a:pt x="3435" y="5717"/>
                      </a:lnTo>
                      <a:lnTo>
                        <a:pt x="3449" y="5709"/>
                      </a:lnTo>
                      <a:lnTo>
                        <a:pt x="3474" y="5714"/>
                      </a:lnTo>
                      <a:lnTo>
                        <a:pt x="3508" y="5734"/>
                      </a:lnTo>
                      <a:lnTo>
                        <a:pt x="3522" y="5759"/>
                      </a:lnTo>
                      <a:lnTo>
                        <a:pt x="3538" y="5793"/>
                      </a:lnTo>
                      <a:lnTo>
                        <a:pt x="3550" y="5792"/>
                      </a:lnTo>
                      <a:lnTo>
                        <a:pt x="3558" y="5762"/>
                      </a:lnTo>
                      <a:lnTo>
                        <a:pt x="3572" y="5757"/>
                      </a:lnTo>
                      <a:lnTo>
                        <a:pt x="3591" y="5785"/>
                      </a:lnTo>
                      <a:lnTo>
                        <a:pt x="3629" y="5803"/>
                      </a:lnTo>
                      <a:lnTo>
                        <a:pt x="3654" y="5800"/>
                      </a:lnTo>
                      <a:lnTo>
                        <a:pt x="3654" y="5780"/>
                      </a:lnTo>
                      <a:lnTo>
                        <a:pt x="3625" y="5756"/>
                      </a:lnTo>
                      <a:lnTo>
                        <a:pt x="3625" y="5743"/>
                      </a:lnTo>
                      <a:lnTo>
                        <a:pt x="3640" y="5736"/>
                      </a:lnTo>
                      <a:lnTo>
                        <a:pt x="3673" y="5755"/>
                      </a:lnTo>
                      <a:lnTo>
                        <a:pt x="3687" y="5770"/>
                      </a:lnTo>
                      <a:lnTo>
                        <a:pt x="3697" y="5771"/>
                      </a:lnTo>
                      <a:lnTo>
                        <a:pt x="3707" y="5803"/>
                      </a:lnTo>
                      <a:lnTo>
                        <a:pt x="3728" y="5818"/>
                      </a:lnTo>
                      <a:lnTo>
                        <a:pt x="3743" y="5809"/>
                      </a:lnTo>
                      <a:lnTo>
                        <a:pt x="3749" y="5782"/>
                      </a:lnTo>
                      <a:lnTo>
                        <a:pt x="3736" y="5756"/>
                      </a:lnTo>
                      <a:lnTo>
                        <a:pt x="3716" y="5755"/>
                      </a:lnTo>
                      <a:lnTo>
                        <a:pt x="3698" y="5740"/>
                      </a:lnTo>
                      <a:lnTo>
                        <a:pt x="3704" y="5729"/>
                      </a:lnTo>
                      <a:lnTo>
                        <a:pt x="3721" y="5736"/>
                      </a:lnTo>
                      <a:lnTo>
                        <a:pt x="3740" y="5736"/>
                      </a:lnTo>
                      <a:lnTo>
                        <a:pt x="3762" y="5709"/>
                      </a:lnTo>
                      <a:lnTo>
                        <a:pt x="3771" y="5687"/>
                      </a:lnTo>
                      <a:lnTo>
                        <a:pt x="3770" y="5669"/>
                      </a:lnTo>
                      <a:lnTo>
                        <a:pt x="3770" y="5669"/>
                      </a:lnTo>
                      <a:close/>
                      <a:moveTo>
                        <a:pt x="1197" y="7810"/>
                      </a:moveTo>
                      <a:lnTo>
                        <a:pt x="1181" y="7781"/>
                      </a:lnTo>
                      <a:lnTo>
                        <a:pt x="1193" y="7767"/>
                      </a:lnTo>
                      <a:lnTo>
                        <a:pt x="1189" y="7746"/>
                      </a:lnTo>
                      <a:lnTo>
                        <a:pt x="1166" y="7742"/>
                      </a:lnTo>
                      <a:lnTo>
                        <a:pt x="1145" y="7765"/>
                      </a:lnTo>
                      <a:lnTo>
                        <a:pt x="1146" y="7788"/>
                      </a:lnTo>
                      <a:lnTo>
                        <a:pt x="1171" y="7812"/>
                      </a:lnTo>
                      <a:lnTo>
                        <a:pt x="1179" y="7826"/>
                      </a:lnTo>
                      <a:lnTo>
                        <a:pt x="1193" y="7826"/>
                      </a:lnTo>
                      <a:lnTo>
                        <a:pt x="1197" y="7810"/>
                      </a:lnTo>
                      <a:lnTo>
                        <a:pt x="1197" y="7810"/>
                      </a:lnTo>
                      <a:close/>
                      <a:moveTo>
                        <a:pt x="2084" y="7246"/>
                      </a:moveTo>
                      <a:lnTo>
                        <a:pt x="2100" y="7244"/>
                      </a:lnTo>
                      <a:lnTo>
                        <a:pt x="2098" y="7226"/>
                      </a:lnTo>
                      <a:lnTo>
                        <a:pt x="2080" y="7204"/>
                      </a:lnTo>
                      <a:lnTo>
                        <a:pt x="2062" y="7207"/>
                      </a:lnTo>
                      <a:lnTo>
                        <a:pt x="2061" y="7226"/>
                      </a:lnTo>
                      <a:lnTo>
                        <a:pt x="2084" y="7246"/>
                      </a:lnTo>
                      <a:lnTo>
                        <a:pt x="2084" y="7246"/>
                      </a:lnTo>
                      <a:close/>
                      <a:moveTo>
                        <a:pt x="2772" y="6504"/>
                      </a:moveTo>
                      <a:lnTo>
                        <a:pt x="2808" y="6501"/>
                      </a:lnTo>
                      <a:lnTo>
                        <a:pt x="2853" y="6463"/>
                      </a:lnTo>
                      <a:lnTo>
                        <a:pt x="2884" y="6425"/>
                      </a:lnTo>
                      <a:lnTo>
                        <a:pt x="2884" y="6365"/>
                      </a:lnTo>
                      <a:lnTo>
                        <a:pt x="2906" y="6344"/>
                      </a:lnTo>
                      <a:lnTo>
                        <a:pt x="2918" y="6373"/>
                      </a:lnTo>
                      <a:lnTo>
                        <a:pt x="2908" y="6420"/>
                      </a:lnTo>
                      <a:lnTo>
                        <a:pt x="2933" y="6377"/>
                      </a:lnTo>
                      <a:lnTo>
                        <a:pt x="2933" y="6338"/>
                      </a:lnTo>
                      <a:lnTo>
                        <a:pt x="2901" y="6301"/>
                      </a:lnTo>
                      <a:lnTo>
                        <a:pt x="2777" y="6248"/>
                      </a:lnTo>
                      <a:lnTo>
                        <a:pt x="2721" y="6239"/>
                      </a:lnTo>
                      <a:lnTo>
                        <a:pt x="2685" y="6261"/>
                      </a:lnTo>
                      <a:lnTo>
                        <a:pt x="2663" y="6332"/>
                      </a:lnTo>
                      <a:lnTo>
                        <a:pt x="2662" y="6416"/>
                      </a:lnTo>
                      <a:lnTo>
                        <a:pt x="2684" y="6455"/>
                      </a:lnTo>
                      <a:lnTo>
                        <a:pt x="2693" y="6498"/>
                      </a:lnTo>
                      <a:lnTo>
                        <a:pt x="2704" y="6489"/>
                      </a:lnTo>
                      <a:lnTo>
                        <a:pt x="2730" y="6504"/>
                      </a:lnTo>
                      <a:lnTo>
                        <a:pt x="2721" y="6527"/>
                      </a:lnTo>
                      <a:lnTo>
                        <a:pt x="2747" y="6527"/>
                      </a:lnTo>
                      <a:lnTo>
                        <a:pt x="2772" y="6504"/>
                      </a:lnTo>
                      <a:lnTo>
                        <a:pt x="2772" y="6504"/>
                      </a:lnTo>
                      <a:close/>
                      <a:moveTo>
                        <a:pt x="3079" y="6568"/>
                      </a:moveTo>
                      <a:lnTo>
                        <a:pt x="3091" y="6568"/>
                      </a:lnTo>
                      <a:lnTo>
                        <a:pt x="3100" y="6558"/>
                      </a:lnTo>
                      <a:lnTo>
                        <a:pt x="3138" y="6549"/>
                      </a:lnTo>
                      <a:lnTo>
                        <a:pt x="3157" y="6537"/>
                      </a:lnTo>
                      <a:lnTo>
                        <a:pt x="3113" y="6533"/>
                      </a:lnTo>
                      <a:lnTo>
                        <a:pt x="3082" y="6549"/>
                      </a:lnTo>
                      <a:lnTo>
                        <a:pt x="3079" y="6568"/>
                      </a:lnTo>
                      <a:lnTo>
                        <a:pt x="3079" y="6568"/>
                      </a:lnTo>
                      <a:close/>
                      <a:moveTo>
                        <a:pt x="3573" y="6558"/>
                      </a:moveTo>
                      <a:lnTo>
                        <a:pt x="3584" y="6571"/>
                      </a:lnTo>
                      <a:lnTo>
                        <a:pt x="3609" y="6538"/>
                      </a:lnTo>
                      <a:lnTo>
                        <a:pt x="3607" y="6514"/>
                      </a:lnTo>
                      <a:lnTo>
                        <a:pt x="3585" y="6519"/>
                      </a:lnTo>
                      <a:lnTo>
                        <a:pt x="3572" y="6540"/>
                      </a:lnTo>
                      <a:lnTo>
                        <a:pt x="3573" y="6558"/>
                      </a:lnTo>
                      <a:lnTo>
                        <a:pt x="3573" y="6558"/>
                      </a:lnTo>
                      <a:close/>
                      <a:moveTo>
                        <a:pt x="3507" y="6565"/>
                      </a:moveTo>
                      <a:lnTo>
                        <a:pt x="3532" y="6568"/>
                      </a:lnTo>
                      <a:lnTo>
                        <a:pt x="3547" y="6547"/>
                      </a:lnTo>
                      <a:lnTo>
                        <a:pt x="3536" y="6531"/>
                      </a:lnTo>
                      <a:lnTo>
                        <a:pt x="3518" y="6537"/>
                      </a:lnTo>
                      <a:lnTo>
                        <a:pt x="3507" y="6565"/>
                      </a:lnTo>
                      <a:lnTo>
                        <a:pt x="3507" y="6565"/>
                      </a:lnTo>
                      <a:close/>
                      <a:moveTo>
                        <a:pt x="3915" y="6392"/>
                      </a:moveTo>
                      <a:lnTo>
                        <a:pt x="3929" y="6396"/>
                      </a:lnTo>
                      <a:lnTo>
                        <a:pt x="3948" y="6382"/>
                      </a:lnTo>
                      <a:lnTo>
                        <a:pt x="3995" y="6367"/>
                      </a:lnTo>
                      <a:lnTo>
                        <a:pt x="4008" y="6350"/>
                      </a:lnTo>
                      <a:lnTo>
                        <a:pt x="3977" y="6341"/>
                      </a:lnTo>
                      <a:lnTo>
                        <a:pt x="3932" y="6364"/>
                      </a:lnTo>
                      <a:lnTo>
                        <a:pt x="3915" y="6392"/>
                      </a:lnTo>
                      <a:lnTo>
                        <a:pt x="3915" y="6392"/>
                      </a:lnTo>
                      <a:close/>
                      <a:moveTo>
                        <a:pt x="3751" y="6356"/>
                      </a:moveTo>
                      <a:lnTo>
                        <a:pt x="3765" y="6376"/>
                      </a:lnTo>
                      <a:lnTo>
                        <a:pt x="3786" y="6376"/>
                      </a:lnTo>
                      <a:lnTo>
                        <a:pt x="3792" y="6358"/>
                      </a:lnTo>
                      <a:lnTo>
                        <a:pt x="3766" y="6346"/>
                      </a:lnTo>
                      <a:lnTo>
                        <a:pt x="3751" y="6356"/>
                      </a:lnTo>
                      <a:lnTo>
                        <a:pt x="3751" y="6356"/>
                      </a:lnTo>
                      <a:close/>
                      <a:moveTo>
                        <a:pt x="3647" y="6349"/>
                      </a:moveTo>
                      <a:lnTo>
                        <a:pt x="3669" y="6356"/>
                      </a:lnTo>
                      <a:lnTo>
                        <a:pt x="3685" y="6372"/>
                      </a:lnTo>
                      <a:lnTo>
                        <a:pt x="3716" y="6379"/>
                      </a:lnTo>
                      <a:lnTo>
                        <a:pt x="3702" y="6346"/>
                      </a:lnTo>
                      <a:lnTo>
                        <a:pt x="3671" y="6333"/>
                      </a:lnTo>
                      <a:lnTo>
                        <a:pt x="3647" y="6349"/>
                      </a:lnTo>
                      <a:lnTo>
                        <a:pt x="3647" y="6349"/>
                      </a:lnTo>
                      <a:close/>
                      <a:moveTo>
                        <a:pt x="3594" y="6352"/>
                      </a:moveTo>
                      <a:lnTo>
                        <a:pt x="3599" y="6361"/>
                      </a:lnTo>
                      <a:lnTo>
                        <a:pt x="3620" y="6362"/>
                      </a:lnTo>
                      <a:lnTo>
                        <a:pt x="3634" y="6344"/>
                      </a:lnTo>
                      <a:lnTo>
                        <a:pt x="3618" y="6338"/>
                      </a:lnTo>
                      <a:lnTo>
                        <a:pt x="3594" y="6352"/>
                      </a:lnTo>
                      <a:lnTo>
                        <a:pt x="3594" y="6352"/>
                      </a:lnTo>
                      <a:close/>
                      <a:moveTo>
                        <a:pt x="7254" y="5239"/>
                      </a:moveTo>
                      <a:lnTo>
                        <a:pt x="7255" y="5277"/>
                      </a:lnTo>
                      <a:lnTo>
                        <a:pt x="7271" y="5297"/>
                      </a:lnTo>
                      <a:lnTo>
                        <a:pt x="7278" y="5265"/>
                      </a:lnTo>
                      <a:lnTo>
                        <a:pt x="7267" y="5241"/>
                      </a:lnTo>
                      <a:lnTo>
                        <a:pt x="7254" y="5239"/>
                      </a:lnTo>
                      <a:lnTo>
                        <a:pt x="7254" y="5239"/>
                      </a:lnTo>
                      <a:close/>
                      <a:moveTo>
                        <a:pt x="7187" y="5136"/>
                      </a:moveTo>
                      <a:lnTo>
                        <a:pt x="7187" y="5196"/>
                      </a:lnTo>
                      <a:lnTo>
                        <a:pt x="7203" y="5233"/>
                      </a:lnTo>
                      <a:lnTo>
                        <a:pt x="7199" y="5288"/>
                      </a:lnTo>
                      <a:lnTo>
                        <a:pt x="7210" y="5301"/>
                      </a:lnTo>
                      <a:lnTo>
                        <a:pt x="7229" y="5270"/>
                      </a:lnTo>
                      <a:lnTo>
                        <a:pt x="7221" y="5177"/>
                      </a:lnTo>
                      <a:lnTo>
                        <a:pt x="7198" y="5134"/>
                      </a:lnTo>
                      <a:lnTo>
                        <a:pt x="7187" y="5136"/>
                      </a:lnTo>
                      <a:lnTo>
                        <a:pt x="7187" y="5136"/>
                      </a:lnTo>
                      <a:close/>
                      <a:moveTo>
                        <a:pt x="7140" y="5070"/>
                      </a:moveTo>
                      <a:lnTo>
                        <a:pt x="7156" y="5106"/>
                      </a:lnTo>
                      <a:lnTo>
                        <a:pt x="7175" y="5115"/>
                      </a:lnTo>
                      <a:lnTo>
                        <a:pt x="7176" y="5088"/>
                      </a:lnTo>
                      <a:lnTo>
                        <a:pt x="7153" y="5065"/>
                      </a:lnTo>
                      <a:lnTo>
                        <a:pt x="7140" y="5070"/>
                      </a:lnTo>
                      <a:lnTo>
                        <a:pt x="7140" y="5070"/>
                      </a:lnTo>
                      <a:close/>
                      <a:moveTo>
                        <a:pt x="4025" y="6101"/>
                      </a:moveTo>
                      <a:lnTo>
                        <a:pt x="4038" y="6095"/>
                      </a:lnTo>
                      <a:lnTo>
                        <a:pt x="4043" y="6069"/>
                      </a:lnTo>
                      <a:lnTo>
                        <a:pt x="4026" y="6060"/>
                      </a:lnTo>
                      <a:lnTo>
                        <a:pt x="4025" y="6101"/>
                      </a:lnTo>
                      <a:lnTo>
                        <a:pt x="4025" y="6101"/>
                      </a:lnTo>
                      <a:close/>
                      <a:moveTo>
                        <a:pt x="4191" y="6240"/>
                      </a:moveTo>
                      <a:lnTo>
                        <a:pt x="4191" y="6240"/>
                      </a:lnTo>
                      <a:lnTo>
                        <a:pt x="4192" y="6238"/>
                      </a:lnTo>
                      <a:lnTo>
                        <a:pt x="4194" y="6235"/>
                      </a:lnTo>
                      <a:lnTo>
                        <a:pt x="4202" y="6227"/>
                      </a:lnTo>
                      <a:lnTo>
                        <a:pt x="4212" y="6214"/>
                      </a:lnTo>
                      <a:lnTo>
                        <a:pt x="4185" y="6218"/>
                      </a:lnTo>
                      <a:lnTo>
                        <a:pt x="4191" y="6240"/>
                      </a:lnTo>
                      <a:lnTo>
                        <a:pt x="4191" y="6240"/>
                      </a:lnTo>
                      <a:close/>
                      <a:moveTo>
                        <a:pt x="4162" y="6190"/>
                      </a:moveTo>
                      <a:lnTo>
                        <a:pt x="4155" y="6151"/>
                      </a:lnTo>
                      <a:lnTo>
                        <a:pt x="4101" y="6123"/>
                      </a:lnTo>
                      <a:lnTo>
                        <a:pt x="4079" y="6099"/>
                      </a:lnTo>
                      <a:lnTo>
                        <a:pt x="4072" y="6117"/>
                      </a:lnTo>
                      <a:lnTo>
                        <a:pt x="4106" y="6150"/>
                      </a:lnTo>
                      <a:lnTo>
                        <a:pt x="4162" y="6190"/>
                      </a:lnTo>
                      <a:lnTo>
                        <a:pt x="4162" y="6190"/>
                      </a:lnTo>
                      <a:close/>
                      <a:moveTo>
                        <a:pt x="4249" y="6024"/>
                      </a:moveTo>
                      <a:lnTo>
                        <a:pt x="4266" y="5990"/>
                      </a:lnTo>
                      <a:lnTo>
                        <a:pt x="4258" y="5937"/>
                      </a:lnTo>
                      <a:lnTo>
                        <a:pt x="4195" y="5897"/>
                      </a:lnTo>
                      <a:lnTo>
                        <a:pt x="4155" y="5853"/>
                      </a:lnTo>
                      <a:lnTo>
                        <a:pt x="4121" y="5848"/>
                      </a:lnTo>
                      <a:lnTo>
                        <a:pt x="4084" y="5810"/>
                      </a:lnTo>
                      <a:lnTo>
                        <a:pt x="4049" y="5791"/>
                      </a:lnTo>
                      <a:lnTo>
                        <a:pt x="4037" y="5767"/>
                      </a:lnTo>
                      <a:lnTo>
                        <a:pt x="3994" y="5735"/>
                      </a:lnTo>
                      <a:lnTo>
                        <a:pt x="3970" y="5734"/>
                      </a:lnTo>
                      <a:lnTo>
                        <a:pt x="3952" y="5749"/>
                      </a:lnTo>
                      <a:lnTo>
                        <a:pt x="3955" y="5767"/>
                      </a:lnTo>
                      <a:lnTo>
                        <a:pt x="3931" y="5787"/>
                      </a:lnTo>
                      <a:lnTo>
                        <a:pt x="3951" y="5816"/>
                      </a:lnTo>
                      <a:lnTo>
                        <a:pt x="3980" y="5821"/>
                      </a:lnTo>
                      <a:lnTo>
                        <a:pt x="3974" y="5836"/>
                      </a:lnTo>
                      <a:lnTo>
                        <a:pt x="3956" y="5842"/>
                      </a:lnTo>
                      <a:lnTo>
                        <a:pt x="3931" y="5822"/>
                      </a:lnTo>
                      <a:lnTo>
                        <a:pt x="3918" y="5824"/>
                      </a:lnTo>
                      <a:lnTo>
                        <a:pt x="3930" y="5853"/>
                      </a:lnTo>
                      <a:lnTo>
                        <a:pt x="3989" y="5919"/>
                      </a:lnTo>
                      <a:lnTo>
                        <a:pt x="4023" y="5938"/>
                      </a:lnTo>
                      <a:lnTo>
                        <a:pt x="4044" y="5969"/>
                      </a:lnTo>
                      <a:lnTo>
                        <a:pt x="4061" y="5971"/>
                      </a:lnTo>
                      <a:lnTo>
                        <a:pt x="4063" y="5933"/>
                      </a:lnTo>
                      <a:lnTo>
                        <a:pt x="4088" y="5944"/>
                      </a:lnTo>
                      <a:lnTo>
                        <a:pt x="4117" y="5940"/>
                      </a:lnTo>
                      <a:lnTo>
                        <a:pt x="4128" y="5953"/>
                      </a:lnTo>
                      <a:lnTo>
                        <a:pt x="4138" y="5995"/>
                      </a:lnTo>
                      <a:lnTo>
                        <a:pt x="4132" y="6011"/>
                      </a:lnTo>
                      <a:lnTo>
                        <a:pt x="4152" y="6030"/>
                      </a:lnTo>
                      <a:lnTo>
                        <a:pt x="4197" y="6038"/>
                      </a:lnTo>
                      <a:lnTo>
                        <a:pt x="4214" y="6014"/>
                      </a:lnTo>
                      <a:lnTo>
                        <a:pt x="4249" y="6024"/>
                      </a:lnTo>
                      <a:lnTo>
                        <a:pt x="4249" y="6024"/>
                      </a:lnTo>
                      <a:close/>
                      <a:moveTo>
                        <a:pt x="5063" y="4570"/>
                      </a:moveTo>
                      <a:lnTo>
                        <a:pt x="5076" y="4573"/>
                      </a:lnTo>
                      <a:lnTo>
                        <a:pt x="5068" y="4553"/>
                      </a:lnTo>
                      <a:lnTo>
                        <a:pt x="5070" y="4533"/>
                      </a:lnTo>
                      <a:lnTo>
                        <a:pt x="5091" y="4531"/>
                      </a:lnTo>
                      <a:lnTo>
                        <a:pt x="5104" y="4562"/>
                      </a:lnTo>
                      <a:lnTo>
                        <a:pt x="5122" y="4554"/>
                      </a:lnTo>
                      <a:lnTo>
                        <a:pt x="5137" y="4561"/>
                      </a:lnTo>
                      <a:lnTo>
                        <a:pt x="5161" y="4555"/>
                      </a:lnTo>
                      <a:lnTo>
                        <a:pt x="5174" y="4527"/>
                      </a:lnTo>
                      <a:lnTo>
                        <a:pt x="5207" y="4500"/>
                      </a:lnTo>
                      <a:lnTo>
                        <a:pt x="5241" y="4487"/>
                      </a:lnTo>
                      <a:lnTo>
                        <a:pt x="5245" y="4470"/>
                      </a:lnTo>
                      <a:lnTo>
                        <a:pt x="5228" y="4434"/>
                      </a:lnTo>
                      <a:lnTo>
                        <a:pt x="5182" y="4410"/>
                      </a:lnTo>
                      <a:lnTo>
                        <a:pt x="5176" y="4384"/>
                      </a:lnTo>
                      <a:lnTo>
                        <a:pt x="5146" y="4347"/>
                      </a:lnTo>
                      <a:lnTo>
                        <a:pt x="5126" y="4335"/>
                      </a:lnTo>
                      <a:lnTo>
                        <a:pt x="5101" y="4346"/>
                      </a:lnTo>
                      <a:lnTo>
                        <a:pt x="5071" y="4375"/>
                      </a:lnTo>
                      <a:lnTo>
                        <a:pt x="5043" y="4377"/>
                      </a:lnTo>
                      <a:lnTo>
                        <a:pt x="5009" y="4406"/>
                      </a:lnTo>
                      <a:lnTo>
                        <a:pt x="5011" y="4433"/>
                      </a:lnTo>
                      <a:lnTo>
                        <a:pt x="5033" y="4465"/>
                      </a:lnTo>
                      <a:lnTo>
                        <a:pt x="5038" y="4497"/>
                      </a:lnTo>
                      <a:lnTo>
                        <a:pt x="5033" y="4545"/>
                      </a:lnTo>
                      <a:lnTo>
                        <a:pt x="5063" y="4570"/>
                      </a:lnTo>
                      <a:lnTo>
                        <a:pt x="5063" y="4570"/>
                      </a:lnTo>
                      <a:close/>
                      <a:moveTo>
                        <a:pt x="5167" y="6011"/>
                      </a:moveTo>
                      <a:lnTo>
                        <a:pt x="5167" y="6011"/>
                      </a:lnTo>
                      <a:lnTo>
                        <a:pt x="5170" y="6018"/>
                      </a:lnTo>
                      <a:lnTo>
                        <a:pt x="5174" y="6025"/>
                      </a:lnTo>
                      <a:lnTo>
                        <a:pt x="5197" y="6033"/>
                      </a:lnTo>
                      <a:lnTo>
                        <a:pt x="5217" y="6009"/>
                      </a:lnTo>
                      <a:lnTo>
                        <a:pt x="5213" y="5983"/>
                      </a:lnTo>
                      <a:lnTo>
                        <a:pt x="5196" y="5965"/>
                      </a:lnTo>
                      <a:lnTo>
                        <a:pt x="5176" y="5978"/>
                      </a:lnTo>
                      <a:lnTo>
                        <a:pt x="5176" y="5994"/>
                      </a:lnTo>
                      <a:lnTo>
                        <a:pt x="5167" y="6011"/>
                      </a:lnTo>
                      <a:lnTo>
                        <a:pt x="5167" y="6011"/>
                      </a:lnTo>
                      <a:close/>
                      <a:moveTo>
                        <a:pt x="5807" y="6824"/>
                      </a:moveTo>
                      <a:lnTo>
                        <a:pt x="5810" y="6839"/>
                      </a:lnTo>
                      <a:lnTo>
                        <a:pt x="5832" y="6847"/>
                      </a:lnTo>
                      <a:lnTo>
                        <a:pt x="5835" y="6867"/>
                      </a:lnTo>
                      <a:lnTo>
                        <a:pt x="5873" y="6892"/>
                      </a:lnTo>
                      <a:lnTo>
                        <a:pt x="5907" y="6879"/>
                      </a:lnTo>
                      <a:lnTo>
                        <a:pt x="5921" y="6865"/>
                      </a:lnTo>
                      <a:lnTo>
                        <a:pt x="5907" y="6832"/>
                      </a:lnTo>
                      <a:lnTo>
                        <a:pt x="5881" y="6825"/>
                      </a:lnTo>
                      <a:lnTo>
                        <a:pt x="5854" y="6832"/>
                      </a:lnTo>
                      <a:lnTo>
                        <a:pt x="5830" y="6824"/>
                      </a:lnTo>
                      <a:lnTo>
                        <a:pt x="5807" y="6824"/>
                      </a:lnTo>
                      <a:lnTo>
                        <a:pt x="5807" y="6824"/>
                      </a:lnTo>
                      <a:close/>
                      <a:moveTo>
                        <a:pt x="5691" y="4550"/>
                      </a:moveTo>
                      <a:lnTo>
                        <a:pt x="5684" y="4516"/>
                      </a:lnTo>
                      <a:lnTo>
                        <a:pt x="5666" y="4498"/>
                      </a:lnTo>
                      <a:lnTo>
                        <a:pt x="5667" y="4474"/>
                      </a:lnTo>
                      <a:lnTo>
                        <a:pt x="5684" y="4460"/>
                      </a:lnTo>
                      <a:lnTo>
                        <a:pt x="5673" y="4436"/>
                      </a:lnTo>
                      <a:lnTo>
                        <a:pt x="5643" y="4428"/>
                      </a:lnTo>
                      <a:lnTo>
                        <a:pt x="5617" y="4441"/>
                      </a:lnTo>
                      <a:lnTo>
                        <a:pt x="5607" y="4500"/>
                      </a:lnTo>
                      <a:lnTo>
                        <a:pt x="5620" y="4523"/>
                      </a:lnTo>
                      <a:lnTo>
                        <a:pt x="5647" y="4526"/>
                      </a:lnTo>
                      <a:lnTo>
                        <a:pt x="5666" y="4548"/>
                      </a:lnTo>
                      <a:lnTo>
                        <a:pt x="5691" y="4550"/>
                      </a:lnTo>
                      <a:lnTo>
                        <a:pt x="5691" y="4550"/>
                      </a:lnTo>
                      <a:close/>
                      <a:moveTo>
                        <a:pt x="5634" y="4301"/>
                      </a:moveTo>
                      <a:lnTo>
                        <a:pt x="5665" y="4268"/>
                      </a:lnTo>
                      <a:lnTo>
                        <a:pt x="5684" y="4279"/>
                      </a:lnTo>
                      <a:lnTo>
                        <a:pt x="5715" y="4256"/>
                      </a:lnTo>
                      <a:lnTo>
                        <a:pt x="5708" y="4238"/>
                      </a:lnTo>
                      <a:lnTo>
                        <a:pt x="5714" y="4219"/>
                      </a:lnTo>
                      <a:lnTo>
                        <a:pt x="5733" y="4209"/>
                      </a:lnTo>
                      <a:lnTo>
                        <a:pt x="5724" y="4200"/>
                      </a:lnTo>
                      <a:lnTo>
                        <a:pt x="5698" y="4202"/>
                      </a:lnTo>
                      <a:lnTo>
                        <a:pt x="5651" y="4237"/>
                      </a:lnTo>
                      <a:lnTo>
                        <a:pt x="5632" y="4276"/>
                      </a:lnTo>
                      <a:lnTo>
                        <a:pt x="5634" y="4301"/>
                      </a:lnTo>
                      <a:lnTo>
                        <a:pt x="5634" y="4301"/>
                      </a:lnTo>
                      <a:close/>
                      <a:moveTo>
                        <a:pt x="5782" y="4341"/>
                      </a:moveTo>
                      <a:lnTo>
                        <a:pt x="5817" y="4371"/>
                      </a:lnTo>
                      <a:lnTo>
                        <a:pt x="5861" y="4378"/>
                      </a:lnTo>
                      <a:lnTo>
                        <a:pt x="5885" y="4372"/>
                      </a:lnTo>
                      <a:lnTo>
                        <a:pt x="5883" y="4353"/>
                      </a:lnTo>
                      <a:lnTo>
                        <a:pt x="5835" y="4346"/>
                      </a:lnTo>
                      <a:lnTo>
                        <a:pt x="5803" y="4332"/>
                      </a:lnTo>
                      <a:lnTo>
                        <a:pt x="5782" y="4341"/>
                      </a:lnTo>
                      <a:lnTo>
                        <a:pt x="5782" y="4341"/>
                      </a:lnTo>
                      <a:close/>
                      <a:moveTo>
                        <a:pt x="6112" y="4586"/>
                      </a:moveTo>
                      <a:lnTo>
                        <a:pt x="6116" y="4619"/>
                      </a:lnTo>
                      <a:lnTo>
                        <a:pt x="6093" y="4650"/>
                      </a:lnTo>
                      <a:lnTo>
                        <a:pt x="6074" y="4664"/>
                      </a:lnTo>
                      <a:lnTo>
                        <a:pt x="6069" y="4696"/>
                      </a:lnTo>
                      <a:lnTo>
                        <a:pt x="6085" y="4718"/>
                      </a:lnTo>
                      <a:lnTo>
                        <a:pt x="6104" y="4715"/>
                      </a:lnTo>
                      <a:lnTo>
                        <a:pt x="6138" y="4685"/>
                      </a:lnTo>
                      <a:lnTo>
                        <a:pt x="6159" y="4674"/>
                      </a:lnTo>
                      <a:lnTo>
                        <a:pt x="6183" y="4635"/>
                      </a:lnTo>
                      <a:lnTo>
                        <a:pt x="6210" y="4623"/>
                      </a:lnTo>
                      <a:lnTo>
                        <a:pt x="6239" y="4585"/>
                      </a:lnTo>
                      <a:lnTo>
                        <a:pt x="6236" y="4558"/>
                      </a:lnTo>
                      <a:lnTo>
                        <a:pt x="6220" y="4549"/>
                      </a:lnTo>
                      <a:lnTo>
                        <a:pt x="6185" y="4545"/>
                      </a:lnTo>
                      <a:lnTo>
                        <a:pt x="6136" y="4558"/>
                      </a:lnTo>
                      <a:lnTo>
                        <a:pt x="6112" y="4586"/>
                      </a:lnTo>
                      <a:lnTo>
                        <a:pt x="6112" y="4586"/>
                      </a:lnTo>
                      <a:close/>
                      <a:moveTo>
                        <a:pt x="6235" y="4274"/>
                      </a:moveTo>
                      <a:lnTo>
                        <a:pt x="6205" y="4314"/>
                      </a:lnTo>
                      <a:lnTo>
                        <a:pt x="6197" y="4367"/>
                      </a:lnTo>
                      <a:lnTo>
                        <a:pt x="6177" y="4409"/>
                      </a:lnTo>
                      <a:lnTo>
                        <a:pt x="6181" y="4434"/>
                      </a:lnTo>
                      <a:lnTo>
                        <a:pt x="6221" y="4440"/>
                      </a:lnTo>
                      <a:lnTo>
                        <a:pt x="6234" y="4458"/>
                      </a:lnTo>
                      <a:lnTo>
                        <a:pt x="6269" y="4462"/>
                      </a:lnTo>
                      <a:lnTo>
                        <a:pt x="6297" y="4474"/>
                      </a:lnTo>
                      <a:lnTo>
                        <a:pt x="6326" y="4464"/>
                      </a:lnTo>
                      <a:lnTo>
                        <a:pt x="6327" y="4441"/>
                      </a:lnTo>
                      <a:lnTo>
                        <a:pt x="6300" y="4392"/>
                      </a:lnTo>
                      <a:lnTo>
                        <a:pt x="6292" y="4346"/>
                      </a:lnTo>
                      <a:lnTo>
                        <a:pt x="6253" y="4311"/>
                      </a:lnTo>
                      <a:lnTo>
                        <a:pt x="6235" y="4274"/>
                      </a:lnTo>
                      <a:lnTo>
                        <a:pt x="6235" y="4274"/>
                      </a:lnTo>
                      <a:close/>
                      <a:moveTo>
                        <a:pt x="6001" y="3702"/>
                      </a:moveTo>
                      <a:lnTo>
                        <a:pt x="5993" y="3674"/>
                      </a:lnTo>
                      <a:lnTo>
                        <a:pt x="5995" y="3653"/>
                      </a:lnTo>
                      <a:lnTo>
                        <a:pt x="5971" y="3643"/>
                      </a:lnTo>
                      <a:lnTo>
                        <a:pt x="5934" y="3650"/>
                      </a:lnTo>
                      <a:lnTo>
                        <a:pt x="5926" y="3666"/>
                      </a:lnTo>
                      <a:lnTo>
                        <a:pt x="5944" y="3677"/>
                      </a:lnTo>
                      <a:lnTo>
                        <a:pt x="5952" y="3703"/>
                      </a:lnTo>
                      <a:lnTo>
                        <a:pt x="5978" y="3716"/>
                      </a:lnTo>
                      <a:lnTo>
                        <a:pt x="6001" y="3702"/>
                      </a:lnTo>
                      <a:lnTo>
                        <a:pt x="6001" y="3702"/>
                      </a:lnTo>
                      <a:close/>
                      <a:moveTo>
                        <a:pt x="6104" y="3273"/>
                      </a:moveTo>
                      <a:lnTo>
                        <a:pt x="6088" y="3267"/>
                      </a:lnTo>
                      <a:lnTo>
                        <a:pt x="6074" y="3251"/>
                      </a:lnTo>
                      <a:lnTo>
                        <a:pt x="6077" y="3315"/>
                      </a:lnTo>
                      <a:lnTo>
                        <a:pt x="6100" y="3323"/>
                      </a:lnTo>
                      <a:lnTo>
                        <a:pt x="6117" y="3307"/>
                      </a:lnTo>
                      <a:lnTo>
                        <a:pt x="6130" y="3318"/>
                      </a:lnTo>
                      <a:lnTo>
                        <a:pt x="6135" y="3354"/>
                      </a:lnTo>
                      <a:lnTo>
                        <a:pt x="6151" y="3372"/>
                      </a:lnTo>
                      <a:lnTo>
                        <a:pt x="6154" y="3338"/>
                      </a:lnTo>
                      <a:lnTo>
                        <a:pt x="6144" y="3300"/>
                      </a:lnTo>
                      <a:lnTo>
                        <a:pt x="6166" y="3285"/>
                      </a:lnTo>
                      <a:lnTo>
                        <a:pt x="6166" y="3265"/>
                      </a:lnTo>
                      <a:lnTo>
                        <a:pt x="6143" y="3243"/>
                      </a:lnTo>
                      <a:lnTo>
                        <a:pt x="6143" y="3221"/>
                      </a:lnTo>
                      <a:lnTo>
                        <a:pt x="6134" y="3192"/>
                      </a:lnTo>
                      <a:lnTo>
                        <a:pt x="6110" y="3208"/>
                      </a:lnTo>
                      <a:lnTo>
                        <a:pt x="6094" y="3208"/>
                      </a:lnTo>
                      <a:lnTo>
                        <a:pt x="6083" y="3222"/>
                      </a:lnTo>
                      <a:lnTo>
                        <a:pt x="6109" y="3248"/>
                      </a:lnTo>
                      <a:lnTo>
                        <a:pt x="6104" y="3273"/>
                      </a:lnTo>
                      <a:lnTo>
                        <a:pt x="6104" y="3273"/>
                      </a:lnTo>
                      <a:close/>
                      <a:moveTo>
                        <a:pt x="6050" y="3071"/>
                      </a:moveTo>
                      <a:lnTo>
                        <a:pt x="6006" y="3060"/>
                      </a:lnTo>
                      <a:lnTo>
                        <a:pt x="5995" y="3039"/>
                      </a:lnTo>
                      <a:lnTo>
                        <a:pt x="5974" y="3033"/>
                      </a:lnTo>
                      <a:lnTo>
                        <a:pt x="5959" y="3047"/>
                      </a:lnTo>
                      <a:lnTo>
                        <a:pt x="5964" y="3069"/>
                      </a:lnTo>
                      <a:lnTo>
                        <a:pt x="6004" y="3086"/>
                      </a:lnTo>
                      <a:lnTo>
                        <a:pt x="6037" y="3088"/>
                      </a:lnTo>
                      <a:lnTo>
                        <a:pt x="6050" y="3071"/>
                      </a:lnTo>
                      <a:lnTo>
                        <a:pt x="6050" y="3071"/>
                      </a:lnTo>
                      <a:close/>
                      <a:moveTo>
                        <a:pt x="6055" y="3036"/>
                      </a:moveTo>
                      <a:lnTo>
                        <a:pt x="6055" y="3036"/>
                      </a:lnTo>
                      <a:lnTo>
                        <a:pt x="6058" y="3037"/>
                      </a:lnTo>
                      <a:lnTo>
                        <a:pt x="6063" y="3040"/>
                      </a:lnTo>
                      <a:lnTo>
                        <a:pt x="6071" y="3044"/>
                      </a:lnTo>
                      <a:lnTo>
                        <a:pt x="6111" y="3037"/>
                      </a:lnTo>
                      <a:lnTo>
                        <a:pt x="6136" y="3040"/>
                      </a:lnTo>
                      <a:lnTo>
                        <a:pt x="6166" y="3027"/>
                      </a:lnTo>
                      <a:lnTo>
                        <a:pt x="6171" y="3014"/>
                      </a:lnTo>
                      <a:lnTo>
                        <a:pt x="6118" y="3006"/>
                      </a:lnTo>
                      <a:lnTo>
                        <a:pt x="6096" y="2992"/>
                      </a:lnTo>
                      <a:lnTo>
                        <a:pt x="6074" y="2998"/>
                      </a:lnTo>
                      <a:lnTo>
                        <a:pt x="6055" y="3036"/>
                      </a:lnTo>
                      <a:lnTo>
                        <a:pt x="6055" y="3036"/>
                      </a:lnTo>
                      <a:close/>
                      <a:moveTo>
                        <a:pt x="6443" y="3859"/>
                      </a:moveTo>
                      <a:lnTo>
                        <a:pt x="6470" y="3821"/>
                      </a:lnTo>
                      <a:lnTo>
                        <a:pt x="6456" y="3806"/>
                      </a:lnTo>
                      <a:lnTo>
                        <a:pt x="6426" y="3808"/>
                      </a:lnTo>
                      <a:lnTo>
                        <a:pt x="6405" y="3827"/>
                      </a:lnTo>
                      <a:lnTo>
                        <a:pt x="6417" y="3855"/>
                      </a:lnTo>
                      <a:lnTo>
                        <a:pt x="6443" y="3859"/>
                      </a:lnTo>
                      <a:lnTo>
                        <a:pt x="6443" y="3859"/>
                      </a:lnTo>
                      <a:close/>
                      <a:moveTo>
                        <a:pt x="6545" y="3833"/>
                      </a:moveTo>
                      <a:lnTo>
                        <a:pt x="6567" y="3812"/>
                      </a:lnTo>
                      <a:lnTo>
                        <a:pt x="6573" y="3789"/>
                      </a:lnTo>
                      <a:lnTo>
                        <a:pt x="6537" y="3783"/>
                      </a:lnTo>
                      <a:lnTo>
                        <a:pt x="6522" y="3796"/>
                      </a:lnTo>
                      <a:lnTo>
                        <a:pt x="6496" y="3806"/>
                      </a:lnTo>
                      <a:lnTo>
                        <a:pt x="6509" y="3821"/>
                      </a:lnTo>
                      <a:lnTo>
                        <a:pt x="6545" y="3833"/>
                      </a:lnTo>
                      <a:lnTo>
                        <a:pt x="6545" y="3833"/>
                      </a:lnTo>
                      <a:close/>
                      <a:moveTo>
                        <a:pt x="6697" y="3855"/>
                      </a:moveTo>
                      <a:lnTo>
                        <a:pt x="6712" y="3844"/>
                      </a:lnTo>
                      <a:lnTo>
                        <a:pt x="6678" y="3826"/>
                      </a:lnTo>
                      <a:lnTo>
                        <a:pt x="6636" y="3843"/>
                      </a:lnTo>
                      <a:lnTo>
                        <a:pt x="6649" y="3853"/>
                      </a:lnTo>
                      <a:lnTo>
                        <a:pt x="6697" y="3855"/>
                      </a:lnTo>
                      <a:lnTo>
                        <a:pt x="6697" y="3855"/>
                      </a:lnTo>
                      <a:close/>
                      <a:moveTo>
                        <a:pt x="6942" y="3777"/>
                      </a:moveTo>
                      <a:lnTo>
                        <a:pt x="6957" y="3819"/>
                      </a:lnTo>
                      <a:lnTo>
                        <a:pt x="6974" y="3828"/>
                      </a:lnTo>
                      <a:lnTo>
                        <a:pt x="6990" y="3810"/>
                      </a:lnTo>
                      <a:lnTo>
                        <a:pt x="6969" y="3787"/>
                      </a:lnTo>
                      <a:lnTo>
                        <a:pt x="6942" y="3777"/>
                      </a:lnTo>
                      <a:lnTo>
                        <a:pt x="6942" y="3777"/>
                      </a:lnTo>
                      <a:close/>
                      <a:moveTo>
                        <a:pt x="6799" y="3752"/>
                      </a:moveTo>
                      <a:lnTo>
                        <a:pt x="6836" y="3750"/>
                      </a:lnTo>
                      <a:lnTo>
                        <a:pt x="6856" y="3725"/>
                      </a:lnTo>
                      <a:lnTo>
                        <a:pt x="6826" y="3714"/>
                      </a:lnTo>
                      <a:lnTo>
                        <a:pt x="6806" y="3721"/>
                      </a:lnTo>
                      <a:lnTo>
                        <a:pt x="6809" y="3736"/>
                      </a:lnTo>
                      <a:lnTo>
                        <a:pt x="6799" y="3752"/>
                      </a:lnTo>
                      <a:lnTo>
                        <a:pt x="6799" y="3752"/>
                      </a:lnTo>
                      <a:close/>
                      <a:moveTo>
                        <a:pt x="6688" y="3607"/>
                      </a:moveTo>
                      <a:lnTo>
                        <a:pt x="6688" y="3591"/>
                      </a:lnTo>
                      <a:lnTo>
                        <a:pt x="6670" y="3590"/>
                      </a:lnTo>
                      <a:lnTo>
                        <a:pt x="6629" y="3620"/>
                      </a:lnTo>
                      <a:lnTo>
                        <a:pt x="6629" y="3639"/>
                      </a:lnTo>
                      <a:lnTo>
                        <a:pt x="6661" y="3653"/>
                      </a:lnTo>
                      <a:lnTo>
                        <a:pt x="6669" y="3640"/>
                      </a:lnTo>
                      <a:lnTo>
                        <a:pt x="6663" y="3629"/>
                      </a:lnTo>
                      <a:lnTo>
                        <a:pt x="6667" y="3620"/>
                      </a:lnTo>
                      <a:lnTo>
                        <a:pt x="6688" y="3607"/>
                      </a:lnTo>
                      <a:lnTo>
                        <a:pt x="6688" y="3607"/>
                      </a:lnTo>
                      <a:close/>
                      <a:moveTo>
                        <a:pt x="6778" y="3583"/>
                      </a:moveTo>
                      <a:lnTo>
                        <a:pt x="6772" y="3562"/>
                      </a:lnTo>
                      <a:lnTo>
                        <a:pt x="6736" y="3560"/>
                      </a:lnTo>
                      <a:lnTo>
                        <a:pt x="6725" y="3576"/>
                      </a:lnTo>
                      <a:lnTo>
                        <a:pt x="6732" y="3604"/>
                      </a:lnTo>
                      <a:lnTo>
                        <a:pt x="6756" y="3605"/>
                      </a:lnTo>
                      <a:lnTo>
                        <a:pt x="6775" y="3594"/>
                      </a:lnTo>
                      <a:lnTo>
                        <a:pt x="6778" y="3583"/>
                      </a:lnTo>
                      <a:lnTo>
                        <a:pt x="6778" y="3583"/>
                      </a:lnTo>
                      <a:close/>
                      <a:moveTo>
                        <a:pt x="6792" y="3599"/>
                      </a:moveTo>
                      <a:lnTo>
                        <a:pt x="6800" y="3607"/>
                      </a:lnTo>
                      <a:lnTo>
                        <a:pt x="6814" y="3602"/>
                      </a:lnTo>
                      <a:lnTo>
                        <a:pt x="6847" y="3575"/>
                      </a:lnTo>
                      <a:lnTo>
                        <a:pt x="6849" y="3552"/>
                      </a:lnTo>
                      <a:lnTo>
                        <a:pt x="6832" y="3532"/>
                      </a:lnTo>
                      <a:lnTo>
                        <a:pt x="6801" y="3534"/>
                      </a:lnTo>
                      <a:lnTo>
                        <a:pt x="6798" y="3559"/>
                      </a:lnTo>
                      <a:lnTo>
                        <a:pt x="6804" y="3579"/>
                      </a:lnTo>
                      <a:lnTo>
                        <a:pt x="6792" y="3599"/>
                      </a:lnTo>
                      <a:lnTo>
                        <a:pt x="6792" y="3599"/>
                      </a:lnTo>
                      <a:close/>
                      <a:moveTo>
                        <a:pt x="6689" y="3496"/>
                      </a:moveTo>
                      <a:lnTo>
                        <a:pt x="6714" y="3464"/>
                      </a:lnTo>
                      <a:lnTo>
                        <a:pt x="6707" y="3450"/>
                      </a:lnTo>
                      <a:lnTo>
                        <a:pt x="6684" y="3444"/>
                      </a:lnTo>
                      <a:lnTo>
                        <a:pt x="6659" y="3455"/>
                      </a:lnTo>
                      <a:lnTo>
                        <a:pt x="6631" y="3462"/>
                      </a:lnTo>
                      <a:lnTo>
                        <a:pt x="6633" y="3471"/>
                      </a:lnTo>
                      <a:lnTo>
                        <a:pt x="6674" y="3484"/>
                      </a:lnTo>
                      <a:lnTo>
                        <a:pt x="6689" y="3496"/>
                      </a:lnTo>
                      <a:lnTo>
                        <a:pt x="6689" y="3496"/>
                      </a:lnTo>
                      <a:close/>
                      <a:moveTo>
                        <a:pt x="6851" y="3417"/>
                      </a:moveTo>
                      <a:lnTo>
                        <a:pt x="6865" y="3410"/>
                      </a:lnTo>
                      <a:lnTo>
                        <a:pt x="6863" y="3399"/>
                      </a:lnTo>
                      <a:lnTo>
                        <a:pt x="6850" y="3379"/>
                      </a:lnTo>
                      <a:lnTo>
                        <a:pt x="6877" y="3374"/>
                      </a:lnTo>
                      <a:lnTo>
                        <a:pt x="6879" y="3360"/>
                      </a:lnTo>
                      <a:lnTo>
                        <a:pt x="6856" y="3335"/>
                      </a:lnTo>
                      <a:lnTo>
                        <a:pt x="6815" y="3329"/>
                      </a:lnTo>
                      <a:lnTo>
                        <a:pt x="6798" y="3340"/>
                      </a:lnTo>
                      <a:lnTo>
                        <a:pt x="6801" y="3363"/>
                      </a:lnTo>
                      <a:lnTo>
                        <a:pt x="6792" y="3365"/>
                      </a:lnTo>
                      <a:lnTo>
                        <a:pt x="6767" y="3350"/>
                      </a:lnTo>
                      <a:lnTo>
                        <a:pt x="6756" y="3357"/>
                      </a:lnTo>
                      <a:lnTo>
                        <a:pt x="6774" y="3386"/>
                      </a:lnTo>
                      <a:lnTo>
                        <a:pt x="6792" y="3399"/>
                      </a:lnTo>
                      <a:lnTo>
                        <a:pt x="6826" y="3400"/>
                      </a:lnTo>
                      <a:lnTo>
                        <a:pt x="6851" y="3417"/>
                      </a:lnTo>
                      <a:lnTo>
                        <a:pt x="6851" y="3417"/>
                      </a:lnTo>
                      <a:close/>
                      <a:moveTo>
                        <a:pt x="6728" y="1944"/>
                      </a:moveTo>
                      <a:lnTo>
                        <a:pt x="6744" y="1940"/>
                      </a:lnTo>
                      <a:lnTo>
                        <a:pt x="6742" y="1918"/>
                      </a:lnTo>
                      <a:lnTo>
                        <a:pt x="6719" y="1907"/>
                      </a:lnTo>
                      <a:lnTo>
                        <a:pt x="6705" y="1916"/>
                      </a:lnTo>
                      <a:lnTo>
                        <a:pt x="6728" y="1944"/>
                      </a:lnTo>
                      <a:lnTo>
                        <a:pt x="6728" y="1944"/>
                      </a:lnTo>
                      <a:close/>
                      <a:moveTo>
                        <a:pt x="6536" y="2243"/>
                      </a:moveTo>
                      <a:lnTo>
                        <a:pt x="6543" y="2264"/>
                      </a:lnTo>
                      <a:lnTo>
                        <a:pt x="6560" y="2267"/>
                      </a:lnTo>
                      <a:lnTo>
                        <a:pt x="6591" y="2253"/>
                      </a:lnTo>
                      <a:lnTo>
                        <a:pt x="6601" y="2231"/>
                      </a:lnTo>
                      <a:lnTo>
                        <a:pt x="6598" y="2186"/>
                      </a:lnTo>
                      <a:lnTo>
                        <a:pt x="6573" y="2164"/>
                      </a:lnTo>
                      <a:lnTo>
                        <a:pt x="6552" y="2162"/>
                      </a:lnTo>
                      <a:lnTo>
                        <a:pt x="6535" y="2181"/>
                      </a:lnTo>
                      <a:lnTo>
                        <a:pt x="6539" y="2210"/>
                      </a:lnTo>
                      <a:lnTo>
                        <a:pt x="6536" y="2243"/>
                      </a:lnTo>
                      <a:lnTo>
                        <a:pt x="6536" y="2243"/>
                      </a:lnTo>
                      <a:close/>
                      <a:moveTo>
                        <a:pt x="7296" y="2182"/>
                      </a:moveTo>
                      <a:lnTo>
                        <a:pt x="7312" y="2183"/>
                      </a:lnTo>
                      <a:lnTo>
                        <a:pt x="7343" y="2171"/>
                      </a:lnTo>
                      <a:lnTo>
                        <a:pt x="7367" y="2146"/>
                      </a:lnTo>
                      <a:lnTo>
                        <a:pt x="7382" y="2143"/>
                      </a:lnTo>
                      <a:lnTo>
                        <a:pt x="7384" y="2158"/>
                      </a:lnTo>
                      <a:lnTo>
                        <a:pt x="7374" y="2177"/>
                      </a:lnTo>
                      <a:lnTo>
                        <a:pt x="7409" y="2153"/>
                      </a:lnTo>
                      <a:lnTo>
                        <a:pt x="7439" y="2119"/>
                      </a:lnTo>
                      <a:lnTo>
                        <a:pt x="7441" y="2089"/>
                      </a:lnTo>
                      <a:lnTo>
                        <a:pt x="7460" y="2076"/>
                      </a:lnTo>
                      <a:lnTo>
                        <a:pt x="7459" y="2037"/>
                      </a:lnTo>
                      <a:lnTo>
                        <a:pt x="7447" y="2025"/>
                      </a:lnTo>
                      <a:lnTo>
                        <a:pt x="7429" y="2034"/>
                      </a:lnTo>
                      <a:lnTo>
                        <a:pt x="7418" y="2049"/>
                      </a:lnTo>
                      <a:lnTo>
                        <a:pt x="7386" y="2076"/>
                      </a:lnTo>
                      <a:lnTo>
                        <a:pt x="7345" y="2097"/>
                      </a:lnTo>
                      <a:lnTo>
                        <a:pt x="7311" y="2144"/>
                      </a:lnTo>
                      <a:lnTo>
                        <a:pt x="7296" y="2182"/>
                      </a:lnTo>
                      <a:lnTo>
                        <a:pt x="7296" y="2182"/>
                      </a:lnTo>
                      <a:close/>
                      <a:moveTo>
                        <a:pt x="7632" y="2207"/>
                      </a:moveTo>
                      <a:lnTo>
                        <a:pt x="7669" y="2200"/>
                      </a:lnTo>
                      <a:lnTo>
                        <a:pt x="7685" y="2176"/>
                      </a:lnTo>
                      <a:lnTo>
                        <a:pt x="7661" y="2169"/>
                      </a:lnTo>
                      <a:lnTo>
                        <a:pt x="7633" y="2182"/>
                      </a:lnTo>
                      <a:lnTo>
                        <a:pt x="7624" y="2198"/>
                      </a:lnTo>
                      <a:lnTo>
                        <a:pt x="7632" y="2207"/>
                      </a:lnTo>
                      <a:lnTo>
                        <a:pt x="7632" y="2207"/>
                      </a:lnTo>
                      <a:close/>
                      <a:moveTo>
                        <a:pt x="7684" y="2283"/>
                      </a:moveTo>
                      <a:lnTo>
                        <a:pt x="7700" y="2283"/>
                      </a:lnTo>
                      <a:lnTo>
                        <a:pt x="7713" y="2275"/>
                      </a:lnTo>
                      <a:lnTo>
                        <a:pt x="7720" y="2256"/>
                      </a:lnTo>
                      <a:lnTo>
                        <a:pt x="7691" y="2245"/>
                      </a:lnTo>
                      <a:lnTo>
                        <a:pt x="7677" y="2220"/>
                      </a:lnTo>
                      <a:lnTo>
                        <a:pt x="7664" y="2219"/>
                      </a:lnTo>
                      <a:lnTo>
                        <a:pt x="7661" y="2234"/>
                      </a:lnTo>
                      <a:lnTo>
                        <a:pt x="7678" y="2254"/>
                      </a:lnTo>
                      <a:lnTo>
                        <a:pt x="7684" y="2283"/>
                      </a:lnTo>
                      <a:lnTo>
                        <a:pt x="7684" y="2283"/>
                      </a:lnTo>
                      <a:close/>
                      <a:moveTo>
                        <a:pt x="7388" y="2365"/>
                      </a:moveTo>
                      <a:lnTo>
                        <a:pt x="7423" y="2351"/>
                      </a:lnTo>
                      <a:lnTo>
                        <a:pt x="7421" y="2334"/>
                      </a:lnTo>
                      <a:lnTo>
                        <a:pt x="7399" y="2317"/>
                      </a:lnTo>
                      <a:lnTo>
                        <a:pt x="7383" y="2340"/>
                      </a:lnTo>
                      <a:lnTo>
                        <a:pt x="7346" y="2353"/>
                      </a:lnTo>
                      <a:lnTo>
                        <a:pt x="7356" y="2368"/>
                      </a:lnTo>
                      <a:lnTo>
                        <a:pt x="7388" y="2365"/>
                      </a:lnTo>
                      <a:lnTo>
                        <a:pt x="7388" y="2365"/>
                      </a:lnTo>
                      <a:close/>
                      <a:moveTo>
                        <a:pt x="7558" y="2370"/>
                      </a:moveTo>
                      <a:lnTo>
                        <a:pt x="7572" y="2353"/>
                      </a:lnTo>
                      <a:lnTo>
                        <a:pt x="7575" y="2327"/>
                      </a:lnTo>
                      <a:lnTo>
                        <a:pt x="7563" y="2316"/>
                      </a:lnTo>
                      <a:lnTo>
                        <a:pt x="7566" y="2278"/>
                      </a:lnTo>
                      <a:lnTo>
                        <a:pt x="7545" y="2278"/>
                      </a:lnTo>
                      <a:lnTo>
                        <a:pt x="7529" y="2294"/>
                      </a:lnTo>
                      <a:lnTo>
                        <a:pt x="7520" y="2320"/>
                      </a:lnTo>
                      <a:lnTo>
                        <a:pt x="7492" y="2342"/>
                      </a:lnTo>
                      <a:lnTo>
                        <a:pt x="7498" y="2354"/>
                      </a:lnTo>
                      <a:lnTo>
                        <a:pt x="7517" y="2347"/>
                      </a:lnTo>
                      <a:lnTo>
                        <a:pt x="7537" y="2329"/>
                      </a:lnTo>
                      <a:lnTo>
                        <a:pt x="7550" y="2338"/>
                      </a:lnTo>
                      <a:lnTo>
                        <a:pt x="7558" y="2370"/>
                      </a:lnTo>
                      <a:lnTo>
                        <a:pt x="7558" y="2370"/>
                      </a:lnTo>
                      <a:close/>
                      <a:moveTo>
                        <a:pt x="7572" y="2540"/>
                      </a:moveTo>
                      <a:lnTo>
                        <a:pt x="7598" y="2535"/>
                      </a:lnTo>
                      <a:lnTo>
                        <a:pt x="7615" y="2552"/>
                      </a:lnTo>
                      <a:lnTo>
                        <a:pt x="7647" y="2552"/>
                      </a:lnTo>
                      <a:lnTo>
                        <a:pt x="7669" y="2544"/>
                      </a:lnTo>
                      <a:lnTo>
                        <a:pt x="7704" y="2549"/>
                      </a:lnTo>
                      <a:lnTo>
                        <a:pt x="7729" y="2543"/>
                      </a:lnTo>
                      <a:lnTo>
                        <a:pt x="7742" y="2520"/>
                      </a:lnTo>
                      <a:lnTo>
                        <a:pt x="7742" y="2507"/>
                      </a:lnTo>
                      <a:lnTo>
                        <a:pt x="7731" y="2503"/>
                      </a:lnTo>
                      <a:lnTo>
                        <a:pt x="7738" y="2487"/>
                      </a:lnTo>
                      <a:lnTo>
                        <a:pt x="7728" y="2457"/>
                      </a:lnTo>
                      <a:lnTo>
                        <a:pt x="7701" y="2458"/>
                      </a:lnTo>
                      <a:lnTo>
                        <a:pt x="7683" y="2476"/>
                      </a:lnTo>
                      <a:lnTo>
                        <a:pt x="7688" y="2493"/>
                      </a:lnTo>
                      <a:lnTo>
                        <a:pt x="7676" y="2500"/>
                      </a:lnTo>
                      <a:lnTo>
                        <a:pt x="7660" y="2495"/>
                      </a:lnTo>
                      <a:lnTo>
                        <a:pt x="7648" y="2480"/>
                      </a:lnTo>
                      <a:lnTo>
                        <a:pt x="7635" y="2479"/>
                      </a:lnTo>
                      <a:lnTo>
                        <a:pt x="7620" y="2499"/>
                      </a:lnTo>
                      <a:lnTo>
                        <a:pt x="7603" y="2508"/>
                      </a:lnTo>
                      <a:lnTo>
                        <a:pt x="7577" y="2504"/>
                      </a:lnTo>
                      <a:lnTo>
                        <a:pt x="7562" y="2528"/>
                      </a:lnTo>
                      <a:lnTo>
                        <a:pt x="7572" y="2540"/>
                      </a:lnTo>
                      <a:lnTo>
                        <a:pt x="7572" y="2540"/>
                      </a:lnTo>
                      <a:close/>
                      <a:moveTo>
                        <a:pt x="4501" y="1529"/>
                      </a:moveTo>
                      <a:lnTo>
                        <a:pt x="4535" y="1535"/>
                      </a:lnTo>
                      <a:lnTo>
                        <a:pt x="4559" y="1557"/>
                      </a:lnTo>
                      <a:lnTo>
                        <a:pt x="4578" y="1556"/>
                      </a:lnTo>
                      <a:lnTo>
                        <a:pt x="4626" y="1534"/>
                      </a:lnTo>
                      <a:lnTo>
                        <a:pt x="4630" y="1516"/>
                      </a:lnTo>
                      <a:lnTo>
                        <a:pt x="4612" y="1507"/>
                      </a:lnTo>
                      <a:lnTo>
                        <a:pt x="4566" y="1519"/>
                      </a:lnTo>
                      <a:lnTo>
                        <a:pt x="4539" y="1509"/>
                      </a:lnTo>
                      <a:lnTo>
                        <a:pt x="4519" y="1495"/>
                      </a:lnTo>
                      <a:lnTo>
                        <a:pt x="4498" y="1500"/>
                      </a:lnTo>
                      <a:lnTo>
                        <a:pt x="4491" y="1519"/>
                      </a:lnTo>
                      <a:lnTo>
                        <a:pt x="4501" y="1529"/>
                      </a:lnTo>
                      <a:lnTo>
                        <a:pt x="4501" y="1529"/>
                      </a:lnTo>
                      <a:close/>
                      <a:moveTo>
                        <a:pt x="4418" y="800"/>
                      </a:moveTo>
                      <a:lnTo>
                        <a:pt x="4406" y="786"/>
                      </a:lnTo>
                      <a:lnTo>
                        <a:pt x="4407" y="761"/>
                      </a:lnTo>
                      <a:lnTo>
                        <a:pt x="4450" y="724"/>
                      </a:lnTo>
                      <a:lnTo>
                        <a:pt x="4508" y="721"/>
                      </a:lnTo>
                      <a:lnTo>
                        <a:pt x="4555" y="733"/>
                      </a:lnTo>
                      <a:lnTo>
                        <a:pt x="4570" y="767"/>
                      </a:lnTo>
                      <a:lnTo>
                        <a:pt x="4550" y="794"/>
                      </a:lnTo>
                      <a:lnTo>
                        <a:pt x="4508" y="806"/>
                      </a:lnTo>
                      <a:lnTo>
                        <a:pt x="4444" y="806"/>
                      </a:lnTo>
                      <a:lnTo>
                        <a:pt x="4444" y="806"/>
                      </a:lnTo>
                      <a:lnTo>
                        <a:pt x="4418" y="800"/>
                      </a:lnTo>
                      <a:lnTo>
                        <a:pt x="4418" y="800"/>
                      </a:lnTo>
                      <a:close/>
                      <a:moveTo>
                        <a:pt x="5483" y="251"/>
                      </a:moveTo>
                      <a:lnTo>
                        <a:pt x="5515" y="217"/>
                      </a:lnTo>
                      <a:lnTo>
                        <a:pt x="5534" y="188"/>
                      </a:lnTo>
                      <a:lnTo>
                        <a:pt x="5584" y="184"/>
                      </a:lnTo>
                      <a:lnTo>
                        <a:pt x="5625" y="196"/>
                      </a:lnTo>
                      <a:lnTo>
                        <a:pt x="5610" y="217"/>
                      </a:lnTo>
                      <a:lnTo>
                        <a:pt x="5606" y="241"/>
                      </a:lnTo>
                      <a:lnTo>
                        <a:pt x="5578" y="269"/>
                      </a:lnTo>
                      <a:lnTo>
                        <a:pt x="5537" y="277"/>
                      </a:lnTo>
                      <a:lnTo>
                        <a:pt x="5502" y="269"/>
                      </a:lnTo>
                      <a:lnTo>
                        <a:pt x="5483" y="251"/>
                      </a:lnTo>
                      <a:lnTo>
                        <a:pt x="5483" y="251"/>
                      </a:lnTo>
                      <a:close/>
                      <a:moveTo>
                        <a:pt x="6248" y="734"/>
                      </a:moveTo>
                      <a:lnTo>
                        <a:pt x="6306" y="700"/>
                      </a:lnTo>
                      <a:lnTo>
                        <a:pt x="6329" y="666"/>
                      </a:lnTo>
                      <a:lnTo>
                        <a:pt x="6333" y="633"/>
                      </a:lnTo>
                      <a:lnTo>
                        <a:pt x="6375" y="592"/>
                      </a:lnTo>
                      <a:lnTo>
                        <a:pt x="6442" y="544"/>
                      </a:lnTo>
                      <a:lnTo>
                        <a:pt x="6487" y="518"/>
                      </a:lnTo>
                      <a:lnTo>
                        <a:pt x="6503" y="489"/>
                      </a:lnTo>
                      <a:lnTo>
                        <a:pt x="6499" y="453"/>
                      </a:lnTo>
                      <a:lnTo>
                        <a:pt x="6442" y="421"/>
                      </a:lnTo>
                      <a:lnTo>
                        <a:pt x="6389" y="371"/>
                      </a:lnTo>
                      <a:lnTo>
                        <a:pt x="6359" y="316"/>
                      </a:lnTo>
                      <a:lnTo>
                        <a:pt x="6362" y="279"/>
                      </a:lnTo>
                      <a:lnTo>
                        <a:pt x="6380" y="243"/>
                      </a:lnTo>
                      <a:lnTo>
                        <a:pt x="6381" y="215"/>
                      </a:lnTo>
                      <a:lnTo>
                        <a:pt x="6365" y="205"/>
                      </a:lnTo>
                      <a:lnTo>
                        <a:pt x="6279" y="206"/>
                      </a:lnTo>
                      <a:lnTo>
                        <a:pt x="6216" y="186"/>
                      </a:lnTo>
                      <a:lnTo>
                        <a:pt x="6172" y="155"/>
                      </a:lnTo>
                      <a:lnTo>
                        <a:pt x="6103" y="70"/>
                      </a:lnTo>
                      <a:lnTo>
                        <a:pt x="6052" y="31"/>
                      </a:lnTo>
                      <a:lnTo>
                        <a:pt x="5995" y="2"/>
                      </a:lnTo>
                      <a:lnTo>
                        <a:pt x="5970" y="0"/>
                      </a:lnTo>
                      <a:lnTo>
                        <a:pt x="5961" y="16"/>
                      </a:lnTo>
                      <a:lnTo>
                        <a:pt x="5953" y="44"/>
                      </a:lnTo>
                      <a:lnTo>
                        <a:pt x="5961" y="69"/>
                      </a:lnTo>
                      <a:lnTo>
                        <a:pt x="5959" y="117"/>
                      </a:lnTo>
                      <a:lnTo>
                        <a:pt x="5930" y="157"/>
                      </a:lnTo>
                      <a:lnTo>
                        <a:pt x="5900" y="208"/>
                      </a:lnTo>
                      <a:lnTo>
                        <a:pt x="5864" y="253"/>
                      </a:lnTo>
                      <a:lnTo>
                        <a:pt x="5858" y="287"/>
                      </a:lnTo>
                      <a:lnTo>
                        <a:pt x="5864" y="423"/>
                      </a:lnTo>
                      <a:lnTo>
                        <a:pt x="5888" y="458"/>
                      </a:lnTo>
                      <a:lnTo>
                        <a:pt x="5919" y="476"/>
                      </a:lnTo>
                      <a:lnTo>
                        <a:pt x="5923" y="509"/>
                      </a:lnTo>
                      <a:lnTo>
                        <a:pt x="5911" y="604"/>
                      </a:lnTo>
                      <a:lnTo>
                        <a:pt x="5894" y="640"/>
                      </a:lnTo>
                      <a:lnTo>
                        <a:pt x="5883" y="670"/>
                      </a:lnTo>
                      <a:lnTo>
                        <a:pt x="5893" y="693"/>
                      </a:lnTo>
                      <a:lnTo>
                        <a:pt x="5911" y="688"/>
                      </a:lnTo>
                      <a:lnTo>
                        <a:pt x="5931" y="653"/>
                      </a:lnTo>
                      <a:lnTo>
                        <a:pt x="5975" y="637"/>
                      </a:lnTo>
                      <a:lnTo>
                        <a:pt x="5990" y="648"/>
                      </a:lnTo>
                      <a:lnTo>
                        <a:pt x="6000" y="682"/>
                      </a:lnTo>
                      <a:lnTo>
                        <a:pt x="6050" y="718"/>
                      </a:lnTo>
                      <a:lnTo>
                        <a:pt x="6077" y="718"/>
                      </a:lnTo>
                      <a:lnTo>
                        <a:pt x="6093" y="700"/>
                      </a:lnTo>
                      <a:lnTo>
                        <a:pt x="6121" y="707"/>
                      </a:lnTo>
                      <a:lnTo>
                        <a:pt x="6166" y="733"/>
                      </a:lnTo>
                      <a:lnTo>
                        <a:pt x="6210" y="739"/>
                      </a:lnTo>
                      <a:lnTo>
                        <a:pt x="6248" y="734"/>
                      </a:lnTo>
                      <a:lnTo>
                        <a:pt x="6248" y="734"/>
                      </a:lnTo>
                      <a:close/>
                      <a:moveTo>
                        <a:pt x="6089" y="972"/>
                      </a:moveTo>
                      <a:lnTo>
                        <a:pt x="6092" y="987"/>
                      </a:lnTo>
                      <a:lnTo>
                        <a:pt x="6123" y="1006"/>
                      </a:lnTo>
                      <a:lnTo>
                        <a:pt x="6159" y="1009"/>
                      </a:lnTo>
                      <a:lnTo>
                        <a:pt x="6193" y="983"/>
                      </a:lnTo>
                      <a:lnTo>
                        <a:pt x="6232" y="949"/>
                      </a:lnTo>
                      <a:lnTo>
                        <a:pt x="6256" y="936"/>
                      </a:lnTo>
                      <a:lnTo>
                        <a:pt x="6270" y="889"/>
                      </a:lnTo>
                      <a:lnTo>
                        <a:pt x="6291" y="838"/>
                      </a:lnTo>
                      <a:lnTo>
                        <a:pt x="6283" y="815"/>
                      </a:lnTo>
                      <a:lnTo>
                        <a:pt x="6211" y="776"/>
                      </a:lnTo>
                      <a:lnTo>
                        <a:pt x="6150" y="766"/>
                      </a:lnTo>
                      <a:lnTo>
                        <a:pt x="6099" y="778"/>
                      </a:lnTo>
                      <a:lnTo>
                        <a:pt x="6068" y="792"/>
                      </a:lnTo>
                      <a:lnTo>
                        <a:pt x="6036" y="779"/>
                      </a:lnTo>
                      <a:lnTo>
                        <a:pt x="6015" y="780"/>
                      </a:lnTo>
                      <a:lnTo>
                        <a:pt x="5986" y="804"/>
                      </a:lnTo>
                      <a:lnTo>
                        <a:pt x="5943" y="805"/>
                      </a:lnTo>
                      <a:lnTo>
                        <a:pt x="5933" y="815"/>
                      </a:lnTo>
                      <a:lnTo>
                        <a:pt x="5947" y="837"/>
                      </a:lnTo>
                      <a:lnTo>
                        <a:pt x="5989" y="846"/>
                      </a:lnTo>
                      <a:lnTo>
                        <a:pt x="6006" y="875"/>
                      </a:lnTo>
                      <a:lnTo>
                        <a:pt x="6042" y="892"/>
                      </a:lnTo>
                      <a:lnTo>
                        <a:pt x="6064" y="926"/>
                      </a:lnTo>
                      <a:lnTo>
                        <a:pt x="6107" y="941"/>
                      </a:lnTo>
                      <a:lnTo>
                        <a:pt x="6170" y="939"/>
                      </a:lnTo>
                      <a:lnTo>
                        <a:pt x="6193" y="947"/>
                      </a:lnTo>
                      <a:lnTo>
                        <a:pt x="6179" y="957"/>
                      </a:lnTo>
                      <a:lnTo>
                        <a:pt x="6130" y="972"/>
                      </a:lnTo>
                      <a:lnTo>
                        <a:pt x="6089" y="972"/>
                      </a:lnTo>
                      <a:lnTo>
                        <a:pt x="6089" y="972"/>
                      </a:lnTo>
                      <a:close/>
                      <a:moveTo>
                        <a:pt x="7250" y="1077"/>
                      </a:moveTo>
                      <a:lnTo>
                        <a:pt x="7250" y="1104"/>
                      </a:lnTo>
                      <a:lnTo>
                        <a:pt x="7208" y="1159"/>
                      </a:lnTo>
                      <a:lnTo>
                        <a:pt x="7159" y="1172"/>
                      </a:lnTo>
                      <a:lnTo>
                        <a:pt x="7118" y="1211"/>
                      </a:lnTo>
                      <a:lnTo>
                        <a:pt x="7086" y="1236"/>
                      </a:lnTo>
                      <a:lnTo>
                        <a:pt x="7055" y="1240"/>
                      </a:lnTo>
                      <a:lnTo>
                        <a:pt x="7021" y="1211"/>
                      </a:lnTo>
                      <a:lnTo>
                        <a:pt x="7000" y="1192"/>
                      </a:lnTo>
                      <a:lnTo>
                        <a:pt x="6968" y="1195"/>
                      </a:lnTo>
                      <a:lnTo>
                        <a:pt x="6941" y="1186"/>
                      </a:lnTo>
                      <a:lnTo>
                        <a:pt x="6906" y="1195"/>
                      </a:lnTo>
                      <a:lnTo>
                        <a:pt x="6824" y="1190"/>
                      </a:lnTo>
                      <a:lnTo>
                        <a:pt x="6781" y="1165"/>
                      </a:lnTo>
                      <a:lnTo>
                        <a:pt x="6759" y="1149"/>
                      </a:lnTo>
                      <a:lnTo>
                        <a:pt x="6713" y="1165"/>
                      </a:lnTo>
                      <a:lnTo>
                        <a:pt x="6672" y="1186"/>
                      </a:lnTo>
                      <a:lnTo>
                        <a:pt x="6641" y="1177"/>
                      </a:lnTo>
                      <a:lnTo>
                        <a:pt x="6604" y="1154"/>
                      </a:lnTo>
                      <a:lnTo>
                        <a:pt x="6562" y="1149"/>
                      </a:lnTo>
                      <a:lnTo>
                        <a:pt x="6538" y="1124"/>
                      </a:lnTo>
                      <a:lnTo>
                        <a:pt x="6517" y="1058"/>
                      </a:lnTo>
                      <a:lnTo>
                        <a:pt x="6492" y="1025"/>
                      </a:lnTo>
                      <a:lnTo>
                        <a:pt x="6470" y="1021"/>
                      </a:lnTo>
                      <a:lnTo>
                        <a:pt x="6440" y="1038"/>
                      </a:lnTo>
                      <a:lnTo>
                        <a:pt x="6411" y="1014"/>
                      </a:lnTo>
                      <a:lnTo>
                        <a:pt x="6382" y="1001"/>
                      </a:lnTo>
                      <a:lnTo>
                        <a:pt x="6374" y="1018"/>
                      </a:lnTo>
                      <a:lnTo>
                        <a:pt x="6382" y="1043"/>
                      </a:lnTo>
                      <a:lnTo>
                        <a:pt x="6364" y="1050"/>
                      </a:lnTo>
                      <a:lnTo>
                        <a:pt x="6351" y="1037"/>
                      </a:lnTo>
                      <a:lnTo>
                        <a:pt x="6315" y="1014"/>
                      </a:lnTo>
                      <a:lnTo>
                        <a:pt x="6322" y="996"/>
                      </a:lnTo>
                      <a:lnTo>
                        <a:pt x="6361" y="972"/>
                      </a:lnTo>
                      <a:lnTo>
                        <a:pt x="6366" y="950"/>
                      </a:lnTo>
                      <a:lnTo>
                        <a:pt x="6352" y="897"/>
                      </a:lnTo>
                      <a:lnTo>
                        <a:pt x="6362" y="865"/>
                      </a:lnTo>
                      <a:lnTo>
                        <a:pt x="6402" y="829"/>
                      </a:lnTo>
                      <a:lnTo>
                        <a:pt x="6388" y="807"/>
                      </a:lnTo>
                      <a:lnTo>
                        <a:pt x="6366" y="807"/>
                      </a:lnTo>
                      <a:lnTo>
                        <a:pt x="6333" y="787"/>
                      </a:lnTo>
                      <a:lnTo>
                        <a:pt x="6329" y="759"/>
                      </a:lnTo>
                      <a:lnTo>
                        <a:pt x="6346" y="706"/>
                      </a:lnTo>
                      <a:lnTo>
                        <a:pt x="6376" y="679"/>
                      </a:lnTo>
                      <a:lnTo>
                        <a:pt x="6421" y="668"/>
                      </a:lnTo>
                      <a:lnTo>
                        <a:pt x="6425" y="641"/>
                      </a:lnTo>
                      <a:lnTo>
                        <a:pt x="6440" y="616"/>
                      </a:lnTo>
                      <a:lnTo>
                        <a:pt x="6483" y="599"/>
                      </a:lnTo>
                      <a:lnTo>
                        <a:pt x="6538" y="562"/>
                      </a:lnTo>
                      <a:lnTo>
                        <a:pt x="6553" y="521"/>
                      </a:lnTo>
                      <a:lnTo>
                        <a:pt x="6566" y="511"/>
                      </a:lnTo>
                      <a:lnTo>
                        <a:pt x="6631" y="517"/>
                      </a:lnTo>
                      <a:lnTo>
                        <a:pt x="6677" y="550"/>
                      </a:lnTo>
                      <a:lnTo>
                        <a:pt x="6735" y="628"/>
                      </a:lnTo>
                      <a:lnTo>
                        <a:pt x="6750" y="661"/>
                      </a:lnTo>
                      <a:lnTo>
                        <a:pt x="6732" y="716"/>
                      </a:lnTo>
                      <a:lnTo>
                        <a:pt x="6748" y="730"/>
                      </a:lnTo>
                      <a:lnTo>
                        <a:pt x="6739" y="761"/>
                      </a:lnTo>
                      <a:lnTo>
                        <a:pt x="6721" y="790"/>
                      </a:lnTo>
                      <a:lnTo>
                        <a:pt x="6726" y="816"/>
                      </a:lnTo>
                      <a:lnTo>
                        <a:pt x="6744" y="802"/>
                      </a:lnTo>
                      <a:lnTo>
                        <a:pt x="6765" y="756"/>
                      </a:lnTo>
                      <a:lnTo>
                        <a:pt x="6772" y="715"/>
                      </a:lnTo>
                      <a:lnTo>
                        <a:pt x="6773" y="685"/>
                      </a:lnTo>
                      <a:lnTo>
                        <a:pt x="6787" y="657"/>
                      </a:lnTo>
                      <a:lnTo>
                        <a:pt x="6783" y="636"/>
                      </a:lnTo>
                      <a:lnTo>
                        <a:pt x="6739" y="583"/>
                      </a:lnTo>
                      <a:lnTo>
                        <a:pt x="6733" y="561"/>
                      </a:lnTo>
                      <a:lnTo>
                        <a:pt x="6739" y="538"/>
                      </a:lnTo>
                      <a:lnTo>
                        <a:pt x="6796" y="530"/>
                      </a:lnTo>
                      <a:lnTo>
                        <a:pt x="6862" y="537"/>
                      </a:lnTo>
                      <a:lnTo>
                        <a:pt x="6967" y="625"/>
                      </a:lnTo>
                      <a:lnTo>
                        <a:pt x="6984" y="629"/>
                      </a:lnTo>
                      <a:lnTo>
                        <a:pt x="7003" y="643"/>
                      </a:lnTo>
                      <a:lnTo>
                        <a:pt x="7005" y="682"/>
                      </a:lnTo>
                      <a:lnTo>
                        <a:pt x="7034" y="700"/>
                      </a:lnTo>
                      <a:lnTo>
                        <a:pt x="7042" y="748"/>
                      </a:lnTo>
                      <a:lnTo>
                        <a:pt x="7042" y="793"/>
                      </a:lnTo>
                      <a:lnTo>
                        <a:pt x="7092" y="845"/>
                      </a:lnTo>
                      <a:lnTo>
                        <a:pt x="7129" y="896"/>
                      </a:lnTo>
                      <a:lnTo>
                        <a:pt x="7127" y="915"/>
                      </a:lnTo>
                      <a:lnTo>
                        <a:pt x="7095" y="916"/>
                      </a:lnTo>
                      <a:lnTo>
                        <a:pt x="7073" y="902"/>
                      </a:lnTo>
                      <a:lnTo>
                        <a:pt x="7053" y="903"/>
                      </a:lnTo>
                      <a:lnTo>
                        <a:pt x="7058" y="944"/>
                      </a:lnTo>
                      <a:lnTo>
                        <a:pt x="7096" y="970"/>
                      </a:lnTo>
                      <a:lnTo>
                        <a:pt x="7142" y="977"/>
                      </a:lnTo>
                      <a:lnTo>
                        <a:pt x="7183" y="1022"/>
                      </a:lnTo>
                      <a:lnTo>
                        <a:pt x="7207" y="1029"/>
                      </a:lnTo>
                      <a:lnTo>
                        <a:pt x="7250" y="1077"/>
                      </a:lnTo>
                      <a:lnTo>
                        <a:pt x="7250" y="1077"/>
                      </a:lnTo>
                      <a:close/>
                      <a:moveTo>
                        <a:pt x="13508" y="120"/>
                      </a:moveTo>
                      <a:lnTo>
                        <a:pt x="13523" y="55"/>
                      </a:lnTo>
                      <a:lnTo>
                        <a:pt x="13570" y="8"/>
                      </a:lnTo>
                      <a:lnTo>
                        <a:pt x="13582" y="18"/>
                      </a:lnTo>
                      <a:lnTo>
                        <a:pt x="13584" y="47"/>
                      </a:lnTo>
                      <a:lnTo>
                        <a:pt x="13595" y="61"/>
                      </a:lnTo>
                      <a:lnTo>
                        <a:pt x="13568" y="80"/>
                      </a:lnTo>
                      <a:lnTo>
                        <a:pt x="13547" y="105"/>
                      </a:lnTo>
                      <a:lnTo>
                        <a:pt x="13508" y="120"/>
                      </a:lnTo>
                      <a:lnTo>
                        <a:pt x="13508" y="120"/>
                      </a:lnTo>
                      <a:close/>
                      <a:moveTo>
                        <a:pt x="13877" y="706"/>
                      </a:moveTo>
                      <a:lnTo>
                        <a:pt x="13891" y="768"/>
                      </a:lnTo>
                      <a:lnTo>
                        <a:pt x="13951" y="845"/>
                      </a:lnTo>
                      <a:lnTo>
                        <a:pt x="13967" y="878"/>
                      </a:lnTo>
                      <a:lnTo>
                        <a:pt x="14084" y="919"/>
                      </a:lnTo>
                      <a:lnTo>
                        <a:pt x="14173" y="928"/>
                      </a:lnTo>
                      <a:lnTo>
                        <a:pt x="14232" y="956"/>
                      </a:lnTo>
                      <a:lnTo>
                        <a:pt x="14291" y="958"/>
                      </a:lnTo>
                      <a:lnTo>
                        <a:pt x="14335" y="944"/>
                      </a:lnTo>
                      <a:lnTo>
                        <a:pt x="14385" y="959"/>
                      </a:lnTo>
                      <a:lnTo>
                        <a:pt x="14416" y="947"/>
                      </a:lnTo>
                      <a:lnTo>
                        <a:pt x="14483" y="906"/>
                      </a:lnTo>
                      <a:lnTo>
                        <a:pt x="14496" y="861"/>
                      </a:lnTo>
                      <a:lnTo>
                        <a:pt x="14522" y="824"/>
                      </a:lnTo>
                      <a:lnTo>
                        <a:pt x="14509" y="776"/>
                      </a:lnTo>
                      <a:lnTo>
                        <a:pt x="14479" y="764"/>
                      </a:lnTo>
                      <a:lnTo>
                        <a:pt x="14455" y="767"/>
                      </a:lnTo>
                      <a:lnTo>
                        <a:pt x="14446" y="742"/>
                      </a:lnTo>
                      <a:lnTo>
                        <a:pt x="14448" y="722"/>
                      </a:lnTo>
                      <a:lnTo>
                        <a:pt x="14430" y="702"/>
                      </a:lnTo>
                      <a:lnTo>
                        <a:pt x="14403" y="719"/>
                      </a:lnTo>
                      <a:lnTo>
                        <a:pt x="14350" y="706"/>
                      </a:lnTo>
                      <a:lnTo>
                        <a:pt x="14268" y="722"/>
                      </a:lnTo>
                      <a:lnTo>
                        <a:pt x="14217" y="759"/>
                      </a:lnTo>
                      <a:lnTo>
                        <a:pt x="14182" y="767"/>
                      </a:lnTo>
                      <a:lnTo>
                        <a:pt x="14169" y="748"/>
                      </a:lnTo>
                      <a:lnTo>
                        <a:pt x="14161" y="719"/>
                      </a:lnTo>
                      <a:lnTo>
                        <a:pt x="14138" y="721"/>
                      </a:lnTo>
                      <a:lnTo>
                        <a:pt x="14100" y="729"/>
                      </a:lnTo>
                      <a:lnTo>
                        <a:pt x="14044" y="729"/>
                      </a:lnTo>
                      <a:lnTo>
                        <a:pt x="14018" y="719"/>
                      </a:lnTo>
                      <a:lnTo>
                        <a:pt x="14018" y="748"/>
                      </a:lnTo>
                      <a:lnTo>
                        <a:pt x="13995" y="772"/>
                      </a:lnTo>
                      <a:lnTo>
                        <a:pt x="13932" y="758"/>
                      </a:lnTo>
                      <a:lnTo>
                        <a:pt x="13908" y="734"/>
                      </a:lnTo>
                      <a:lnTo>
                        <a:pt x="13904" y="711"/>
                      </a:lnTo>
                      <a:lnTo>
                        <a:pt x="13877" y="706"/>
                      </a:lnTo>
                      <a:lnTo>
                        <a:pt x="13877" y="706"/>
                      </a:lnTo>
                      <a:close/>
                      <a:moveTo>
                        <a:pt x="12556" y="1294"/>
                      </a:moveTo>
                      <a:lnTo>
                        <a:pt x="12520" y="1211"/>
                      </a:lnTo>
                      <a:lnTo>
                        <a:pt x="12511" y="1169"/>
                      </a:lnTo>
                      <a:lnTo>
                        <a:pt x="12482" y="1148"/>
                      </a:lnTo>
                      <a:lnTo>
                        <a:pt x="12421" y="1142"/>
                      </a:lnTo>
                      <a:lnTo>
                        <a:pt x="12393" y="1098"/>
                      </a:lnTo>
                      <a:lnTo>
                        <a:pt x="12363" y="1075"/>
                      </a:lnTo>
                      <a:lnTo>
                        <a:pt x="12343" y="1067"/>
                      </a:lnTo>
                      <a:lnTo>
                        <a:pt x="12351" y="1094"/>
                      </a:lnTo>
                      <a:lnTo>
                        <a:pt x="12383" y="1144"/>
                      </a:lnTo>
                      <a:lnTo>
                        <a:pt x="12431" y="1191"/>
                      </a:lnTo>
                      <a:lnTo>
                        <a:pt x="12479" y="1261"/>
                      </a:lnTo>
                      <a:lnTo>
                        <a:pt x="12507" y="1331"/>
                      </a:lnTo>
                      <a:lnTo>
                        <a:pt x="12539" y="1347"/>
                      </a:lnTo>
                      <a:lnTo>
                        <a:pt x="12558" y="1334"/>
                      </a:lnTo>
                      <a:lnTo>
                        <a:pt x="12556" y="1294"/>
                      </a:lnTo>
                      <a:lnTo>
                        <a:pt x="12556" y="1294"/>
                      </a:lnTo>
                      <a:close/>
                      <a:moveTo>
                        <a:pt x="13225" y="1370"/>
                      </a:moveTo>
                      <a:lnTo>
                        <a:pt x="13202" y="1373"/>
                      </a:lnTo>
                      <a:lnTo>
                        <a:pt x="13182" y="1356"/>
                      </a:lnTo>
                      <a:lnTo>
                        <a:pt x="13179" y="1332"/>
                      </a:lnTo>
                      <a:lnTo>
                        <a:pt x="13187" y="1313"/>
                      </a:lnTo>
                      <a:lnTo>
                        <a:pt x="13206" y="1326"/>
                      </a:lnTo>
                      <a:lnTo>
                        <a:pt x="13220" y="1347"/>
                      </a:lnTo>
                      <a:lnTo>
                        <a:pt x="13253" y="1358"/>
                      </a:lnTo>
                      <a:lnTo>
                        <a:pt x="13266" y="1383"/>
                      </a:lnTo>
                      <a:lnTo>
                        <a:pt x="13264" y="1398"/>
                      </a:lnTo>
                      <a:lnTo>
                        <a:pt x="13292" y="1394"/>
                      </a:lnTo>
                      <a:lnTo>
                        <a:pt x="13322" y="1348"/>
                      </a:lnTo>
                      <a:lnTo>
                        <a:pt x="13354" y="1284"/>
                      </a:lnTo>
                      <a:lnTo>
                        <a:pt x="13410" y="1227"/>
                      </a:lnTo>
                      <a:lnTo>
                        <a:pt x="13451" y="1218"/>
                      </a:lnTo>
                      <a:lnTo>
                        <a:pt x="13482" y="1195"/>
                      </a:lnTo>
                      <a:lnTo>
                        <a:pt x="13496" y="1204"/>
                      </a:lnTo>
                      <a:lnTo>
                        <a:pt x="13483" y="1229"/>
                      </a:lnTo>
                      <a:lnTo>
                        <a:pt x="13517" y="1234"/>
                      </a:lnTo>
                      <a:lnTo>
                        <a:pt x="13544" y="1248"/>
                      </a:lnTo>
                      <a:lnTo>
                        <a:pt x="13570" y="1234"/>
                      </a:lnTo>
                      <a:lnTo>
                        <a:pt x="13571" y="1204"/>
                      </a:lnTo>
                      <a:lnTo>
                        <a:pt x="13624" y="1177"/>
                      </a:lnTo>
                      <a:lnTo>
                        <a:pt x="13651" y="1148"/>
                      </a:lnTo>
                      <a:lnTo>
                        <a:pt x="13634" y="1134"/>
                      </a:lnTo>
                      <a:lnTo>
                        <a:pt x="13590" y="1137"/>
                      </a:lnTo>
                      <a:lnTo>
                        <a:pt x="13537" y="1161"/>
                      </a:lnTo>
                      <a:lnTo>
                        <a:pt x="13491" y="1131"/>
                      </a:lnTo>
                      <a:lnTo>
                        <a:pt x="13434" y="1117"/>
                      </a:lnTo>
                      <a:lnTo>
                        <a:pt x="13415" y="1093"/>
                      </a:lnTo>
                      <a:lnTo>
                        <a:pt x="13373" y="1089"/>
                      </a:lnTo>
                      <a:lnTo>
                        <a:pt x="13367" y="1071"/>
                      </a:lnTo>
                      <a:lnTo>
                        <a:pt x="13313" y="1020"/>
                      </a:lnTo>
                      <a:lnTo>
                        <a:pt x="13287" y="1005"/>
                      </a:lnTo>
                      <a:lnTo>
                        <a:pt x="13272" y="948"/>
                      </a:lnTo>
                      <a:lnTo>
                        <a:pt x="13266" y="921"/>
                      </a:lnTo>
                      <a:lnTo>
                        <a:pt x="13240" y="891"/>
                      </a:lnTo>
                      <a:lnTo>
                        <a:pt x="13233" y="856"/>
                      </a:lnTo>
                      <a:lnTo>
                        <a:pt x="13196" y="837"/>
                      </a:lnTo>
                      <a:lnTo>
                        <a:pt x="13196" y="821"/>
                      </a:lnTo>
                      <a:lnTo>
                        <a:pt x="13216" y="811"/>
                      </a:lnTo>
                      <a:lnTo>
                        <a:pt x="13198" y="788"/>
                      </a:lnTo>
                      <a:lnTo>
                        <a:pt x="13218" y="773"/>
                      </a:lnTo>
                      <a:lnTo>
                        <a:pt x="13228" y="766"/>
                      </a:lnTo>
                      <a:lnTo>
                        <a:pt x="13226" y="740"/>
                      </a:lnTo>
                      <a:lnTo>
                        <a:pt x="13211" y="730"/>
                      </a:lnTo>
                      <a:lnTo>
                        <a:pt x="13182" y="711"/>
                      </a:lnTo>
                      <a:lnTo>
                        <a:pt x="13119" y="712"/>
                      </a:lnTo>
                      <a:lnTo>
                        <a:pt x="13078" y="702"/>
                      </a:lnTo>
                      <a:lnTo>
                        <a:pt x="13047" y="674"/>
                      </a:lnTo>
                      <a:lnTo>
                        <a:pt x="13010" y="674"/>
                      </a:lnTo>
                      <a:lnTo>
                        <a:pt x="12974" y="660"/>
                      </a:lnTo>
                      <a:lnTo>
                        <a:pt x="12964" y="670"/>
                      </a:lnTo>
                      <a:lnTo>
                        <a:pt x="13015" y="716"/>
                      </a:lnTo>
                      <a:lnTo>
                        <a:pt x="13042" y="723"/>
                      </a:lnTo>
                      <a:lnTo>
                        <a:pt x="13058" y="742"/>
                      </a:lnTo>
                      <a:lnTo>
                        <a:pt x="13015" y="742"/>
                      </a:lnTo>
                      <a:lnTo>
                        <a:pt x="13004" y="734"/>
                      </a:lnTo>
                      <a:lnTo>
                        <a:pt x="12976" y="734"/>
                      </a:lnTo>
                      <a:lnTo>
                        <a:pt x="12958" y="760"/>
                      </a:lnTo>
                      <a:lnTo>
                        <a:pt x="12966" y="798"/>
                      </a:lnTo>
                      <a:lnTo>
                        <a:pt x="12986" y="834"/>
                      </a:lnTo>
                      <a:lnTo>
                        <a:pt x="12997" y="882"/>
                      </a:lnTo>
                      <a:lnTo>
                        <a:pt x="13051" y="937"/>
                      </a:lnTo>
                      <a:lnTo>
                        <a:pt x="13063" y="958"/>
                      </a:lnTo>
                      <a:lnTo>
                        <a:pt x="13046" y="971"/>
                      </a:lnTo>
                      <a:lnTo>
                        <a:pt x="13007" y="977"/>
                      </a:lnTo>
                      <a:lnTo>
                        <a:pt x="12969" y="937"/>
                      </a:lnTo>
                      <a:lnTo>
                        <a:pt x="12952" y="887"/>
                      </a:lnTo>
                      <a:lnTo>
                        <a:pt x="12925" y="872"/>
                      </a:lnTo>
                      <a:lnTo>
                        <a:pt x="12891" y="881"/>
                      </a:lnTo>
                      <a:lnTo>
                        <a:pt x="12874" y="892"/>
                      </a:lnTo>
                      <a:lnTo>
                        <a:pt x="12860" y="881"/>
                      </a:lnTo>
                      <a:lnTo>
                        <a:pt x="12828" y="873"/>
                      </a:lnTo>
                      <a:lnTo>
                        <a:pt x="12825" y="838"/>
                      </a:lnTo>
                      <a:lnTo>
                        <a:pt x="12815" y="810"/>
                      </a:lnTo>
                      <a:lnTo>
                        <a:pt x="12780" y="805"/>
                      </a:lnTo>
                      <a:lnTo>
                        <a:pt x="12744" y="773"/>
                      </a:lnTo>
                      <a:lnTo>
                        <a:pt x="12695" y="768"/>
                      </a:lnTo>
                      <a:lnTo>
                        <a:pt x="12675" y="756"/>
                      </a:lnTo>
                      <a:lnTo>
                        <a:pt x="12660" y="725"/>
                      </a:lnTo>
                      <a:lnTo>
                        <a:pt x="12622" y="740"/>
                      </a:lnTo>
                      <a:lnTo>
                        <a:pt x="12595" y="762"/>
                      </a:lnTo>
                      <a:lnTo>
                        <a:pt x="12597" y="813"/>
                      </a:lnTo>
                      <a:lnTo>
                        <a:pt x="12586" y="823"/>
                      </a:lnTo>
                      <a:lnTo>
                        <a:pt x="12590" y="870"/>
                      </a:lnTo>
                      <a:lnTo>
                        <a:pt x="12578" y="910"/>
                      </a:lnTo>
                      <a:lnTo>
                        <a:pt x="12540" y="941"/>
                      </a:lnTo>
                      <a:lnTo>
                        <a:pt x="12536" y="963"/>
                      </a:lnTo>
                      <a:lnTo>
                        <a:pt x="12578" y="1021"/>
                      </a:lnTo>
                      <a:lnTo>
                        <a:pt x="12600" y="1024"/>
                      </a:lnTo>
                      <a:lnTo>
                        <a:pt x="12624" y="1043"/>
                      </a:lnTo>
                      <a:lnTo>
                        <a:pt x="12610" y="1055"/>
                      </a:lnTo>
                      <a:lnTo>
                        <a:pt x="12588" y="1058"/>
                      </a:lnTo>
                      <a:lnTo>
                        <a:pt x="12594" y="1093"/>
                      </a:lnTo>
                      <a:lnTo>
                        <a:pt x="12620" y="1100"/>
                      </a:lnTo>
                      <a:lnTo>
                        <a:pt x="12634" y="1131"/>
                      </a:lnTo>
                      <a:lnTo>
                        <a:pt x="12633" y="1154"/>
                      </a:lnTo>
                      <a:lnTo>
                        <a:pt x="12653" y="1172"/>
                      </a:lnTo>
                      <a:lnTo>
                        <a:pt x="12693" y="1185"/>
                      </a:lnTo>
                      <a:lnTo>
                        <a:pt x="12705" y="1204"/>
                      </a:lnTo>
                      <a:lnTo>
                        <a:pt x="12698" y="1217"/>
                      </a:lnTo>
                      <a:lnTo>
                        <a:pt x="12713" y="1234"/>
                      </a:lnTo>
                      <a:lnTo>
                        <a:pt x="12730" y="1225"/>
                      </a:lnTo>
                      <a:lnTo>
                        <a:pt x="12753" y="1229"/>
                      </a:lnTo>
                      <a:lnTo>
                        <a:pt x="12767" y="1247"/>
                      </a:lnTo>
                      <a:lnTo>
                        <a:pt x="12743" y="1265"/>
                      </a:lnTo>
                      <a:lnTo>
                        <a:pt x="12732" y="1257"/>
                      </a:lnTo>
                      <a:lnTo>
                        <a:pt x="12707" y="1257"/>
                      </a:lnTo>
                      <a:lnTo>
                        <a:pt x="12698" y="1276"/>
                      </a:lnTo>
                      <a:lnTo>
                        <a:pt x="12709" y="1306"/>
                      </a:lnTo>
                      <a:lnTo>
                        <a:pt x="12812" y="1376"/>
                      </a:lnTo>
                      <a:lnTo>
                        <a:pt x="12867" y="1397"/>
                      </a:lnTo>
                      <a:lnTo>
                        <a:pt x="12917" y="1392"/>
                      </a:lnTo>
                      <a:lnTo>
                        <a:pt x="12947" y="1416"/>
                      </a:lnTo>
                      <a:lnTo>
                        <a:pt x="12977" y="1437"/>
                      </a:lnTo>
                      <a:lnTo>
                        <a:pt x="12989" y="1470"/>
                      </a:lnTo>
                      <a:lnTo>
                        <a:pt x="13021" y="1500"/>
                      </a:lnTo>
                      <a:lnTo>
                        <a:pt x="13067" y="1499"/>
                      </a:lnTo>
                      <a:lnTo>
                        <a:pt x="13119" y="1481"/>
                      </a:lnTo>
                      <a:lnTo>
                        <a:pt x="13163" y="1484"/>
                      </a:lnTo>
                      <a:lnTo>
                        <a:pt x="13196" y="1505"/>
                      </a:lnTo>
                      <a:lnTo>
                        <a:pt x="13227" y="1499"/>
                      </a:lnTo>
                      <a:lnTo>
                        <a:pt x="13243" y="1468"/>
                      </a:lnTo>
                      <a:lnTo>
                        <a:pt x="13243" y="1437"/>
                      </a:lnTo>
                      <a:lnTo>
                        <a:pt x="13223" y="1397"/>
                      </a:lnTo>
                      <a:lnTo>
                        <a:pt x="13225" y="1370"/>
                      </a:lnTo>
                      <a:lnTo>
                        <a:pt x="13225" y="1370"/>
                      </a:lnTo>
                      <a:close/>
                      <a:moveTo>
                        <a:pt x="13242" y="703"/>
                      </a:moveTo>
                      <a:lnTo>
                        <a:pt x="13292" y="703"/>
                      </a:lnTo>
                      <a:lnTo>
                        <a:pt x="13346" y="700"/>
                      </a:lnTo>
                      <a:lnTo>
                        <a:pt x="13381" y="706"/>
                      </a:lnTo>
                      <a:lnTo>
                        <a:pt x="13465" y="748"/>
                      </a:lnTo>
                      <a:lnTo>
                        <a:pt x="13504" y="752"/>
                      </a:lnTo>
                      <a:lnTo>
                        <a:pt x="13533" y="744"/>
                      </a:lnTo>
                      <a:lnTo>
                        <a:pt x="13615" y="754"/>
                      </a:lnTo>
                      <a:lnTo>
                        <a:pt x="13701" y="780"/>
                      </a:lnTo>
                      <a:lnTo>
                        <a:pt x="13702" y="797"/>
                      </a:lnTo>
                      <a:lnTo>
                        <a:pt x="13664" y="807"/>
                      </a:lnTo>
                      <a:lnTo>
                        <a:pt x="13642" y="832"/>
                      </a:lnTo>
                      <a:lnTo>
                        <a:pt x="13642" y="866"/>
                      </a:lnTo>
                      <a:lnTo>
                        <a:pt x="13676" y="906"/>
                      </a:lnTo>
                      <a:lnTo>
                        <a:pt x="13717" y="916"/>
                      </a:lnTo>
                      <a:lnTo>
                        <a:pt x="13718" y="959"/>
                      </a:lnTo>
                      <a:lnTo>
                        <a:pt x="13726" y="985"/>
                      </a:lnTo>
                      <a:lnTo>
                        <a:pt x="13708" y="1015"/>
                      </a:lnTo>
                      <a:lnTo>
                        <a:pt x="13700" y="1061"/>
                      </a:lnTo>
                      <a:lnTo>
                        <a:pt x="13671" y="1090"/>
                      </a:lnTo>
                      <a:lnTo>
                        <a:pt x="13660" y="1113"/>
                      </a:lnTo>
                      <a:lnTo>
                        <a:pt x="13627" y="1087"/>
                      </a:lnTo>
                      <a:lnTo>
                        <a:pt x="13608" y="1089"/>
                      </a:lnTo>
                      <a:lnTo>
                        <a:pt x="13571" y="1116"/>
                      </a:lnTo>
                      <a:lnTo>
                        <a:pt x="13535" y="1118"/>
                      </a:lnTo>
                      <a:lnTo>
                        <a:pt x="13458" y="1080"/>
                      </a:lnTo>
                      <a:lnTo>
                        <a:pt x="13417" y="1043"/>
                      </a:lnTo>
                      <a:lnTo>
                        <a:pt x="13341" y="979"/>
                      </a:lnTo>
                      <a:lnTo>
                        <a:pt x="13330" y="933"/>
                      </a:lnTo>
                      <a:lnTo>
                        <a:pt x="13340" y="903"/>
                      </a:lnTo>
                      <a:lnTo>
                        <a:pt x="13343" y="871"/>
                      </a:lnTo>
                      <a:lnTo>
                        <a:pt x="13351" y="854"/>
                      </a:lnTo>
                      <a:lnTo>
                        <a:pt x="13334" y="823"/>
                      </a:lnTo>
                      <a:lnTo>
                        <a:pt x="13314" y="811"/>
                      </a:lnTo>
                      <a:lnTo>
                        <a:pt x="13308" y="778"/>
                      </a:lnTo>
                      <a:lnTo>
                        <a:pt x="13288" y="766"/>
                      </a:lnTo>
                      <a:lnTo>
                        <a:pt x="13264" y="737"/>
                      </a:lnTo>
                      <a:lnTo>
                        <a:pt x="13242" y="703"/>
                      </a:lnTo>
                      <a:lnTo>
                        <a:pt x="13242" y="703"/>
                      </a:lnTo>
                      <a:close/>
                      <a:moveTo>
                        <a:pt x="7550" y="1590"/>
                      </a:moveTo>
                      <a:lnTo>
                        <a:pt x="7550" y="1590"/>
                      </a:lnTo>
                      <a:lnTo>
                        <a:pt x="7555" y="1588"/>
                      </a:lnTo>
                      <a:lnTo>
                        <a:pt x="7571" y="1582"/>
                      </a:lnTo>
                      <a:lnTo>
                        <a:pt x="7594" y="1575"/>
                      </a:lnTo>
                      <a:lnTo>
                        <a:pt x="7616" y="1530"/>
                      </a:lnTo>
                      <a:lnTo>
                        <a:pt x="7653" y="1478"/>
                      </a:lnTo>
                      <a:lnTo>
                        <a:pt x="7679" y="1463"/>
                      </a:lnTo>
                      <a:lnTo>
                        <a:pt x="7673" y="1442"/>
                      </a:lnTo>
                      <a:lnTo>
                        <a:pt x="7678" y="1414"/>
                      </a:lnTo>
                      <a:lnTo>
                        <a:pt x="7753" y="1363"/>
                      </a:lnTo>
                      <a:lnTo>
                        <a:pt x="7782" y="1358"/>
                      </a:lnTo>
                      <a:lnTo>
                        <a:pt x="7801" y="1376"/>
                      </a:lnTo>
                      <a:lnTo>
                        <a:pt x="7826" y="1372"/>
                      </a:lnTo>
                      <a:lnTo>
                        <a:pt x="7842" y="1340"/>
                      </a:lnTo>
                      <a:lnTo>
                        <a:pt x="7857" y="1314"/>
                      </a:lnTo>
                      <a:lnTo>
                        <a:pt x="7895" y="1300"/>
                      </a:lnTo>
                      <a:lnTo>
                        <a:pt x="7950" y="1256"/>
                      </a:lnTo>
                      <a:lnTo>
                        <a:pt x="7960" y="1228"/>
                      </a:lnTo>
                      <a:lnTo>
                        <a:pt x="7982" y="1211"/>
                      </a:lnTo>
                      <a:lnTo>
                        <a:pt x="8012" y="1144"/>
                      </a:lnTo>
                      <a:lnTo>
                        <a:pt x="8003" y="1107"/>
                      </a:lnTo>
                      <a:lnTo>
                        <a:pt x="7958" y="1055"/>
                      </a:lnTo>
                      <a:lnTo>
                        <a:pt x="7938" y="1014"/>
                      </a:lnTo>
                      <a:lnTo>
                        <a:pt x="7936" y="983"/>
                      </a:lnTo>
                      <a:lnTo>
                        <a:pt x="7882" y="947"/>
                      </a:lnTo>
                      <a:lnTo>
                        <a:pt x="7849" y="944"/>
                      </a:lnTo>
                      <a:lnTo>
                        <a:pt x="7833" y="953"/>
                      </a:lnTo>
                      <a:lnTo>
                        <a:pt x="7808" y="938"/>
                      </a:lnTo>
                      <a:lnTo>
                        <a:pt x="7766" y="921"/>
                      </a:lnTo>
                      <a:lnTo>
                        <a:pt x="7725" y="881"/>
                      </a:lnTo>
                      <a:lnTo>
                        <a:pt x="7707" y="876"/>
                      </a:lnTo>
                      <a:lnTo>
                        <a:pt x="7698" y="891"/>
                      </a:lnTo>
                      <a:lnTo>
                        <a:pt x="7673" y="882"/>
                      </a:lnTo>
                      <a:lnTo>
                        <a:pt x="7665" y="858"/>
                      </a:lnTo>
                      <a:lnTo>
                        <a:pt x="7639" y="828"/>
                      </a:lnTo>
                      <a:lnTo>
                        <a:pt x="7616" y="829"/>
                      </a:lnTo>
                      <a:lnTo>
                        <a:pt x="7610" y="860"/>
                      </a:lnTo>
                      <a:lnTo>
                        <a:pt x="7594" y="858"/>
                      </a:lnTo>
                      <a:lnTo>
                        <a:pt x="7560" y="815"/>
                      </a:lnTo>
                      <a:lnTo>
                        <a:pt x="7540" y="801"/>
                      </a:lnTo>
                      <a:lnTo>
                        <a:pt x="7538" y="818"/>
                      </a:lnTo>
                      <a:lnTo>
                        <a:pt x="7563" y="847"/>
                      </a:lnTo>
                      <a:lnTo>
                        <a:pt x="7567" y="870"/>
                      </a:lnTo>
                      <a:lnTo>
                        <a:pt x="7543" y="889"/>
                      </a:lnTo>
                      <a:lnTo>
                        <a:pt x="7547" y="920"/>
                      </a:lnTo>
                      <a:lnTo>
                        <a:pt x="7528" y="918"/>
                      </a:lnTo>
                      <a:lnTo>
                        <a:pt x="7514" y="895"/>
                      </a:lnTo>
                      <a:lnTo>
                        <a:pt x="7507" y="783"/>
                      </a:lnTo>
                      <a:lnTo>
                        <a:pt x="7474" y="767"/>
                      </a:lnTo>
                      <a:lnTo>
                        <a:pt x="7440" y="760"/>
                      </a:lnTo>
                      <a:lnTo>
                        <a:pt x="7395" y="739"/>
                      </a:lnTo>
                      <a:lnTo>
                        <a:pt x="7372" y="739"/>
                      </a:lnTo>
                      <a:lnTo>
                        <a:pt x="7352" y="766"/>
                      </a:lnTo>
                      <a:lnTo>
                        <a:pt x="7359" y="798"/>
                      </a:lnTo>
                      <a:lnTo>
                        <a:pt x="7394" y="821"/>
                      </a:lnTo>
                      <a:lnTo>
                        <a:pt x="7419" y="852"/>
                      </a:lnTo>
                      <a:lnTo>
                        <a:pt x="7405" y="866"/>
                      </a:lnTo>
                      <a:lnTo>
                        <a:pt x="7377" y="864"/>
                      </a:lnTo>
                      <a:lnTo>
                        <a:pt x="7365" y="842"/>
                      </a:lnTo>
                      <a:lnTo>
                        <a:pt x="7342" y="824"/>
                      </a:lnTo>
                      <a:lnTo>
                        <a:pt x="7328" y="826"/>
                      </a:lnTo>
                      <a:lnTo>
                        <a:pt x="7334" y="848"/>
                      </a:lnTo>
                      <a:lnTo>
                        <a:pt x="7345" y="877"/>
                      </a:lnTo>
                      <a:lnTo>
                        <a:pt x="7336" y="887"/>
                      </a:lnTo>
                      <a:lnTo>
                        <a:pt x="7336" y="926"/>
                      </a:lnTo>
                      <a:lnTo>
                        <a:pt x="7352" y="944"/>
                      </a:lnTo>
                      <a:lnTo>
                        <a:pt x="7378" y="950"/>
                      </a:lnTo>
                      <a:lnTo>
                        <a:pt x="7392" y="970"/>
                      </a:lnTo>
                      <a:lnTo>
                        <a:pt x="7386" y="999"/>
                      </a:lnTo>
                      <a:lnTo>
                        <a:pt x="7423" y="1085"/>
                      </a:lnTo>
                      <a:lnTo>
                        <a:pt x="7449" y="1111"/>
                      </a:lnTo>
                      <a:lnTo>
                        <a:pt x="7480" y="1111"/>
                      </a:lnTo>
                      <a:lnTo>
                        <a:pt x="7459" y="1130"/>
                      </a:lnTo>
                      <a:lnTo>
                        <a:pt x="7426" y="1136"/>
                      </a:lnTo>
                      <a:lnTo>
                        <a:pt x="7410" y="1194"/>
                      </a:lnTo>
                      <a:lnTo>
                        <a:pt x="7439" y="1254"/>
                      </a:lnTo>
                      <a:lnTo>
                        <a:pt x="7451" y="1299"/>
                      </a:lnTo>
                      <a:lnTo>
                        <a:pt x="7449" y="1341"/>
                      </a:lnTo>
                      <a:lnTo>
                        <a:pt x="7467" y="1355"/>
                      </a:lnTo>
                      <a:lnTo>
                        <a:pt x="7473" y="1388"/>
                      </a:lnTo>
                      <a:lnTo>
                        <a:pt x="7460" y="1407"/>
                      </a:lnTo>
                      <a:lnTo>
                        <a:pt x="7482" y="1457"/>
                      </a:lnTo>
                      <a:lnTo>
                        <a:pt x="7500" y="1509"/>
                      </a:lnTo>
                      <a:lnTo>
                        <a:pt x="7530" y="1537"/>
                      </a:lnTo>
                      <a:lnTo>
                        <a:pt x="7529" y="1570"/>
                      </a:lnTo>
                      <a:lnTo>
                        <a:pt x="7550" y="1590"/>
                      </a:lnTo>
                      <a:lnTo>
                        <a:pt x="7550" y="1590"/>
                      </a:lnTo>
                      <a:close/>
                      <a:moveTo>
                        <a:pt x="8210" y="1211"/>
                      </a:moveTo>
                      <a:lnTo>
                        <a:pt x="8239" y="1186"/>
                      </a:lnTo>
                      <a:lnTo>
                        <a:pt x="8240" y="1169"/>
                      </a:lnTo>
                      <a:lnTo>
                        <a:pt x="8227" y="1160"/>
                      </a:lnTo>
                      <a:lnTo>
                        <a:pt x="8239" y="1142"/>
                      </a:lnTo>
                      <a:lnTo>
                        <a:pt x="8257" y="1136"/>
                      </a:lnTo>
                      <a:lnTo>
                        <a:pt x="8247" y="1117"/>
                      </a:lnTo>
                      <a:lnTo>
                        <a:pt x="8222" y="1120"/>
                      </a:lnTo>
                      <a:lnTo>
                        <a:pt x="8197" y="1152"/>
                      </a:lnTo>
                      <a:lnTo>
                        <a:pt x="8201" y="1171"/>
                      </a:lnTo>
                      <a:lnTo>
                        <a:pt x="8182" y="1177"/>
                      </a:lnTo>
                      <a:lnTo>
                        <a:pt x="8175" y="1204"/>
                      </a:lnTo>
                      <a:lnTo>
                        <a:pt x="8192" y="1217"/>
                      </a:lnTo>
                      <a:lnTo>
                        <a:pt x="8210" y="1211"/>
                      </a:lnTo>
                      <a:lnTo>
                        <a:pt x="8210" y="1211"/>
                      </a:lnTo>
                      <a:close/>
                      <a:moveTo>
                        <a:pt x="8254" y="1214"/>
                      </a:moveTo>
                      <a:lnTo>
                        <a:pt x="8270" y="1190"/>
                      </a:lnTo>
                      <a:lnTo>
                        <a:pt x="8314" y="1194"/>
                      </a:lnTo>
                      <a:lnTo>
                        <a:pt x="8334" y="1161"/>
                      </a:lnTo>
                      <a:lnTo>
                        <a:pt x="8363" y="1162"/>
                      </a:lnTo>
                      <a:lnTo>
                        <a:pt x="8375" y="1152"/>
                      </a:lnTo>
                      <a:lnTo>
                        <a:pt x="8398" y="1159"/>
                      </a:lnTo>
                      <a:lnTo>
                        <a:pt x="8412" y="1198"/>
                      </a:lnTo>
                      <a:lnTo>
                        <a:pt x="8393" y="1231"/>
                      </a:lnTo>
                      <a:lnTo>
                        <a:pt x="8370" y="1210"/>
                      </a:lnTo>
                      <a:lnTo>
                        <a:pt x="8351" y="1231"/>
                      </a:lnTo>
                      <a:lnTo>
                        <a:pt x="8306" y="1237"/>
                      </a:lnTo>
                      <a:lnTo>
                        <a:pt x="8256" y="1234"/>
                      </a:lnTo>
                      <a:lnTo>
                        <a:pt x="8254" y="1214"/>
                      </a:lnTo>
                      <a:lnTo>
                        <a:pt x="8254" y="1214"/>
                      </a:lnTo>
                      <a:close/>
                      <a:moveTo>
                        <a:pt x="8601" y="1538"/>
                      </a:moveTo>
                      <a:lnTo>
                        <a:pt x="8601" y="1565"/>
                      </a:lnTo>
                      <a:lnTo>
                        <a:pt x="8633" y="1606"/>
                      </a:lnTo>
                      <a:lnTo>
                        <a:pt x="8626" y="1619"/>
                      </a:lnTo>
                      <a:lnTo>
                        <a:pt x="8629" y="1635"/>
                      </a:lnTo>
                      <a:lnTo>
                        <a:pt x="8660" y="1620"/>
                      </a:lnTo>
                      <a:lnTo>
                        <a:pt x="8672" y="1585"/>
                      </a:lnTo>
                      <a:lnTo>
                        <a:pt x="8650" y="1536"/>
                      </a:lnTo>
                      <a:lnTo>
                        <a:pt x="8615" y="1531"/>
                      </a:lnTo>
                      <a:lnTo>
                        <a:pt x="8601" y="1538"/>
                      </a:lnTo>
                      <a:lnTo>
                        <a:pt x="8601" y="1538"/>
                      </a:lnTo>
                      <a:close/>
                      <a:moveTo>
                        <a:pt x="11788" y="2573"/>
                      </a:moveTo>
                      <a:lnTo>
                        <a:pt x="11806" y="2564"/>
                      </a:lnTo>
                      <a:lnTo>
                        <a:pt x="11812" y="2525"/>
                      </a:lnTo>
                      <a:lnTo>
                        <a:pt x="11808" y="2497"/>
                      </a:lnTo>
                      <a:lnTo>
                        <a:pt x="11763" y="2519"/>
                      </a:lnTo>
                      <a:lnTo>
                        <a:pt x="11751" y="2529"/>
                      </a:lnTo>
                      <a:lnTo>
                        <a:pt x="11759" y="2559"/>
                      </a:lnTo>
                      <a:lnTo>
                        <a:pt x="11775" y="2560"/>
                      </a:lnTo>
                      <a:lnTo>
                        <a:pt x="11788" y="2573"/>
                      </a:lnTo>
                      <a:lnTo>
                        <a:pt x="11788" y="2573"/>
                      </a:lnTo>
                      <a:close/>
                      <a:moveTo>
                        <a:pt x="11362" y="3049"/>
                      </a:moveTo>
                      <a:lnTo>
                        <a:pt x="11406" y="3049"/>
                      </a:lnTo>
                      <a:lnTo>
                        <a:pt x="11420" y="3038"/>
                      </a:lnTo>
                      <a:lnTo>
                        <a:pt x="11434" y="3040"/>
                      </a:lnTo>
                      <a:lnTo>
                        <a:pt x="11436" y="3026"/>
                      </a:lnTo>
                      <a:lnTo>
                        <a:pt x="11414" y="3004"/>
                      </a:lnTo>
                      <a:lnTo>
                        <a:pt x="11378" y="2979"/>
                      </a:lnTo>
                      <a:lnTo>
                        <a:pt x="11352" y="2977"/>
                      </a:lnTo>
                      <a:lnTo>
                        <a:pt x="11336" y="2992"/>
                      </a:lnTo>
                      <a:lnTo>
                        <a:pt x="11338" y="3007"/>
                      </a:lnTo>
                      <a:lnTo>
                        <a:pt x="11362" y="3023"/>
                      </a:lnTo>
                      <a:lnTo>
                        <a:pt x="11362" y="3023"/>
                      </a:lnTo>
                      <a:lnTo>
                        <a:pt x="11362" y="3049"/>
                      </a:lnTo>
                      <a:lnTo>
                        <a:pt x="11362" y="3049"/>
                      </a:lnTo>
                      <a:close/>
                      <a:moveTo>
                        <a:pt x="10172" y="2837"/>
                      </a:moveTo>
                      <a:lnTo>
                        <a:pt x="10210" y="2846"/>
                      </a:lnTo>
                      <a:lnTo>
                        <a:pt x="10231" y="2857"/>
                      </a:lnTo>
                      <a:lnTo>
                        <a:pt x="10255" y="2843"/>
                      </a:lnTo>
                      <a:lnTo>
                        <a:pt x="10261" y="2816"/>
                      </a:lnTo>
                      <a:lnTo>
                        <a:pt x="10278" y="2802"/>
                      </a:lnTo>
                      <a:lnTo>
                        <a:pt x="10278" y="2780"/>
                      </a:lnTo>
                      <a:lnTo>
                        <a:pt x="10259" y="2760"/>
                      </a:lnTo>
                      <a:lnTo>
                        <a:pt x="10258" y="2703"/>
                      </a:lnTo>
                      <a:lnTo>
                        <a:pt x="10238" y="2680"/>
                      </a:lnTo>
                      <a:lnTo>
                        <a:pt x="10221" y="2644"/>
                      </a:lnTo>
                      <a:lnTo>
                        <a:pt x="10220" y="2623"/>
                      </a:lnTo>
                      <a:lnTo>
                        <a:pt x="10195" y="2617"/>
                      </a:lnTo>
                      <a:lnTo>
                        <a:pt x="10132" y="2635"/>
                      </a:lnTo>
                      <a:lnTo>
                        <a:pt x="10071" y="2672"/>
                      </a:lnTo>
                      <a:lnTo>
                        <a:pt x="10039" y="2673"/>
                      </a:lnTo>
                      <a:lnTo>
                        <a:pt x="10030" y="2688"/>
                      </a:lnTo>
                      <a:lnTo>
                        <a:pt x="10041" y="2724"/>
                      </a:lnTo>
                      <a:lnTo>
                        <a:pt x="10068" y="2742"/>
                      </a:lnTo>
                      <a:lnTo>
                        <a:pt x="10076" y="2771"/>
                      </a:lnTo>
                      <a:lnTo>
                        <a:pt x="10061" y="2787"/>
                      </a:lnTo>
                      <a:lnTo>
                        <a:pt x="10029" y="2785"/>
                      </a:lnTo>
                      <a:lnTo>
                        <a:pt x="10023" y="2795"/>
                      </a:lnTo>
                      <a:lnTo>
                        <a:pt x="10039" y="2815"/>
                      </a:lnTo>
                      <a:lnTo>
                        <a:pt x="10088" y="2817"/>
                      </a:lnTo>
                      <a:lnTo>
                        <a:pt x="10172" y="2837"/>
                      </a:lnTo>
                      <a:lnTo>
                        <a:pt x="10172" y="2837"/>
                      </a:lnTo>
                      <a:close/>
                      <a:moveTo>
                        <a:pt x="13658" y="1798"/>
                      </a:moveTo>
                      <a:lnTo>
                        <a:pt x="13674" y="1785"/>
                      </a:lnTo>
                      <a:lnTo>
                        <a:pt x="13667" y="1773"/>
                      </a:lnTo>
                      <a:lnTo>
                        <a:pt x="13679" y="1740"/>
                      </a:lnTo>
                      <a:lnTo>
                        <a:pt x="13698" y="1711"/>
                      </a:lnTo>
                      <a:lnTo>
                        <a:pt x="13690" y="1678"/>
                      </a:lnTo>
                      <a:lnTo>
                        <a:pt x="13644" y="1631"/>
                      </a:lnTo>
                      <a:lnTo>
                        <a:pt x="13628" y="1590"/>
                      </a:lnTo>
                      <a:lnTo>
                        <a:pt x="13603" y="1585"/>
                      </a:lnTo>
                      <a:lnTo>
                        <a:pt x="13564" y="1595"/>
                      </a:lnTo>
                      <a:lnTo>
                        <a:pt x="13532" y="1627"/>
                      </a:lnTo>
                      <a:lnTo>
                        <a:pt x="13535" y="1656"/>
                      </a:lnTo>
                      <a:lnTo>
                        <a:pt x="13559" y="1693"/>
                      </a:lnTo>
                      <a:lnTo>
                        <a:pt x="13554" y="1712"/>
                      </a:lnTo>
                      <a:lnTo>
                        <a:pt x="13566" y="1734"/>
                      </a:lnTo>
                      <a:lnTo>
                        <a:pt x="13595" y="1742"/>
                      </a:lnTo>
                      <a:lnTo>
                        <a:pt x="13626" y="1784"/>
                      </a:lnTo>
                      <a:lnTo>
                        <a:pt x="13658" y="1798"/>
                      </a:lnTo>
                      <a:lnTo>
                        <a:pt x="13658" y="1798"/>
                      </a:lnTo>
                      <a:close/>
                      <a:moveTo>
                        <a:pt x="13757" y="2054"/>
                      </a:moveTo>
                      <a:lnTo>
                        <a:pt x="13780" y="2042"/>
                      </a:lnTo>
                      <a:lnTo>
                        <a:pt x="13806" y="2002"/>
                      </a:lnTo>
                      <a:lnTo>
                        <a:pt x="13858" y="1971"/>
                      </a:lnTo>
                      <a:lnTo>
                        <a:pt x="13909" y="1982"/>
                      </a:lnTo>
                      <a:lnTo>
                        <a:pt x="13978" y="1983"/>
                      </a:lnTo>
                      <a:lnTo>
                        <a:pt x="14026" y="1974"/>
                      </a:lnTo>
                      <a:lnTo>
                        <a:pt x="14105" y="1975"/>
                      </a:lnTo>
                      <a:lnTo>
                        <a:pt x="14137" y="1953"/>
                      </a:lnTo>
                      <a:lnTo>
                        <a:pt x="14190" y="1949"/>
                      </a:lnTo>
                      <a:lnTo>
                        <a:pt x="14225" y="1958"/>
                      </a:lnTo>
                      <a:lnTo>
                        <a:pt x="14256" y="1931"/>
                      </a:lnTo>
                      <a:lnTo>
                        <a:pt x="14225" y="1904"/>
                      </a:lnTo>
                      <a:lnTo>
                        <a:pt x="14211" y="1872"/>
                      </a:lnTo>
                      <a:lnTo>
                        <a:pt x="14169" y="1820"/>
                      </a:lnTo>
                      <a:lnTo>
                        <a:pt x="14101" y="1764"/>
                      </a:lnTo>
                      <a:lnTo>
                        <a:pt x="14054" y="1760"/>
                      </a:lnTo>
                      <a:lnTo>
                        <a:pt x="14008" y="1748"/>
                      </a:lnTo>
                      <a:lnTo>
                        <a:pt x="13975" y="1715"/>
                      </a:lnTo>
                      <a:lnTo>
                        <a:pt x="13944" y="1715"/>
                      </a:lnTo>
                      <a:lnTo>
                        <a:pt x="13922" y="1729"/>
                      </a:lnTo>
                      <a:lnTo>
                        <a:pt x="13874" y="1710"/>
                      </a:lnTo>
                      <a:lnTo>
                        <a:pt x="13848" y="1710"/>
                      </a:lnTo>
                      <a:lnTo>
                        <a:pt x="13821" y="1747"/>
                      </a:lnTo>
                      <a:lnTo>
                        <a:pt x="13782" y="1801"/>
                      </a:lnTo>
                      <a:lnTo>
                        <a:pt x="13793" y="1838"/>
                      </a:lnTo>
                      <a:lnTo>
                        <a:pt x="13792" y="1909"/>
                      </a:lnTo>
                      <a:lnTo>
                        <a:pt x="13770" y="1990"/>
                      </a:lnTo>
                      <a:lnTo>
                        <a:pt x="13736" y="2020"/>
                      </a:lnTo>
                      <a:lnTo>
                        <a:pt x="13733" y="2050"/>
                      </a:lnTo>
                      <a:lnTo>
                        <a:pt x="13757" y="2054"/>
                      </a:lnTo>
                      <a:lnTo>
                        <a:pt x="13757" y="2054"/>
                      </a:lnTo>
                      <a:close/>
                      <a:moveTo>
                        <a:pt x="12941" y="1885"/>
                      </a:moveTo>
                      <a:lnTo>
                        <a:pt x="12954" y="1915"/>
                      </a:lnTo>
                      <a:lnTo>
                        <a:pt x="12973" y="1941"/>
                      </a:lnTo>
                      <a:lnTo>
                        <a:pt x="13009" y="1940"/>
                      </a:lnTo>
                      <a:lnTo>
                        <a:pt x="13041" y="1965"/>
                      </a:lnTo>
                      <a:lnTo>
                        <a:pt x="13081" y="1969"/>
                      </a:lnTo>
                      <a:lnTo>
                        <a:pt x="13115" y="2001"/>
                      </a:lnTo>
                      <a:lnTo>
                        <a:pt x="13137" y="2002"/>
                      </a:lnTo>
                      <a:lnTo>
                        <a:pt x="13139" y="1978"/>
                      </a:lnTo>
                      <a:lnTo>
                        <a:pt x="13090" y="1932"/>
                      </a:lnTo>
                      <a:lnTo>
                        <a:pt x="13056" y="1920"/>
                      </a:lnTo>
                      <a:lnTo>
                        <a:pt x="13015" y="1919"/>
                      </a:lnTo>
                      <a:lnTo>
                        <a:pt x="12973" y="1882"/>
                      </a:lnTo>
                      <a:lnTo>
                        <a:pt x="12949" y="1875"/>
                      </a:lnTo>
                      <a:lnTo>
                        <a:pt x="12941" y="1885"/>
                      </a:lnTo>
                      <a:lnTo>
                        <a:pt x="12941" y="1885"/>
                      </a:lnTo>
                      <a:close/>
                      <a:moveTo>
                        <a:pt x="14031" y="2968"/>
                      </a:moveTo>
                      <a:lnTo>
                        <a:pt x="14061" y="3008"/>
                      </a:lnTo>
                      <a:lnTo>
                        <a:pt x="14088" y="3018"/>
                      </a:lnTo>
                      <a:lnTo>
                        <a:pt x="14091" y="3000"/>
                      </a:lnTo>
                      <a:lnTo>
                        <a:pt x="14138" y="2987"/>
                      </a:lnTo>
                      <a:lnTo>
                        <a:pt x="14147" y="2970"/>
                      </a:lnTo>
                      <a:lnTo>
                        <a:pt x="14135" y="2948"/>
                      </a:lnTo>
                      <a:lnTo>
                        <a:pt x="14121" y="2909"/>
                      </a:lnTo>
                      <a:lnTo>
                        <a:pt x="14108" y="2916"/>
                      </a:lnTo>
                      <a:lnTo>
                        <a:pt x="14102" y="2944"/>
                      </a:lnTo>
                      <a:lnTo>
                        <a:pt x="14070" y="2966"/>
                      </a:lnTo>
                      <a:lnTo>
                        <a:pt x="14070" y="2966"/>
                      </a:lnTo>
                      <a:lnTo>
                        <a:pt x="14051" y="2968"/>
                      </a:lnTo>
                      <a:lnTo>
                        <a:pt x="14038" y="2968"/>
                      </a:lnTo>
                      <a:lnTo>
                        <a:pt x="14033" y="2968"/>
                      </a:lnTo>
                      <a:lnTo>
                        <a:pt x="14031" y="2968"/>
                      </a:lnTo>
                      <a:lnTo>
                        <a:pt x="14031" y="2968"/>
                      </a:lnTo>
                      <a:close/>
                      <a:moveTo>
                        <a:pt x="17852" y="2671"/>
                      </a:moveTo>
                      <a:lnTo>
                        <a:pt x="17865" y="2670"/>
                      </a:lnTo>
                      <a:lnTo>
                        <a:pt x="17872" y="2643"/>
                      </a:lnTo>
                      <a:lnTo>
                        <a:pt x="17861" y="2615"/>
                      </a:lnTo>
                      <a:lnTo>
                        <a:pt x="17843" y="2613"/>
                      </a:lnTo>
                      <a:lnTo>
                        <a:pt x="17838" y="2627"/>
                      </a:lnTo>
                      <a:lnTo>
                        <a:pt x="17852" y="2671"/>
                      </a:lnTo>
                      <a:lnTo>
                        <a:pt x="17852" y="2671"/>
                      </a:lnTo>
                      <a:close/>
                      <a:moveTo>
                        <a:pt x="17828" y="2699"/>
                      </a:moveTo>
                      <a:lnTo>
                        <a:pt x="17844" y="2707"/>
                      </a:lnTo>
                      <a:lnTo>
                        <a:pt x="17842" y="2680"/>
                      </a:lnTo>
                      <a:lnTo>
                        <a:pt x="17827" y="2654"/>
                      </a:lnTo>
                      <a:lnTo>
                        <a:pt x="17805" y="2652"/>
                      </a:lnTo>
                      <a:lnTo>
                        <a:pt x="17803" y="2669"/>
                      </a:lnTo>
                      <a:lnTo>
                        <a:pt x="17828" y="2699"/>
                      </a:lnTo>
                      <a:lnTo>
                        <a:pt x="17828" y="2699"/>
                      </a:lnTo>
                      <a:close/>
                      <a:moveTo>
                        <a:pt x="17798" y="2716"/>
                      </a:moveTo>
                      <a:lnTo>
                        <a:pt x="17826" y="2753"/>
                      </a:lnTo>
                      <a:lnTo>
                        <a:pt x="17843" y="2786"/>
                      </a:lnTo>
                      <a:lnTo>
                        <a:pt x="17852" y="2771"/>
                      </a:lnTo>
                      <a:lnTo>
                        <a:pt x="17840" y="2727"/>
                      </a:lnTo>
                      <a:lnTo>
                        <a:pt x="17809" y="2702"/>
                      </a:lnTo>
                      <a:lnTo>
                        <a:pt x="17796" y="2702"/>
                      </a:lnTo>
                      <a:lnTo>
                        <a:pt x="17798" y="2716"/>
                      </a:lnTo>
                      <a:lnTo>
                        <a:pt x="17798" y="2716"/>
                      </a:lnTo>
                      <a:close/>
                      <a:moveTo>
                        <a:pt x="17712" y="2695"/>
                      </a:moveTo>
                      <a:lnTo>
                        <a:pt x="17730" y="2731"/>
                      </a:lnTo>
                      <a:lnTo>
                        <a:pt x="17752" y="2746"/>
                      </a:lnTo>
                      <a:lnTo>
                        <a:pt x="17762" y="2728"/>
                      </a:lnTo>
                      <a:lnTo>
                        <a:pt x="17772" y="2722"/>
                      </a:lnTo>
                      <a:lnTo>
                        <a:pt x="17762" y="2686"/>
                      </a:lnTo>
                      <a:lnTo>
                        <a:pt x="17741" y="2676"/>
                      </a:lnTo>
                      <a:lnTo>
                        <a:pt x="17736" y="2685"/>
                      </a:lnTo>
                      <a:lnTo>
                        <a:pt x="17712" y="2695"/>
                      </a:lnTo>
                      <a:lnTo>
                        <a:pt x="17712" y="2695"/>
                      </a:lnTo>
                      <a:close/>
                      <a:moveTo>
                        <a:pt x="18665" y="2303"/>
                      </a:moveTo>
                      <a:lnTo>
                        <a:pt x="18700" y="2321"/>
                      </a:lnTo>
                      <a:lnTo>
                        <a:pt x="18740" y="2311"/>
                      </a:lnTo>
                      <a:lnTo>
                        <a:pt x="18760" y="2278"/>
                      </a:lnTo>
                      <a:lnTo>
                        <a:pt x="18754" y="2241"/>
                      </a:lnTo>
                      <a:lnTo>
                        <a:pt x="18727" y="2209"/>
                      </a:lnTo>
                      <a:lnTo>
                        <a:pt x="18737" y="2198"/>
                      </a:lnTo>
                      <a:lnTo>
                        <a:pt x="18724" y="2166"/>
                      </a:lnTo>
                      <a:lnTo>
                        <a:pt x="18688" y="2142"/>
                      </a:lnTo>
                      <a:lnTo>
                        <a:pt x="18681" y="2156"/>
                      </a:lnTo>
                      <a:lnTo>
                        <a:pt x="18653" y="2154"/>
                      </a:lnTo>
                      <a:lnTo>
                        <a:pt x="18622" y="2137"/>
                      </a:lnTo>
                      <a:lnTo>
                        <a:pt x="18587" y="2136"/>
                      </a:lnTo>
                      <a:lnTo>
                        <a:pt x="18582" y="2151"/>
                      </a:lnTo>
                      <a:lnTo>
                        <a:pt x="18561" y="2155"/>
                      </a:lnTo>
                      <a:lnTo>
                        <a:pt x="18567" y="2167"/>
                      </a:lnTo>
                      <a:lnTo>
                        <a:pt x="18541" y="2169"/>
                      </a:lnTo>
                      <a:lnTo>
                        <a:pt x="18530" y="2199"/>
                      </a:lnTo>
                      <a:lnTo>
                        <a:pt x="18532" y="2258"/>
                      </a:lnTo>
                      <a:lnTo>
                        <a:pt x="18548" y="2267"/>
                      </a:lnTo>
                      <a:lnTo>
                        <a:pt x="18580" y="2262"/>
                      </a:lnTo>
                      <a:lnTo>
                        <a:pt x="18622" y="2271"/>
                      </a:lnTo>
                      <a:lnTo>
                        <a:pt x="18665" y="2303"/>
                      </a:lnTo>
                      <a:lnTo>
                        <a:pt x="18665" y="2303"/>
                      </a:lnTo>
                      <a:close/>
                      <a:moveTo>
                        <a:pt x="18876" y="2224"/>
                      </a:moveTo>
                      <a:lnTo>
                        <a:pt x="18897" y="2204"/>
                      </a:lnTo>
                      <a:lnTo>
                        <a:pt x="18903" y="2179"/>
                      </a:lnTo>
                      <a:lnTo>
                        <a:pt x="18873" y="2188"/>
                      </a:lnTo>
                      <a:lnTo>
                        <a:pt x="18862" y="2204"/>
                      </a:lnTo>
                      <a:lnTo>
                        <a:pt x="18876" y="2224"/>
                      </a:lnTo>
                      <a:lnTo>
                        <a:pt x="18876" y="2224"/>
                      </a:lnTo>
                      <a:close/>
                      <a:moveTo>
                        <a:pt x="19111" y="11406"/>
                      </a:moveTo>
                      <a:lnTo>
                        <a:pt x="19106" y="11367"/>
                      </a:lnTo>
                      <a:lnTo>
                        <a:pt x="19112" y="11329"/>
                      </a:lnTo>
                      <a:lnTo>
                        <a:pt x="19098" y="11298"/>
                      </a:lnTo>
                      <a:lnTo>
                        <a:pt x="19087" y="11259"/>
                      </a:lnTo>
                      <a:lnTo>
                        <a:pt x="19094" y="11203"/>
                      </a:lnTo>
                      <a:lnTo>
                        <a:pt x="19125" y="11175"/>
                      </a:lnTo>
                      <a:lnTo>
                        <a:pt x="19141" y="11184"/>
                      </a:lnTo>
                      <a:lnTo>
                        <a:pt x="19141" y="11208"/>
                      </a:lnTo>
                      <a:lnTo>
                        <a:pt x="19161" y="11222"/>
                      </a:lnTo>
                      <a:lnTo>
                        <a:pt x="19227" y="11215"/>
                      </a:lnTo>
                      <a:lnTo>
                        <a:pt x="19235" y="11199"/>
                      </a:lnTo>
                      <a:lnTo>
                        <a:pt x="19251" y="11196"/>
                      </a:lnTo>
                      <a:lnTo>
                        <a:pt x="19261" y="11212"/>
                      </a:lnTo>
                      <a:lnTo>
                        <a:pt x="19253" y="11225"/>
                      </a:lnTo>
                      <a:lnTo>
                        <a:pt x="19255" y="11251"/>
                      </a:lnTo>
                      <a:lnTo>
                        <a:pt x="19291" y="11289"/>
                      </a:lnTo>
                      <a:lnTo>
                        <a:pt x="19296" y="11320"/>
                      </a:lnTo>
                      <a:lnTo>
                        <a:pt x="19316" y="11341"/>
                      </a:lnTo>
                      <a:lnTo>
                        <a:pt x="19317" y="11317"/>
                      </a:lnTo>
                      <a:lnTo>
                        <a:pt x="19310" y="11299"/>
                      </a:lnTo>
                      <a:lnTo>
                        <a:pt x="19313" y="11264"/>
                      </a:lnTo>
                      <a:lnTo>
                        <a:pt x="19313" y="11224"/>
                      </a:lnTo>
                      <a:lnTo>
                        <a:pt x="19280" y="11197"/>
                      </a:lnTo>
                      <a:lnTo>
                        <a:pt x="19272" y="11151"/>
                      </a:lnTo>
                      <a:lnTo>
                        <a:pt x="19259" y="11123"/>
                      </a:lnTo>
                      <a:lnTo>
                        <a:pt x="19235" y="11135"/>
                      </a:lnTo>
                      <a:lnTo>
                        <a:pt x="19212" y="11135"/>
                      </a:lnTo>
                      <a:lnTo>
                        <a:pt x="19166" y="11105"/>
                      </a:lnTo>
                      <a:lnTo>
                        <a:pt x="19159" y="11055"/>
                      </a:lnTo>
                      <a:lnTo>
                        <a:pt x="19136" y="11015"/>
                      </a:lnTo>
                      <a:lnTo>
                        <a:pt x="19094" y="10978"/>
                      </a:lnTo>
                      <a:lnTo>
                        <a:pt x="19068" y="10972"/>
                      </a:lnTo>
                      <a:lnTo>
                        <a:pt x="19041" y="10939"/>
                      </a:lnTo>
                      <a:lnTo>
                        <a:pt x="19026" y="10879"/>
                      </a:lnTo>
                      <a:lnTo>
                        <a:pt x="19000" y="10835"/>
                      </a:lnTo>
                      <a:lnTo>
                        <a:pt x="18988" y="10793"/>
                      </a:lnTo>
                      <a:lnTo>
                        <a:pt x="18989" y="10737"/>
                      </a:lnTo>
                      <a:lnTo>
                        <a:pt x="18983" y="10672"/>
                      </a:lnTo>
                      <a:lnTo>
                        <a:pt x="18962" y="10637"/>
                      </a:lnTo>
                      <a:lnTo>
                        <a:pt x="18970" y="10579"/>
                      </a:lnTo>
                      <a:lnTo>
                        <a:pt x="18967" y="10545"/>
                      </a:lnTo>
                      <a:lnTo>
                        <a:pt x="18943" y="10502"/>
                      </a:lnTo>
                      <a:lnTo>
                        <a:pt x="18959" y="10479"/>
                      </a:lnTo>
                      <a:lnTo>
                        <a:pt x="18965" y="10455"/>
                      </a:lnTo>
                      <a:lnTo>
                        <a:pt x="18964" y="10434"/>
                      </a:lnTo>
                      <a:lnTo>
                        <a:pt x="18981" y="10432"/>
                      </a:lnTo>
                      <a:lnTo>
                        <a:pt x="19000" y="10436"/>
                      </a:lnTo>
                      <a:lnTo>
                        <a:pt x="19040" y="10427"/>
                      </a:lnTo>
                      <a:lnTo>
                        <a:pt x="19080" y="10432"/>
                      </a:lnTo>
                      <a:lnTo>
                        <a:pt x="19116" y="10456"/>
                      </a:lnTo>
                      <a:lnTo>
                        <a:pt x="19140" y="10505"/>
                      </a:lnTo>
                      <a:lnTo>
                        <a:pt x="19176" y="10518"/>
                      </a:lnTo>
                      <a:lnTo>
                        <a:pt x="19207" y="10539"/>
                      </a:lnTo>
                      <a:lnTo>
                        <a:pt x="19238" y="10587"/>
                      </a:lnTo>
                      <a:lnTo>
                        <a:pt x="19257" y="10596"/>
                      </a:lnTo>
                      <a:lnTo>
                        <a:pt x="19241" y="10552"/>
                      </a:lnTo>
                      <a:lnTo>
                        <a:pt x="19206" y="10508"/>
                      </a:lnTo>
                      <a:lnTo>
                        <a:pt x="19156" y="10473"/>
                      </a:lnTo>
                      <a:lnTo>
                        <a:pt x="19130" y="10426"/>
                      </a:lnTo>
                      <a:lnTo>
                        <a:pt x="19100" y="10384"/>
                      </a:lnTo>
                      <a:lnTo>
                        <a:pt x="19100" y="10362"/>
                      </a:lnTo>
                      <a:lnTo>
                        <a:pt x="19080" y="10345"/>
                      </a:lnTo>
                      <a:lnTo>
                        <a:pt x="19049" y="10284"/>
                      </a:lnTo>
                      <a:lnTo>
                        <a:pt x="19033" y="10245"/>
                      </a:lnTo>
                      <a:lnTo>
                        <a:pt x="19011" y="10233"/>
                      </a:lnTo>
                      <a:lnTo>
                        <a:pt x="19005" y="10199"/>
                      </a:lnTo>
                      <a:lnTo>
                        <a:pt x="18955" y="10138"/>
                      </a:lnTo>
                      <a:lnTo>
                        <a:pt x="18908" y="10055"/>
                      </a:lnTo>
                      <a:lnTo>
                        <a:pt x="18896" y="10013"/>
                      </a:lnTo>
                      <a:lnTo>
                        <a:pt x="18836" y="9933"/>
                      </a:lnTo>
                      <a:lnTo>
                        <a:pt x="18805" y="9873"/>
                      </a:lnTo>
                      <a:lnTo>
                        <a:pt x="18780" y="9856"/>
                      </a:lnTo>
                      <a:lnTo>
                        <a:pt x="18780" y="9820"/>
                      </a:lnTo>
                      <a:lnTo>
                        <a:pt x="18761" y="9789"/>
                      </a:lnTo>
                      <a:lnTo>
                        <a:pt x="18739" y="9779"/>
                      </a:lnTo>
                      <a:lnTo>
                        <a:pt x="18737" y="9795"/>
                      </a:lnTo>
                      <a:lnTo>
                        <a:pt x="18717" y="9792"/>
                      </a:lnTo>
                      <a:lnTo>
                        <a:pt x="18709" y="9778"/>
                      </a:lnTo>
                      <a:lnTo>
                        <a:pt x="18717" y="9750"/>
                      </a:lnTo>
                      <a:lnTo>
                        <a:pt x="18706" y="9725"/>
                      </a:lnTo>
                      <a:lnTo>
                        <a:pt x="18674" y="9705"/>
                      </a:lnTo>
                      <a:lnTo>
                        <a:pt x="18644" y="9668"/>
                      </a:lnTo>
                      <a:lnTo>
                        <a:pt x="18626" y="9622"/>
                      </a:lnTo>
                      <a:lnTo>
                        <a:pt x="18610" y="9595"/>
                      </a:lnTo>
                      <a:lnTo>
                        <a:pt x="18605" y="9559"/>
                      </a:lnTo>
                      <a:lnTo>
                        <a:pt x="18613" y="9532"/>
                      </a:lnTo>
                      <a:lnTo>
                        <a:pt x="18620" y="9538"/>
                      </a:lnTo>
                      <a:lnTo>
                        <a:pt x="18612" y="9488"/>
                      </a:lnTo>
                      <a:lnTo>
                        <a:pt x="18605" y="9433"/>
                      </a:lnTo>
                      <a:lnTo>
                        <a:pt x="18595" y="9395"/>
                      </a:lnTo>
                      <a:lnTo>
                        <a:pt x="18561" y="9380"/>
                      </a:lnTo>
                      <a:lnTo>
                        <a:pt x="18525" y="9340"/>
                      </a:lnTo>
                      <a:lnTo>
                        <a:pt x="18521" y="9319"/>
                      </a:lnTo>
                      <a:lnTo>
                        <a:pt x="18503" y="9299"/>
                      </a:lnTo>
                      <a:lnTo>
                        <a:pt x="18503" y="9283"/>
                      </a:lnTo>
                      <a:lnTo>
                        <a:pt x="18518" y="9279"/>
                      </a:lnTo>
                      <a:lnTo>
                        <a:pt x="18550" y="9311"/>
                      </a:lnTo>
                      <a:lnTo>
                        <a:pt x="18582" y="9358"/>
                      </a:lnTo>
                      <a:lnTo>
                        <a:pt x="18568" y="9315"/>
                      </a:lnTo>
                      <a:lnTo>
                        <a:pt x="18528" y="9255"/>
                      </a:lnTo>
                      <a:lnTo>
                        <a:pt x="18488" y="9213"/>
                      </a:lnTo>
                      <a:lnTo>
                        <a:pt x="18474" y="9213"/>
                      </a:lnTo>
                      <a:lnTo>
                        <a:pt x="18464" y="9184"/>
                      </a:lnTo>
                      <a:lnTo>
                        <a:pt x="18395" y="9129"/>
                      </a:lnTo>
                      <a:lnTo>
                        <a:pt x="18371" y="9091"/>
                      </a:lnTo>
                      <a:lnTo>
                        <a:pt x="18373" y="9033"/>
                      </a:lnTo>
                      <a:lnTo>
                        <a:pt x="18354" y="9011"/>
                      </a:lnTo>
                      <a:lnTo>
                        <a:pt x="18303" y="8992"/>
                      </a:lnTo>
                      <a:lnTo>
                        <a:pt x="18279" y="8944"/>
                      </a:lnTo>
                      <a:lnTo>
                        <a:pt x="18267" y="8928"/>
                      </a:lnTo>
                      <a:lnTo>
                        <a:pt x="18254" y="8946"/>
                      </a:lnTo>
                      <a:lnTo>
                        <a:pt x="18267" y="8961"/>
                      </a:lnTo>
                      <a:lnTo>
                        <a:pt x="18268" y="8986"/>
                      </a:lnTo>
                      <a:lnTo>
                        <a:pt x="18248" y="8993"/>
                      </a:lnTo>
                      <a:lnTo>
                        <a:pt x="18223" y="8975"/>
                      </a:lnTo>
                      <a:lnTo>
                        <a:pt x="18196" y="8978"/>
                      </a:lnTo>
                      <a:lnTo>
                        <a:pt x="18240" y="9025"/>
                      </a:lnTo>
                      <a:lnTo>
                        <a:pt x="18298" y="9060"/>
                      </a:lnTo>
                      <a:lnTo>
                        <a:pt x="18316" y="9086"/>
                      </a:lnTo>
                      <a:lnTo>
                        <a:pt x="18311" y="9125"/>
                      </a:lnTo>
                      <a:lnTo>
                        <a:pt x="18327" y="9110"/>
                      </a:lnTo>
                      <a:lnTo>
                        <a:pt x="18347" y="9107"/>
                      </a:lnTo>
                      <a:lnTo>
                        <a:pt x="18355" y="9131"/>
                      </a:lnTo>
                      <a:lnTo>
                        <a:pt x="18342" y="9147"/>
                      </a:lnTo>
                      <a:lnTo>
                        <a:pt x="18319" y="9156"/>
                      </a:lnTo>
                      <a:lnTo>
                        <a:pt x="18325" y="9179"/>
                      </a:lnTo>
                      <a:lnTo>
                        <a:pt x="18351" y="9180"/>
                      </a:lnTo>
                      <a:lnTo>
                        <a:pt x="18359" y="9215"/>
                      </a:lnTo>
                      <a:lnTo>
                        <a:pt x="18332" y="9230"/>
                      </a:lnTo>
                      <a:lnTo>
                        <a:pt x="18306" y="9225"/>
                      </a:lnTo>
                      <a:lnTo>
                        <a:pt x="18285" y="9198"/>
                      </a:lnTo>
                      <a:lnTo>
                        <a:pt x="18263" y="9218"/>
                      </a:lnTo>
                      <a:lnTo>
                        <a:pt x="18244" y="9264"/>
                      </a:lnTo>
                      <a:lnTo>
                        <a:pt x="18275" y="9298"/>
                      </a:lnTo>
                      <a:lnTo>
                        <a:pt x="18285" y="9339"/>
                      </a:lnTo>
                      <a:lnTo>
                        <a:pt x="18320" y="9382"/>
                      </a:lnTo>
                      <a:lnTo>
                        <a:pt x="18349" y="9435"/>
                      </a:lnTo>
                      <a:lnTo>
                        <a:pt x="18353" y="9508"/>
                      </a:lnTo>
                      <a:lnTo>
                        <a:pt x="18365" y="9524"/>
                      </a:lnTo>
                      <a:lnTo>
                        <a:pt x="18372" y="9579"/>
                      </a:lnTo>
                      <a:lnTo>
                        <a:pt x="18395" y="9660"/>
                      </a:lnTo>
                      <a:lnTo>
                        <a:pt x="18422" y="9715"/>
                      </a:lnTo>
                      <a:lnTo>
                        <a:pt x="18459" y="9734"/>
                      </a:lnTo>
                      <a:lnTo>
                        <a:pt x="18463" y="9750"/>
                      </a:lnTo>
                      <a:lnTo>
                        <a:pt x="18446" y="9761"/>
                      </a:lnTo>
                      <a:lnTo>
                        <a:pt x="18531" y="9844"/>
                      </a:lnTo>
                      <a:lnTo>
                        <a:pt x="18558" y="9853"/>
                      </a:lnTo>
                      <a:lnTo>
                        <a:pt x="18598" y="9912"/>
                      </a:lnTo>
                      <a:lnTo>
                        <a:pt x="18610" y="9968"/>
                      </a:lnTo>
                      <a:lnTo>
                        <a:pt x="18606" y="10013"/>
                      </a:lnTo>
                      <a:lnTo>
                        <a:pt x="18632" y="10058"/>
                      </a:lnTo>
                      <a:lnTo>
                        <a:pt x="18632" y="10093"/>
                      </a:lnTo>
                      <a:lnTo>
                        <a:pt x="18661" y="10112"/>
                      </a:lnTo>
                      <a:lnTo>
                        <a:pt x="18693" y="10148"/>
                      </a:lnTo>
                      <a:lnTo>
                        <a:pt x="18684" y="10159"/>
                      </a:lnTo>
                      <a:lnTo>
                        <a:pt x="18687" y="10184"/>
                      </a:lnTo>
                      <a:lnTo>
                        <a:pt x="18725" y="10245"/>
                      </a:lnTo>
                      <a:lnTo>
                        <a:pt x="18734" y="10283"/>
                      </a:lnTo>
                      <a:lnTo>
                        <a:pt x="18752" y="10329"/>
                      </a:lnTo>
                      <a:lnTo>
                        <a:pt x="18756" y="10393"/>
                      </a:lnTo>
                      <a:lnTo>
                        <a:pt x="18768" y="10415"/>
                      </a:lnTo>
                      <a:lnTo>
                        <a:pt x="18764" y="10449"/>
                      </a:lnTo>
                      <a:lnTo>
                        <a:pt x="18771" y="10505"/>
                      </a:lnTo>
                      <a:lnTo>
                        <a:pt x="18798" y="10572"/>
                      </a:lnTo>
                      <a:lnTo>
                        <a:pt x="18791" y="10597"/>
                      </a:lnTo>
                      <a:lnTo>
                        <a:pt x="18796" y="10642"/>
                      </a:lnTo>
                      <a:lnTo>
                        <a:pt x="18829" y="10672"/>
                      </a:lnTo>
                      <a:lnTo>
                        <a:pt x="18891" y="10751"/>
                      </a:lnTo>
                      <a:lnTo>
                        <a:pt x="18891" y="10784"/>
                      </a:lnTo>
                      <a:lnTo>
                        <a:pt x="18918" y="10830"/>
                      </a:lnTo>
                      <a:lnTo>
                        <a:pt x="18912" y="10902"/>
                      </a:lnTo>
                      <a:lnTo>
                        <a:pt x="18920" y="10958"/>
                      </a:lnTo>
                      <a:lnTo>
                        <a:pt x="18949" y="11012"/>
                      </a:lnTo>
                      <a:lnTo>
                        <a:pt x="18957" y="11048"/>
                      </a:lnTo>
                      <a:lnTo>
                        <a:pt x="19002" y="11106"/>
                      </a:lnTo>
                      <a:lnTo>
                        <a:pt x="19007" y="11132"/>
                      </a:lnTo>
                      <a:lnTo>
                        <a:pt x="18998" y="11187"/>
                      </a:lnTo>
                      <a:lnTo>
                        <a:pt x="18993" y="11259"/>
                      </a:lnTo>
                      <a:lnTo>
                        <a:pt x="19007" y="11302"/>
                      </a:lnTo>
                      <a:lnTo>
                        <a:pt x="19043" y="11327"/>
                      </a:lnTo>
                      <a:lnTo>
                        <a:pt x="19068" y="11379"/>
                      </a:lnTo>
                      <a:lnTo>
                        <a:pt x="19111" y="11406"/>
                      </a:lnTo>
                      <a:lnTo>
                        <a:pt x="19111" y="11406"/>
                      </a:lnTo>
                      <a:close/>
                      <a:moveTo>
                        <a:pt x="17365" y="8982"/>
                      </a:moveTo>
                      <a:lnTo>
                        <a:pt x="17377" y="8978"/>
                      </a:lnTo>
                      <a:lnTo>
                        <a:pt x="17381" y="8961"/>
                      </a:lnTo>
                      <a:lnTo>
                        <a:pt x="17391" y="8950"/>
                      </a:lnTo>
                      <a:lnTo>
                        <a:pt x="17406" y="8954"/>
                      </a:lnTo>
                      <a:lnTo>
                        <a:pt x="17428" y="8979"/>
                      </a:lnTo>
                      <a:lnTo>
                        <a:pt x="17456" y="8987"/>
                      </a:lnTo>
                      <a:lnTo>
                        <a:pt x="17475" y="8967"/>
                      </a:lnTo>
                      <a:lnTo>
                        <a:pt x="17486" y="8948"/>
                      </a:lnTo>
                      <a:lnTo>
                        <a:pt x="17473" y="8929"/>
                      </a:lnTo>
                      <a:lnTo>
                        <a:pt x="17474" y="8908"/>
                      </a:lnTo>
                      <a:lnTo>
                        <a:pt x="17494" y="8889"/>
                      </a:lnTo>
                      <a:lnTo>
                        <a:pt x="17499" y="8873"/>
                      </a:lnTo>
                      <a:lnTo>
                        <a:pt x="17471" y="8874"/>
                      </a:lnTo>
                      <a:lnTo>
                        <a:pt x="17466" y="8888"/>
                      </a:lnTo>
                      <a:lnTo>
                        <a:pt x="17448" y="8900"/>
                      </a:lnTo>
                      <a:lnTo>
                        <a:pt x="17440" y="8891"/>
                      </a:lnTo>
                      <a:lnTo>
                        <a:pt x="17455" y="8870"/>
                      </a:lnTo>
                      <a:lnTo>
                        <a:pt x="17457" y="8856"/>
                      </a:lnTo>
                      <a:lnTo>
                        <a:pt x="17448" y="8849"/>
                      </a:lnTo>
                      <a:lnTo>
                        <a:pt x="17411" y="8856"/>
                      </a:lnTo>
                      <a:lnTo>
                        <a:pt x="17388" y="8844"/>
                      </a:lnTo>
                      <a:lnTo>
                        <a:pt x="17369" y="8860"/>
                      </a:lnTo>
                      <a:lnTo>
                        <a:pt x="17360" y="8891"/>
                      </a:lnTo>
                      <a:lnTo>
                        <a:pt x="17338" y="8911"/>
                      </a:lnTo>
                      <a:lnTo>
                        <a:pt x="17338" y="8936"/>
                      </a:lnTo>
                      <a:lnTo>
                        <a:pt x="17365" y="8982"/>
                      </a:lnTo>
                      <a:lnTo>
                        <a:pt x="17365" y="8982"/>
                      </a:lnTo>
                      <a:close/>
                      <a:moveTo>
                        <a:pt x="17253" y="8956"/>
                      </a:moveTo>
                      <a:lnTo>
                        <a:pt x="17266" y="8951"/>
                      </a:lnTo>
                      <a:lnTo>
                        <a:pt x="17266" y="8942"/>
                      </a:lnTo>
                      <a:lnTo>
                        <a:pt x="17276" y="8930"/>
                      </a:lnTo>
                      <a:lnTo>
                        <a:pt x="17295" y="8943"/>
                      </a:lnTo>
                      <a:lnTo>
                        <a:pt x="17307" y="8933"/>
                      </a:lnTo>
                      <a:lnTo>
                        <a:pt x="17296" y="8910"/>
                      </a:lnTo>
                      <a:lnTo>
                        <a:pt x="17310" y="8890"/>
                      </a:lnTo>
                      <a:lnTo>
                        <a:pt x="17303" y="8869"/>
                      </a:lnTo>
                      <a:lnTo>
                        <a:pt x="17292" y="8870"/>
                      </a:lnTo>
                      <a:lnTo>
                        <a:pt x="17273" y="8891"/>
                      </a:lnTo>
                      <a:lnTo>
                        <a:pt x="17240" y="8905"/>
                      </a:lnTo>
                      <a:lnTo>
                        <a:pt x="17239" y="8932"/>
                      </a:lnTo>
                      <a:lnTo>
                        <a:pt x="17253" y="8956"/>
                      </a:lnTo>
                      <a:lnTo>
                        <a:pt x="17253" y="8956"/>
                      </a:lnTo>
                      <a:close/>
                      <a:moveTo>
                        <a:pt x="17487" y="9069"/>
                      </a:moveTo>
                      <a:lnTo>
                        <a:pt x="17493" y="9078"/>
                      </a:lnTo>
                      <a:lnTo>
                        <a:pt x="17513" y="9063"/>
                      </a:lnTo>
                      <a:lnTo>
                        <a:pt x="17520" y="9042"/>
                      </a:lnTo>
                      <a:lnTo>
                        <a:pt x="17502" y="9027"/>
                      </a:lnTo>
                      <a:lnTo>
                        <a:pt x="17497" y="9035"/>
                      </a:lnTo>
                      <a:lnTo>
                        <a:pt x="17500" y="9047"/>
                      </a:lnTo>
                      <a:lnTo>
                        <a:pt x="17487" y="9069"/>
                      </a:lnTo>
                      <a:lnTo>
                        <a:pt x="17487" y="9069"/>
                      </a:lnTo>
                      <a:close/>
                      <a:moveTo>
                        <a:pt x="17451" y="9029"/>
                      </a:moveTo>
                      <a:lnTo>
                        <a:pt x="17450" y="9048"/>
                      </a:lnTo>
                      <a:lnTo>
                        <a:pt x="17464" y="9071"/>
                      </a:lnTo>
                      <a:lnTo>
                        <a:pt x="17471" y="9055"/>
                      </a:lnTo>
                      <a:lnTo>
                        <a:pt x="17469" y="9029"/>
                      </a:lnTo>
                      <a:lnTo>
                        <a:pt x="17461" y="9021"/>
                      </a:lnTo>
                      <a:lnTo>
                        <a:pt x="17451" y="9029"/>
                      </a:lnTo>
                      <a:lnTo>
                        <a:pt x="17451" y="9029"/>
                      </a:lnTo>
                      <a:close/>
                      <a:moveTo>
                        <a:pt x="17459" y="9186"/>
                      </a:moveTo>
                      <a:lnTo>
                        <a:pt x="17478" y="9154"/>
                      </a:lnTo>
                      <a:lnTo>
                        <a:pt x="17497" y="9149"/>
                      </a:lnTo>
                      <a:lnTo>
                        <a:pt x="17508" y="9122"/>
                      </a:lnTo>
                      <a:lnTo>
                        <a:pt x="17501" y="9112"/>
                      </a:lnTo>
                      <a:lnTo>
                        <a:pt x="17509" y="9092"/>
                      </a:lnTo>
                      <a:lnTo>
                        <a:pt x="17459" y="9104"/>
                      </a:lnTo>
                      <a:lnTo>
                        <a:pt x="17431" y="9143"/>
                      </a:lnTo>
                      <a:lnTo>
                        <a:pt x="17434" y="9168"/>
                      </a:lnTo>
                      <a:lnTo>
                        <a:pt x="17459" y="9186"/>
                      </a:lnTo>
                      <a:lnTo>
                        <a:pt x="17459" y="9186"/>
                      </a:lnTo>
                      <a:close/>
                      <a:moveTo>
                        <a:pt x="18770" y="7185"/>
                      </a:moveTo>
                      <a:lnTo>
                        <a:pt x="18785" y="7187"/>
                      </a:lnTo>
                      <a:lnTo>
                        <a:pt x="18809" y="7152"/>
                      </a:lnTo>
                      <a:lnTo>
                        <a:pt x="18811" y="7128"/>
                      </a:lnTo>
                      <a:lnTo>
                        <a:pt x="18790" y="7132"/>
                      </a:lnTo>
                      <a:lnTo>
                        <a:pt x="18772" y="7158"/>
                      </a:lnTo>
                      <a:lnTo>
                        <a:pt x="18770" y="7185"/>
                      </a:lnTo>
                      <a:lnTo>
                        <a:pt x="18770" y="7185"/>
                      </a:lnTo>
                      <a:close/>
                      <a:moveTo>
                        <a:pt x="20862" y="6967"/>
                      </a:moveTo>
                      <a:lnTo>
                        <a:pt x="20874" y="6971"/>
                      </a:lnTo>
                      <a:lnTo>
                        <a:pt x="20869" y="6933"/>
                      </a:lnTo>
                      <a:lnTo>
                        <a:pt x="20853" y="6901"/>
                      </a:lnTo>
                      <a:lnTo>
                        <a:pt x="20864" y="6885"/>
                      </a:lnTo>
                      <a:lnTo>
                        <a:pt x="20864" y="6861"/>
                      </a:lnTo>
                      <a:lnTo>
                        <a:pt x="20881" y="6820"/>
                      </a:lnTo>
                      <a:lnTo>
                        <a:pt x="20907" y="6790"/>
                      </a:lnTo>
                      <a:lnTo>
                        <a:pt x="20950" y="6759"/>
                      </a:lnTo>
                      <a:lnTo>
                        <a:pt x="20966" y="6750"/>
                      </a:lnTo>
                      <a:lnTo>
                        <a:pt x="20957" y="6713"/>
                      </a:lnTo>
                      <a:lnTo>
                        <a:pt x="20939" y="6671"/>
                      </a:lnTo>
                      <a:lnTo>
                        <a:pt x="20899" y="6626"/>
                      </a:lnTo>
                      <a:lnTo>
                        <a:pt x="20881" y="6619"/>
                      </a:lnTo>
                      <a:lnTo>
                        <a:pt x="20862" y="6638"/>
                      </a:lnTo>
                      <a:lnTo>
                        <a:pt x="20858" y="6655"/>
                      </a:lnTo>
                      <a:lnTo>
                        <a:pt x="20844" y="6665"/>
                      </a:lnTo>
                      <a:lnTo>
                        <a:pt x="20802" y="6714"/>
                      </a:lnTo>
                      <a:lnTo>
                        <a:pt x="20785" y="6721"/>
                      </a:lnTo>
                      <a:lnTo>
                        <a:pt x="20765" y="6754"/>
                      </a:lnTo>
                      <a:lnTo>
                        <a:pt x="20783" y="6752"/>
                      </a:lnTo>
                      <a:lnTo>
                        <a:pt x="20815" y="6741"/>
                      </a:lnTo>
                      <a:lnTo>
                        <a:pt x="20819" y="6746"/>
                      </a:lnTo>
                      <a:lnTo>
                        <a:pt x="20810" y="6776"/>
                      </a:lnTo>
                      <a:lnTo>
                        <a:pt x="20821" y="6830"/>
                      </a:lnTo>
                      <a:lnTo>
                        <a:pt x="20839" y="6856"/>
                      </a:lnTo>
                      <a:lnTo>
                        <a:pt x="20842" y="6894"/>
                      </a:lnTo>
                      <a:lnTo>
                        <a:pt x="20826" y="6915"/>
                      </a:lnTo>
                      <a:lnTo>
                        <a:pt x="20832" y="6935"/>
                      </a:lnTo>
                      <a:lnTo>
                        <a:pt x="20862" y="6967"/>
                      </a:lnTo>
                      <a:lnTo>
                        <a:pt x="20862" y="6967"/>
                      </a:lnTo>
                      <a:close/>
                      <a:moveTo>
                        <a:pt x="22094" y="8048"/>
                      </a:moveTo>
                      <a:lnTo>
                        <a:pt x="22112" y="8075"/>
                      </a:lnTo>
                      <a:lnTo>
                        <a:pt x="22144" y="8076"/>
                      </a:lnTo>
                      <a:lnTo>
                        <a:pt x="22182" y="8110"/>
                      </a:lnTo>
                      <a:lnTo>
                        <a:pt x="22233" y="8125"/>
                      </a:lnTo>
                      <a:lnTo>
                        <a:pt x="22252" y="8142"/>
                      </a:lnTo>
                      <a:lnTo>
                        <a:pt x="22297" y="8132"/>
                      </a:lnTo>
                      <a:lnTo>
                        <a:pt x="22283" y="8119"/>
                      </a:lnTo>
                      <a:lnTo>
                        <a:pt x="22232" y="8099"/>
                      </a:lnTo>
                      <a:lnTo>
                        <a:pt x="22209" y="8080"/>
                      </a:lnTo>
                      <a:lnTo>
                        <a:pt x="22176" y="8076"/>
                      </a:lnTo>
                      <a:lnTo>
                        <a:pt x="22152" y="8048"/>
                      </a:lnTo>
                      <a:lnTo>
                        <a:pt x="22110" y="8037"/>
                      </a:lnTo>
                      <a:lnTo>
                        <a:pt x="22094" y="8048"/>
                      </a:lnTo>
                      <a:lnTo>
                        <a:pt x="22094" y="8048"/>
                      </a:lnTo>
                      <a:close/>
                      <a:moveTo>
                        <a:pt x="21740" y="7964"/>
                      </a:moveTo>
                      <a:lnTo>
                        <a:pt x="21767" y="7976"/>
                      </a:lnTo>
                      <a:lnTo>
                        <a:pt x="21795" y="7975"/>
                      </a:lnTo>
                      <a:lnTo>
                        <a:pt x="21814" y="7995"/>
                      </a:lnTo>
                      <a:lnTo>
                        <a:pt x="21812" y="8007"/>
                      </a:lnTo>
                      <a:lnTo>
                        <a:pt x="21845" y="8049"/>
                      </a:lnTo>
                      <a:lnTo>
                        <a:pt x="21869" y="8054"/>
                      </a:lnTo>
                      <a:lnTo>
                        <a:pt x="21898" y="8086"/>
                      </a:lnTo>
                      <a:lnTo>
                        <a:pt x="21914" y="8088"/>
                      </a:lnTo>
                      <a:lnTo>
                        <a:pt x="21929" y="8081"/>
                      </a:lnTo>
                      <a:lnTo>
                        <a:pt x="21961" y="8113"/>
                      </a:lnTo>
                      <a:lnTo>
                        <a:pt x="21998" y="8118"/>
                      </a:lnTo>
                      <a:lnTo>
                        <a:pt x="22005" y="8105"/>
                      </a:lnTo>
                      <a:lnTo>
                        <a:pt x="21985" y="8067"/>
                      </a:lnTo>
                      <a:lnTo>
                        <a:pt x="21949" y="8054"/>
                      </a:lnTo>
                      <a:lnTo>
                        <a:pt x="21902" y="8019"/>
                      </a:lnTo>
                      <a:lnTo>
                        <a:pt x="21890" y="7988"/>
                      </a:lnTo>
                      <a:lnTo>
                        <a:pt x="21858" y="7985"/>
                      </a:lnTo>
                      <a:lnTo>
                        <a:pt x="21827" y="7938"/>
                      </a:lnTo>
                      <a:lnTo>
                        <a:pt x="21827" y="7926"/>
                      </a:lnTo>
                      <a:lnTo>
                        <a:pt x="21844" y="7912"/>
                      </a:lnTo>
                      <a:lnTo>
                        <a:pt x="21808" y="7907"/>
                      </a:lnTo>
                      <a:lnTo>
                        <a:pt x="21787" y="7915"/>
                      </a:lnTo>
                      <a:lnTo>
                        <a:pt x="21763" y="7915"/>
                      </a:lnTo>
                      <a:lnTo>
                        <a:pt x="21739" y="7944"/>
                      </a:lnTo>
                      <a:lnTo>
                        <a:pt x="21740" y="7964"/>
                      </a:lnTo>
                      <a:lnTo>
                        <a:pt x="21740" y="7964"/>
                      </a:lnTo>
                      <a:close/>
                      <a:moveTo>
                        <a:pt x="20897" y="9732"/>
                      </a:moveTo>
                      <a:lnTo>
                        <a:pt x="20912" y="9732"/>
                      </a:lnTo>
                      <a:lnTo>
                        <a:pt x="20925" y="9716"/>
                      </a:lnTo>
                      <a:lnTo>
                        <a:pt x="20918" y="9686"/>
                      </a:lnTo>
                      <a:lnTo>
                        <a:pt x="20899" y="9665"/>
                      </a:lnTo>
                      <a:lnTo>
                        <a:pt x="20876" y="9685"/>
                      </a:lnTo>
                      <a:lnTo>
                        <a:pt x="20876" y="9706"/>
                      </a:lnTo>
                      <a:lnTo>
                        <a:pt x="20897" y="9732"/>
                      </a:lnTo>
                      <a:lnTo>
                        <a:pt x="20897" y="9732"/>
                      </a:lnTo>
                      <a:close/>
                      <a:moveTo>
                        <a:pt x="20717" y="9687"/>
                      </a:moveTo>
                      <a:lnTo>
                        <a:pt x="20715" y="9715"/>
                      </a:lnTo>
                      <a:lnTo>
                        <a:pt x="20730" y="9728"/>
                      </a:lnTo>
                      <a:lnTo>
                        <a:pt x="20765" y="9725"/>
                      </a:lnTo>
                      <a:lnTo>
                        <a:pt x="20771" y="9702"/>
                      </a:lnTo>
                      <a:lnTo>
                        <a:pt x="20737" y="9674"/>
                      </a:lnTo>
                      <a:lnTo>
                        <a:pt x="20717" y="9687"/>
                      </a:lnTo>
                      <a:lnTo>
                        <a:pt x="20717" y="9687"/>
                      </a:lnTo>
                      <a:close/>
                      <a:moveTo>
                        <a:pt x="20813" y="9973"/>
                      </a:moveTo>
                      <a:lnTo>
                        <a:pt x="20825" y="9975"/>
                      </a:lnTo>
                      <a:lnTo>
                        <a:pt x="20825" y="9936"/>
                      </a:lnTo>
                      <a:lnTo>
                        <a:pt x="20830" y="9909"/>
                      </a:lnTo>
                      <a:lnTo>
                        <a:pt x="20858" y="9894"/>
                      </a:lnTo>
                      <a:lnTo>
                        <a:pt x="20878" y="9864"/>
                      </a:lnTo>
                      <a:lnTo>
                        <a:pt x="20877" y="9828"/>
                      </a:lnTo>
                      <a:lnTo>
                        <a:pt x="20881" y="9801"/>
                      </a:lnTo>
                      <a:lnTo>
                        <a:pt x="20900" y="9784"/>
                      </a:lnTo>
                      <a:lnTo>
                        <a:pt x="20890" y="9751"/>
                      </a:lnTo>
                      <a:lnTo>
                        <a:pt x="20836" y="9703"/>
                      </a:lnTo>
                      <a:lnTo>
                        <a:pt x="20828" y="9730"/>
                      </a:lnTo>
                      <a:lnTo>
                        <a:pt x="20832" y="9791"/>
                      </a:lnTo>
                      <a:lnTo>
                        <a:pt x="20828" y="9825"/>
                      </a:lnTo>
                      <a:lnTo>
                        <a:pt x="20800" y="9835"/>
                      </a:lnTo>
                      <a:lnTo>
                        <a:pt x="20780" y="9867"/>
                      </a:lnTo>
                      <a:lnTo>
                        <a:pt x="20760" y="9869"/>
                      </a:lnTo>
                      <a:lnTo>
                        <a:pt x="20756" y="9879"/>
                      </a:lnTo>
                      <a:lnTo>
                        <a:pt x="20782" y="9909"/>
                      </a:lnTo>
                      <a:lnTo>
                        <a:pt x="20782" y="9935"/>
                      </a:lnTo>
                      <a:lnTo>
                        <a:pt x="20763" y="9946"/>
                      </a:lnTo>
                      <a:lnTo>
                        <a:pt x="20771" y="9957"/>
                      </a:lnTo>
                      <a:lnTo>
                        <a:pt x="20802" y="9955"/>
                      </a:lnTo>
                      <a:lnTo>
                        <a:pt x="20813" y="9973"/>
                      </a:lnTo>
                      <a:lnTo>
                        <a:pt x="20813" y="9973"/>
                      </a:lnTo>
                      <a:close/>
                      <a:moveTo>
                        <a:pt x="20781" y="10183"/>
                      </a:moveTo>
                      <a:lnTo>
                        <a:pt x="20781" y="10183"/>
                      </a:lnTo>
                      <a:lnTo>
                        <a:pt x="20781" y="10181"/>
                      </a:lnTo>
                      <a:lnTo>
                        <a:pt x="20782" y="10178"/>
                      </a:lnTo>
                      <a:lnTo>
                        <a:pt x="20788" y="10171"/>
                      </a:lnTo>
                      <a:lnTo>
                        <a:pt x="20797" y="10162"/>
                      </a:lnTo>
                      <a:lnTo>
                        <a:pt x="20781" y="10129"/>
                      </a:lnTo>
                      <a:lnTo>
                        <a:pt x="20779" y="10099"/>
                      </a:lnTo>
                      <a:lnTo>
                        <a:pt x="20770" y="10094"/>
                      </a:lnTo>
                      <a:lnTo>
                        <a:pt x="20770" y="10125"/>
                      </a:lnTo>
                      <a:lnTo>
                        <a:pt x="20758" y="10159"/>
                      </a:lnTo>
                      <a:lnTo>
                        <a:pt x="20781" y="10183"/>
                      </a:lnTo>
                      <a:lnTo>
                        <a:pt x="20781" y="10183"/>
                      </a:lnTo>
                      <a:close/>
                      <a:moveTo>
                        <a:pt x="20788" y="10249"/>
                      </a:moveTo>
                      <a:lnTo>
                        <a:pt x="20805" y="10242"/>
                      </a:lnTo>
                      <a:lnTo>
                        <a:pt x="20799" y="10221"/>
                      </a:lnTo>
                      <a:lnTo>
                        <a:pt x="20774" y="10212"/>
                      </a:lnTo>
                      <a:lnTo>
                        <a:pt x="20765" y="10218"/>
                      </a:lnTo>
                      <a:lnTo>
                        <a:pt x="20771" y="10234"/>
                      </a:lnTo>
                      <a:lnTo>
                        <a:pt x="20788" y="10249"/>
                      </a:lnTo>
                      <a:lnTo>
                        <a:pt x="20788" y="10249"/>
                      </a:lnTo>
                      <a:close/>
                      <a:moveTo>
                        <a:pt x="20728" y="10298"/>
                      </a:moveTo>
                      <a:lnTo>
                        <a:pt x="20737" y="10294"/>
                      </a:lnTo>
                      <a:lnTo>
                        <a:pt x="20731" y="10283"/>
                      </a:lnTo>
                      <a:lnTo>
                        <a:pt x="20717" y="10279"/>
                      </a:lnTo>
                      <a:lnTo>
                        <a:pt x="20710" y="10293"/>
                      </a:lnTo>
                      <a:lnTo>
                        <a:pt x="20728" y="10298"/>
                      </a:lnTo>
                      <a:lnTo>
                        <a:pt x="20728" y="10298"/>
                      </a:lnTo>
                      <a:close/>
                      <a:moveTo>
                        <a:pt x="20751" y="10379"/>
                      </a:moveTo>
                      <a:lnTo>
                        <a:pt x="20764" y="10370"/>
                      </a:lnTo>
                      <a:lnTo>
                        <a:pt x="20776" y="10353"/>
                      </a:lnTo>
                      <a:lnTo>
                        <a:pt x="20778" y="10323"/>
                      </a:lnTo>
                      <a:lnTo>
                        <a:pt x="20768" y="10310"/>
                      </a:lnTo>
                      <a:lnTo>
                        <a:pt x="20757" y="10335"/>
                      </a:lnTo>
                      <a:lnTo>
                        <a:pt x="20751" y="10379"/>
                      </a:lnTo>
                      <a:lnTo>
                        <a:pt x="20751" y="10379"/>
                      </a:lnTo>
                      <a:close/>
                      <a:moveTo>
                        <a:pt x="20705" y="10587"/>
                      </a:moveTo>
                      <a:lnTo>
                        <a:pt x="20719" y="10578"/>
                      </a:lnTo>
                      <a:lnTo>
                        <a:pt x="20703" y="10567"/>
                      </a:lnTo>
                      <a:lnTo>
                        <a:pt x="20692" y="10573"/>
                      </a:lnTo>
                      <a:lnTo>
                        <a:pt x="20705" y="10587"/>
                      </a:lnTo>
                      <a:lnTo>
                        <a:pt x="20705" y="10587"/>
                      </a:lnTo>
                      <a:close/>
                      <a:moveTo>
                        <a:pt x="20696" y="10709"/>
                      </a:moveTo>
                      <a:lnTo>
                        <a:pt x="20705" y="10683"/>
                      </a:lnTo>
                      <a:lnTo>
                        <a:pt x="20698" y="10663"/>
                      </a:lnTo>
                      <a:lnTo>
                        <a:pt x="20687" y="10680"/>
                      </a:lnTo>
                      <a:lnTo>
                        <a:pt x="20696" y="10709"/>
                      </a:lnTo>
                      <a:lnTo>
                        <a:pt x="20696" y="10709"/>
                      </a:lnTo>
                      <a:close/>
                      <a:moveTo>
                        <a:pt x="20687" y="10734"/>
                      </a:moveTo>
                      <a:lnTo>
                        <a:pt x="20693" y="10755"/>
                      </a:lnTo>
                      <a:lnTo>
                        <a:pt x="20704" y="10735"/>
                      </a:lnTo>
                      <a:lnTo>
                        <a:pt x="20687" y="10734"/>
                      </a:lnTo>
                      <a:lnTo>
                        <a:pt x="20687" y="10734"/>
                      </a:lnTo>
                      <a:close/>
                      <a:moveTo>
                        <a:pt x="20656" y="10793"/>
                      </a:moveTo>
                      <a:lnTo>
                        <a:pt x="20660" y="10806"/>
                      </a:lnTo>
                      <a:lnTo>
                        <a:pt x="20675" y="10810"/>
                      </a:lnTo>
                      <a:lnTo>
                        <a:pt x="20679" y="10793"/>
                      </a:lnTo>
                      <a:lnTo>
                        <a:pt x="20663" y="10786"/>
                      </a:lnTo>
                      <a:lnTo>
                        <a:pt x="20656" y="10793"/>
                      </a:lnTo>
                      <a:lnTo>
                        <a:pt x="20656" y="10793"/>
                      </a:lnTo>
                      <a:close/>
                      <a:moveTo>
                        <a:pt x="20628" y="10938"/>
                      </a:moveTo>
                      <a:lnTo>
                        <a:pt x="20640" y="10919"/>
                      </a:lnTo>
                      <a:lnTo>
                        <a:pt x="20645" y="10864"/>
                      </a:lnTo>
                      <a:lnTo>
                        <a:pt x="20634" y="10861"/>
                      </a:lnTo>
                      <a:lnTo>
                        <a:pt x="20630" y="10890"/>
                      </a:lnTo>
                      <a:lnTo>
                        <a:pt x="20616" y="10934"/>
                      </a:lnTo>
                      <a:lnTo>
                        <a:pt x="20628" y="10938"/>
                      </a:lnTo>
                      <a:lnTo>
                        <a:pt x="20628" y="10938"/>
                      </a:lnTo>
                      <a:close/>
                      <a:moveTo>
                        <a:pt x="20332" y="11326"/>
                      </a:moveTo>
                      <a:lnTo>
                        <a:pt x="20350" y="11333"/>
                      </a:lnTo>
                      <a:lnTo>
                        <a:pt x="20386" y="11298"/>
                      </a:lnTo>
                      <a:lnTo>
                        <a:pt x="20411" y="11257"/>
                      </a:lnTo>
                      <a:lnTo>
                        <a:pt x="20433" y="11240"/>
                      </a:lnTo>
                      <a:lnTo>
                        <a:pt x="20434" y="11206"/>
                      </a:lnTo>
                      <a:lnTo>
                        <a:pt x="20444" y="11169"/>
                      </a:lnTo>
                      <a:lnTo>
                        <a:pt x="20480" y="11122"/>
                      </a:lnTo>
                      <a:lnTo>
                        <a:pt x="20463" y="11131"/>
                      </a:lnTo>
                      <a:lnTo>
                        <a:pt x="20428" y="11137"/>
                      </a:lnTo>
                      <a:lnTo>
                        <a:pt x="20411" y="11171"/>
                      </a:lnTo>
                      <a:lnTo>
                        <a:pt x="20398" y="11184"/>
                      </a:lnTo>
                      <a:lnTo>
                        <a:pt x="20388" y="11214"/>
                      </a:lnTo>
                      <a:lnTo>
                        <a:pt x="20374" y="11229"/>
                      </a:lnTo>
                      <a:lnTo>
                        <a:pt x="20369" y="11249"/>
                      </a:lnTo>
                      <a:lnTo>
                        <a:pt x="20343" y="11277"/>
                      </a:lnTo>
                      <a:lnTo>
                        <a:pt x="20332" y="11326"/>
                      </a:lnTo>
                      <a:lnTo>
                        <a:pt x="20332" y="11326"/>
                      </a:lnTo>
                      <a:close/>
                      <a:moveTo>
                        <a:pt x="20012" y="11704"/>
                      </a:moveTo>
                      <a:lnTo>
                        <a:pt x="20029" y="11696"/>
                      </a:lnTo>
                      <a:lnTo>
                        <a:pt x="20038" y="11660"/>
                      </a:lnTo>
                      <a:lnTo>
                        <a:pt x="20062" y="11640"/>
                      </a:lnTo>
                      <a:lnTo>
                        <a:pt x="20057" y="11596"/>
                      </a:lnTo>
                      <a:lnTo>
                        <a:pt x="20073" y="11580"/>
                      </a:lnTo>
                      <a:lnTo>
                        <a:pt x="20075" y="11562"/>
                      </a:lnTo>
                      <a:lnTo>
                        <a:pt x="20092" y="11549"/>
                      </a:lnTo>
                      <a:lnTo>
                        <a:pt x="20109" y="11557"/>
                      </a:lnTo>
                      <a:lnTo>
                        <a:pt x="20133" y="11535"/>
                      </a:lnTo>
                      <a:lnTo>
                        <a:pt x="20157" y="11484"/>
                      </a:lnTo>
                      <a:lnTo>
                        <a:pt x="20191" y="11444"/>
                      </a:lnTo>
                      <a:lnTo>
                        <a:pt x="20229" y="11439"/>
                      </a:lnTo>
                      <a:lnTo>
                        <a:pt x="20256" y="11423"/>
                      </a:lnTo>
                      <a:lnTo>
                        <a:pt x="20254" y="11388"/>
                      </a:lnTo>
                      <a:lnTo>
                        <a:pt x="20243" y="11355"/>
                      </a:lnTo>
                      <a:lnTo>
                        <a:pt x="20221" y="11361"/>
                      </a:lnTo>
                      <a:lnTo>
                        <a:pt x="20184" y="11402"/>
                      </a:lnTo>
                      <a:lnTo>
                        <a:pt x="20177" y="11429"/>
                      </a:lnTo>
                      <a:lnTo>
                        <a:pt x="20156" y="11431"/>
                      </a:lnTo>
                      <a:lnTo>
                        <a:pt x="20132" y="11448"/>
                      </a:lnTo>
                      <a:lnTo>
                        <a:pt x="20114" y="11441"/>
                      </a:lnTo>
                      <a:lnTo>
                        <a:pt x="20102" y="11415"/>
                      </a:lnTo>
                      <a:lnTo>
                        <a:pt x="20095" y="11419"/>
                      </a:lnTo>
                      <a:lnTo>
                        <a:pt x="20082" y="11448"/>
                      </a:lnTo>
                      <a:lnTo>
                        <a:pt x="20093" y="11466"/>
                      </a:lnTo>
                      <a:lnTo>
                        <a:pt x="20080" y="11489"/>
                      </a:lnTo>
                      <a:lnTo>
                        <a:pt x="20060" y="11524"/>
                      </a:lnTo>
                      <a:lnTo>
                        <a:pt x="20044" y="11523"/>
                      </a:lnTo>
                      <a:lnTo>
                        <a:pt x="20047" y="11542"/>
                      </a:lnTo>
                      <a:lnTo>
                        <a:pt x="20038" y="11575"/>
                      </a:lnTo>
                      <a:lnTo>
                        <a:pt x="20010" y="11591"/>
                      </a:lnTo>
                      <a:lnTo>
                        <a:pt x="20007" y="11610"/>
                      </a:lnTo>
                      <a:lnTo>
                        <a:pt x="20023" y="11628"/>
                      </a:lnTo>
                      <a:lnTo>
                        <a:pt x="20009" y="11640"/>
                      </a:lnTo>
                      <a:lnTo>
                        <a:pt x="20003" y="11666"/>
                      </a:lnTo>
                      <a:lnTo>
                        <a:pt x="20012" y="11704"/>
                      </a:lnTo>
                      <a:lnTo>
                        <a:pt x="20012" y="11704"/>
                      </a:lnTo>
                      <a:close/>
                      <a:moveTo>
                        <a:pt x="19871" y="11931"/>
                      </a:moveTo>
                      <a:lnTo>
                        <a:pt x="19871" y="11931"/>
                      </a:lnTo>
                      <a:lnTo>
                        <a:pt x="19871" y="11922"/>
                      </a:lnTo>
                      <a:lnTo>
                        <a:pt x="19871" y="11905"/>
                      </a:lnTo>
                      <a:lnTo>
                        <a:pt x="19872" y="11883"/>
                      </a:lnTo>
                      <a:lnTo>
                        <a:pt x="19887" y="11801"/>
                      </a:lnTo>
                      <a:lnTo>
                        <a:pt x="19901" y="11794"/>
                      </a:lnTo>
                      <a:lnTo>
                        <a:pt x="19944" y="11754"/>
                      </a:lnTo>
                      <a:lnTo>
                        <a:pt x="19951" y="11717"/>
                      </a:lnTo>
                      <a:lnTo>
                        <a:pt x="19941" y="11717"/>
                      </a:lnTo>
                      <a:lnTo>
                        <a:pt x="19916" y="11723"/>
                      </a:lnTo>
                      <a:lnTo>
                        <a:pt x="19897" y="11717"/>
                      </a:lnTo>
                      <a:lnTo>
                        <a:pt x="19881" y="11702"/>
                      </a:lnTo>
                      <a:lnTo>
                        <a:pt x="19871" y="11714"/>
                      </a:lnTo>
                      <a:lnTo>
                        <a:pt x="19864" y="11754"/>
                      </a:lnTo>
                      <a:lnTo>
                        <a:pt x="19856" y="11790"/>
                      </a:lnTo>
                      <a:lnTo>
                        <a:pt x="19850" y="11840"/>
                      </a:lnTo>
                      <a:lnTo>
                        <a:pt x="19833" y="11874"/>
                      </a:lnTo>
                      <a:lnTo>
                        <a:pt x="19840" y="11895"/>
                      </a:lnTo>
                      <a:lnTo>
                        <a:pt x="19871" y="11931"/>
                      </a:lnTo>
                      <a:lnTo>
                        <a:pt x="19871" y="11931"/>
                      </a:lnTo>
                      <a:close/>
                      <a:moveTo>
                        <a:pt x="352" y="9185"/>
                      </a:moveTo>
                      <a:lnTo>
                        <a:pt x="352" y="9185"/>
                      </a:lnTo>
                      <a:lnTo>
                        <a:pt x="349" y="9189"/>
                      </a:lnTo>
                      <a:lnTo>
                        <a:pt x="345" y="9200"/>
                      </a:lnTo>
                      <a:lnTo>
                        <a:pt x="340" y="9215"/>
                      </a:lnTo>
                      <a:lnTo>
                        <a:pt x="374" y="9233"/>
                      </a:lnTo>
                      <a:lnTo>
                        <a:pt x="384" y="9216"/>
                      </a:lnTo>
                      <a:lnTo>
                        <a:pt x="352" y="918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íṡľïḓê">
                  <a:extLst>
                    <a:ext uri="{FF2B5EF4-FFF2-40B4-BE49-F238E27FC236}">
                      <a16:creationId xmlns:a16="http://schemas.microsoft.com/office/drawing/2014/main" id="{9A854CF9-0B31-422F-AFC9-6F82AEF074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33030" y="3633029"/>
                  <a:ext cx="131191" cy="227311"/>
                </a:xfrm>
                <a:custGeom>
                  <a:avLst/>
                  <a:gdLst>
                    <a:gd name="T0" fmla="*/ 0 w 813"/>
                    <a:gd name="T1" fmla="*/ 780 h 1400"/>
                    <a:gd name="T2" fmla="*/ 64 w 813"/>
                    <a:gd name="T3" fmla="*/ 699 h 1400"/>
                    <a:gd name="T4" fmla="*/ 108 w 813"/>
                    <a:gd name="T5" fmla="*/ 640 h 1400"/>
                    <a:gd name="T6" fmla="*/ 170 w 813"/>
                    <a:gd name="T7" fmla="*/ 569 h 1400"/>
                    <a:gd name="T8" fmla="*/ 212 w 813"/>
                    <a:gd name="T9" fmla="*/ 455 h 1400"/>
                    <a:gd name="T10" fmla="*/ 212 w 813"/>
                    <a:gd name="T11" fmla="*/ 381 h 1400"/>
                    <a:gd name="T12" fmla="*/ 276 w 813"/>
                    <a:gd name="T13" fmla="*/ 391 h 1400"/>
                    <a:gd name="T14" fmla="*/ 328 w 813"/>
                    <a:gd name="T15" fmla="*/ 428 h 1400"/>
                    <a:gd name="T16" fmla="*/ 395 w 813"/>
                    <a:gd name="T17" fmla="*/ 430 h 1400"/>
                    <a:gd name="T18" fmla="*/ 509 w 813"/>
                    <a:gd name="T19" fmla="*/ 430 h 1400"/>
                    <a:gd name="T20" fmla="*/ 528 w 813"/>
                    <a:gd name="T21" fmla="*/ 358 h 1400"/>
                    <a:gd name="T22" fmla="*/ 454 w 813"/>
                    <a:gd name="T23" fmla="*/ 294 h 1400"/>
                    <a:gd name="T24" fmla="*/ 523 w 813"/>
                    <a:gd name="T25" fmla="*/ 272 h 1400"/>
                    <a:gd name="T26" fmla="*/ 590 w 813"/>
                    <a:gd name="T27" fmla="*/ 180 h 1400"/>
                    <a:gd name="T28" fmla="*/ 651 w 813"/>
                    <a:gd name="T29" fmla="*/ 139 h 1400"/>
                    <a:gd name="T30" fmla="*/ 651 w 813"/>
                    <a:gd name="T31" fmla="*/ 81 h 1400"/>
                    <a:gd name="T32" fmla="*/ 654 w 813"/>
                    <a:gd name="T33" fmla="*/ 10 h 1400"/>
                    <a:gd name="T34" fmla="*/ 706 w 813"/>
                    <a:gd name="T35" fmla="*/ 25 h 1400"/>
                    <a:gd name="T36" fmla="*/ 720 w 813"/>
                    <a:gd name="T37" fmla="*/ 77 h 1400"/>
                    <a:gd name="T38" fmla="*/ 813 w 813"/>
                    <a:gd name="T39" fmla="*/ 143 h 1400"/>
                    <a:gd name="T40" fmla="*/ 751 w 813"/>
                    <a:gd name="T41" fmla="*/ 205 h 1400"/>
                    <a:gd name="T42" fmla="*/ 729 w 813"/>
                    <a:gd name="T43" fmla="*/ 243 h 1400"/>
                    <a:gd name="T44" fmla="*/ 708 w 813"/>
                    <a:gd name="T45" fmla="*/ 377 h 1400"/>
                    <a:gd name="T46" fmla="*/ 745 w 813"/>
                    <a:gd name="T47" fmla="*/ 494 h 1400"/>
                    <a:gd name="T48" fmla="*/ 757 w 813"/>
                    <a:gd name="T49" fmla="*/ 554 h 1400"/>
                    <a:gd name="T50" fmla="*/ 722 w 813"/>
                    <a:gd name="T51" fmla="*/ 605 h 1400"/>
                    <a:gd name="T52" fmla="*/ 647 w 813"/>
                    <a:gd name="T53" fmla="*/ 720 h 1400"/>
                    <a:gd name="T54" fmla="*/ 616 w 813"/>
                    <a:gd name="T55" fmla="*/ 760 h 1400"/>
                    <a:gd name="T56" fmla="*/ 547 w 813"/>
                    <a:gd name="T57" fmla="*/ 781 h 1400"/>
                    <a:gd name="T58" fmla="*/ 487 w 813"/>
                    <a:gd name="T59" fmla="*/ 847 h 1400"/>
                    <a:gd name="T60" fmla="*/ 500 w 813"/>
                    <a:gd name="T61" fmla="*/ 928 h 1400"/>
                    <a:gd name="T62" fmla="*/ 493 w 813"/>
                    <a:gd name="T63" fmla="*/ 992 h 1400"/>
                    <a:gd name="T64" fmla="*/ 573 w 813"/>
                    <a:gd name="T65" fmla="*/ 1032 h 1400"/>
                    <a:gd name="T66" fmla="*/ 719 w 813"/>
                    <a:gd name="T67" fmla="*/ 1142 h 1400"/>
                    <a:gd name="T68" fmla="*/ 533 w 813"/>
                    <a:gd name="T69" fmla="*/ 1196 h 1400"/>
                    <a:gd name="T70" fmla="*/ 412 w 813"/>
                    <a:gd name="T71" fmla="*/ 1265 h 1400"/>
                    <a:gd name="T72" fmla="*/ 347 w 813"/>
                    <a:gd name="T73" fmla="*/ 1356 h 1400"/>
                    <a:gd name="T74" fmla="*/ 290 w 813"/>
                    <a:gd name="T75" fmla="*/ 1327 h 1400"/>
                    <a:gd name="T76" fmla="*/ 268 w 813"/>
                    <a:gd name="T77" fmla="*/ 1386 h 1400"/>
                    <a:gd name="T78" fmla="*/ 213 w 813"/>
                    <a:gd name="T79" fmla="*/ 1400 h 1400"/>
                    <a:gd name="T80" fmla="*/ 229 w 813"/>
                    <a:gd name="T81" fmla="*/ 1327 h 1400"/>
                    <a:gd name="T82" fmla="*/ 163 w 813"/>
                    <a:gd name="T83" fmla="*/ 1331 h 1400"/>
                    <a:gd name="T84" fmla="*/ 157 w 813"/>
                    <a:gd name="T85" fmla="*/ 1296 h 1400"/>
                    <a:gd name="T86" fmla="*/ 183 w 813"/>
                    <a:gd name="T87" fmla="*/ 1177 h 1400"/>
                    <a:gd name="T88" fmla="*/ 263 w 813"/>
                    <a:gd name="T89" fmla="*/ 1139 h 1400"/>
                    <a:gd name="T90" fmla="*/ 166 w 813"/>
                    <a:gd name="T91" fmla="*/ 1156 h 1400"/>
                    <a:gd name="T92" fmla="*/ 152 w 813"/>
                    <a:gd name="T93" fmla="*/ 1059 h 1400"/>
                    <a:gd name="T94" fmla="*/ 172 w 813"/>
                    <a:gd name="T95" fmla="*/ 959 h 1400"/>
                    <a:gd name="T96" fmla="*/ 203 w 813"/>
                    <a:gd name="T97" fmla="*/ 914 h 1400"/>
                    <a:gd name="T98" fmla="*/ 163 w 813"/>
                    <a:gd name="T99" fmla="*/ 940 h 1400"/>
                    <a:gd name="T100" fmla="*/ 92 w 813"/>
                    <a:gd name="T101" fmla="*/ 926 h 1400"/>
                    <a:gd name="T102" fmla="*/ 52 w 813"/>
                    <a:gd name="T103" fmla="*/ 932 h 1400"/>
                    <a:gd name="T104" fmla="*/ 12 w 813"/>
                    <a:gd name="T105" fmla="*/ 887 h 1400"/>
                    <a:gd name="T106" fmla="*/ 0 w 813"/>
                    <a:gd name="T107" fmla="*/ 879 h 1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13" h="1400">
                      <a:moveTo>
                        <a:pt x="0" y="879"/>
                      </a:moveTo>
                      <a:lnTo>
                        <a:pt x="0" y="780"/>
                      </a:lnTo>
                      <a:lnTo>
                        <a:pt x="44" y="743"/>
                      </a:lnTo>
                      <a:lnTo>
                        <a:pt x="64" y="699"/>
                      </a:lnTo>
                      <a:lnTo>
                        <a:pt x="64" y="669"/>
                      </a:lnTo>
                      <a:lnTo>
                        <a:pt x="108" y="640"/>
                      </a:lnTo>
                      <a:lnTo>
                        <a:pt x="138" y="583"/>
                      </a:lnTo>
                      <a:lnTo>
                        <a:pt x="170" y="569"/>
                      </a:lnTo>
                      <a:lnTo>
                        <a:pt x="197" y="484"/>
                      </a:lnTo>
                      <a:lnTo>
                        <a:pt x="212" y="455"/>
                      </a:lnTo>
                      <a:lnTo>
                        <a:pt x="210" y="437"/>
                      </a:lnTo>
                      <a:lnTo>
                        <a:pt x="212" y="381"/>
                      </a:lnTo>
                      <a:lnTo>
                        <a:pt x="245" y="341"/>
                      </a:lnTo>
                      <a:lnTo>
                        <a:pt x="276" y="391"/>
                      </a:lnTo>
                      <a:lnTo>
                        <a:pt x="303" y="405"/>
                      </a:lnTo>
                      <a:lnTo>
                        <a:pt x="328" y="428"/>
                      </a:lnTo>
                      <a:lnTo>
                        <a:pt x="358" y="415"/>
                      </a:lnTo>
                      <a:lnTo>
                        <a:pt x="395" y="430"/>
                      </a:lnTo>
                      <a:lnTo>
                        <a:pt x="463" y="423"/>
                      </a:lnTo>
                      <a:lnTo>
                        <a:pt x="509" y="430"/>
                      </a:lnTo>
                      <a:lnTo>
                        <a:pt x="530" y="384"/>
                      </a:lnTo>
                      <a:lnTo>
                        <a:pt x="528" y="358"/>
                      </a:lnTo>
                      <a:lnTo>
                        <a:pt x="491" y="321"/>
                      </a:lnTo>
                      <a:lnTo>
                        <a:pt x="454" y="294"/>
                      </a:lnTo>
                      <a:lnTo>
                        <a:pt x="484" y="277"/>
                      </a:lnTo>
                      <a:lnTo>
                        <a:pt x="523" y="272"/>
                      </a:lnTo>
                      <a:lnTo>
                        <a:pt x="590" y="218"/>
                      </a:lnTo>
                      <a:lnTo>
                        <a:pt x="590" y="180"/>
                      </a:lnTo>
                      <a:lnTo>
                        <a:pt x="617" y="143"/>
                      </a:lnTo>
                      <a:lnTo>
                        <a:pt x="651" y="139"/>
                      </a:lnTo>
                      <a:lnTo>
                        <a:pt x="664" y="106"/>
                      </a:lnTo>
                      <a:lnTo>
                        <a:pt x="651" y="81"/>
                      </a:lnTo>
                      <a:lnTo>
                        <a:pt x="654" y="47"/>
                      </a:lnTo>
                      <a:lnTo>
                        <a:pt x="654" y="10"/>
                      </a:lnTo>
                      <a:lnTo>
                        <a:pt x="676" y="0"/>
                      </a:lnTo>
                      <a:lnTo>
                        <a:pt x="706" y="25"/>
                      </a:lnTo>
                      <a:lnTo>
                        <a:pt x="706" y="60"/>
                      </a:lnTo>
                      <a:lnTo>
                        <a:pt x="720" y="77"/>
                      </a:lnTo>
                      <a:lnTo>
                        <a:pt x="775" y="90"/>
                      </a:lnTo>
                      <a:lnTo>
                        <a:pt x="813" y="143"/>
                      </a:lnTo>
                      <a:lnTo>
                        <a:pt x="807" y="143"/>
                      </a:lnTo>
                      <a:lnTo>
                        <a:pt x="751" y="205"/>
                      </a:lnTo>
                      <a:lnTo>
                        <a:pt x="731" y="201"/>
                      </a:lnTo>
                      <a:lnTo>
                        <a:pt x="729" y="243"/>
                      </a:lnTo>
                      <a:lnTo>
                        <a:pt x="706" y="328"/>
                      </a:lnTo>
                      <a:lnTo>
                        <a:pt x="708" y="377"/>
                      </a:lnTo>
                      <a:lnTo>
                        <a:pt x="743" y="404"/>
                      </a:lnTo>
                      <a:lnTo>
                        <a:pt x="745" y="494"/>
                      </a:lnTo>
                      <a:lnTo>
                        <a:pt x="772" y="514"/>
                      </a:lnTo>
                      <a:lnTo>
                        <a:pt x="757" y="554"/>
                      </a:lnTo>
                      <a:lnTo>
                        <a:pt x="713" y="592"/>
                      </a:lnTo>
                      <a:lnTo>
                        <a:pt x="722" y="605"/>
                      </a:lnTo>
                      <a:lnTo>
                        <a:pt x="637" y="694"/>
                      </a:lnTo>
                      <a:lnTo>
                        <a:pt x="647" y="720"/>
                      </a:lnTo>
                      <a:lnTo>
                        <a:pt x="623" y="742"/>
                      </a:lnTo>
                      <a:lnTo>
                        <a:pt x="616" y="760"/>
                      </a:lnTo>
                      <a:lnTo>
                        <a:pt x="581" y="759"/>
                      </a:lnTo>
                      <a:lnTo>
                        <a:pt x="547" y="781"/>
                      </a:lnTo>
                      <a:lnTo>
                        <a:pt x="532" y="818"/>
                      </a:lnTo>
                      <a:lnTo>
                        <a:pt x="487" y="847"/>
                      </a:lnTo>
                      <a:lnTo>
                        <a:pt x="487" y="889"/>
                      </a:lnTo>
                      <a:lnTo>
                        <a:pt x="500" y="928"/>
                      </a:lnTo>
                      <a:lnTo>
                        <a:pt x="483" y="947"/>
                      </a:lnTo>
                      <a:lnTo>
                        <a:pt x="493" y="992"/>
                      </a:lnTo>
                      <a:lnTo>
                        <a:pt x="556" y="1003"/>
                      </a:lnTo>
                      <a:lnTo>
                        <a:pt x="573" y="1032"/>
                      </a:lnTo>
                      <a:lnTo>
                        <a:pt x="699" y="1104"/>
                      </a:lnTo>
                      <a:lnTo>
                        <a:pt x="719" y="1142"/>
                      </a:lnTo>
                      <a:lnTo>
                        <a:pt x="651" y="1186"/>
                      </a:lnTo>
                      <a:lnTo>
                        <a:pt x="533" y="1196"/>
                      </a:lnTo>
                      <a:lnTo>
                        <a:pt x="472" y="1250"/>
                      </a:lnTo>
                      <a:lnTo>
                        <a:pt x="412" y="1265"/>
                      </a:lnTo>
                      <a:lnTo>
                        <a:pt x="361" y="1317"/>
                      </a:lnTo>
                      <a:lnTo>
                        <a:pt x="347" y="1356"/>
                      </a:lnTo>
                      <a:lnTo>
                        <a:pt x="309" y="1314"/>
                      </a:lnTo>
                      <a:lnTo>
                        <a:pt x="290" y="1327"/>
                      </a:lnTo>
                      <a:lnTo>
                        <a:pt x="299" y="1346"/>
                      </a:lnTo>
                      <a:lnTo>
                        <a:pt x="268" y="1386"/>
                      </a:lnTo>
                      <a:lnTo>
                        <a:pt x="248" y="1371"/>
                      </a:lnTo>
                      <a:lnTo>
                        <a:pt x="213" y="1400"/>
                      </a:lnTo>
                      <a:lnTo>
                        <a:pt x="198" y="1377"/>
                      </a:lnTo>
                      <a:lnTo>
                        <a:pt x="229" y="1327"/>
                      </a:lnTo>
                      <a:lnTo>
                        <a:pt x="193" y="1314"/>
                      </a:lnTo>
                      <a:lnTo>
                        <a:pt x="163" y="1331"/>
                      </a:lnTo>
                      <a:lnTo>
                        <a:pt x="148" y="1327"/>
                      </a:lnTo>
                      <a:lnTo>
                        <a:pt x="157" y="1296"/>
                      </a:lnTo>
                      <a:lnTo>
                        <a:pt x="159" y="1226"/>
                      </a:lnTo>
                      <a:lnTo>
                        <a:pt x="183" y="1177"/>
                      </a:lnTo>
                      <a:lnTo>
                        <a:pt x="227" y="1173"/>
                      </a:lnTo>
                      <a:lnTo>
                        <a:pt x="263" y="1139"/>
                      </a:lnTo>
                      <a:lnTo>
                        <a:pt x="229" y="1157"/>
                      </a:lnTo>
                      <a:lnTo>
                        <a:pt x="166" y="1156"/>
                      </a:lnTo>
                      <a:lnTo>
                        <a:pt x="154" y="1141"/>
                      </a:lnTo>
                      <a:lnTo>
                        <a:pt x="152" y="1059"/>
                      </a:lnTo>
                      <a:lnTo>
                        <a:pt x="193" y="992"/>
                      </a:lnTo>
                      <a:lnTo>
                        <a:pt x="172" y="959"/>
                      </a:lnTo>
                      <a:lnTo>
                        <a:pt x="194" y="944"/>
                      </a:lnTo>
                      <a:lnTo>
                        <a:pt x="203" y="914"/>
                      </a:lnTo>
                      <a:lnTo>
                        <a:pt x="182" y="917"/>
                      </a:lnTo>
                      <a:lnTo>
                        <a:pt x="163" y="940"/>
                      </a:lnTo>
                      <a:lnTo>
                        <a:pt x="108" y="948"/>
                      </a:lnTo>
                      <a:lnTo>
                        <a:pt x="92" y="926"/>
                      </a:lnTo>
                      <a:lnTo>
                        <a:pt x="54" y="905"/>
                      </a:lnTo>
                      <a:lnTo>
                        <a:pt x="52" y="932"/>
                      </a:lnTo>
                      <a:lnTo>
                        <a:pt x="28" y="948"/>
                      </a:lnTo>
                      <a:lnTo>
                        <a:pt x="12" y="887"/>
                      </a:lnTo>
                      <a:lnTo>
                        <a:pt x="4" y="891"/>
                      </a:lnTo>
                      <a:lnTo>
                        <a:pt x="0" y="87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ïSļïḑè">
                  <a:extLst>
                    <a:ext uri="{FF2B5EF4-FFF2-40B4-BE49-F238E27FC236}">
                      <a16:creationId xmlns:a16="http://schemas.microsoft.com/office/drawing/2014/main" id="{A5FE12C8-B5DF-4160-B1B7-E4B626C53A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2723" y="3338175"/>
                  <a:ext cx="857284" cy="403963"/>
                </a:xfrm>
                <a:custGeom>
                  <a:avLst/>
                  <a:gdLst>
                    <a:gd name="T0" fmla="*/ 178 w 5280"/>
                    <a:gd name="T1" fmla="*/ 761 h 2490"/>
                    <a:gd name="T2" fmla="*/ 320 w 5280"/>
                    <a:gd name="T3" fmla="*/ 600 h 2490"/>
                    <a:gd name="T4" fmla="*/ 379 w 5280"/>
                    <a:gd name="T5" fmla="*/ 493 h 2490"/>
                    <a:gd name="T6" fmla="*/ 597 w 5280"/>
                    <a:gd name="T7" fmla="*/ 425 h 2490"/>
                    <a:gd name="T8" fmla="*/ 724 w 5280"/>
                    <a:gd name="T9" fmla="*/ 460 h 2490"/>
                    <a:gd name="T10" fmla="*/ 909 w 5280"/>
                    <a:gd name="T11" fmla="*/ 454 h 2490"/>
                    <a:gd name="T12" fmla="*/ 1114 w 5280"/>
                    <a:gd name="T13" fmla="*/ 634 h 2490"/>
                    <a:gd name="T14" fmla="*/ 1295 w 5280"/>
                    <a:gd name="T15" fmla="*/ 605 h 2490"/>
                    <a:gd name="T16" fmla="*/ 1496 w 5280"/>
                    <a:gd name="T17" fmla="*/ 605 h 2490"/>
                    <a:gd name="T18" fmla="*/ 1544 w 5280"/>
                    <a:gd name="T19" fmla="*/ 395 h 2490"/>
                    <a:gd name="T20" fmla="*/ 1427 w 5280"/>
                    <a:gd name="T21" fmla="*/ 199 h 2490"/>
                    <a:gd name="T22" fmla="*/ 1536 w 5280"/>
                    <a:gd name="T23" fmla="*/ 74 h 2490"/>
                    <a:gd name="T24" fmla="*/ 1654 w 5280"/>
                    <a:gd name="T25" fmla="*/ 29 h 2490"/>
                    <a:gd name="T26" fmla="*/ 1873 w 5280"/>
                    <a:gd name="T27" fmla="*/ 93 h 2490"/>
                    <a:gd name="T28" fmla="*/ 2087 w 5280"/>
                    <a:gd name="T29" fmla="*/ 138 h 2490"/>
                    <a:gd name="T30" fmla="*/ 2150 w 5280"/>
                    <a:gd name="T31" fmla="*/ 292 h 2490"/>
                    <a:gd name="T32" fmla="*/ 2285 w 5280"/>
                    <a:gd name="T33" fmla="*/ 406 h 2490"/>
                    <a:gd name="T34" fmla="*/ 2474 w 5280"/>
                    <a:gd name="T35" fmla="*/ 410 h 2490"/>
                    <a:gd name="T36" fmla="*/ 2699 w 5280"/>
                    <a:gd name="T37" fmla="*/ 337 h 2490"/>
                    <a:gd name="T38" fmla="*/ 2977 w 5280"/>
                    <a:gd name="T39" fmla="*/ 397 h 2490"/>
                    <a:gd name="T40" fmla="*/ 3193 w 5280"/>
                    <a:gd name="T41" fmla="*/ 505 h 2490"/>
                    <a:gd name="T42" fmla="*/ 3436 w 5280"/>
                    <a:gd name="T43" fmla="*/ 567 h 2490"/>
                    <a:gd name="T44" fmla="*/ 3689 w 5280"/>
                    <a:gd name="T45" fmla="*/ 561 h 2490"/>
                    <a:gd name="T46" fmla="*/ 3954 w 5280"/>
                    <a:gd name="T47" fmla="*/ 449 h 2490"/>
                    <a:gd name="T48" fmla="*/ 4081 w 5280"/>
                    <a:gd name="T49" fmla="*/ 294 h 2490"/>
                    <a:gd name="T50" fmla="*/ 4243 w 5280"/>
                    <a:gd name="T51" fmla="*/ 233 h 2490"/>
                    <a:gd name="T52" fmla="*/ 4409 w 5280"/>
                    <a:gd name="T53" fmla="*/ 294 h 2490"/>
                    <a:gd name="T54" fmla="*/ 4551 w 5280"/>
                    <a:gd name="T55" fmla="*/ 550 h 2490"/>
                    <a:gd name="T56" fmla="*/ 4634 w 5280"/>
                    <a:gd name="T57" fmla="*/ 858 h 2490"/>
                    <a:gd name="T58" fmla="*/ 4904 w 5280"/>
                    <a:gd name="T59" fmla="*/ 762 h 2490"/>
                    <a:gd name="T60" fmla="*/ 5153 w 5280"/>
                    <a:gd name="T61" fmla="*/ 831 h 2490"/>
                    <a:gd name="T62" fmla="*/ 5266 w 5280"/>
                    <a:gd name="T63" fmla="*/ 1041 h 2490"/>
                    <a:gd name="T64" fmla="*/ 5154 w 5280"/>
                    <a:gd name="T65" fmla="*/ 1081 h 2490"/>
                    <a:gd name="T66" fmla="*/ 4941 w 5280"/>
                    <a:gd name="T67" fmla="*/ 1142 h 2490"/>
                    <a:gd name="T68" fmla="*/ 4858 w 5280"/>
                    <a:gd name="T69" fmla="*/ 1217 h 2490"/>
                    <a:gd name="T70" fmla="*/ 4693 w 5280"/>
                    <a:gd name="T71" fmla="*/ 1433 h 2490"/>
                    <a:gd name="T72" fmla="*/ 4488 w 5280"/>
                    <a:gd name="T73" fmla="*/ 1559 h 2490"/>
                    <a:gd name="T74" fmla="*/ 4309 w 5280"/>
                    <a:gd name="T75" fmla="*/ 1570 h 2490"/>
                    <a:gd name="T76" fmla="*/ 4091 w 5280"/>
                    <a:gd name="T77" fmla="*/ 1693 h 2490"/>
                    <a:gd name="T78" fmla="*/ 4222 w 5280"/>
                    <a:gd name="T79" fmla="*/ 1901 h 2490"/>
                    <a:gd name="T80" fmla="*/ 3973 w 5280"/>
                    <a:gd name="T81" fmla="*/ 2165 h 2490"/>
                    <a:gd name="T82" fmla="*/ 3674 w 5280"/>
                    <a:gd name="T83" fmla="*/ 2258 h 2490"/>
                    <a:gd name="T84" fmla="*/ 3247 w 5280"/>
                    <a:gd name="T85" fmla="*/ 2489 h 2490"/>
                    <a:gd name="T86" fmla="*/ 3017 w 5280"/>
                    <a:gd name="T87" fmla="*/ 2461 h 2490"/>
                    <a:gd name="T88" fmla="*/ 2588 w 5280"/>
                    <a:gd name="T89" fmla="*/ 2277 h 2490"/>
                    <a:gd name="T90" fmla="*/ 2249 w 5280"/>
                    <a:gd name="T91" fmla="*/ 2312 h 2490"/>
                    <a:gd name="T92" fmla="*/ 1742 w 5280"/>
                    <a:gd name="T93" fmla="*/ 2320 h 2490"/>
                    <a:gd name="T94" fmla="*/ 1573 w 5280"/>
                    <a:gd name="T95" fmla="*/ 2061 h 2490"/>
                    <a:gd name="T96" fmla="*/ 1492 w 5280"/>
                    <a:gd name="T97" fmla="*/ 1951 h 2490"/>
                    <a:gd name="T98" fmla="*/ 1292 w 5280"/>
                    <a:gd name="T99" fmla="*/ 1877 h 2490"/>
                    <a:gd name="T100" fmla="*/ 1050 w 5280"/>
                    <a:gd name="T101" fmla="*/ 1795 h 2490"/>
                    <a:gd name="T102" fmla="*/ 672 w 5280"/>
                    <a:gd name="T103" fmla="*/ 1697 h 2490"/>
                    <a:gd name="T104" fmla="*/ 692 w 5280"/>
                    <a:gd name="T105" fmla="*/ 1553 h 2490"/>
                    <a:gd name="T106" fmla="*/ 629 w 5280"/>
                    <a:gd name="T107" fmla="*/ 1384 h 2490"/>
                    <a:gd name="T108" fmla="*/ 538 w 5280"/>
                    <a:gd name="T109" fmla="*/ 1222 h 2490"/>
                    <a:gd name="T110" fmla="*/ 403 w 5280"/>
                    <a:gd name="T111" fmla="*/ 1179 h 2490"/>
                    <a:gd name="T112" fmla="*/ 264 w 5280"/>
                    <a:gd name="T113" fmla="*/ 1151 h 2490"/>
                    <a:gd name="T114" fmla="*/ 186 w 5280"/>
                    <a:gd name="T115" fmla="*/ 1127 h 2490"/>
                    <a:gd name="T116" fmla="*/ 55 w 5280"/>
                    <a:gd name="T117" fmla="*/ 1001 h 2490"/>
                    <a:gd name="T118" fmla="*/ 13 w 5280"/>
                    <a:gd name="T119" fmla="*/ 954 h 24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5280" h="2490">
                      <a:moveTo>
                        <a:pt x="0" y="886"/>
                      </a:moveTo>
                      <a:lnTo>
                        <a:pt x="28" y="822"/>
                      </a:lnTo>
                      <a:lnTo>
                        <a:pt x="58" y="807"/>
                      </a:lnTo>
                      <a:lnTo>
                        <a:pt x="138" y="810"/>
                      </a:lnTo>
                      <a:lnTo>
                        <a:pt x="148" y="793"/>
                      </a:lnTo>
                      <a:lnTo>
                        <a:pt x="178" y="761"/>
                      </a:lnTo>
                      <a:lnTo>
                        <a:pt x="232" y="741"/>
                      </a:lnTo>
                      <a:lnTo>
                        <a:pt x="234" y="706"/>
                      </a:lnTo>
                      <a:lnTo>
                        <a:pt x="246" y="672"/>
                      </a:lnTo>
                      <a:lnTo>
                        <a:pt x="292" y="652"/>
                      </a:lnTo>
                      <a:lnTo>
                        <a:pt x="293" y="628"/>
                      </a:lnTo>
                      <a:lnTo>
                        <a:pt x="320" y="600"/>
                      </a:lnTo>
                      <a:lnTo>
                        <a:pt x="349" y="593"/>
                      </a:lnTo>
                      <a:lnTo>
                        <a:pt x="373" y="560"/>
                      </a:lnTo>
                      <a:lnTo>
                        <a:pt x="387" y="547"/>
                      </a:lnTo>
                      <a:lnTo>
                        <a:pt x="369" y="532"/>
                      </a:lnTo>
                      <a:lnTo>
                        <a:pt x="368" y="508"/>
                      </a:lnTo>
                      <a:lnTo>
                        <a:pt x="379" y="493"/>
                      </a:lnTo>
                      <a:lnTo>
                        <a:pt x="436" y="510"/>
                      </a:lnTo>
                      <a:lnTo>
                        <a:pt x="459" y="497"/>
                      </a:lnTo>
                      <a:lnTo>
                        <a:pt x="477" y="452"/>
                      </a:lnTo>
                      <a:lnTo>
                        <a:pt x="503" y="442"/>
                      </a:lnTo>
                      <a:lnTo>
                        <a:pt x="564" y="434"/>
                      </a:lnTo>
                      <a:lnTo>
                        <a:pt x="597" y="425"/>
                      </a:lnTo>
                      <a:lnTo>
                        <a:pt x="626" y="424"/>
                      </a:lnTo>
                      <a:lnTo>
                        <a:pt x="665" y="426"/>
                      </a:lnTo>
                      <a:lnTo>
                        <a:pt x="690" y="411"/>
                      </a:lnTo>
                      <a:lnTo>
                        <a:pt x="700" y="412"/>
                      </a:lnTo>
                      <a:lnTo>
                        <a:pt x="720" y="440"/>
                      </a:lnTo>
                      <a:lnTo>
                        <a:pt x="724" y="460"/>
                      </a:lnTo>
                      <a:lnTo>
                        <a:pt x="744" y="481"/>
                      </a:lnTo>
                      <a:lnTo>
                        <a:pt x="780" y="479"/>
                      </a:lnTo>
                      <a:lnTo>
                        <a:pt x="798" y="473"/>
                      </a:lnTo>
                      <a:lnTo>
                        <a:pt x="829" y="475"/>
                      </a:lnTo>
                      <a:lnTo>
                        <a:pt x="855" y="457"/>
                      </a:lnTo>
                      <a:lnTo>
                        <a:pt x="909" y="454"/>
                      </a:lnTo>
                      <a:lnTo>
                        <a:pt x="920" y="481"/>
                      </a:lnTo>
                      <a:lnTo>
                        <a:pt x="927" y="510"/>
                      </a:lnTo>
                      <a:lnTo>
                        <a:pt x="936" y="531"/>
                      </a:lnTo>
                      <a:lnTo>
                        <a:pt x="1020" y="580"/>
                      </a:lnTo>
                      <a:lnTo>
                        <a:pt x="1052" y="605"/>
                      </a:lnTo>
                      <a:lnTo>
                        <a:pt x="1114" y="634"/>
                      </a:lnTo>
                      <a:lnTo>
                        <a:pt x="1135" y="622"/>
                      </a:lnTo>
                      <a:lnTo>
                        <a:pt x="1170" y="609"/>
                      </a:lnTo>
                      <a:lnTo>
                        <a:pt x="1207" y="582"/>
                      </a:lnTo>
                      <a:lnTo>
                        <a:pt x="1237" y="579"/>
                      </a:lnTo>
                      <a:lnTo>
                        <a:pt x="1269" y="587"/>
                      </a:lnTo>
                      <a:lnTo>
                        <a:pt x="1295" y="605"/>
                      </a:lnTo>
                      <a:lnTo>
                        <a:pt x="1322" y="597"/>
                      </a:lnTo>
                      <a:lnTo>
                        <a:pt x="1396" y="598"/>
                      </a:lnTo>
                      <a:lnTo>
                        <a:pt x="1424" y="611"/>
                      </a:lnTo>
                      <a:lnTo>
                        <a:pt x="1456" y="608"/>
                      </a:lnTo>
                      <a:lnTo>
                        <a:pt x="1464" y="599"/>
                      </a:lnTo>
                      <a:lnTo>
                        <a:pt x="1496" y="605"/>
                      </a:lnTo>
                      <a:lnTo>
                        <a:pt x="1554" y="598"/>
                      </a:lnTo>
                      <a:lnTo>
                        <a:pt x="1585" y="547"/>
                      </a:lnTo>
                      <a:lnTo>
                        <a:pt x="1567" y="525"/>
                      </a:lnTo>
                      <a:lnTo>
                        <a:pt x="1533" y="501"/>
                      </a:lnTo>
                      <a:lnTo>
                        <a:pt x="1534" y="450"/>
                      </a:lnTo>
                      <a:lnTo>
                        <a:pt x="1544" y="395"/>
                      </a:lnTo>
                      <a:lnTo>
                        <a:pt x="1538" y="372"/>
                      </a:lnTo>
                      <a:lnTo>
                        <a:pt x="1505" y="362"/>
                      </a:lnTo>
                      <a:lnTo>
                        <a:pt x="1489" y="339"/>
                      </a:lnTo>
                      <a:lnTo>
                        <a:pt x="1439" y="326"/>
                      </a:lnTo>
                      <a:lnTo>
                        <a:pt x="1425" y="284"/>
                      </a:lnTo>
                      <a:lnTo>
                        <a:pt x="1427" y="199"/>
                      </a:lnTo>
                      <a:lnTo>
                        <a:pt x="1461" y="160"/>
                      </a:lnTo>
                      <a:lnTo>
                        <a:pt x="1461" y="134"/>
                      </a:lnTo>
                      <a:lnTo>
                        <a:pt x="1479" y="106"/>
                      </a:lnTo>
                      <a:lnTo>
                        <a:pt x="1507" y="96"/>
                      </a:lnTo>
                      <a:lnTo>
                        <a:pt x="1524" y="103"/>
                      </a:lnTo>
                      <a:lnTo>
                        <a:pt x="1536" y="74"/>
                      </a:lnTo>
                      <a:lnTo>
                        <a:pt x="1527" y="45"/>
                      </a:lnTo>
                      <a:lnTo>
                        <a:pt x="1531" y="18"/>
                      </a:lnTo>
                      <a:lnTo>
                        <a:pt x="1553" y="0"/>
                      </a:lnTo>
                      <a:lnTo>
                        <a:pt x="1587" y="1"/>
                      </a:lnTo>
                      <a:lnTo>
                        <a:pt x="1609" y="16"/>
                      </a:lnTo>
                      <a:lnTo>
                        <a:pt x="1654" y="29"/>
                      </a:lnTo>
                      <a:lnTo>
                        <a:pt x="1700" y="50"/>
                      </a:lnTo>
                      <a:lnTo>
                        <a:pt x="1706" y="62"/>
                      </a:lnTo>
                      <a:lnTo>
                        <a:pt x="1746" y="76"/>
                      </a:lnTo>
                      <a:lnTo>
                        <a:pt x="1788" y="79"/>
                      </a:lnTo>
                      <a:lnTo>
                        <a:pt x="1851" y="77"/>
                      </a:lnTo>
                      <a:lnTo>
                        <a:pt x="1873" y="93"/>
                      </a:lnTo>
                      <a:lnTo>
                        <a:pt x="1890" y="109"/>
                      </a:lnTo>
                      <a:lnTo>
                        <a:pt x="1934" y="113"/>
                      </a:lnTo>
                      <a:lnTo>
                        <a:pt x="1957" y="124"/>
                      </a:lnTo>
                      <a:lnTo>
                        <a:pt x="1987" y="129"/>
                      </a:lnTo>
                      <a:lnTo>
                        <a:pt x="2059" y="127"/>
                      </a:lnTo>
                      <a:lnTo>
                        <a:pt x="2087" y="138"/>
                      </a:lnTo>
                      <a:lnTo>
                        <a:pt x="2099" y="165"/>
                      </a:lnTo>
                      <a:lnTo>
                        <a:pt x="2099" y="187"/>
                      </a:lnTo>
                      <a:lnTo>
                        <a:pt x="2116" y="211"/>
                      </a:lnTo>
                      <a:lnTo>
                        <a:pt x="2116" y="235"/>
                      </a:lnTo>
                      <a:lnTo>
                        <a:pt x="2132" y="254"/>
                      </a:lnTo>
                      <a:lnTo>
                        <a:pt x="2150" y="292"/>
                      </a:lnTo>
                      <a:lnTo>
                        <a:pt x="2149" y="323"/>
                      </a:lnTo>
                      <a:lnTo>
                        <a:pt x="2169" y="340"/>
                      </a:lnTo>
                      <a:lnTo>
                        <a:pt x="2190" y="341"/>
                      </a:lnTo>
                      <a:lnTo>
                        <a:pt x="2225" y="372"/>
                      </a:lnTo>
                      <a:lnTo>
                        <a:pt x="2235" y="390"/>
                      </a:lnTo>
                      <a:lnTo>
                        <a:pt x="2285" y="406"/>
                      </a:lnTo>
                      <a:lnTo>
                        <a:pt x="2338" y="433"/>
                      </a:lnTo>
                      <a:lnTo>
                        <a:pt x="2361" y="434"/>
                      </a:lnTo>
                      <a:lnTo>
                        <a:pt x="2374" y="422"/>
                      </a:lnTo>
                      <a:lnTo>
                        <a:pt x="2426" y="424"/>
                      </a:lnTo>
                      <a:lnTo>
                        <a:pt x="2450" y="409"/>
                      </a:lnTo>
                      <a:lnTo>
                        <a:pt x="2474" y="410"/>
                      </a:lnTo>
                      <a:lnTo>
                        <a:pt x="2496" y="417"/>
                      </a:lnTo>
                      <a:lnTo>
                        <a:pt x="2518" y="410"/>
                      </a:lnTo>
                      <a:lnTo>
                        <a:pt x="2547" y="378"/>
                      </a:lnTo>
                      <a:lnTo>
                        <a:pt x="2597" y="363"/>
                      </a:lnTo>
                      <a:lnTo>
                        <a:pt x="2664" y="358"/>
                      </a:lnTo>
                      <a:lnTo>
                        <a:pt x="2699" y="337"/>
                      </a:lnTo>
                      <a:lnTo>
                        <a:pt x="2744" y="335"/>
                      </a:lnTo>
                      <a:lnTo>
                        <a:pt x="2787" y="323"/>
                      </a:lnTo>
                      <a:lnTo>
                        <a:pt x="2825" y="344"/>
                      </a:lnTo>
                      <a:lnTo>
                        <a:pt x="2875" y="349"/>
                      </a:lnTo>
                      <a:lnTo>
                        <a:pt x="2942" y="347"/>
                      </a:lnTo>
                      <a:lnTo>
                        <a:pt x="2977" y="397"/>
                      </a:lnTo>
                      <a:lnTo>
                        <a:pt x="3037" y="420"/>
                      </a:lnTo>
                      <a:lnTo>
                        <a:pt x="3087" y="419"/>
                      </a:lnTo>
                      <a:lnTo>
                        <a:pt x="3122" y="411"/>
                      </a:lnTo>
                      <a:lnTo>
                        <a:pt x="3139" y="426"/>
                      </a:lnTo>
                      <a:lnTo>
                        <a:pt x="3158" y="481"/>
                      </a:lnTo>
                      <a:lnTo>
                        <a:pt x="3193" y="505"/>
                      </a:lnTo>
                      <a:lnTo>
                        <a:pt x="3213" y="517"/>
                      </a:lnTo>
                      <a:lnTo>
                        <a:pt x="3236" y="522"/>
                      </a:lnTo>
                      <a:lnTo>
                        <a:pt x="3266" y="554"/>
                      </a:lnTo>
                      <a:lnTo>
                        <a:pt x="3291" y="555"/>
                      </a:lnTo>
                      <a:lnTo>
                        <a:pt x="3368" y="548"/>
                      </a:lnTo>
                      <a:lnTo>
                        <a:pt x="3436" y="567"/>
                      </a:lnTo>
                      <a:lnTo>
                        <a:pt x="3539" y="566"/>
                      </a:lnTo>
                      <a:lnTo>
                        <a:pt x="3582" y="560"/>
                      </a:lnTo>
                      <a:lnTo>
                        <a:pt x="3600" y="547"/>
                      </a:lnTo>
                      <a:lnTo>
                        <a:pt x="3638" y="547"/>
                      </a:lnTo>
                      <a:lnTo>
                        <a:pt x="3669" y="563"/>
                      </a:lnTo>
                      <a:lnTo>
                        <a:pt x="3689" y="561"/>
                      </a:lnTo>
                      <a:lnTo>
                        <a:pt x="3717" y="519"/>
                      </a:lnTo>
                      <a:lnTo>
                        <a:pt x="3780" y="482"/>
                      </a:lnTo>
                      <a:lnTo>
                        <a:pt x="3821" y="483"/>
                      </a:lnTo>
                      <a:lnTo>
                        <a:pt x="3847" y="451"/>
                      </a:lnTo>
                      <a:lnTo>
                        <a:pt x="3875" y="448"/>
                      </a:lnTo>
                      <a:lnTo>
                        <a:pt x="3954" y="449"/>
                      </a:lnTo>
                      <a:lnTo>
                        <a:pt x="3988" y="418"/>
                      </a:lnTo>
                      <a:lnTo>
                        <a:pt x="3998" y="384"/>
                      </a:lnTo>
                      <a:lnTo>
                        <a:pt x="3998" y="370"/>
                      </a:lnTo>
                      <a:lnTo>
                        <a:pt x="4020" y="335"/>
                      </a:lnTo>
                      <a:lnTo>
                        <a:pt x="4056" y="320"/>
                      </a:lnTo>
                      <a:lnTo>
                        <a:pt x="4081" y="294"/>
                      </a:lnTo>
                      <a:lnTo>
                        <a:pt x="4094" y="258"/>
                      </a:lnTo>
                      <a:lnTo>
                        <a:pt x="4120" y="233"/>
                      </a:lnTo>
                      <a:lnTo>
                        <a:pt x="4149" y="233"/>
                      </a:lnTo>
                      <a:lnTo>
                        <a:pt x="4161" y="242"/>
                      </a:lnTo>
                      <a:lnTo>
                        <a:pt x="4211" y="229"/>
                      </a:lnTo>
                      <a:lnTo>
                        <a:pt x="4243" y="233"/>
                      </a:lnTo>
                      <a:lnTo>
                        <a:pt x="4284" y="259"/>
                      </a:lnTo>
                      <a:lnTo>
                        <a:pt x="4304" y="289"/>
                      </a:lnTo>
                      <a:lnTo>
                        <a:pt x="4329" y="298"/>
                      </a:lnTo>
                      <a:lnTo>
                        <a:pt x="4361" y="281"/>
                      </a:lnTo>
                      <a:lnTo>
                        <a:pt x="4379" y="295"/>
                      </a:lnTo>
                      <a:lnTo>
                        <a:pt x="4409" y="294"/>
                      </a:lnTo>
                      <a:lnTo>
                        <a:pt x="4447" y="271"/>
                      </a:lnTo>
                      <a:lnTo>
                        <a:pt x="4448" y="254"/>
                      </a:lnTo>
                      <a:lnTo>
                        <a:pt x="4506" y="244"/>
                      </a:lnTo>
                      <a:lnTo>
                        <a:pt x="4570" y="264"/>
                      </a:lnTo>
                      <a:lnTo>
                        <a:pt x="4588" y="284"/>
                      </a:lnTo>
                      <a:lnTo>
                        <a:pt x="4551" y="550"/>
                      </a:lnTo>
                      <a:lnTo>
                        <a:pt x="4558" y="606"/>
                      </a:lnTo>
                      <a:lnTo>
                        <a:pt x="4543" y="656"/>
                      </a:lnTo>
                      <a:lnTo>
                        <a:pt x="4548" y="691"/>
                      </a:lnTo>
                      <a:lnTo>
                        <a:pt x="4526" y="765"/>
                      </a:lnTo>
                      <a:lnTo>
                        <a:pt x="4553" y="819"/>
                      </a:lnTo>
                      <a:lnTo>
                        <a:pt x="4634" y="858"/>
                      </a:lnTo>
                      <a:lnTo>
                        <a:pt x="4689" y="816"/>
                      </a:lnTo>
                      <a:lnTo>
                        <a:pt x="4758" y="816"/>
                      </a:lnTo>
                      <a:lnTo>
                        <a:pt x="4833" y="828"/>
                      </a:lnTo>
                      <a:lnTo>
                        <a:pt x="4867" y="863"/>
                      </a:lnTo>
                      <a:lnTo>
                        <a:pt x="4909" y="799"/>
                      </a:lnTo>
                      <a:lnTo>
                        <a:pt x="4904" y="762"/>
                      </a:lnTo>
                      <a:lnTo>
                        <a:pt x="4907" y="730"/>
                      </a:lnTo>
                      <a:lnTo>
                        <a:pt x="4953" y="715"/>
                      </a:lnTo>
                      <a:lnTo>
                        <a:pt x="4970" y="700"/>
                      </a:lnTo>
                      <a:lnTo>
                        <a:pt x="5047" y="719"/>
                      </a:lnTo>
                      <a:lnTo>
                        <a:pt x="5092" y="774"/>
                      </a:lnTo>
                      <a:lnTo>
                        <a:pt x="5153" y="831"/>
                      </a:lnTo>
                      <a:lnTo>
                        <a:pt x="5203" y="893"/>
                      </a:lnTo>
                      <a:lnTo>
                        <a:pt x="5266" y="938"/>
                      </a:lnTo>
                      <a:lnTo>
                        <a:pt x="5267" y="968"/>
                      </a:lnTo>
                      <a:lnTo>
                        <a:pt x="5280" y="992"/>
                      </a:lnTo>
                      <a:lnTo>
                        <a:pt x="5279" y="1021"/>
                      </a:lnTo>
                      <a:lnTo>
                        <a:pt x="5266" y="1041"/>
                      </a:lnTo>
                      <a:lnTo>
                        <a:pt x="5265" y="1064"/>
                      </a:lnTo>
                      <a:lnTo>
                        <a:pt x="5251" y="1085"/>
                      </a:lnTo>
                      <a:lnTo>
                        <a:pt x="5225" y="1079"/>
                      </a:lnTo>
                      <a:lnTo>
                        <a:pt x="5210" y="1063"/>
                      </a:lnTo>
                      <a:lnTo>
                        <a:pt x="5174" y="1068"/>
                      </a:lnTo>
                      <a:lnTo>
                        <a:pt x="5154" y="1081"/>
                      </a:lnTo>
                      <a:lnTo>
                        <a:pt x="5106" y="1061"/>
                      </a:lnTo>
                      <a:lnTo>
                        <a:pt x="5076" y="1067"/>
                      </a:lnTo>
                      <a:lnTo>
                        <a:pt x="5045" y="1110"/>
                      </a:lnTo>
                      <a:lnTo>
                        <a:pt x="4998" y="1147"/>
                      </a:lnTo>
                      <a:lnTo>
                        <a:pt x="4971" y="1165"/>
                      </a:lnTo>
                      <a:lnTo>
                        <a:pt x="4941" y="1142"/>
                      </a:lnTo>
                      <a:lnTo>
                        <a:pt x="4927" y="1146"/>
                      </a:lnTo>
                      <a:lnTo>
                        <a:pt x="4926" y="1178"/>
                      </a:lnTo>
                      <a:lnTo>
                        <a:pt x="4914" y="1196"/>
                      </a:lnTo>
                      <a:lnTo>
                        <a:pt x="4890" y="1199"/>
                      </a:lnTo>
                      <a:lnTo>
                        <a:pt x="4872" y="1196"/>
                      </a:lnTo>
                      <a:lnTo>
                        <a:pt x="4858" y="1217"/>
                      </a:lnTo>
                      <a:lnTo>
                        <a:pt x="4829" y="1263"/>
                      </a:lnTo>
                      <a:lnTo>
                        <a:pt x="4821" y="1315"/>
                      </a:lnTo>
                      <a:lnTo>
                        <a:pt x="4823" y="1351"/>
                      </a:lnTo>
                      <a:lnTo>
                        <a:pt x="4805" y="1372"/>
                      </a:lnTo>
                      <a:lnTo>
                        <a:pt x="4769" y="1381"/>
                      </a:lnTo>
                      <a:lnTo>
                        <a:pt x="4693" y="1433"/>
                      </a:lnTo>
                      <a:lnTo>
                        <a:pt x="4652" y="1433"/>
                      </a:lnTo>
                      <a:lnTo>
                        <a:pt x="4611" y="1425"/>
                      </a:lnTo>
                      <a:lnTo>
                        <a:pt x="4590" y="1439"/>
                      </a:lnTo>
                      <a:lnTo>
                        <a:pt x="4558" y="1507"/>
                      </a:lnTo>
                      <a:lnTo>
                        <a:pt x="4526" y="1530"/>
                      </a:lnTo>
                      <a:lnTo>
                        <a:pt x="4488" y="1559"/>
                      </a:lnTo>
                      <a:lnTo>
                        <a:pt x="4465" y="1584"/>
                      </a:lnTo>
                      <a:lnTo>
                        <a:pt x="4455" y="1611"/>
                      </a:lnTo>
                      <a:lnTo>
                        <a:pt x="4438" y="1615"/>
                      </a:lnTo>
                      <a:lnTo>
                        <a:pt x="4402" y="1597"/>
                      </a:lnTo>
                      <a:lnTo>
                        <a:pt x="4360" y="1588"/>
                      </a:lnTo>
                      <a:lnTo>
                        <a:pt x="4309" y="1570"/>
                      </a:lnTo>
                      <a:lnTo>
                        <a:pt x="4267" y="1541"/>
                      </a:lnTo>
                      <a:lnTo>
                        <a:pt x="4224" y="1539"/>
                      </a:lnTo>
                      <a:lnTo>
                        <a:pt x="4158" y="1553"/>
                      </a:lnTo>
                      <a:lnTo>
                        <a:pt x="4119" y="1582"/>
                      </a:lnTo>
                      <a:lnTo>
                        <a:pt x="4094" y="1618"/>
                      </a:lnTo>
                      <a:lnTo>
                        <a:pt x="4091" y="1693"/>
                      </a:lnTo>
                      <a:lnTo>
                        <a:pt x="4095" y="1730"/>
                      </a:lnTo>
                      <a:lnTo>
                        <a:pt x="4093" y="1754"/>
                      </a:lnTo>
                      <a:lnTo>
                        <a:pt x="4169" y="1804"/>
                      </a:lnTo>
                      <a:lnTo>
                        <a:pt x="4239" y="1847"/>
                      </a:lnTo>
                      <a:lnTo>
                        <a:pt x="4239" y="1869"/>
                      </a:lnTo>
                      <a:lnTo>
                        <a:pt x="4222" y="1901"/>
                      </a:lnTo>
                      <a:lnTo>
                        <a:pt x="4200" y="1933"/>
                      </a:lnTo>
                      <a:lnTo>
                        <a:pt x="4125" y="2018"/>
                      </a:lnTo>
                      <a:lnTo>
                        <a:pt x="4081" y="2091"/>
                      </a:lnTo>
                      <a:lnTo>
                        <a:pt x="4056" y="2147"/>
                      </a:lnTo>
                      <a:lnTo>
                        <a:pt x="4027" y="2147"/>
                      </a:lnTo>
                      <a:lnTo>
                        <a:pt x="3973" y="2165"/>
                      </a:lnTo>
                      <a:lnTo>
                        <a:pt x="3933" y="2167"/>
                      </a:lnTo>
                      <a:lnTo>
                        <a:pt x="3886" y="2198"/>
                      </a:lnTo>
                      <a:lnTo>
                        <a:pt x="3840" y="2233"/>
                      </a:lnTo>
                      <a:lnTo>
                        <a:pt x="3792" y="2235"/>
                      </a:lnTo>
                      <a:lnTo>
                        <a:pt x="3721" y="2242"/>
                      </a:lnTo>
                      <a:lnTo>
                        <a:pt x="3674" y="2258"/>
                      </a:lnTo>
                      <a:lnTo>
                        <a:pt x="3618" y="2275"/>
                      </a:lnTo>
                      <a:lnTo>
                        <a:pt x="3496" y="2318"/>
                      </a:lnTo>
                      <a:lnTo>
                        <a:pt x="3399" y="2350"/>
                      </a:lnTo>
                      <a:lnTo>
                        <a:pt x="3352" y="2403"/>
                      </a:lnTo>
                      <a:lnTo>
                        <a:pt x="3278" y="2463"/>
                      </a:lnTo>
                      <a:lnTo>
                        <a:pt x="3247" y="2489"/>
                      </a:lnTo>
                      <a:lnTo>
                        <a:pt x="3206" y="2490"/>
                      </a:lnTo>
                      <a:lnTo>
                        <a:pt x="3156" y="2475"/>
                      </a:lnTo>
                      <a:lnTo>
                        <a:pt x="3156" y="2457"/>
                      </a:lnTo>
                      <a:lnTo>
                        <a:pt x="3149" y="2431"/>
                      </a:lnTo>
                      <a:lnTo>
                        <a:pt x="3077" y="2452"/>
                      </a:lnTo>
                      <a:lnTo>
                        <a:pt x="3017" y="2461"/>
                      </a:lnTo>
                      <a:lnTo>
                        <a:pt x="2955" y="2428"/>
                      </a:lnTo>
                      <a:lnTo>
                        <a:pt x="2906" y="2424"/>
                      </a:lnTo>
                      <a:lnTo>
                        <a:pt x="2798" y="2383"/>
                      </a:lnTo>
                      <a:lnTo>
                        <a:pt x="2690" y="2333"/>
                      </a:lnTo>
                      <a:lnTo>
                        <a:pt x="2634" y="2278"/>
                      </a:lnTo>
                      <a:lnTo>
                        <a:pt x="2588" y="2277"/>
                      </a:lnTo>
                      <a:lnTo>
                        <a:pt x="2465" y="2263"/>
                      </a:lnTo>
                      <a:lnTo>
                        <a:pt x="2361" y="2265"/>
                      </a:lnTo>
                      <a:lnTo>
                        <a:pt x="2335" y="2259"/>
                      </a:lnTo>
                      <a:lnTo>
                        <a:pt x="2316" y="2272"/>
                      </a:lnTo>
                      <a:lnTo>
                        <a:pt x="2306" y="2290"/>
                      </a:lnTo>
                      <a:lnTo>
                        <a:pt x="2249" y="2312"/>
                      </a:lnTo>
                      <a:lnTo>
                        <a:pt x="2168" y="2320"/>
                      </a:lnTo>
                      <a:lnTo>
                        <a:pt x="2026" y="2308"/>
                      </a:lnTo>
                      <a:lnTo>
                        <a:pt x="1923" y="2314"/>
                      </a:lnTo>
                      <a:lnTo>
                        <a:pt x="1843" y="2309"/>
                      </a:lnTo>
                      <a:lnTo>
                        <a:pt x="1776" y="2316"/>
                      </a:lnTo>
                      <a:lnTo>
                        <a:pt x="1742" y="2320"/>
                      </a:lnTo>
                      <a:lnTo>
                        <a:pt x="1712" y="2310"/>
                      </a:lnTo>
                      <a:lnTo>
                        <a:pt x="1674" y="2236"/>
                      </a:lnTo>
                      <a:lnTo>
                        <a:pt x="1658" y="2199"/>
                      </a:lnTo>
                      <a:lnTo>
                        <a:pt x="1622" y="2146"/>
                      </a:lnTo>
                      <a:lnTo>
                        <a:pt x="1594" y="2110"/>
                      </a:lnTo>
                      <a:lnTo>
                        <a:pt x="1573" y="2061"/>
                      </a:lnTo>
                      <a:lnTo>
                        <a:pt x="1571" y="2039"/>
                      </a:lnTo>
                      <a:lnTo>
                        <a:pt x="1546" y="2013"/>
                      </a:lnTo>
                      <a:lnTo>
                        <a:pt x="1521" y="2003"/>
                      </a:lnTo>
                      <a:lnTo>
                        <a:pt x="1503" y="2001"/>
                      </a:lnTo>
                      <a:lnTo>
                        <a:pt x="1496" y="1982"/>
                      </a:lnTo>
                      <a:lnTo>
                        <a:pt x="1492" y="1951"/>
                      </a:lnTo>
                      <a:lnTo>
                        <a:pt x="1480" y="1947"/>
                      </a:lnTo>
                      <a:lnTo>
                        <a:pt x="1464" y="1951"/>
                      </a:lnTo>
                      <a:lnTo>
                        <a:pt x="1417" y="1950"/>
                      </a:lnTo>
                      <a:lnTo>
                        <a:pt x="1376" y="1926"/>
                      </a:lnTo>
                      <a:lnTo>
                        <a:pt x="1313" y="1881"/>
                      </a:lnTo>
                      <a:lnTo>
                        <a:pt x="1292" y="1877"/>
                      </a:lnTo>
                      <a:lnTo>
                        <a:pt x="1276" y="1877"/>
                      </a:lnTo>
                      <a:lnTo>
                        <a:pt x="1245" y="1872"/>
                      </a:lnTo>
                      <a:lnTo>
                        <a:pt x="1231" y="1852"/>
                      </a:lnTo>
                      <a:lnTo>
                        <a:pt x="1179" y="1817"/>
                      </a:lnTo>
                      <a:lnTo>
                        <a:pt x="1062" y="1792"/>
                      </a:lnTo>
                      <a:lnTo>
                        <a:pt x="1050" y="1795"/>
                      </a:lnTo>
                      <a:lnTo>
                        <a:pt x="1036" y="1807"/>
                      </a:lnTo>
                      <a:lnTo>
                        <a:pt x="989" y="1811"/>
                      </a:lnTo>
                      <a:lnTo>
                        <a:pt x="914" y="1813"/>
                      </a:lnTo>
                      <a:lnTo>
                        <a:pt x="747" y="1777"/>
                      </a:lnTo>
                      <a:lnTo>
                        <a:pt x="710" y="1756"/>
                      </a:lnTo>
                      <a:lnTo>
                        <a:pt x="672" y="1697"/>
                      </a:lnTo>
                      <a:lnTo>
                        <a:pt x="666" y="1670"/>
                      </a:lnTo>
                      <a:lnTo>
                        <a:pt x="666" y="1645"/>
                      </a:lnTo>
                      <a:lnTo>
                        <a:pt x="676" y="1626"/>
                      </a:lnTo>
                      <a:lnTo>
                        <a:pt x="701" y="1608"/>
                      </a:lnTo>
                      <a:lnTo>
                        <a:pt x="711" y="1577"/>
                      </a:lnTo>
                      <a:lnTo>
                        <a:pt x="692" y="1553"/>
                      </a:lnTo>
                      <a:lnTo>
                        <a:pt x="683" y="1513"/>
                      </a:lnTo>
                      <a:lnTo>
                        <a:pt x="691" y="1491"/>
                      </a:lnTo>
                      <a:lnTo>
                        <a:pt x="689" y="1453"/>
                      </a:lnTo>
                      <a:lnTo>
                        <a:pt x="675" y="1432"/>
                      </a:lnTo>
                      <a:lnTo>
                        <a:pt x="653" y="1397"/>
                      </a:lnTo>
                      <a:lnTo>
                        <a:pt x="629" y="1384"/>
                      </a:lnTo>
                      <a:lnTo>
                        <a:pt x="601" y="1362"/>
                      </a:lnTo>
                      <a:lnTo>
                        <a:pt x="590" y="1332"/>
                      </a:lnTo>
                      <a:lnTo>
                        <a:pt x="572" y="1307"/>
                      </a:lnTo>
                      <a:lnTo>
                        <a:pt x="562" y="1277"/>
                      </a:lnTo>
                      <a:lnTo>
                        <a:pt x="558" y="1250"/>
                      </a:lnTo>
                      <a:lnTo>
                        <a:pt x="538" y="1222"/>
                      </a:lnTo>
                      <a:lnTo>
                        <a:pt x="512" y="1200"/>
                      </a:lnTo>
                      <a:lnTo>
                        <a:pt x="486" y="1192"/>
                      </a:lnTo>
                      <a:lnTo>
                        <a:pt x="474" y="1172"/>
                      </a:lnTo>
                      <a:lnTo>
                        <a:pt x="445" y="1160"/>
                      </a:lnTo>
                      <a:lnTo>
                        <a:pt x="419" y="1162"/>
                      </a:lnTo>
                      <a:lnTo>
                        <a:pt x="403" y="1179"/>
                      </a:lnTo>
                      <a:lnTo>
                        <a:pt x="383" y="1187"/>
                      </a:lnTo>
                      <a:lnTo>
                        <a:pt x="366" y="1180"/>
                      </a:lnTo>
                      <a:lnTo>
                        <a:pt x="339" y="1150"/>
                      </a:lnTo>
                      <a:lnTo>
                        <a:pt x="330" y="1135"/>
                      </a:lnTo>
                      <a:lnTo>
                        <a:pt x="298" y="1135"/>
                      </a:lnTo>
                      <a:lnTo>
                        <a:pt x="264" y="1151"/>
                      </a:lnTo>
                      <a:lnTo>
                        <a:pt x="251" y="1166"/>
                      </a:lnTo>
                      <a:lnTo>
                        <a:pt x="244" y="1186"/>
                      </a:lnTo>
                      <a:lnTo>
                        <a:pt x="229" y="1186"/>
                      </a:lnTo>
                      <a:lnTo>
                        <a:pt x="195" y="1165"/>
                      </a:lnTo>
                      <a:lnTo>
                        <a:pt x="186" y="1140"/>
                      </a:lnTo>
                      <a:lnTo>
                        <a:pt x="186" y="1127"/>
                      </a:lnTo>
                      <a:lnTo>
                        <a:pt x="161" y="1098"/>
                      </a:lnTo>
                      <a:lnTo>
                        <a:pt x="127" y="1076"/>
                      </a:lnTo>
                      <a:lnTo>
                        <a:pt x="102" y="1047"/>
                      </a:lnTo>
                      <a:lnTo>
                        <a:pt x="82" y="1039"/>
                      </a:lnTo>
                      <a:lnTo>
                        <a:pt x="64" y="1023"/>
                      </a:lnTo>
                      <a:lnTo>
                        <a:pt x="55" y="1001"/>
                      </a:lnTo>
                      <a:lnTo>
                        <a:pt x="54" y="978"/>
                      </a:lnTo>
                      <a:lnTo>
                        <a:pt x="45" y="960"/>
                      </a:lnTo>
                      <a:lnTo>
                        <a:pt x="39" y="963"/>
                      </a:lnTo>
                      <a:lnTo>
                        <a:pt x="37" y="973"/>
                      </a:lnTo>
                      <a:lnTo>
                        <a:pt x="26" y="976"/>
                      </a:lnTo>
                      <a:lnTo>
                        <a:pt x="13" y="954"/>
                      </a:lnTo>
                      <a:lnTo>
                        <a:pt x="3" y="945"/>
                      </a:lnTo>
                      <a:lnTo>
                        <a:pt x="4" y="905"/>
                      </a:lnTo>
                      <a:lnTo>
                        <a:pt x="0" y="88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ïṩľíḋé">
                  <a:extLst>
                    <a:ext uri="{FF2B5EF4-FFF2-40B4-BE49-F238E27FC236}">
                      <a16:creationId xmlns:a16="http://schemas.microsoft.com/office/drawing/2014/main" id="{65E2187E-8204-49A2-BB80-0865F96497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6313" y="3265435"/>
                  <a:ext cx="1056019" cy="554637"/>
                </a:xfrm>
                <a:custGeom>
                  <a:avLst/>
                  <a:gdLst>
                    <a:gd name="T0" fmla="*/ 158 w 6505"/>
                    <a:gd name="T1" fmla="*/ 1989 h 3417"/>
                    <a:gd name="T2" fmla="*/ 7 w 6505"/>
                    <a:gd name="T3" fmla="*/ 1591 h 3417"/>
                    <a:gd name="T4" fmla="*/ 311 w 6505"/>
                    <a:gd name="T5" fmla="*/ 1532 h 3417"/>
                    <a:gd name="T6" fmla="*/ 461 w 6505"/>
                    <a:gd name="T7" fmla="*/ 1227 h 3417"/>
                    <a:gd name="T8" fmla="*/ 630 w 6505"/>
                    <a:gd name="T9" fmla="*/ 1157 h 3417"/>
                    <a:gd name="T10" fmla="*/ 749 w 6505"/>
                    <a:gd name="T11" fmla="*/ 1125 h 3417"/>
                    <a:gd name="T12" fmla="*/ 1034 w 6505"/>
                    <a:gd name="T13" fmla="*/ 1224 h 3417"/>
                    <a:gd name="T14" fmla="*/ 1228 w 6505"/>
                    <a:gd name="T15" fmla="*/ 1291 h 3417"/>
                    <a:gd name="T16" fmla="*/ 1481 w 6505"/>
                    <a:gd name="T17" fmla="*/ 1225 h 3417"/>
                    <a:gd name="T18" fmla="*/ 1710 w 6505"/>
                    <a:gd name="T19" fmla="*/ 1216 h 3417"/>
                    <a:gd name="T20" fmla="*/ 1874 w 6505"/>
                    <a:gd name="T21" fmla="*/ 1307 h 3417"/>
                    <a:gd name="T22" fmla="*/ 2186 w 6505"/>
                    <a:gd name="T23" fmla="*/ 1296 h 3417"/>
                    <a:gd name="T24" fmla="*/ 2085 w 6505"/>
                    <a:gd name="T25" fmla="*/ 1025 h 3417"/>
                    <a:gd name="T26" fmla="*/ 2064 w 6505"/>
                    <a:gd name="T27" fmla="*/ 851 h 3417"/>
                    <a:gd name="T28" fmla="*/ 2199 w 6505"/>
                    <a:gd name="T29" fmla="*/ 640 h 3417"/>
                    <a:gd name="T30" fmla="*/ 2074 w 6505"/>
                    <a:gd name="T31" fmla="*/ 573 h 3417"/>
                    <a:gd name="T32" fmla="*/ 2182 w 6505"/>
                    <a:gd name="T33" fmla="*/ 487 h 3417"/>
                    <a:gd name="T34" fmla="*/ 2385 w 6505"/>
                    <a:gd name="T35" fmla="*/ 419 h 3417"/>
                    <a:gd name="T36" fmla="*/ 2686 w 6505"/>
                    <a:gd name="T37" fmla="*/ 336 h 3417"/>
                    <a:gd name="T38" fmla="*/ 2857 w 6505"/>
                    <a:gd name="T39" fmla="*/ 233 h 3417"/>
                    <a:gd name="T40" fmla="*/ 3130 w 6505"/>
                    <a:gd name="T41" fmla="*/ 94 h 3417"/>
                    <a:gd name="T42" fmla="*/ 3354 w 6505"/>
                    <a:gd name="T43" fmla="*/ 13 h 3417"/>
                    <a:gd name="T44" fmla="*/ 3596 w 6505"/>
                    <a:gd name="T45" fmla="*/ 157 h 3417"/>
                    <a:gd name="T46" fmla="*/ 3670 w 6505"/>
                    <a:gd name="T47" fmla="*/ 304 h 3417"/>
                    <a:gd name="T48" fmla="*/ 3810 w 6505"/>
                    <a:gd name="T49" fmla="*/ 264 h 3417"/>
                    <a:gd name="T50" fmla="*/ 3979 w 6505"/>
                    <a:gd name="T51" fmla="*/ 327 h 3417"/>
                    <a:gd name="T52" fmla="*/ 4093 w 6505"/>
                    <a:gd name="T53" fmla="*/ 408 h 3417"/>
                    <a:gd name="T54" fmla="*/ 4347 w 6505"/>
                    <a:gd name="T55" fmla="*/ 290 h 3417"/>
                    <a:gd name="T56" fmla="*/ 4512 w 6505"/>
                    <a:gd name="T57" fmla="*/ 241 h 3417"/>
                    <a:gd name="T58" fmla="*/ 5294 w 6505"/>
                    <a:gd name="T59" fmla="*/ 940 h 3417"/>
                    <a:gd name="T60" fmla="*/ 5513 w 6505"/>
                    <a:gd name="T61" fmla="*/ 1013 h 3417"/>
                    <a:gd name="T62" fmla="*/ 5778 w 6505"/>
                    <a:gd name="T63" fmla="*/ 954 h 3417"/>
                    <a:gd name="T64" fmla="*/ 6056 w 6505"/>
                    <a:gd name="T65" fmla="*/ 1143 h 3417"/>
                    <a:gd name="T66" fmla="*/ 6161 w 6505"/>
                    <a:gd name="T67" fmla="*/ 1280 h 3417"/>
                    <a:gd name="T68" fmla="*/ 6379 w 6505"/>
                    <a:gd name="T69" fmla="*/ 1264 h 3417"/>
                    <a:gd name="T70" fmla="*/ 6410 w 6505"/>
                    <a:gd name="T71" fmla="*/ 1478 h 3417"/>
                    <a:gd name="T72" fmla="*/ 6321 w 6505"/>
                    <a:gd name="T73" fmla="*/ 1850 h 3417"/>
                    <a:gd name="T74" fmla="*/ 5997 w 6505"/>
                    <a:gd name="T75" fmla="*/ 1868 h 3417"/>
                    <a:gd name="T76" fmla="*/ 5901 w 6505"/>
                    <a:gd name="T77" fmla="*/ 2248 h 3417"/>
                    <a:gd name="T78" fmla="*/ 5769 w 6505"/>
                    <a:gd name="T79" fmla="*/ 2341 h 3417"/>
                    <a:gd name="T80" fmla="*/ 5612 w 6505"/>
                    <a:gd name="T81" fmla="*/ 2450 h 3417"/>
                    <a:gd name="T82" fmla="*/ 5706 w 6505"/>
                    <a:gd name="T83" fmla="*/ 2710 h 3417"/>
                    <a:gd name="T84" fmla="*/ 5703 w 6505"/>
                    <a:gd name="T85" fmla="*/ 2985 h 3417"/>
                    <a:gd name="T86" fmla="*/ 5093 w 6505"/>
                    <a:gd name="T87" fmla="*/ 2887 h 3417"/>
                    <a:gd name="T88" fmla="*/ 4678 w 6505"/>
                    <a:gd name="T89" fmla="*/ 2880 h 3417"/>
                    <a:gd name="T90" fmla="*/ 4315 w 6505"/>
                    <a:gd name="T91" fmla="*/ 3002 h 3417"/>
                    <a:gd name="T92" fmla="*/ 4091 w 6505"/>
                    <a:gd name="T93" fmla="*/ 3127 h 3417"/>
                    <a:gd name="T94" fmla="*/ 3674 w 6505"/>
                    <a:gd name="T95" fmla="*/ 3357 h 3417"/>
                    <a:gd name="T96" fmla="*/ 2892 w 6505"/>
                    <a:gd name="T97" fmla="*/ 2789 h 3417"/>
                    <a:gd name="T98" fmla="*/ 1598 w 6505"/>
                    <a:gd name="T99" fmla="*/ 3289 h 3417"/>
                    <a:gd name="T100" fmla="*/ 1188 w 6505"/>
                    <a:gd name="T101" fmla="*/ 3130 h 3417"/>
                    <a:gd name="T102" fmla="*/ 1018 w 6505"/>
                    <a:gd name="T103" fmla="*/ 3056 h 3417"/>
                    <a:gd name="T104" fmla="*/ 873 w 6505"/>
                    <a:gd name="T105" fmla="*/ 2880 h 3417"/>
                    <a:gd name="T106" fmla="*/ 755 w 6505"/>
                    <a:gd name="T107" fmla="*/ 2729 h 3417"/>
                    <a:gd name="T108" fmla="*/ 942 w 6505"/>
                    <a:gd name="T109" fmla="*/ 2726 h 3417"/>
                    <a:gd name="T110" fmla="*/ 865 w 6505"/>
                    <a:gd name="T111" fmla="*/ 2569 h 3417"/>
                    <a:gd name="T112" fmla="*/ 1094 w 6505"/>
                    <a:gd name="T113" fmla="*/ 2529 h 3417"/>
                    <a:gd name="T114" fmla="*/ 1138 w 6505"/>
                    <a:gd name="T115" fmla="*/ 2417 h 3417"/>
                    <a:gd name="T116" fmla="*/ 1126 w 6505"/>
                    <a:gd name="T117" fmla="*/ 2231 h 3417"/>
                    <a:gd name="T118" fmla="*/ 958 w 6505"/>
                    <a:gd name="T119" fmla="*/ 2199 h 3417"/>
                    <a:gd name="T120" fmla="*/ 860 w 6505"/>
                    <a:gd name="T121" fmla="*/ 2159 h 3417"/>
                    <a:gd name="T122" fmla="*/ 696 w 6505"/>
                    <a:gd name="T123" fmla="*/ 2204 h 3417"/>
                    <a:gd name="T124" fmla="*/ 553 w 6505"/>
                    <a:gd name="T125" fmla="*/ 2292 h 34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6505" h="3417">
                      <a:moveTo>
                        <a:pt x="499" y="2293"/>
                      </a:moveTo>
                      <a:lnTo>
                        <a:pt x="455" y="2264"/>
                      </a:lnTo>
                      <a:lnTo>
                        <a:pt x="410" y="2279"/>
                      </a:lnTo>
                      <a:lnTo>
                        <a:pt x="348" y="2237"/>
                      </a:lnTo>
                      <a:lnTo>
                        <a:pt x="352" y="2209"/>
                      </a:lnTo>
                      <a:lnTo>
                        <a:pt x="417" y="2209"/>
                      </a:lnTo>
                      <a:lnTo>
                        <a:pt x="348" y="2093"/>
                      </a:lnTo>
                      <a:lnTo>
                        <a:pt x="269" y="2019"/>
                      </a:lnTo>
                      <a:lnTo>
                        <a:pt x="158" y="1989"/>
                      </a:lnTo>
                      <a:lnTo>
                        <a:pt x="144" y="2014"/>
                      </a:lnTo>
                      <a:lnTo>
                        <a:pt x="89" y="1967"/>
                      </a:lnTo>
                      <a:lnTo>
                        <a:pt x="100" y="1941"/>
                      </a:lnTo>
                      <a:lnTo>
                        <a:pt x="70" y="1893"/>
                      </a:lnTo>
                      <a:lnTo>
                        <a:pt x="0" y="1866"/>
                      </a:lnTo>
                      <a:lnTo>
                        <a:pt x="26" y="1807"/>
                      </a:lnTo>
                      <a:lnTo>
                        <a:pt x="40" y="1701"/>
                      </a:lnTo>
                      <a:lnTo>
                        <a:pt x="15" y="1675"/>
                      </a:lnTo>
                      <a:lnTo>
                        <a:pt x="7" y="1591"/>
                      </a:lnTo>
                      <a:lnTo>
                        <a:pt x="39" y="1575"/>
                      </a:lnTo>
                      <a:lnTo>
                        <a:pt x="85" y="1518"/>
                      </a:lnTo>
                      <a:lnTo>
                        <a:pt x="85" y="1475"/>
                      </a:lnTo>
                      <a:lnTo>
                        <a:pt x="109" y="1443"/>
                      </a:lnTo>
                      <a:lnTo>
                        <a:pt x="201" y="1526"/>
                      </a:lnTo>
                      <a:lnTo>
                        <a:pt x="212" y="1557"/>
                      </a:lnTo>
                      <a:lnTo>
                        <a:pt x="263" y="1589"/>
                      </a:lnTo>
                      <a:lnTo>
                        <a:pt x="317" y="1584"/>
                      </a:lnTo>
                      <a:lnTo>
                        <a:pt x="311" y="1532"/>
                      </a:lnTo>
                      <a:lnTo>
                        <a:pt x="331" y="1515"/>
                      </a:lnTo>
                      <a:lnTo>
                        <a:pt x="292" y="1378"/>
                      </a:lnTo>
                      <a:lnTo>
                        <a:pt x="346" y="1372"/>
                      </a:lnTo>
                      <a:lnTo>
                        <a:pt x="401" y="1372"/>
                      </a:lnTo>
                      <a:lnTo>
                        <a:pt x="401" y="1331"/>
                      </a:lnTo>
                      <a:lnTo>
                        <a:pt x="376" y="1300"/>
                      </a:lnTo>
                      <a:lnTo>
                        <a:pt x="387" y="1261"/>
                      </a:lnTo>
                      <a:lnTo>
                        <a:pt x="438" y="1229"/>
                      </a:lnTo>
                      <a:lnTo>
                        <a:pt x="461" y="1227"/>
                      </a:lnTo>
                      <a:lnTo>
                        <a:pt x="477" y="1182"/>
                      </a:lnTo>
                      <a:lnTo>
                        <a:pt x="503" y="1162"/>
                      </a:lnTo>
                      <a:lnTo>
                        <a:pt x="539" y="1171"/>
                      </a:lnTo>
                      <a:lnTo>
                        <a:pt x="544" y="1141"/>
                      </a:lnTo>
                      <a:lnTo>
                        <a:pt x="535" y="1110"/>
                      </a:lnTo>
                      <a:lnTo>
                        <a:pt x="544" y="1088"/>
                      </a:lnTo>
                      <a:lnTo>
                        <a:pt x="594" y="1118"/>
                      </a:lnTo>
                      <a:lnTo>
                        <a:pt x="635" y="1134"/>
                      </a:lnTo>
                      <a:lnTo>
                        <a:pt x="630" y="1157"/>
                      </a:lnTo>
                      <a:lnTo>
                        <a:pt x="607" y="1186"/>
                      </a:lnTo>
                      <a:lnTo>
                        <a:pt x="624" y="1202"/>
                      </a:lnTo>
                      <a:lnTo>
                        <a:pt x="656" y="1184"/>
                      </a:lnTo>
                      <a:lnTo>
                        <a:pt x="664" y="1158"/>
                      </a:lnTo>
                      <a:lnTo>
                        <a:pt x="688" y="1144"/>
                      </a:lnTo>
                      <a:lnTo>
                        <a:pt x="689" y="1173"/>
                      </a:lnTo>
                      <a:lnTo>
                        <a:pt x="711" y="1150"/>
                      </a:lnTo>
                      <a:lnTo>
                        <a:pt x="717" y="1128"/>
                      </a:lnTo>
                      <a:lnTo>
                        <a:pt x="749" y="1125"/>
                      </a:lnTo>
                      <a:lnTo>
                        <a:pt x="785" y="1100"/>
                      </a:lnTo>
                      <a:lnTo>
                        <a:pt x="816" y="1099"/>
                      </a:lnTo>
                      <a:lnTo>
                        <a:pt x="835" y="1145"/>
                      </a:lnTo>
                      <a:lnTo>
                        <a:pt x="873" y="1170"/>
                      </a:lnTo>
                      <a:lnTo>
                        <a:pt x="934" y="1151"/>
                      </a:lnTo>
                      <a:lnTo>
                        <a:pt x="963" y="1152"/>
                      </a:lnTo>
                      <a:lnTo>
                        <a:pt x="980" y="1178"/>
                      </a:lnTo>
                      <a:lnTo>
                        <a:pt x="1000" y="1180"/>
                      </a:lnTo>
                      <a:lnTo>
                        <a:pt x="1034" y="1224"/>
                      </a:lnTo>
                      <a:lnTo>
                        <a:pt x="1071" y="1224"/>
                      </a:lnTo>
                      <a:lnTo>
                        <a:pt x="1099" y="1260"/>
                      </a:lnTo>
                      <a:lnTo>
                        <a:pt x="1146" y="1295"/>
                      </a:lnTo>
                      <a:lnTo>
                        <a:pt x="1174" y="1298"/>
                      </a:lnTo>
                      <a:lnTo>
                        <a:pt x="1187" y="1321"/>
                      </a:lnTo>
                      <a:lnTo>
                        <a:pt x="1189" y="1360"/>
                      </a:lnTo>
                      <a:lnTo>
                        <a:pt x="1210" y="1367"/>
                      </a:lnTo>
                      <a:lnTo>
                        <a:pt x="1231" y="1333"/>
                      </a:lnTo>
                      <a:lnTo>
                        <a:pt x="1228" y="1291"/>
                      </a:lnTo>
                      <a:lnTo>
                        <a:pt x="1261" y="1270"/>
                      </a:lnTo>
                      <a:lnTo>
                        <a:pt x="1285" y="1304"/>
                      </a:lnTo>
                      <a:lnTo>
                        <a:pt x="1350" y="1313"/>
                      </a:lnTo>
                      <a:lnTo>
                        <a:pt x="1370" y="1345"/>
                      </a:lnTo>
                      <a:lnTo>
                        <a:pt x="1397" y="1356"/>
                      </a:lnTo>
                      <a:lnTo>
                        <a:pt x="1439" y="1325"/>
                      </a:lnTo>
                      <a:lnTo>
                        <a:pt x="1442" y="1261"/>
                      </a:lnTo>
                      <a:lnTo>
                        <a:pt x="1478" y="1257"/>
                      </a:lnTo>
                      <a:lnTo>
                        <a:pt x="1481" y="1225"/>
                      </a:lnTo>
                      <a:lnTo>
                        <a:pt x="1508" y="1216"/>
                      </a:lnTo>
                      <a:lnTo>
                        <a:pt x="1527" y="1242"/>
                      </a:lnTo>
                      <a:lnTo>
                        <a:pt x="1543" y="1213"/>
                      </a:lnTo>
                      <a:lnTo>
                        <a:pt x="1582" y="1207"/>
                      </a:lnTo>
                      <a:lnTo>
                        <a:pt x="1631" y="1253"/>
                      </a:lnTo>
                      <a:lnTo>
                        <a:pt x="1641" y="1271"/>
                      </a:lnTo>
                      <a:lnTo>
                        <a:pt x="1689" y="1267"/>
                      </a:lnTo>
                      <a:lnTo>
                        <a:pt x="1683" y="1225"/>
                      </a:lnTo>
                      <a:lnTo>
                        <a:pt x="1710" y="1216"/>
                      </a:lnTo>
                      <a:lnTo>
                        <a:pt x="1748" y="1220"/>
                      </a:lnTo>
                      <a:lnTo>
                        <a:pt x="1767" y="1196"/>
                      </a:lnTo>
                      <a:lnTo>
                        <a:pt x="1808" y="1219"/>
                      </a:lnTo>
                      <a:lnTo>
                        <a:pt x="1833" y="1231"/>
                      </a:lnTo>
                      <a:lnTo>
                        <a:pt x="1821" y="1255"/>
                      </a:lnTo>
                      <a:lnTo>
                        <a:pt x="1796" y="1268"/>
                      </a:lnTo>
                      <a:lnTo>
                        <a:pt x="1828" y="1307"/>
                      </a:lnTo>
                      <a:lnTo>
                        <a:pt x="1859" y="1317"/>
                      </a:lnTo>
                      <a:lnTo>
                        <a:pt x="1874" y="1307"/>
                      </a:lnTo>
                      <a:lnTo>
                        <a:pt x="1897" y="1321"/>
                      </a:lnTo>
                      <a:lnTo>
                        <a:pt x="1950" y="1318"/>
                      </a:lnTo>
                      <a:lnTo>
                        <a:pt x="2009" y="1352"/>
                      </a:lnTo>
                      <a:lnTo>
                        <a:pt x="2048" y="1344"/>
                      </a:lnTo>
                      <a:lnTo>
                        <a:pt x="2065" y="1309"/>
                      </a:lnTo>
                      <a:lnTo>
                        <a:pt x="2068" y="1275"/>
                      </a:lnTo>
                      <a:lnTo>
                        <a:pt x="2085" y="1260"/>
                      </a:lnTo>
                      <a:lnTo>
                        <a:pt x="2138" y="1292"/>
                      </a:lnTo>
                      <a:lnTo>
                        <a:pt x="2186" y="1296"/>
                      </a:lnTo>
                      <a:lnTo>
                        <a:pt x="2244" y="1276"/>
                      </a:lnTo>
                      <a:lnTo>
                        <a:pt x="2260" y="1248"/>
                      </a:lnTo>
                      <a:lnTo>
                        <a:pt x="2251" y="1114"/>
                      </a:lnTo>
                      <a:lnTo>
                        <a:pt x="2235" y="1101"/>
                      </a:lnTo>
                      <a:lnTo>
                        <a:pt x="2185" y="1100"/>
                      </a:lnTo>
                      <a:lnTo>
                        <a:pt x="2153" y="1075"/>
                      </a:lnTo>
                      <a:lnTo>
                        <a:pt x="2147" y="1056"/>
                      </a:lnTo>
                      <a:lnTo>
                        <a:pt x="2108" y="1047"/>
                      </a:lnTo>
                      <a:lnTo>
                        <a:pt x="2085" y="1025"/>
                      </a:lnTo>
                      <a:lnTo>
                        <a:pt x="2044" y="1025"/>
                      </a:lnTo>
                      <a:lnTo>
                        <a:pt x="2042" y="1003"/>
                      </a:lnTo>
                      <a:lnTo>
                        <a:pt x="2031" y="982"/>
                      </a:lnTo>
                      <a:lnTo>
                        <a:pt x="2036" y="965"/>
                      </a:lnTo>
                      <a:lnTo>
                        <a:pt x="2067" y="961"/>
                      </a:lnTo>
                      <a:lnTo>
                        <a:pt x="2073" y="925"/>
                      </a:lnTo>
                      <a:lnTo>
                        <a:pt x="2099" y="894"/>
                      </a:lnTo>
                      <a:lnTo>
                        <a:pt x="2089" y="855"/>
                      </a:lnTo>
                      <a:lnTo>
                        <a:pt x="2064" y="851"/>
                      </a:lnTo>
                      <a:lnTo>
                        <a:pt x="2062" y="814"/>
                      </a:lnTo>
                      <a:lnTo>
                        <a:pt x="2100" y="758"/>
                      </a:lnTo>
                      <a:lnTo>
                        <a:pt x="2139" y="723"/>
                      </a:lnTo>
                      <a:lnTo>
                        <a:pt x="2211" y="715"/>
                      </a:lnTo>
                      <a:lnTo>
                        <a:pt x="2240" y="725"/>
                      </a:lnTo>
                      <a:lnTo>
                        <a:pt x="2259" y="712"/>
                      </a:lnTo>
                      <a:lnTo>
                        <a:pt x="2260" y="677"/>
                      </a:lnTo>
                      <a:lnTo>
                        <a:pt x="2227" y="668"/>
                      </a:lnTo>
                      <a:lnTo>
                        <a:pt x="2199" y="640"/>
                      </a:lnTo>
                      <a:lnTo>
                        <a:pt x="2173" y="641"/>
                      </a:lnTo>
                      <a:lnTo>
                        <a:pt x="2151" y="657"/>
                      </a:lnTo>
                      <a:lnTo>
                        <a:pt x="2117" y="643"/>
                      </a:lnTo>
                      <a:lnTo>
                        <a:pt x="2074" y="641"/>
                      </a:lnTo>
                      <a:lnTo>
                        <a:pt x="2070" y="619"/>
                      </a:lnTo>
                      <a:lnTo>
                        <a:pt x="2085" y="606"/>
                      </a:lnTo>
                      <a:lnTo>
                        <a:pt x="2131" y="604"/>
                      </a:lnTo>
                      <a:lnTo>
                        <a:pt x="2117" y="567"/>
                      </a:lnTo>
                      <a:lnTo>
                        <a:pt x="2074" y="573"/>
                      </a:lnTo>
                      <a:lnTo>
                        <a:pt x="2043" y="565"/>
                      </a:lnTo>
                      <a:lnTo>
                        <a:pt x="2059" y="547"/>
                      </a:lnTo>
                      <a:lnTo>
                        <a:pt x="2040" y="507"/>
                      </a:lnTo>
                      <a:lnTo>
                        <a:pt x="2053" y="496"/>
                      </a:lnTo>
                      <a:lnTo>
                        <a:pt x="2089" y="493"/>
                      </a:lnTo>
                      <a:lnTo>
                        <a:pt x="2107" y="472"/>
                      </a:lnTo>
                      <a:lnTo>
                        <a:pt x="2132" y="473"/>
                      </a:lnTo>
                      <a:lnTo>
                        <a:pt x="2143" y="492"/>
                      </a:lnTo>
                      <a:lnTo>
                        <a:pt x="2182" y="487"/>
                      </a:lnTo>
                      <a:lnTo>
                        <a:pt x="2213" y="509"/>
                      </a:lnTo>
                      <a:lnTo>
                        <a:pt x="2227" y="492"/>
                      </a:lnTo>
                      <a:lnTo>
                        <a:pt x="2227" y="471"/>
                      </a:lnTo>
                      <a:lnTo>
                        <a:pt x="2256" y="453"/>
                      </a:lnTo>
                      <a:lnTo>
                        <a:pt x="2287" y="454"/>
                      </a:lnTo>
                      <a:lnTo>
                        <a:pt x="2307" y="485"/>
                      </a:lnTo>
                      <a:lnTo>
                        <a:pt x="2323" y="462"/>
                      </a:lnTo>
                      <a:lnTo>
                        <a:pt x="2327" y="437"/>
                      </a:lnTo>
                      <a:lnTo>
                        <a:pt x="2385" y="419"/>
                      </a:lnTo>
                      <a:lnTo>
                        <a:pt x="2426" y="416"/>
                      </a:lnTo>
                      <a:lnTo>
                        <a:pt x="2469" y="394"/>
                      </a:lnTo>
                      <a:lnTo>
                        <a:pt x="2514" y="391"/>
                      </a:lnTo>
                      <a:lnTo>
                        <a:pt x="2522" y="376"/>
                      </a:lnTo>
                      <a:lnTo>
                        <a:pt x="2568" y="348"/>
                      </a:lnTo>
                      <a:lnTo>
                        <a:pt x="2610" y="347"/>
                      </a:lnTo>
                      <a:lnTo>
                        <a:pt x="2637" y="328"/>
                      </a:lnTo>
                      <a:lnTo>
                        <a:pt x="2662" y="325"/>
                      </a:lnTo>
                      <a:lnTo>
                        <a:pt x="2686" y="336"/>
                      </a:lnTo>
                      <a:lnTo>
                        <a:pt x="2699" y="323"/>
                      </a:lnTo>
                      <a:lnTo>
                        <a:pt x="2698" y="287"/>
                      </a:lnTo>
                      <a:lnTo>
                        <a:pt x="2717" y="270"/>
                      </a:lnTo>
                      <a:lnTo>
                        <a:pt x="2754" y="270"/>
                      </a:lnTo>
                      <a:lnTo>
                        <a:pt x="2759" y="248"/>
                      </a:lnTo>
                      <a:lnTo>
                        <a:pt x="2781" y="230"/>
                      </a:lnTo>
                      <a:lnTo>
                        <a:pt x="2800" y="246"/>
                      </a:lnTo>
                      <a:lnTo>
                        <a:pt x="2824" y="251"/>
                      </a:lnTo>
                      <a:lnTo>
                        <a:pt x="2857" y="233"/>
                      </a:lnTo>
                      <a:lnTo>
                        <a:pt x="2895" y="220"/>
                      </a:lnTo>
                      <a:lnTo>
                        <a:pt x="2968" y="171"/>
                      </a:lnTo>
                      <a:lnTo>
                        <a:pt x="2984" y="171"/>
                      </a:lnTo>
                      <a:lnTo>
                        <a:pt x="3000" y="160"/>
                      </a:lnTo>
                      <a:lnTo>
                        <a:pt x="3040" y="153"/>
                      </a:lnTo>
                      <a:lnTo>
                        <a:pt x="3064" y="122"/>
                      </a:lnTo>
                      <a:lnTo>
                        <a:pt x="3086" y="128"/>
                      </a:lnTo>
                      <a:lnTo>
                        <a:pt x="3131" y="119"/>
                      </a:lnTo>
                      <a:lnTo>
                        <a:pt x="3130" y="94"/>
                      </a:lnTo>
                      <a:lnTo>
                        <a:pt x="3114" y="67"/>
                      </a:lnTo>
                      <a:lnTo>
                        <a:pt x="3133" y="58"/>
                      </a:lnTo>
                      <a:lnTo>
                        <a:pt x="3179" y="56"/>
                      </a:lnTo>
                      <a:lnTo>
                        <a:pt x="3188" y="22"/>
                      </a:lnTo>
                      <a:lnTo>
                        <a:pt x="3219" y="5"/>
                      </a:lnTo>
                      <a:lnTo>
                        <a:pt x="3240" y="9"/>
                      </a:lnTo>
                      <a:lnTo>
                        <a:pt x="3266" y="0"/>
                      </a:lnTo>
                      <a:lnTo>
                        <a:pt x="3308" y="17"/>
                      </a:lnTo>
                      <a:lnTo>
                        <a:pt x="3354" y="13"/>
                      </a:lnTo>
                      <a:lnTo>
                        <a:pt x="3396" y="40"/>
                      </a:lnTo>
                      <a:lnTo>
                        <a:pt x="3437" y="40"/>
                      </a:lnTo>
                      <a:lnTo>
                        <a:pt x="3475" y="23"/>
                      </a:lnTo>
                      <a:lnTo>
                        <a:pt x="3510" y="26"/>
                      </a:lnTo>
                      <a:lnTo>
                        <a:pt x="3524" y="68"/>
                      </a:lnTo>
                      <a:lnTo>
                        <a:pt x="3537" y="79"/>
                      </a:lnTo>
                      <a:lnTo>
                        <a:pt x="3550" y="115"/>
                      </a:lnTo>
                      <a:lnTo>
                        <a:pt x="3573" y="144"/>
                      </a:lnTo>
                      <a:lnTo>
                        <a:pt x="3596" y="157"/>
                      </a:lnTo>
                      <a:lnTo>
                        <a:pt x="3600" y="175"/>
                      </a:lnTo>
                      <a:lnTo>
                        <a:pt x="3591" y="205"/>
                      </a:lnTo>
                      <a:lnTo>
                        <a:pt x="3598" y="238"/>
                      </a:lnTo>
                      <a:lnTo>
                        <a:pt x="3596" y="250"/>
                      </a:lnTo>
                      <a:lnTo>
                        <a:pt x="3569" y="257"/>
                      </a:lnTo>
                      <a:lnTo>
                        <a:pt x="3585" y="290"/>
                      </a:lnTo>
                      <a:lnTo>
                        <a:pt x="3605" y="305"/>
                      </a:lnTo>
                      <a:lnTo>
                        <a:pt x="3643" y="282"/>
                      </a:lnTo>
                      <a:lnTo>
                        <a:pt x="3670" y="304"/>
                      </a:lnTo>
                      <a:lnTo>
                        <a:pt x="3688" y="297"/>
                      </a:lnTo>
                      <a:lnTo>
                        <a:pt x="3695" y="264"/>
                      </a:lnTo>
                      <a:lnTo>
                        <a:pt x="3716" y="254"/>
                      </a:lnTo>
                      <a:lnTo>
                        <a:pt x="3728" y="289"/>
                      </a:lnTo>
                      <a:lnTo>
                        <a:pt x="3749" y="289"/>
                      </a:lnTo>
                      <a:lnTo>
                        <a:pt x="3753" y="263"/>
                      </a:lnTo>
                      <a:lnTo>
                        <a:pt x="3740" y="228"/>
                      </a:lnTo>
                      <a:lnTo>
                        <a:pt x="3751" y="220"/>
                      </a:lnTo>
                      <a:lnTo>
                        <a:pt x="3810" y="264"/>
                      </a:lnTo>
                      <a:lnTo>
                        <a:pt x="3817" y="318"/>
                      </a:lnTo>
                      <a:lnTo>
                        <a:pt x="3838" y="361"/>
                      </a:lnTo>
                      <a:lnTo>
                        <a:pt x="3859" y="359"/>
                      </a:lnTo>
                      <a:lnTo>
                        <a:pt x="3884" y="333"/>
                      </a:lnTo>
                      <a:lnTo>
                        <a:pt x="3865" y="324"/>
                      </a:lnTo>
                      <a:lnTo>
                        <a:pt x="3855" y="305"/>
                      </a:lnTo>
                      <a:lnTo>
                        <a:pt x="3893" y="297"/>
                      </a:lnTo>
                      <a:lnTo>
                        <a:pt x="3958" y="327"/>
                      </a:lnTo>
                      <a:lnTo>
                        <a:pt x="3979" y="327"/>
                      </a:lnTo>
                      <a:lnTo>
                        <a:pt x="4005" y="307"/>
                      </a:lnTo>
                      <a:lnTo>
                        <a:pt x="4024" y="317"/>
                      </a:lnTo>
                      <a:lnTo>
                        <a:pt x="4010" y="351"/>
                      </a:lnTo>
                      <a:lnTo>
                        <a:pt x="3989" y="370"/>
                      </a:lnTo>
                      <a:lnTo>
                        <a:pt x="3989" y="414"/>
                      </a:lnTo>
                      <a:lnTo>
                        <a:pt x="4011" y="445"/>
                      </a:lnTo>
                      <a:lnTo>
                        <a:pt x="4035" y="443"/>
                      </a:lnTo>
                      <a:lnTo>
                        <a:pt x="4054" y="418"/>
                      </a:lnTo>
                      <a:lnTo>
                        <a:pt x="4093" y="408"/>
                      </a:lnTo>
                      <a:lnTo>
                        <a:pt x="4162" y="424"/>
                      </a:lnTo>
                      <a:lnTo>
                        <a:pt x="4179" y="435"/>
                      </a:lnTo>
                      <a:lnTo>
                        <a:pt x="4199" y="421"/>
                      </a:lnTo>
                      <a:lnTo>
                        <a:pt x="4193" y="382"/>
                      </a:lnTo>
                      <a:lnTo>
                        <a:pt x="4225" y="370"/>
                      </a:lnTo>
                      <a:lnTo>
                        <a:pt x="4275" y="363"/>
                      </a:lnTo>
                      <a:lnTo>
                        <a:pt x="4307" y="342"/>
                      </a:lnTo>
                      <a:lnTo>
                        <a:pt x="4321" y="312"/>
                      </a:lnTo>
                      <a:lnTo>
                        <a:pt x="4347" y="290"/>
                      </a:lnTo>
                      <a:lnTo>
                        <a:pt x="4350" y="266"/>
                      </a:lnTo>
                      <a:lnTo>
                        <a:pt x="4388" y="228"/>
                      </a:lnTo>
                      <a:lnTo>
                        <a:pt x="4415" y="218"/>
                      </a:lnTo>
                      <a:lnTo>
                        <a:pt x="4442" y="191"/>
                      </a:lnTo>
                      <a:lnTo>
                        <a:pt x="4479" y="181"/>
                      </a:lnTo>
                      <a:lnTo>
                        <a:pt x="4523" y="168"/>
                      </a:lnTo>
                      <a:lnTo>
                        <a:pt x="4541" y="179"/>
                      </a:lnTo>
                      <a:lnTo>
                        <a:pt x="4540" y="209"/>
                      </a:lnTo>
                      <a:lnTo>
                        <a:pt x="4512" y="241"/>
                      </a:lnTo>
                      <a:lnTo>
                        <a:pt x="4485" y="248"/>
                      </a:lnTo>
                      <a:lnTo>
                        <a:pt x="4498" y="273"/>
                      </a:lnTo>
                      <a:lnTo>
                        <a:pt x="4806" y="504"/>
                      </a:lnTo>
                      <a:lnTo>
                        <a:pt x="5226" y="1031"/>
                      </a:lnTo>
                      <a:lnTo>
                        <a:pt x="5268" y="1023"/>
                      </a:lnTo>
                      <a:lnTo>
                        <a:pt x="5296" y="1006"/>
                      </a:lnTo>
                      <a:lnTo>
                        <a:pt x="5303" y="985"/>
                      </a:lnTo>
                      <a:lnTo>
                        <a:pt x="5295" y="978"/>
                      </a:lnTo>
                      <a:lnTo>
                        <a:pt x="5294" y="940"/>
                      </a:lnTo>
                      <a:lnTo>
                        <a:pt x="5320" y="927"/>
                      </a:lnTo>
                      <a:lnTo>
                        <a:pt x="5370" y="950"/>
                      </a:lnTo>
                      <a:lnTo>
                        <a:pt x="5364" y="974"/>
                      </a:lnTo>
                      <a:lnTo>
                        <a:pt x="5368" y="998"/>
                      </a:lnTo>
                      <a:lnTo>
                        <a:pt x="5407" y="1008"/>
                      </a:lnTo>
                      <a:lnTo>
                        <a:pt x="5431" y="1034"/>
                      </a:lnTo>
                      <a:lnTo>
                        <a:pt x="5461" y="1034"/>
                      </a:lnTo>
                      <a:lnTo>
                        <a:pt x="5485" y="1018"/>
                      </a:lnTo>
                      <a:lnTo>
                        <a:pt x="5513" y="1013"/>
                      </a:lnTo>
                      <a:lnTo>
                        <a:pt x="5557" y="1038"/>
                      </a:lnTo>
                      <a:lnTo>
                        <a:pt x="5595" y="1021"/>
                      </a:lnTo>
                      <a:lnTo>
                        <a:pt x="5622" y="1027"/>
                      </a:lnTo>
                      <a:lnTo>
                        <a:pt x="5656" y="1014"/>
                      </a:lnTo>
                      <a:lnTo>
                        <a:pt x="5665" y="999"/>
                      </a:lnTo>
                      <a:lnTo>
                        <a:pt x="5653" y="981"/>
                      </a:lnTo>
                      <a:lnTo>
                        <a:pt x="5659" y="963"/>
                      </a:lnTo>
                      <a:lnTo>
                        <a:pt x="5717" y="954"/>
                      </a:lnTo>
                      <a:lnTo>
                        <a:pt x="5778" y="954"/>
                      </a:lnTo>
                      <a:lnTo>
                        <a:pt x="5829" y="968"/>
                      </a:lnTo>
                      <a:lnTo>
                        <a:pt x="5879" y="1006"/>
                      </a:lnTo>
                      <a:lnTo>
                        <a:pt x="5907" y="1055"/>
                      </a:lnTo>
                      <a:lnTo>
                        <a:pt x="5926" y="1094"/>
                      </a:lnTo>
                      <a:lnTo>
                        <a:pt x="5942" y="1096"/>
                      </a:lnTo>
                      <a:lnTo>
                        <a:pt x="5978" y="1106"/>
                      </a:lnTo>
                      <a:lnTo>
                        <a:pt x="6018" y="1131"/>
                      </a:lnTo>
                      <a:lnTo>
                        <a:pt x="6030" y="1131"/>
                      </a:lnTo>
                      <a:lnTo>
                        <a:pt x="6056" y="1143"/>
                      </a:lnTo>
                      <a:lnTo>
                        <a:pt x="6057" y="1163"/>
                      </a:lnTo>
                      <a:lnTo>
                        <a:pt x="6051" y="1180"/>
                      </a:lnTo>
                      <a:lnTo>
                        <a:pt x="6052" y="1206"/>
                      </a:lnTo>
                      <a:lnTo>
                        <a:pt x="6061" y="1230"/>
                      </a:lnTo>
                      <a:lnTo>
                        <a:pt x="6078" y="1245"/>
                      </a:lnTo>
                      <a:lnTo>
                        <a:pt x="6085" y="1255"/>
                      </a:lnTo>
                      <a:lnTo>
                        <a:pt x="6100" y="1254"/>
                      </a:lnTo>
                      <a:lnTo>
                        <a:pt x="6135" y="1268"/>
                      </a:lnTo>
                      <a:lnTo>
                        <a:pt x="6161" y="1280"/>
                      </a:lnTo>
                      <a:lnTo>
                        <a:pt x="6170" y="1265"/>
                      </a:lnTo>
                      <a:lnTo>
                        <a:pt x="6197" y="1249"/>
                      </a:lnTo>
                      <a:lnTo>
                        <a:pt x="6278" y="1244"/>
                      </a:lnTo>
                      <a:lnTo>
                        <a:pt x="6315" y="1233"/>
                      </a:lnTo>
                      <a:lnTo>
                        <a:pt x="6332" y="1204"/>
                      </a:lnTo>
                      <a:lnTo>
                        <a:pt x="6365" y="1186"/>
                      </a:lnTo>
                      <a:lnTo>
                        <a:pt x="6384" y="1194"/>
                      </a:lnTo>
                      <a:lnTo>
                        <a:pt x="6369" y="1236"/>
                      </a:lnTo>
                      <a:lnTo>
                        <a:pt x="6379" y="1264"/>
                      </a:lnTo>
                      <a:lnTo>
                        <a:pt x="6404" y="1270"/>
                      </a:lnTo>
                      <a:lnTo>
                        <a:pt x="6442" y="1304"/>
                      </a:lnTo>
                      <a:lnTo>
                        <a:pt x="6493" y="1321"/>
                      </a:lnTo>
                      <a:lnTo>
                        <a:pt x="6505" y="1336"/>
                      </a:lnTo>
                      <a:lnTo>
                        <a:pt x="6474" y="1369"/>
                      </a:lnTo>
                      <a:lnTo>
                        <a:pt x="6447" y="1384"/>
                      </a:lnTo>
                      <a:lnTo>
                        <a:pt x="6401" y="1431"/>
                      </a:lnTo>
                      <a:lnTo>
                        <a:pt x="6400" y="1459"/>
                      </a:lnTo>
                      <a:lnTo>
                        <a:pt x="6410" y="1478"/>
                      </a:lnTo>
                      <a:lnTo>
                        <a:pt x="6389" y="1515"/>
                      </a:lnTo>
                      <a:lnTo>
                        <a:pt x="6339" y="1533"/>
                      </a:lnTo>
                      <a:lnTo>
                        <a:pt x="6308" y="1555"/>
                      </a:lnTo>
                      <a:lnTo>
                        <a:pt x="6302" y="1595"/>
                      </a:lnTo>
                      <a:lnTo>
                        <a:pt x="6304" y="1668"/>
                      </a:lnTo>
                      <a:lnTo>
                        <a:pt x="6338" y="1736"/>
                      </a:lnTo>
                      <a:lnTo>
                        <a:pt x="6369" y="1779"/>
                      </a:lnTo>
                      <a:lnTo>
                        <a:pt x="6364" y="1801"/>
                      </a:lnTo>
                      <a:lnTo>
                        <a:pt x="6321" y="1850"/>
                      </a:lnTo>
                      <a:lnTo>
                        <a:pt x="6284" y="1863"/>
                      </a:lnTo>
                      <a:lnTo>
                        <a:pt x="6254" y="1898"/>
                      </a:lnTo>
                      <a:lnTo>
                        <a:pt x="6230" y="1906"/>
                      </a:lnTo>
                      <a:lnTo>
                        <a:pt x="6214" y="1900"/>
                      </a:lnTo>
                      <a:lnTo>
                        <a:pt x="6205" y="1881"/>
                      </a:lnTo>
                      <a:lnTo>
                        <a:pt x="6176" y="1881"/>
                      </a:lnTo>
                      <a:lnTo>
                        <a:pt x="6110" y="1896"/>
                      </a:lnTo>
                      <a:lnTo>
                        <a:pt x="6063" y="1892"/>
                      </a:lnTo>
                      <a:lnTo>
                        <a:pt x="5997" y="1868"/>
                      </a:lnTo>
                      <a:lnTo>
                        <a:pt x="5957" y="1863"/>
                      </a:lnTo>
                      <a:lnTo>
                        <a:pt x="5938" y="1866"/>
                      </a:lnTo>
                      <a:lnTo>
                        <a:pt x="5924" y="1943"/>
                      </a:lnTo>
                      <a:lnTo>
                        <a:pt x="5908" y="1993"/>
                      </a:lnTo>
                      <a:lnTo>
                        <a:pt x="5906" y="2032"/>
                      </a:lnTo>
                      <a:lnTo>
                        <a:pt x="5890" y="2130"/>
                      </a:lnTo>
                      <a:lnTo>
                        <a:pt x="5890" y="2206"/>
                      </a:lnTo>
                      <a:lnTo>
                        <a:pt x="5881" y="2232"/>
                      </a:lnTo>
                      <a:lnTo>
                        <a:pt x="5901" y="2248"/>
                      </a:lnTo>
                      <a:lnTo>
                        <a:pt x="5940" y="2264"/>
                      </a:lnTo>
                      <a:lnTo>
                        <a:pt x="5925" y="2299"/>
                      </a:lnTo>
                      <a:lnTo>
                        <a:pt x="5920" y="2326"/>
                      </a:lnTo>
                      <a:lnTo>
                        <a:pt x="5899" y="2326"/>
                      </a:lnTo>
                      <a:lnTo>
                        <a:pt x="5878" y="2338"/>
                      </a:lnTo>
                      <a:lnTo>
                        <a:pt x="5852" y="2338"/>
                      </a:lnTo>
                      <a:lnTo>
                        <a:pt x="5832" y="2322"/>
                      </a:lnTo>
                      <a:lnTo>
                        <a:pt x="5809" y="2331"/>
                      </a:lnTo>
                      <a:lnTo>
                        <a:pt x="5769" y="2341"/>
                      </a:lnTo>
                      <a:lnTo>
                        <a:pt x="5693" y="2357"/>
                      </a:lnTo>
                      <a:lnTo>
                        <a:pt x="5641" y="2377"/>
                      </a:lnTo>
                      <a:lnTo>
                        <a:pt x="5616" y="2376"/>
                      </a:lnTo>
                      <a:lnTo>
                        <a:pt x="5596" y="2366"/>
                      </a:lnTo>
                      <a:lnTo>
                        <a:pt x="5567" y="2377"/>
                      </a:lnTo>
                      <a:lnTo>
                        <a:pt x="5536" y="2407"/>
                      </a:lnTo>
                      <a:lnTo>
                        <a:pt x="5535" y="2431"/>
                      </a:lnTo>
                      <a:lnTo>
                        <a:pt x="5565" y="2453"/>
                      </a:lnTo>
                      <a:lnTo>
                        <a:pt x="5612" y="2450"/>
                      </a:lnTo>
                      <a:lnTo>
                        <a:pt x="5651" y="2455"/>
                      </a:lnTo>
                      <a:lnTo>
                        <a:pt x="5652" y="2471"/>
                      </a:lnTo>
                      <a:lnTo>
                        <a:pt x="5629" y="2495"/>
                      </a:lnTo>
                      <a:lnTo>
                        <a:pt x="5644" y="2546"/>
                      </a:lnTo>
                      <a:lnTo>
                        <a:pt x="5647" y="2571"/>
                      </a:lnTo>
                      <a:lnTo>
                        <a:pt x="5661" y="2594"/>
                      </a:lnTo>
                      <a:lnTo>
                        <a:pt x="5668" y="2630"/>
                      </a:lnTo>
                      <a:lnTo>
                        <a:pt x="5699" y="2681"/>
                      </a:lnTo>
                      <a:lnTo>
                        <a:pt x="5706" y="2710"/>
                      </a:lnTo>
                      <a:lnTo>
                        <a:pt x="5743" y="2737"/>
                      </a:lnTo>
                      <a:lnTo>
                        <a:pt x="5757" y="2807"/>
                      </a:lnTo>
                      <a:lnTo>
                        <a:pt x="5735" y="2825"/>
                      </a:lnTo>
                      <a:lnTo>
                        <a:pt x="5724" y="2856"/>
                      </a:lnTo>
                      <a:lnTo>
                        <a:pt x="5754" y="2890"/>
                      </a:lnTo>
                      <a:lnTo>
                        <a:pt x="5739" y="2898"/>
                      </a:lnTo>
                      <a:lnTo>
                        <a:pt x="5733" y="2918"/>
                      </a:lnTo>
                      <a:lnTo>
                        <a:pt x="5702" y="2940"/>
                      </a:lnTo>
                      <a:lnTo>
                        <a:pt x="5703" y="2985"/>
                      </a:lnTo>
                      <a:lnTo>
                        <a:pt x="5671" y="3003"/>
                      </a:lnTo>
                      <a:lnTo>
                        <a:pt x="5594" y="2984"/>
                      </a:lnTo>
                      <a:lnTo>
                        <a:pt x="5521" y="2899"/>
                      </a:lnTo>
                      <a:lnTo>
                        <a:pt x="5490" y="2907"/>
                      </a:lnTo>
                      <a:lnTo>
                        <a:pt x="5419" y="2879"/>
                      </a:lnTo>
                      <a:lnTo>
                        <a:pt x="5314" y="2873"/>
                      </a:lnTo>
                      <a:lnTo>
                        <a:pt x="5262" y="2891"/>
                      </a:lnTo>
                      <a:lnTo>
                        <a:pt x="5174" y="2867"/>
                      </a:lnTo>
                      <a:lnTo>
                        <a:pt x="5093" y="2887"/>
                      </a:lnTo>
                      <a:lnTo>
                        <a:pt x="5051" y="2893"/>
                      </a:lnTo>
                      <a:lnTo>
                        <a:pt x="5012" y="2881"/>
                      </a:lnTo>
                      <a:lnTo>
                        <a:pt x="4981" y="2909"/>
                      </a:lnTo>
                      <a:lnTo>
                        <a:pt x="4949" y="2922"/>
                      </a:lnTo>
                      <a:lnTo>
                        <a:pt x="4856" y="2910"/>
                      </a:lnTo>
                      <a:lnTo>
                        <a:pt x="4786" y="2891"/>
                      </a:lnTo>
                      <a:lnTo>
                        <a:pt x="4751" y="2870"/>
                      </a:lnTo>
                      <a:lnTo>
                        <a:pt x="4697" y="2872"/>
                      </a:lnTo>
                      <a:lnTo>
                        <a:pt x="4678" y="2880"/>
                      </a:lnTo>
                      <a:lnTo>
                        <a:pt x="4637" y="2878"/>
                      </a:lnTo>
                      <a:lnTo>
                        <a:pt x="4605" y="2872"/>
                      </a:lnTo>
                      <a:lnTo>
                        <a:pt x="4586" y="2882"/>
                      </a:lnTo>
                      <a:lnTo>
                        <a:pt x="4589" y="2919"/>
                      </a:lnTo>
                      <a:lnTo>
                        <a:pt x="4599" y="2958"/>
                      </a:lnTo>
                      <a:lnTo>
                        <a:pt x="4600" y="3003"/>
                      </a:lnTo>
                      <a:lnTo>
                        <a:pt x="4547" y="3011"/>
                      </a:lnTo>
                      <a:lnTo>
                        <a:pt x="4441" y="3014"/>
                      </a:lnTo>
                      <a:lnTo>
                        <a:pt x="4315" y="3002"/>
                      </a:lnTo>
                      <a:lnTo>
                        <a:pt x="4285" y="2985"/>
                      </a:lnTo>
                      <a:lnTo>
                        <a:pt x="4229" y="2977"/>
                      </a:lnTo>
                      <a:lnTo>
                        <a:pt x="4196" y="3011"/>
                      </a:lnTo>
                      <a:lnTo>
                        <a:pt x="4208" y="3032"/>
                      </a:lnTo>
                      <a:lnTo>
                        <a:pt x="4171" y="3056"/>
                      </a:lnTo>
                      <a:lnTo>
                        <a:pt x="4165" y="3071"/>
                      </a:lnTo>
                      <a:lnTo>
                        <a:pt x="4155" y="3070"/>
                      </a:lnTo>
                      <a:lnTo>
                        <a:pt x="4120" y="3114"/>
                      </a:lnTo>
                      <a:lnTo>
                        <a:pt x="4091" y="3127"/>
                      </a:lnTo>
                      <a:lnTo>
                        <a:pt x="4024" y="3207"/>
                      </a:lnTo>
                      <a:lnTo>
                        <a:pt x="4001" y="3254"/>
                      </a:lnTo>
                      <a:lnTo>
                        <a:pt x="3981" y="3277"/>
                      </a:lnTo>
                      <a:lnTo>
                        <a:pt x="3946" y="3341"/>
                      </a:lnTo>
                      <a:lnTo>
                        <a:pt x="3878" y="3405"/>
                      </a:lnTo>
                      <a:lnTo>
                        <a:pt x="3860" y="3393"/>
                      </a:lnTo>
                      <a:lnTo>
                        <a:pt x="3783" y="3354"/>
                      </a:lnTo>
                      <a:lnTo>
                        <a:pt x="3725" y="3347"/>
                      </a:lnTo>
                      <a:lnTo>
                        <a:pt x="3674" y="3357"/>
                      </a:lnTo>
                      <a:lnTo>
                        <a:pt x="3597" y="3398"/>
                      </a:lnTo>
                      <a:lnTo>
                        <a:pt x="3562" y="3394"/>
                      </a:lnTo>
                      <a:lnTo>
                        <a:pt x="3490" y="3196"/>
                      </a:lnTo>
                      <a:lnTo>
                        <a:pt x="3370" y="3181"/>
                      </a:lnTo>
                      <a:lnTo>
                        <a:pt x="3364" y="2939"/>
                      </a:lnTo>
                      <a:lnTo>
                        <a:pt x="3304" y="2958"/>
                      </a:lnTo>
                      <a:lnTo>
                        <a:pt x="3261" y="2854"/>
                      </a:lnTo>
                      <a:lnTo>
                        <a:pt x="3174" y="2788"/>
                      </a:lnTo>
                      <a:lnTo>
                        <a:pt x="2892" y="2789"/>
                      </a:lnTo>
                      <a:lnTo>
                        <a:pt x="2638" y="2817"/>
                      </a:lnTo>
                      <a:lnTo>
                        <a:pt x="2494" y="2730"/>
                      </a:lnTo>
                      <a:lnTo>
                        <a:pt x="2389" y="2691"/>
                      </a:lnTo>
                      <a:lnTo>
                        <a:pt x="2117" y="2498"/>
                      </a:lnTo>
                      <a:lnTo>
                        <a:pt x="1665" y="2585"/>
                      </a:lnTo>
                      <a:lnTo>
                        <a:pt x="1804" y="3400"/>
                      </a:lnTo>
                      <a:lnTo>
                        <a:pt x="1779" y="3402"/>
                      </a:lnTo>
                      <a:lnTo>
                        <a:pt x="1709" y="3417"/>
                      </a:lnTo>
                      <a:lnTo>
                        <a:pt x="1598" y="3289"/>
                      </a:lnTo>
                      <a:lnTo>
                        <a:pt x="1477" y="3219"/>
                      </a:lnTo>
                      <a:lnTo>
                        <a:pt x="1366" y="3202"/>
                      </a:lnTo>
                      <a:lnTo>
                        <a:pt x="1283" y="3231"/>
                      </a:lnTo>
                      <a:lnTo>
                        <a:pt x="1177" y="3327"/>
                      </a:lnTo>
                      <a:lnTo>
                        <a:pt x="1173" y="3282"/>
                      </a:lnTo>
                      <a:lnTo>
                        <a:pt x="1164" y="3242"/>
                      </a:lnTo>
                      <a:lnTo>
                        <a:pt x="1184" y="3194"/>
                      </a:lnTo>
                      <a:lnTo>
                        <a:pt x="1190" y="3147"/>
                      </a:lnTo>
                      <a:lnTo>
                        <a:pt x="1188" y="3130"/>
                      </a:lnTo>
                      <a:lnTo>
                        <a:pt x="1193" y="3117"/>
                      </a:lnTo>
                      <a:lnTo>
                        <a:pt x="1181" y="3109"/>
                      </a:lnTo>
                      <a:lnTo>
                        <a:pt x="1144" y="3111"/>
                      </a:lnTo>
                      <a:lnTo>
                        <a:pt x="1117" y="3100"/>
                      </a:lnTo>
                      <a:lnTo>
                        <a:pt x="1087" y="3093"/>
                      </a:lnTo>
                      <a:lnTo>
                        <a:pt x="1061" y="3103"/>
                      </a:lnTo>
                      <a:lnTo>
                        <a:pt x="1046" y="3098"/>
                      </a:lnTo>
                      <a:lnTo>
                        <a:pt x="1032" y="3069"/>
                      </a:lnTo>
                      <a:lnTo>
                        <a:pt x="1018" y="3056"/>
                      </a:lnTo>
                      <a:lnTo>
                        <a:pt x="1003" y="3028"/>
                      </a:lnTo>
                      <a:lnTo>
                        <a:pt x="988" y="3020"/>
                      </a:lnTo>
                      <a:lnTo>
                        <a:pt x="977" y="3026"/>
                      </a:lnTo>
                      <a:lnTo>
                        <a:pt x="945" y="3033"/>
                      </a:lnTo>
                      <a:lnTo>
                        <a:pt x="930" y="3032"/>
                      </a:lnTo>
                      <a:lnTo>
                        <a:pt x="933" y="2990"/>
                      </a:lnTo>
                      <a:lnTo>
                        <a:pt x="930" y="2957"/>
                      </a:lnTo>
                      <a:lnTo>
                        <a:pt x="882" y="2901"/>
                      </a:lnTo>
                      <a:lnTo>
                        <a:pt x="873" y="2880"/>
                      </a:lnTo>
                      <a:lnTo>
                        <a:pt x="859" y="2875"/>
                      </a:lnTo>
                      <a:lnTo>
                        <a:pt x="847" y="2839"/>
                      </a:lnTo>
                      <a:lnTo>
                        <a:pt x="828" y="2826"/>
                      </a:lnTo>
                      <a:lnTo>
                        <a:pt x="815" y="2800"/>
                      </a:lnTo>
                      <a:lnTo>
                        <a:pt x="785" y="2789"/>
                      </a:lnTo>
                      <a:lnTo>
                        <a:pt x="759" y="2787"/>
                      </a:lnTo>
                      <a:lnTo>
                        <a:pt x="738" y="2762"/>
                      </a:lnTo>
                      <a:lnTo>
                        <a:pt x="740" y="2746"/>
                      </a:lnTo>
                      <a:lnTo>
                        <a:pt x="755" y="2729"/>
                      </a:lnTo>
                      <a:lnTo>
                        <a:pt x="772" y="2735"/>
                      </a:lnTo>
                      <a:lnTo>
                        <a:pt x="822" y="2731"/>
                      </a:lnTo>
                      <a:lnTo>
                        <a:pt x="836" y="2738"/>
                      </a:lnTo>
                      <a:lnTo>
                        <a:pt x="856" y="2737"/>
                      </a:lnTo>
                      <a:lnTo>
                        <a:pt x="870" y="2745"/>
                      </a:lnTo>
                      <a:lnTo>
                        <a:pt x="889" y="2730"/>
                      </a:lnTo>
                      <a:lnTo>
                        <a:pt x="904" y="2723"/>
                      </a:lnTo>
                      <a:lnTo>
                        <a:pt x="932" y="2734"/>
                      </a:lnTo>
                      <a:lnTo>
                        <a:pt x="942" y="2726"/>
                      </a:lnTo>
                      <a:lnTo>
                        <a:pt x="933" y="2708"/>
                      </a:lnTo>
                      <a:lnTo>
                        <a:pt x="900" y="2710"/>
                      </a:lnTo>
                      <a:lnTo>
                        <a:pt x="890" y="2703"/>
                      </a:lnTo>
                      <a:lnTo>
                        <a:pt x="889" y="2678"/>
                      </a:lnTo>
                      <a:lnTo>
                        <a:pt x="856" y="2640"/>
                      </a:lnTo>
                      <a:lnTo>
                        <a:pt x="853" y="2623"/>
                      </a:lnTo>
                      <a:lnTo>
                        <a:pt x="870" y="2612"/>
                      </a:lnTo>
                      <a:lnTo>
                        <a:pt x="870" y="2585"/>
                      </a:lnTo>
                      <a:lnTo>
                        <a:pt x="865" y="2569"/>
                      </a:lnTo>
                      <a:lnTo>
                        <a:pt x="885" y="2548"/>
                      </a:lnTo>
                      <a:lnTo>
                        <a:pt x="922" y="2536"/>
                      </a:lnTo>
                      <a:lnTo>
                        <a:pt x="953" y="2526"/>
                      </a:lnTo>
                      <a:lnTo>
                        <a:pt x="979" y="2539"/>
                      </a:lnTo>
                      <a:lnTo>
                        <a:pt x="1013" y="2529"/>
                      </a:lnTo>
                      <a:lnTo>
                        <a:pt x="1040" y="2525"/>
                      </a:lnTo>
                      <a:lnTo>
                        <a:pt x="1056" y="2539"/>
                      </a:lnTo>
                      <a:lnTo>
                        <a:pt x="1070" y="2529"/>
                      </a:lnTo>
                      <a:lnTo>
                        <a:pt x="1094" y="2529"/>
                      </a:lnTo>
                      <a:lnTo>
                        <a:pt x="1121" y="2560"/>
                      </a:lnTo>
                      <a:lnTo>
                        <a:pt x="1148" y="2560"/>
                      </a:lnTo>
                      <a:lnTo>
                        <a:pt x="1184" y="2542"/>
                      </a:lnTo>
                      <a:lnTo>
                        <a:pt x="1190" y="2526"/>
                      </a:lnTo>
                      <a:lnTo>
                        <a:pt x="1166" y="2518"/>
                      </a:lnTo>
                      <a:lnTo>
                        <a:pt x="1133" y="2511"/>
                      </a:lnTo>
                      <a:lnTo>
                        <a:pt x="1110" y="2466"/>
                      </a:lnTo>
                      <a:lnTo>
                        <a:pt x="1115" y="2426"/>
                      </a:lnTo>
                      <a:lnTo>
                        <a:pt x="1138" y="2417"/>
                      </a:lnTo>
                      <a:lnTo>
                        <a:pt x="1151" y="2401"/>
                      </a:lnTo>
                      <a:lnTo>
                        <a:pt x="1140" y="2391"/>
                      </a:lnTo>
                      <a:lnTo>
                        <a:pt x="1130" y="2375"/>
                      </a:lnTo>
                      <a:lnTo>
                        <a:pt x="1124" y="2360"/>
                      </a:lnTo>
                      <a:lnTo>
                        <a:pt x="1143" y="2324"/>
                      </a:lnTo>
                      <a:lnTo>
                        <a:pt x="1146" y="2299"/>
                      </a:lnTo>
                      <a:lnTo>
                        <a:pt x="1119" y="2272"/>
                      </a:lnTo>
                      <a:lnTo>
                        <a:pt x="1111" y="2253"/>
                      </a:lnTo>
                      <a:lnTo>
                        <a:pt x="1126" y="2231"/>
                      </a:lnTo>
                      <a:lnTo>
                        <a:pt x="1125" y="2222"/>
                      </a:lnTo>
                      <a:lnTo>
                        <a:pt x="1102" y="2217"/>
                      </a:lnTo>
                      <a:lnTo>
                        <a:pt x="1089" y="2193"/>
                      </a:lnTo>
                      <a:lnTo>
                        <a:pt x="1083" y="2179"/>
                      </a:lnTo>
                      <a:lnTo>
                        <a:pt x="1025" y="2176"/>
                      </a:lnTo>
                      <a:lnTo>
                        <a:pt x="1003" y="2172"/>
                      </a:lnTo>
                      <a:lnTo>
                        <a:pt x="981" y="2178"/>
                      </a:lnTo>
                      <a:lnTo>
                        <a:pt x="977" y="2189"/>
                      </a:lnTo>
                      <a:lnTo>
                        <a:pt x="958" y="2199"/>
                      </a:lnTo>
                      <a:lnTo>
                        <a:pt x="957" y="2216"/>
                      </a:lnTo>
                      <a:lnTo>
                        <a:pt x="941" y="2225"/>
                      </a:lnTo>
                      <a:lnTo>
                        <a:pt x="916" y="2216"/>
                      </a:lnTo>
                      <a:lnTo>
                        <a:pt x="914" y="2201"/>
                      </a:lnTo>
                      <a:lnTo>
                        <a:pt x="893" y="2202"/>
                      </a:lnTo>
                      <a:lnTo>
                        <a:pt x="882" y="2214"/>
                      </a:lnTo>
                      <a:lnTo>
                        <a:pt x="867" y="2194"/>
                      </a:lnTo>
                      <a:lnTo>
                        <a:pt x="868" y="2168"/>
                      </a:lnTo>
                      <a:lnTo>
                        <a:pt x="860" y="2159"/>
                      </a:lnTo>
                      <a:lnTo>
                        <a:pt x="847" y="2171"/>
                      </a:lnTo>
                      <a:lnTo>
                        <a:pt x="826" y="2171"/>
                      </a:lnTo>
                      <a:lnTo>
                        <a:pt x="809" y="2159"/>
                      </a:lnTo>
                      <a:lnTo>
                        <a:pt x="765" y="2160"/>
                      </a:lnTo>
                      <a:lnTo>
                        <a:pt x="741" y="2184"/>
                      </a:lnTo>
                      <a:lnTo>
                        <a:pt x="733" y="2210"/>
                      </a:lnTo>
                      <a:lnTo>
                        <a:pt x="724" y="2215"/>
                      </a:lnTo>
                      <a:lnTo>
                        <a:pt x="711" y="2204"/>
                      </a:lnTo>
                      <a:lnTo>
                        <a:pt x="696" y="2204"/>
                      </a:lnTo>
                      <a:lnTo>
                        <a:pt x="676" y="2231"/>
                      </a:lnTo>
                      <a:lnTo>
                        <a:pt x="657" y="2229"/>
                      </a:lnTo>
                      <a:lnTo>
                        <a:pt x="644" y="2251"/>
                      </a:lnTo>
                      <a:lnTo>
                        <a:pt x="614" y="2275"/>
                      </a:lnTo>
                      <a:lnTo>
                        <a:pt x="598" y="2273"/>
                      </a:lnTo>
                      <a:lnTo>
                        <a:pt x="592" y="2293"/>
                      </a:lnTo>
                      <a:lnTo>
                        <a:pt x="580" y="2305"/>
                      </a:lnTo>
                      <a:lnTo>
                        <a:pt x="568" y="2293"/>
                      </a:lnTo>
                      <a:lnTo>
                        <a:pt x="553" y="2292"/>
                      </a:lnTo>
                      <a:lnTo>
                        <a:pt x="542" y="2309"/>
                      </a:lnTo>
                      <a:lnTo>
                        <a:pt x="518" y="2308"/>
                      </a:lnTo>
                      <a:lnTo>
                        <a:pt x="510" y="2292"/>
                      </a:lnTo>
                      <a:lnTo>
                        <a:pt x="499" y="229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işlídê">
                  <a:extLst>
                    <a:ext uri="{FF2B5EF4-FFF2-40B4-BE49-F238E27FC236}">
                      <a16:creationId xmlns:a16="http://schemas.microsoft.com/office/drawing/2014/main" id="{02983153-D726-47FC-A8B8-60FF005C16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6487" y="3670696"/>
                  <a:ext cx="448127" cy="279267"/>
                </a:xfrm>
                <a:custGeom>
                  <a:avLst/>
                  <a:gdLst>
                    <a:gd name="T0" fmla="*/ 2193 w 2760"/>
                    <a:gd name="T1" fmla="*/ 1606 h 1719"/>
                    <a:gd name="T2" fmla="*/ 2244 w 2760"/>
                    <a:gd name="T3" fmla="*/ 1503 h 1719"/>
                    <a:gd name="T4" fmla="*/ 2205 w 2760"/>
                    <a:gd name="T5" fmla="*/ 1442 h 1719"/>
                    <a:gd name="T6" fmla="*/ 2202 w 2760"/>
                    <a:gd name="T7" fmla="*/ 1358 h 1719"/>
                    <a:gd name="T8" fmla="*/ 2146 w 2760"/>
                    <a:gd name="T9" fmla="*/ 1321 h 1719"/>
                    <a:gd name="T10" fmla="*/ 2072 w 2760"/>
                    <a:gd name="T11" fmla="*/ 1274 h 1719"/>
                    <a:gd name="T12" fmla="*/ 2106 w 2760"/>
                    <a:gd name="T13" fmla="*/ 1194 h 1719"/>
                    <a:gd name="T14" fmla="*/ 2213 w 2760"/>
                    <a:gd name="T15" fmla="*/ 1196 h 1719"/>
                    <a:gd name="T16" fmla="*/ 2284 w 2760"/>
                    <a:gd name="T17" fmla="*/ 1133 h 1719"/>
                    <a:gd name="T18" fmla="*/ 2259 w 2760"/>
                    <a:gd name="T19" fmla="*/ 1092 h 1719"/>
                    <a:gd name="T20" fmla="*/ 2390 w 2760"/>
                    <a:gd name="T21" fmla="*/ 1050 h 1719"/>
                    <a:gd name="T22" fmla="*/ 2338 w 2760"/>
                    <a:gd name="T23" fmla="*/ 990 h 1719"/>
                    <a:gd name="T24" fmla="*/ 2384 w 2760"/>
                    <a:gd name="T25" fmla="*/ 933 h 1719"/>
                    <a:gd name="T26" fmla="*/ 2464 w 2760"/>
                    <a:gd name="T27" fmla="*/ 902 h 1719"/>
                    <a:gd name="T28" fmla="*/ 2556 w 2760"/>
                    <a:gd name="T29" fmla="*/ 886 h 1719"/>
                    <a:gd name="T30" fmla="*/ 2652 w 2760"/>
                    <a:gd name="T31" fmla="*/ 896 h 1719"/>
                    <a:gd name="T32" fmla="*/ 2760 w 2760"/>
                    <a:gd name="T33" fmla="*/ 845 h 1719"/>
                    <a:gd name="T34" fmla="*/ 2668 w 2760"/>
                    <a:gd name="T35" fmla="*/ 746 h 1719"/>
                    <a:gd name="T36" fmla="*/ 2640 w 2760"/>
                    <a:gd name="T37" fmla="*/ 789 h 1719"/>
                    <a:gd name="T38" fmla="*/ 2580 w 2760"/>
                    <a:gd name="T39" fmla="*/ 809 h 1719"/>
                    <a:gd name="T40" fmla="*/ 2473 w 2760"/>
                    <a:gd name="T41" fmla="*/ 758 h 1719"/>
                    <a:gd name="T42" fmla="*/ 2466 w 2760"/>
                    <a:gd name="T43" fmla="*/ 695 h 1719"/>
                    <a:gd name="T44" fmla="*/ 2519 w 2760"/>
                    <a:gd name="T45" fmla="*/ 575 h 1719"/>
                    <a:gd name="T46" fmla="*/ 2455 w 2760"/>
                    <a:gd name="T47" fmla="*/ 616 h 1719"/>
                    <a:gd name="T48" fmla="*/ 2359 w 2760"/>
                    <a:gd name="T49" fmla="*/ 709 h 1719"/>
                    <a:gd name="T50" fmla="*/ 2316 w 2760"/>
                    <a:gd name="T51" fmla="*/ 779 h 1719"/>
                    <a:gd name="T52" fmla="*/ 2213 w 2760"/>
                    <a:gd name="T53" fmla="*/ 907 h 1719"/>
                    <a:gd name="T54" fmla="*/ 2118 w 2760"/>
                    <a:gd name="T55" fmla="*/ 856 h 1719"/>
                    <a:gd name="T56" fmla="*/ 2009 w 2760"/>
                    <a:gd name="T57" fmla="*/ 859 h 1719"/>
                    <a:gd name="T58" fmla="*/ 1897 w 2760"/>
                    <a:gd name="T59" fmla="*/ 896 h 1719"/>
                    <a:gd name="T60" fmla="*/ 1705 w 2760"/>
                    <a:gd name="T61" fmla="*/ 683 h 1719"/>
                    <a:gd name="T62" fmla="*/ 1639 w 2760"/>
                    <a:gd name="T63" fmla="*/ 460 h 1719"/>
                    <a:gd name="T64" fmla="*/ 1509 w 2760"/>
                    <a:gd name="T65" fmla="*/ 290 h 1719"/>
                    <a:gd name="T66" fmla="*/ 973 w 2760"/>
                    <a:gd name="T67" fmla="*/ 319 h 1719"/>
                    <a:gd name="T68" fmla="*/ 724 w 2760"/>
                    <a:gd name="T69" fmla="*/ 193 h 1719"/>
                    <a:gd name="T70" fmla="*/ 0 w 2760"/>
                    <a:gd name="T71" fmla="*/ 87 h 1719"/>
                    <a:gd name="T72" fmla="*/ 218 w 2760"/>
                    <a:gd name="T73" fmla="*/ 894 h 1719"/>
                    <a:gd name="T74" fmla="*/ 306 w 2760"/>
                    <a:gd name="T75" fmla="*/ 867 h 1719"/>
                    <a:gd name="T76" fmla="*/ 264 w 2760"/>
                    <a:gd name="T77" fmla="*/ 776 h 1719"/>
                    <a:gd name="T78" fmla="*/ 354 w 2760"/>
                    <a:gd name="T79" fmla="*/ 696 h 1719"/>
                    <a:gd name="T80" fmla="*/ 420 w 2760"/>
                    <a:gd name="T81" fmla="*/ 633 h 1719"/>
                    <a:gd name="T82" fmla="*/ 482 w 2760"/>
                    <a:gd name="T83" fmla="*/ 642 h 1719"/>
                    <a:gd name="T84" fmla="*/ 531 w 2760"/>
                    <a:gd name="T85" fmla="*/ 608 h 1719"/>
                    <a:gd name="T86" fmla="*/ 746 w 2760"/>
                    <a:gd name="T87" fmla="*/ 724 h 1719"/>
                    <a:gd name="T88" fmla="*/ 887 w 2760"/>
                    <a:gd name="T89" fmla="*/ 832 h 1719"/>
                    <a:gd name="T90" fmla="*/ 1015 w 2760"/>
                    <a:gd name="T91" fmla="*/ 867 h 1719"/>
                    <a:gd name="T92" fmla="*/ 1121 w 2760"/>
                    <a:gd name="T93" fmla="*/ 924 h 1719"/>
                    <a:gd name="T94" fmla="*/ 1185 w 2760"/>
                    <a:gd name="T95" fmla="*/ 1050 h 1719"/>
                    <a:gd name="T96" fmla="*/ 1237 w 2760"/>
                    <a:gd name="T97" fmla="*/ 1166 h 1719"/>
                    <a:gd name="T98" fmla="*/ 1410 w 2760"/>
                    <a:gd name="T99" fmla="*/ 1265 h 1719"/>
                    <a:gd name="T100" fmla="*/ 1652 w 2760"/>
                    <a:gd name="T101" fmla="*/ 1406 h 1719"/>
                    <a:gd name="T102" fmla="*/ 1860 w 2760"/>
                    <a:gd name="T103" fmla="*/ 1499 h 1719"/>
                    <a:gd name="T104" fmla="*/ 1906 w 2760"/>
                    <a:gd name="T105" fmla="*/ 1517 h 1719"/>
                    <a:gd name="T106" fmla="*/ 1968 w 2760"/>
                    <a:gd name="T107" fmla="*/ 1606 h 1719"/>
                    <a:gd name="T108" fmla="*/ 2027 w 2760"/>
                    <a:gd name="T109" fmla="*/ 1670 h 1719"/>
                    <a:gd name="T110" fmla="*/ 2084 w 2760"/>
                    <a:gd name="T111" fmla="*/ 1718 h 1719"/>
                    <a:gd name="T112" fmla="*/ 2136 w 2760"/>
                    <a:gd name="T113" fmla="*/ 1692 h 1719"/>
                    <a:gd name="T114" fmla="*/ 2181 w 2760"/>
                    <a:gd name="T115" fmla="*/ 1714 h 17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760" h="1719">
                      <a:moveTo>
                        <a:pt x="2181" y="1714"/>
                      </a:moveTo>
                      <a:lnTo>
                        <a:pt x="2193" y="1606"/>
                      </a:lnTo>
                      <a:lnTo>
                        <a:pt x="2229" y="1523"/>
                      </a:lnTo>
                      <a:lnTo>
                        <a:pt x="2244" y="1503"/>
                      </a:lnTo>
                      <a:lnTo>
                        <a:pt x="2239" y="1456"/>
                      </a:lnTo>
                      <a:lnTo>
                        <a:pt x="2205" y="1442"/>
                      </a:lnTo>
                      <a:lnTo>
                        <a:pt x="2187" y="1393"/>
                      </a:lnTo>
                      <a:lnTo>
                        <a:pt x="2202" y="1358"/>
                      </a:lnTo>
                      <a:lnTo>
                        <a:pt x="2194" y="1320"/>
                      </a:lnTo>
                      <a:lnTo>
                        <a:pt x="2146" y="1321"/>
                      </a:lnTo>
                      <a:lnTo>
                        <a:pt x="2116" y="1338"/>
                      </a:lnTo>
                      <a:lnTo>
                        <a:pt x="2072" y="1274"/>
                      </a:lnTo>
                      <a:lnTo>
                        <a:pt x="2071" y="1221"/>
                      </a:lnTo>
                      <a:lnTo>
                        <a:pt x="2106" y="1194"/>
                      </a:lnTo>
                      <a:lnTo>
                        <a:pt x="2182" y="1204"/>
                      </a:lnTo>
                      <a:lnTo>
                        <a:pt x="2213" y="1196"/>
                      </a:lnTo>
                      <a:lnTo>
                        <a:pt x="2218" y="1157"/>
                      </a:lnTo>
                      <a:lnTo>
                        <a:pt x="2284" y="1133"/>
                      </a:lnTo>
                      <a:lnTo>
                        <a:pt x="2273" y="1105"/>
                      </a:lnTo>
                      <a:lnTo>
                        <a:pt x="2259" y="1092"/>
                      </a:lnTo>
                      <a:lnTo>
                        <a:pt x="2332" y="1075"/>
                      </a:lnTo>
                      <a:lnTo>
                        <a:pt x="2390" y="1050"/>
                      </a:lnTo>
                      <a:lnTo>
                        <a:pt x="2391" y="1016"/>
                      </a:lnTo>
                      <a:lnTo>
                        <a:pt x="2338" y="990"/>
                      </a:lnTo>
                      <a:lnTo>
                        <a:pt x="2341" y="949"/>
                      </a:lnTo>
                      <a:lnTo>
                        <a:pt x="2384" y="933"/>
                      </a:lnTo>
                      <a:lnTo>
                        <a:pt x="2429" y="900"/>
                      </a:lnTo>
                      <a:lnTo>
                        <a:pt x="2464" y="902"/>
                      </a:lnTo>
                      <a:lnTo>
                        <a:pt x="2519" y="846"/>
                      </a:lnTo>
                      <a:lnTo>
                        <a:pt x="2556" y="886"/>
                      </a:lnTo>
                      <a:lnTo>
                        <a:pt x="2569" y="910"/>
                      </a:lnTo>
                      <a:lnTo>
                        <a:pt x="2652" y="896"/>
                      </a:lnTo>
                      <a:lnTo>
                        <a:pt x="2712" y="900"/>
                      </a:lnTo>
                      <a:lnTo>
                        <a:pt x="2760" y="845"/>
                      </a:lnTo>
                      <a:lnTo>
                        <a:pt x="2751" y="811"/>
                      </a:lnTo>
                      <a:lnTo>
                        <a:pt x="2668" y="746"/>
                      </a:lnTo>
                      <a:lnTo>
                        <a:pt x="2645" y="741"/>
                      </a:lnTo>
                      <a:lnTo>
                        <a:pt x="2640" y="789"/>
                      </a:lnTo>
                      <a:lnTo>
                        <a:pt x="2611" y="821"/>
                      </a:lnTo>
                      <a:lnTo>
                        <a:pt x="2580" y="809"/>
                      </a:lnTo>
                      <a:lnTo>
                        <a:pt x="2550" y="781"/>
                      </a:lnTo>
                      <a:lnTo>
                        <a:pt x="2473" y="758"/>
                      </a:lnTo>
                      <a:lnTo>
                        <a:pt x="2441" y="739"/>
                      </a:lnTo>
                      <a:lnTo>
                        <a:pt x="2466" y="695"/>
                      </a:lnTo>
                      <a:lnTo>
                        <a:pt x="2521" y="611"/>
                      </a:lnTo>
                      <a:lnTo>
                        <a:pt x="2519" y="575"/>
                      </a:lnTo>
                      <a:lnTo>
                        <a:pt x="2490" y="572"/>
                      </a:lnTo>
                      <a:lnTo>
                        <a:pt x="2455" y="616"/>
                      </a:lnTo>
                      <a:lnTo>
                        <a:pt x="2426" y="629"/>
                      </a:lnTo>
                      <a:lnTo>
                        <a:pt x="2359" y="709"/>
                      </a:lnTo>
                      <a:lnTo>
                        <a:pt x="2336" y="756"/>
                      </a:lnTo>
                      <a:lnTo>
                        <a:pt x="2316" y="779"/>
                      </a:lnTo>
                      <a:lnTo>
                        <a:pt x="2281" y="843"/>
                      </a:lnTo>
                      <a:lnTo>
                        <a:pt x="2213" y="907"/>
                      </a:lnTo>
                      <a:lnTo>
                        <a:pt x="2195" y="895"/>
                      </a:lnTo>
                      <a:lnTo>
                        <a:pt x="2118" y="856"/>
                      </a:lnTo>
                      <a:lnTo>
                        <a:pt x="2060" y="849"/>
                      </a:lnTo>
                      <a:lnTo>
                        <a:pt x="2009" y="859"/>
                      </a:lnTo>
                      <a:lnTo>
                        <a:pt x="1932" y="900"/>
                      </a:lnTo>
                      <a:lnTo>
                        <a:pt x="1897" y="896"/>
                      </a:lnTo>
                      <a:lnTo>
                        <a:pt x="1825" y="698"/>
                      </a:lnTo>
                      <a:lnTo>
                        <a:pt x="1705" y="683"/>
                      </a:lnTo>
                      <a:lnTo>
                        <a:pt x="1699" y="441"/>
                      </a:lnTo>
                      <a:lnTo>
                        <a:pt x="1639" y="460"/>
                      </a:lnTo>
                      <a:lnTo>
                        <a:pt x="1596" y="356"/>
                      </a:lnTo>
                      <a:lnTo>
                        <a:pt x="1509" y="290"/>
                      </a:lnTo>
                      <a:lnTo>
                        <a:pt x="1227" y="291"/>
                      </a:lnTo>
                      <a:lnTo>
                        <a:pt x="973" y="319"/>
                      </a:lnTo>
                      <a:lnTo>
                        <a:pt x="829" y="232"/>
                      </a:lnTo>
                      <a:lnTo>
                        <a:pt x="724" y="193"/>
                      </a:lnTo>
                      <a:lnTo>
                        <a:pt x="452" y="0"/>
                      </a:lnTo>
                      <a:lnTo>
                        <a:pt x="0" y="87"/>
                      </a:lnTo>
                      <a:lnTo>
                        <a:pt x="139" y="902"/>
                      </a:lnTo>
                      <a:lnTo>
                        <a:pt x="218" y="894"/>
                      </a:lnTo>
                      <a:lnTo>
                        <a:pt x="289" y="906"/>
                      </a:lnTo>
                      <a:lnTo>
                        <a:pt x="306" y="867"/>
                      </a:lnTo>
                      <a:lnTo>
                        <a:pt x="277" y="837"/>
                      </a:lnTo>
                      <a:lnTo>
                        <a:pt x="264" y="776"/>
                      </a:lnTo>
                      <a:lnTo>
                        <a:pt x="301" y="702"/>
                      </a:lnTo>
                      <a:lnTo>
                        <a:pt x="354" y="696"/>
                      </a:lnTo>
                      <a:lnTo>
                        <a:pt x="380" y="654"/>
                      </a:lnTo>
                      <a:lnTo>
                        <a:pt x="420" y="633"/>
                      </a:lnTo>
                      <a:lnTo>
                        <a:pt x="461" y="654"/>
                      </a:lnTo>
                      <a:lnTo>
                        <a:pt x="482" y="642"/>
                      </a:lnTo>
                      <a:lnTo>
                        <a:pt x="452" y="600"/>
                      </a:lnTo>
                      <a:lnTo>
                        <a:pt x="531" y="608"/>
                      </a:lnTo>
                      <a:lnTo>
                        <a:pt x="647" y="664"/>
                      </a:lnTo>
                      <a:lnTo>
                        <a:pt x="746" y="724"/>
                      </a:lnTo>
                      <a:lnTo>
                        <a:pt x="758" y="763"/>
                      </a:lnTo>
                      <a:lnTo>
                        <a:pt x="887" y="832"/>
                      </a:lnTo>
                      <a:lnTo>
                        <a:pt x="988" y="884"/>
                      </a:lnTo>
                      <a:lnTo>
                        <a:pt x="1015" y="867"/>
                      </a:lnTo>
                      <a:lnTo>
                        <a:pt x="1049" y="872"/>
                      </a:lnTo>
                      <a:lnTo>
                        <a:pt x="1121" y="924"/>
                      </a:lnTo>
                      <a:lnTo>
                        <a:pt x="1151" y="1025"/>
                      </a:lnTo>
                      <a:lnTo>
                        <a:pt x="1185" y="1050"/>
                      </a:lnTo>
                      <a:lnTo>
                        <a:pt x="1197" y="1094"/>
                      </a:lnTo>
                      <a:lnTo>
                        <a:pt x="1237" y="1166"/>
                      </a:lnTo>
                      <a:lnTo>
                        <a:pt x="1297" y="1193"/>
                      </a:lnTo>
                      <a:lnTo>
                        <a:pt x="1410" y="1265"/>
                      </a:lnTo>
                      <a:lnTo>
                        <a:pt x="1524" y="1349"/>
                      </a:lnTo>
                      <a:lnTo>
                        <a:pt x="1652" y="1406"/>
                      </a:lnTo>
                      <a:lnTo>
                        <a:pt x="1769" y="1485"/>
                      </a:lnTo>
                      <a:lnTo>
                        <a:pt x="1860" y="1499"/>
                      </a:lnTo>
                      <a:lnTo>
                        <a:pt x="1880" y="1522"/>
                      </a:lnTo>
                      <a:lnTo>
                        <a:pt x="1906" y="1517"/>
                      </a:lnTo>
                      <a:lnTo>
                        <a:pt x="1971" y="1561"/>
                      </a:lnTo>
                      <a:lnTo>
                        <a:pt x="1968" y="1606"/>
                      </a:lnTo>
                      <a:lnTo>
                        <a:pt x="1978" y="1682"/>
                      </a:lnTo>
                      <a:lnTo>
                        <a:pt x="2027" y="1670"/>
                      </a:lnTo>
                      <a:lnTo>
                        <a:pt x="2064" y="1686"/>
                      </a:lnTo>
                      <a:lnTo>
                        <a:pt x="2084" y="1718"/>
                      </a:lnTo>
                      <a:lnTo>
                        <a:pt x="2108" y="1719"/>
                      </a:lnTo>
                      <a:lnTo>
                        <a:pt x="2136" y="1692"/>
                      </a:lnTo>
                      <a:lnTo>
                        <a:pt x="2165" y="1696"/>
                      </a:lnTo>
                      <a:lnTo>
                        <a:pt x="2181" y="171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iŝḻíḑê">
                  <a:extLst>
                    <a:ext uri="{FF2B5EF4-FFF2-40B4-BE49-F238E27FC236}">
                      <a16:creationId xmlns:a16="http://schemas.microsoft.com/office/drawing/2014/main" id="{CB980F26-4094-4C12-A421-C1021BDEF2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87253" y="3768116"/>
                  <a:ext cx="400067" cy="250691"/>
                </a:xfrm>
                <a:custGeom>
                  <a:avLst/>
                  <a:gdLst>
                    <a:gd name="T0" fmla="*/ 2459 w 2466"/>
                    <a:gd name="T1" fmla="*/ 961 h 1548"/>
                    <a:gd name="T2" fmla="*/ 2348 w 2466"/>
                    <a:gd name="T3" fmla="*/ 899 h 1548"/>
                    <a:gd name="T4" fmla="*/ 2012 w 2466"/>
                    <a:gd name="T5" fmla="*/ 749 h 1548"/>
                    <a:gd name="T6" fmla="*/ 1725 w 2466"/>
                    <a:gd name="T7" fmla="*/ 566 h 1548"/>
                    <a:gd name="T8" fmla="*/ 1639 w 2466"/>
                    <a:gd name="T9" fmla="*/ 425 h 1548"/>
                    <a:gd name="T10" fmla="*/ 1503 w 2466"/>
                    <a:gd name="T11" fmla="*/ 267 h 1548"/>
                    <a:gd name="T12" fmla="*/ 1246 w 2466"/>
                    <a:gd name="T13" fmla="*/ 163 h 1548"/>
                    <a:gd name="T14" fmla="*/ 1019 w 2466"/>
                    <a:gd name="T15" fmla="*/ 8 h 1548"/>
                    <a:gd name="T16" fmla="*/ 949 w 2466"/>
                    <a:gd name="T17" fmla="*/ 54 h 1548"/>
                    <a:gd name="T18" fmla="*/ 842 w 2466"/>
                    <a:gd name="T19" fmla="*/ 96 h 1548"/>
                    <a:gd name="T20" fmla="*/ 765 w 2466"/>
                    <a:gd name="T21" fmla="*/ 237 h 1548"/>
                    <a:gd name="T22" fmla="*/ 706 w 2466"/>
                    <a:gd name="T23" fmla="*/ 294 h 1548"/>
                    <a:gd name="T24" fmla="*/ 421 w 2466"/>
                    <a:gd name="T25" fmla="*/ 191 h 1548"/>
                    <a:gd name="T26" fmla="*/ 106 w 2466"/>
                    <a:gd name="T27" fmla="*/ 133 h 1548"/>
                    <a:gd name="T28" fmla="*/ 27 w 2466"/>
                    <a:gd name="T29" fmla="*/ 269 h 1548"/>
                    <a:gd name="T30" fmla="*/ 76 w 2466"/>
                    <a:gd name="T31" fmla="*/ 346 h 1548"/>
                    <a:gd name="T32" fmla="*/ 85 w 2466"/>
                    <a:gd name="T33" fmla="*/ 490 h 1548"/>
                    <a:gd name="T34" fmla="*/ 121 w 2466"/>
                    <a:gd name="T35" fmla="*/ 628 h 1548"/>
                    <a:gd name="T36" fmla="*/ 158 w 2466"/>
                    <a:gd name="T37" fmla="*/ 640 h 1548"/>
                    <a:gd name="T38" fmla="*/ 241 w 2466"/>
                    <a:gd name="T39" fmla="*/ 622 h 1548"/>
                    <a:gd name="T40" fmla="*/ 257 w 2466"/>
                    <a:gd name="T41" fmla="*/ 704 h 1548"/>
                    <a:gd name="T42" fmla="*/ 290 w 2466"/>
                    <a:gd name="T43" fmla="*/ 739 h 1548"/>
                    <a:gd name="T44" fmla="*/ 227 w 2466"/>
                    <a:gd name="T45" fmla="*/ 721 h 1548"/>
                    <a:gd name="T46" fmla="*/ 216 w 2466"/>
                    <a:gd name="T47" fmla="*/ 807 h 1548"/>
                    <a:gd name="T48" fmla="*/ 247 w 2466"/>
                    <a:gd name="T49" fmla="*/ 773 h 1548"/>
                    <a:gd name="T50" fmla="*/ 337 w 2466"/>
                    <a:gd name="T51" fmla="*/ 832 h 1548"/>
                    <a:gd name="T52" fmla="*/ 351 w 2466"/>
                    <a:gd name="T53" fmla="*/ 943 h 1548"/>
                    <a:gd name="T54" fmla="*/ 397 w 2466"/>
                    <a:gd name="T55" fmla="*/ 1176 h 1548"/>
                    <a:gd name="T56" fmla="*/ 530 w 2466"/>
                    <a:gd name="T57" fmla="*/ 1105 h 1548"/>
                    <a:gd name="T58" fmla="*/ 653 w 2466"/>
                    <a:gd name="T59" fmla="*/ 1014 h 1548"/>
                    <a:gd name="T60" fmla="*/ 802 w 2466"/>
                    <a:gd name="T61" fmla="*/ 973 h 1548"/>
                    <a:gd name="T62" fmla="*/ 908 w 2466"/>
                    <a:gd name="T63" fmla="*/ 977 h 1548"/>
                    <a:gd name="T64" fmla="*/ 1122 w 2466"/>
                    <a:gd name="T65" fmla="*/ 1104 h 1548"/>
                    <a:gd name="T66" fmla="*/ 1245 w 2466"/>
                    <a:gd name="T67" fmla="*/ 1113 h 1548"/>
                    <a:gd name="T68" fmla="*/ 1307 w 2466"/>
                    <a:gd name="T69" fmla="*/ 1182 h 1548"/>
                    <a:gd name="T70" fmla="*/ 1477 w 2466"/>
                    <a:gd name="T71" fmla="*/ 1284 h 1548"/>
                    <a:gd name="T72" fmla="*/ 1622 w 2466"/>
                    <a:gd name="T73" fmla="*/ 1357 h 1548"/>
                    <a:gd name="T74" fmla="*/ 1623 w 2466"/>
                    <a:gd name="T75" fmla="*/ 1450 h 1548"/>
                    <a:gd name="T76" fmla="*/ 1692 w 2466"/>
                    <a:gd name="T77" fmla="*/ 1481 h 1548"/>
                    <a:gd name="T78" fmla="*/ 1770 w 2466"/>
                    <a:gd name="T79" fmla="*/ 1481 h 1548"/>
                    <a:gd name="T80" fmla="*/ 1848 w 2466"/>
                    <a:gd name="T81" fmla="*/ 1534 h 1548"/>
                    <a:gd name="T82" fmla="*/ 1929 w 2466"/>
                    <a:gd name="T83" fmla="*/ 1522 h 1548"/>
                    <a:gd name="T84" fmla="*/ 1980 w 2466"/>
                    <a:gd name="T85" fmla="*/ 1452 h 1548"/>
                    <a:gd name="T86" fmla="*/ 2091 w 2466"/>
                    <a:gd name="T87" fmla="*/ 1386 h 1548"/>
                    <a:gd name="T88" fmla="*/ 2151 w 2466"/>
                    <a:gd name="T89" fmla="*/ 1342 h 1548"/>
                    <a:gd name="T90" fmla="*/ 2202 w 2466"/>
                    <a:gd name="T91" fmla="*/ 1212 h 1548"/>
                    <a:gd name="T92" fmla="*/ 2189 w 2466"/>
                    <a:gd name="T93" fmla="*/ 1142 h 1548"/>
                    <a:gd name="T94" fmla="*/ 2270 w 2466"/>
                    <a:gd name="T95" fmla="*/ 1109 h 1548"/>
                    <a:gd name="T96" fmla="*/ 2375 w 2466"/>
                    <a:gd name="T97" fmla="*/ 1060 h 1548"/>
                    <a:gd name="T98" fmla="*/ 2459 w 2466"/>
                    <a:gd name="T99" fmla="*/ 1084 h 15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2466" h="1548">
                      <a:moveTo>
                        <a:pt x="2466" y="1082"/>
                      </a:moveTo>
                      <a:lnTo>
                        <a:pt x="2456" y="1006"/>
                      </a:lnTo>
                      <a:lnTo>
                        <a:pt x="2459" y="961"/>
                      </a:lnTo>
                      <a:lnTo>
                        <a:pt x="2394" y="917"/>
                      </a:lnTo>
                      <a:lnTo>
                        <a:pt x="2368" y="922"/>
                      </a:lnTo>
                      <a:lnTo>
                        <a:pt x="2348" y="899"/>
                      </a:lnTo>
                      <a:lnTo>
                        <a:pt x="2257" y="885"/>
                      </a:lnTo>
                      <a:lnTo>
                        <a:pt x="2140" y="806"/>
                      </a:lnTo>
                      <a:lnTo>
                        <a:pt x="2012" y="749"/>
                      </a:lnTo>
                      <a:lnTo>
                        <a:pt x="1898" y="665"/>
                      </a:lnTo>
                      <a:lnTo>
                        <a:pt x="1785" y="593"/>
                      </a:lnTo>
                      <a:lnTo>
                        <a:pt x="1725" y="566"/>
                      </a:lnTo>
                      <a:lnTo>
                        <a:pt x="1685" y="494"/>
                      </a:lnTo>
                      <a:lnTo>
                        <a:pt x="1673" y="450"/>
                      </a:lnTo>
                      <a:lnTo>
                        <a:pt x="1639" y="425"/>
                      </a:lnTo>
                      <a:lnTo>
                        <a:pt x="1609" y="324"/>
                      </a:lnTo>
                      <a:lnTo>
                        <a:pt x="1537" y="272"/>
                      </a:lnTo>
                      <a:lnTo>
                        <a:pt x="1503" y="267"/>
                      </a:lnTo>
                      <a:lnTo>
                        <a:pt x="1476" y="284"/>
                      </a:lnTo>
                      <a:lnTo>
                        <a:pt x="1375" y="232"/>
                      </a:lnTo>
                      <a:lnTo>
                        <a:pt x="1246" y="163"/>
                      </a:lnTo>
                      <a:lnTo>
                        <a:pt x="1234" y="124"/>
                      </a:lnTo>
                      <a:lnTo>
                        <a:pt x="1135" y="64"/>
                      </a:lnTo>
                      <a:lnTo>
                        <a:pt x="1019" y="8"/>
                      </a:lnTo>
                      <a:lnTo>
                        <a:pt x="940" y="0"/>
                      </a:lnTo>
                      <a:lnTo>
                        <a:pt x="970" y="42"/>
                      </a:lnTo>
                      <a:lnTo>
                        <a:pt x="949" y="54"/>
                      </a:lnTo>
                      <a:lnTo>
                        <a:pt x="908" y="33"/>
                      </a:lnTo>
                      <a:lnTo>
                        <a:pt x="868" y="54"/>
                      </a:lnTo>
                      <a:lnTo>
                        <a:pt x="842" y="96"/>
                      </a:lnTo>
                      <a:lnTo>
                        <a:pt x="789" y="102"/>
                      </a:lnTo>
                      <a:lnTo>
                        <a:pt x="752" y="176"/>
                      </a:lnTo>
                      <a:lnTo>
                        <a:pt x="765" y="237"/>
                      </a:lnTo>
                      <a:lnTo>
                        <a:pt x="794" y="267"/>
                      </a:lnTo>
                      <a:lnTo>
                        <a:pt x="777" y="306"/>
                      </a:lnTo>
                      <a:lnTo>
                        <a:pt x="706" y="294"/>
                      </a:lnTo>
                      <a:lnTo>
                        <a:pt x="602" y="304"/>
                      </a:lnTo>
                      <a:lnTo>
                        <a:pt x="532" y="319"/>
                      </a:lnTo>
                      <a:lnTo>
                        <a:pt x="421" y="191"/>
                      </a:lnTo>
                      <a:lnTo>
                        <a:pt x="300" y="121"/>
                      </a:lnTo>
                      <a:lnTo>
                        <a:pt x="189" y="104"/>
                      </a:lnTo>
                      <a:lnTo>
                        <a:pt x="106" y="133"/>
                      </a:lnTo>
                      <a:lnTo>
                        <a:pt x="0" y="229"/>
                      </a:lnTo>
                      <a:lnTo>
                        <a:pt x="1" y="242"/>
                      </a:lnTo>
                      <a:lnTo>
                        <a:pt x="27" y="269"/>
                      </a:lnTo>
                      <a:lnTo>
                        <a:pt x="39" y="294"/>
                      </a:lnTo>
                      <a:lnTo>
                        <a:pt x="67" y="315"/>
                      </a:lnTo>
                      <a:lnTo>
                        <a:pt x="76" y="346"/>
                      </a:lnTo>
                      <a:lnTo>
                        <a:pt x="114" y="403"/>
                      </a:lnTo>
                      <a:lnTo>
                        <a:pt x="106" y="454"/>
                      </a:lnTo>
                      <a:lnTo>
                        <a:pt x="85" y="490"/>
                      </a:lnTo>
                      <a:lnTo>
                        <a:pt x="92" y="575"/>
                      </a:lnTo>
                      <a:lnTo>
                        <a:pt x="112" y="602"/>
                      </a:lnTo>
                      <a:lnTo>
                        <a:pt x="121" y="628"/>
                      </a:lnTo>
                      <a:lnTo>
                        <a:pt x="180" y="683"/>
                      </a:lnTo>
                      <a:lnTo>
                        <a:pt x="177" y="661"/>
                      </a:lnTo>
                      <a:lnTo>
                        <a:pt x="158" y="640"/>
                      </a:lnTo>
                      <a:lnTo>
                        <a:pt x="167" y="629"/>
                      </a:lnTo>
                      <a:lnTo>
                        <a:pt x="218" y="637"/>
                      </a:lnTo>
                      <a:lnTo>
                        <a:pt x="241" y="622"/>
                      </a:lnTo>
                      <a:lnTo>
                        <a:pt x="255" y="634"/>
                      </a:lnTo>
                      <a:lnTo>
                        <a:pt x="247" y="668"/>
                      </a:lnTo>
                      <a:lnTo>
                        <a:pt x="257" y="704"/>
                      </a:lnTo>
                      <a:lnTo>
                        <a:pt x="277" y="696"/>
                      </a:lnTo>
                      <a:lnTo>
                        <a:pt x="300" y="725"/>
                      </a:lnTo>
                      <a:lnTo>
                        <a:pt x="290" y="739"/>
                      </a:lnTo>
                      <a:lnTo>
                        <a:pt x="262" y="730"/>
                      </a:lnTo>
                      <a:lnTo>
                        <a:pt x="241" y="735"/>
                      </a:lnTo>
                      <a:lnTo>
                        <a:pt x="227" y="721"/>
                      </a:lnTo>
                      <a:lnTo>
                        <a:pt x="195" y="747"/>
                      </a:lnTo>
                      <a:lnTo>
                        <a:pt x="197" y="778"/>
                      </a:lnTo>
                      <a:lnTo>
                        <a:pt x="216" y="807"/>
                      </a:lnTo>
                      <a:lnTo>
                        <a:pt x="212" y="767"/>
                      </a:lnTo>
                      <a:lnTo>
                        <a:pt x="232" y="762"/>
                      </a:lnTo>
                      <a:lnTo>
                        <a:pt x="247" y="773"/>
                      </a:lnTo>
                      <a:lnTo>
                        <a:pt x="272" y="777"/>
                      </a:lnTo>
                      <a:lnTo>
                        <a:pt x="291" y="809"/>
                      </a:lnTo>
                      <a:lnTo>
                        <a:pt x="337" y="832"/>
                      </a:lnTo>
                      <a:lnTo>
                        <a:pt x="347" y="867"/>
                      </a:lnTo>
                      <a:lnTo>
                        <a:pt x="346" y="917"/>
                      </a:lnTo>
                      <a:lnTo>
                        <a:pt x="351" y="943"/>
                      </a:lnTo>
                      <a:lnTo>
                        <a:pt x="349" y="1031"/>
                      </a:lnTo>
                      <a:lnTo>
                        <a:pt x="365" y="1091"/>
                      </a:lnTo>
                      <a:lnTo>
                        <a:pt x="397" y="1176"/>
                      </a:lnTo>
                      <a:lnTo>
                        <a:pt x="432" y="1156"/>
                      </a:lnTo>
                      <a:lnTo>
                        <a:pt x="516" y="1151"/>
                      </a:lnTo>
                      <a:lnTo>
                        <a:pt x="530" y="1105"/>
                      </a:lnTo>
                      <a:lnTo>
                        <a:pt x="553" y="1077"/>
                      </a:lnTo>
                      <a:lnTo>
                        <a:pt x="582" y="1075"/>
                      </a:lnTo>
                      <a:lnTo>
                        <a:pt x="653" y="1014"/>
                      </a:lnTo>
                      <a:lnTo>
                        <a:pt x="725" y="1001"/>
                      </a:lnTo>
                      <a:lnTo>
                        <a:pt x="789" y="1014"/>
                      </a:lnTo>
                      <a:lnTo>
                        <a:pt x="802" y="973"/>
                      </a:lnTo>
                      <a:lnTo>
                        <a:pt x="836" y="965"/>
                      </a:lnTo>
                      <a:lnTo>
                        <a:pt x="869" y="978"/>
                      </a:lnTo>
                      <a:lnTo>
                        <a:pt x="908" y="977"/>
                      </a:lnTo>
                      <a:lnTo>
                        <a:pt x="970" y="1027"/>
                      </a:lnTo>
                      <a:lnTo>
                        <a:pt x="1022" y="1041"/>
                      </a:lnTo>
                      <a:lnTo>
                        <a:pt x="1122" y="1104"/>
                      </a:lnTo>
                      <a:lnTo>
                        <a:pt x="1150" y="1103"/>
                      </a:lnTo>
                      <a:lnTo>
                        <a:pt x="1177" y="1084"/>
                      </a:lnTo>
                      <a:lnTo>
                        <a:pt x="1245" y="1113"/>
                      </a:lnTo>
                      <a:lnTo>
                        <a:pt x="1281" y="1119"/>
                      </a:lnTo>
                      <a:lnTo>
                        <a:pt x="1292" y="1170"/>
                      </a:lnTo>
                      <a:lnTo>
                        <a:pt x="1307" y="1182"/>
                      </a:lnTo>
                      <a:lnTo>
                        <a:pt x="1343" y="1173"/>
                      </a:lnTo>
                      <a:lnTo>
                        <a:pt x="1407" y="1188"/>
                      </a:lnTo>
                      <a:lnTo>
                        <a:pt x="1477" y="1284"/>
                      </a:lnTo>
                      <a:lnTo>
                        <a:pt x="1552" y="1290"/>
                      </a:lnTo>
                      <a:lnTo>
                        <a:pt x="1595" y="1308"/>
                      </a:lnTo>
                      <a:lnTo>
                        <a:pt x="1622" y="1357"/>
                      </a:lnTo>
                      <a:lnTo>
                        <a:pt x="1609" y="1382"/>
                      </a:lnTo>
                      <a:lnTo>
                        <a:pt x="1625" y="1424"/>
                      </a:lnTo>
                      <a:lnTo>
                        <a:pt x="1623" y="1450"/>
                      </a:lnTo>
                      <a:lnTo>
                        <a:pt x="1637" y="1478"/>
                      </a:lnTo>
                      <a:lnTo>
                        <a:pt x="1653" y="1472"/>
                      </a:lnTo>
                      <a:lnTo>
                        <a:pt x="1692" y="1481"/>
                      </a:lnTo>
                      <a:lnTo>
                        <a:pt x="1719" y="1503"/>
                      </a:lnTo>
                      <a:lnTo>
                        <a:pt x="1748" y="1503"/>
                      </a:lnTo>
                      <a:lnTo>
                        <a:pt x="1770" y="1481"/>
                      </a:lnTo>
                      <a:lnTo>
                        <a:pt x="1799" y="1481"/>
                      </a:lnTo>
                      <a:lnTo>
                        <a:pt x="1837" y="1510"/>
                      </a:lnTo>
                      <a:lnTo>
                        <a:pt x="1848" y="1534"/>
                      </a:lnTo>
                      <a:lnTo>
                        <a:pt x="1862" y="1548"/>
                      </a:lnTo>
                      <a:lnTo>
                        <a:pt x="1879" y="1529"/>
                      </a:lnTo>
                      <a:lnTo>
                        <a:pt x="1929" y="1522"/>
                      </a:lnTo>
                      <a:lnTo>
                        <a:pt x="1953" y="1493"/>
                      </a:lnTo>
                      <a:lnTo>
                        <a:pt x="1959" y="1472"/>
                      </a:lnTo>
                      <a:lnTo>
                        <a:pt x="1980" y="1452"/>
                      </a:lnTo>
                      <a:lnTo>
                        <a:pt x="1972" y="1429"/>
                      </a:lnTo>
                      <a:lnTo>
                        <a:pt x="2025" y="1400"/>
                      </a:lnTo>
                      <a:lnTo>
                        <a:pt x="2091" y="1386"/>
                      </a:lnTo>
                      <a:lnTo>
                        <a:pt x="2097" y="1369"/>
                      </a:lnTo>
                      <a:lnTo>
                        <a:pt x="2124" y="1348"/>
                      </a:lnTo>
                      <a:lnTo>
                        <a:pt x="2151" y="1342"/>
                      </a:lnTo>
                      <a:lnTo>
                        <a:pt x="2162" y="1296"/>
                      </a:lnTo>
                      <a:lnTo>
                        <a:pt x="2163" y="1253"/>
                      </a:lnTo>
                      <a:lnTo>
                        <a:pt x="2202" y="1212"/>
                      </a:lnTo>
                      <a:lnTo>
                        <a:pt x="2202" y="1176"/>
                      </a:lnTo>
                      <a:lnTo>
                        <a:pt x="2187" y="1163"/>
                      </a:lnTo>
                      <a:lnTo>
                        <a:pt x="2189" y="1142"/>
                      </a:lnTo>
                      <a:lnTo>
                        <a:pt x="2206" y="1135"/>
                      </a:lnTo>
                      <a:lnTo>
                        <a:pt x="2225" y="1120"/>
                      </a:lnTo>
                      <a:lnTo>
                        <a:pt x="2270" y="1109"/>
                      </a:lnTo>
                      <a:lnTo>
                        <a:pt x="2283" y="1110"/>
                      </a:lnTo>
                      <a:lnTo>
                        <a:pt x="2335" y="1072"/>
                      </a:lnTo>
                      <a:lnTo>
                        <a:pt x="2375" y="1060"/>
                      </a:lnTo>
                      <a:lnTo>
                        <a:pt x="2410" y="1081"/>
                      </a:lnTo>
                      <a:lnTo>
                        <a:pt x="2447" y="1072"/>
                      </a:lnTo>
                      <a:lnTo>
                        <a:pt x="2459" y="1084"/>
                      </a:lnTo>
                      <a:lnTo>
                        <a:pt x="2466" y="108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ïślíḍè">
                  <a:extLst>
                    <a:ext uri="{FF2B5EF4-FFF2-40B4-BE49-F238E27FC236}">
                      <a16:creationId xmlns:a16="http://schemas.microsoft.com/office/drawing/2014/main" id="{2D747710-4D98-4A5A-9DDA-DD697185E6A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73279" y="4492911"/>
                  <a:ext cx="276669" cy="418251"/>
                </a:xfrm>
                <a:custGeom>
                  <a:avLst/>
                  <a:gdLst>
                    <a:gd name="T0" fmla="*/ 633 w 1704"/>
                    <a:gd name="T1" fmla="*/ 19 h 2571"/>
                    <a:gd name="T2" fmla="*/ 734 w 1704"/>
                    <a:gd name="T3" fmla="*/ 86 h 2571"/>
                    <a:gd name="T4" fmla="*/ 1027 w 1704"/>
                    <a:gd name="T5" fmla="*/ 1077 h 2571"/>
                    <a:gd name="T6" fmla="*/ 1135 w 1704"/>
                    <a:gd name="T7" fmla="*/ 1178 h 2571"/>
                    <a:gd name="T8" fmla="*/ 1182 w 1704"/>
                    <a:gd name="T9" fmla="*/ 1239 h 2571"/>
                    <a:gd name="T10" fmla="*/ 916 w 1704"/>
                    <a:gd name="T11" fmla="*/ 1039 h 2571"/>
                    <a:gd name="T12" fmla="*/ 710 w 1704"/>
                    <a:gd name="T13" fmla="*/ 1109 h 2571"/>
                    <a:gd name="T14" fmla="*/ 626 w 1704"/>
                    <a:gd name="T15" fmla="*/ 912 h 2571"/>
                    <a:gd name="T16" fmla="*/ 458 w 1704"/>
                    <a:gd name="T17" fmla="*/ 806 h 2571"/>
                    <a:gd name="T18" fmla="*/ 453 w 1704"/>
                    <a:gd name="T19" fmla="*/ 535 h 2571"/>
                    <a:gd name="T20" fmla="*/ 743 w 1704"/>
                    <a:gd name="T21" fmla="*/ 215 h 2571"/>
                    <a:gd name="T22" fmla="*/ 841 w 1704"/>
                    <a:gd name="T23" fmla="*/ 523 h 2571"/>
                    <a:gd name="T24" fmla="*/ 723 w 1704"/>
                    <a:gd name="T25" fmla="*/ 831 h 2571"/>
                    <a:gd name="T26" fmla="*/ 781 w 1704"/>
                    <a:gd name="T27" fmla="*/ 839 h 2571"/>
                    <a:gd name="T28" fmla="*/ 524 w 1704"/>
                    <a:gd name="T29" fmla="*/ 1098 h 2571"/>
                    <a:gd name="T30" fmla="*/ 650 w 1704"/>
                    <a:gd name="T31" fmla="*/ 1293 h 2571"/>
                    <a:gd name="T32" fmla="*/ 649 w 1704"/>
                    <a:gd name="T33" fmla="*/ 1119 h 2571"/>
                    <a:gd name="T34" fmla="*/ 1257 w 1704"/>
                    <a:gd name="T35" fmla="*/ 1071 h 2571"/>
                    <a:gd name="T36" fmla="*/ 802 w 1704"/>
                    <a:gd name="T37" fmla="*/ 1151 h 2571"/>
                    <a:gd name="T38" fmla="*/ 933 w 1704"/>
                    <a:gd name="T39" fmla="*/ 1319 h 2571"/>
                    <a:gd name="T40" fmla="*/ 1055 w 1704"/>
                    <a:gd name="T41" fmla="*/ 1224 h 2571"/>
                    <a:gd name="T42" fmla="*/ 1153 w 1704"/>
                    <a:gd name="T43" fmla="*/ 1411 h 2571"/>
                    <a:gd name="T44" fmla="*/ 1071 w 1704"/>
                    <a:gd name="T45" fmla="*/ 1359 h 2571"/>
                    <a:gd name="T46" fmla="*/ 875 w 1704"/>
                    <a:gd name="T47" fmla="*/ 1459 h 2571"/>
                    <a:gd name="T48" fmla="*/ 1038 w 1704"/>
                    <a:gd name="T49" fmla="*/ 1479 h 2571"/>
                    <a:gd name="T50" fmla="*/ 896 w 1704"/>
                    <a:gd name="T51" fmla="*/ 1660 h 2571"/>
                    <a:gd name="T52" fmla="*/ 1271 w 1704"/>
                    <a:gd name="T53" fmla="*/ 1630 h 2571"/>
                    <a:gd name="T54" fmla="*/ 1159 w 1704"/>
                    <a:gd name="T55" fmla="*/ 1673 h 2571"/>
                    <a:gd name="T56" fmla="*/ 1107 w 1704"/>
                    <a:gd name="T57" fmla="*/ 1598 h 2571"/>
                    <a:gd name="T58" fmla="*/ 1013 w 1704"/>
                    <a:gd name="T59" fmla="*/ 1879 h 2571"/>
                    <a:gd name="T60" fmla="*/ 1129 w 1704"/>
                    <a:gd name="T61" fmla="*/ 1921 h 2571"/>
                    <a:gd name="T62" fmla="*/ 1196 w 1704"/>
                    <a:gd name="T63" fmla="*/ 1802 h 2571"/>
                    <a:gd name="T64" fmla="*/ 1362 w 1704"/>
                    <a:gd name="T65" fmla="*/ 1935 h 2571"/>
                    <a:gd name="T66" fmla="*/ 1384 w 1704"/>
                    <a:gd name="T67" fmla="*/ 1519 h 2571"/>
                    <a:gd name="T68" fmla="*/ 1463 w 1704"/>
                    <a:gd name="T69" fmla="*/ 1371 h 2571"/>
                    <a:gd name="T70" fmla="*/ 1250 w 1704"/>
                    <a:gd name="T71" fmla="*/ 1316 h 2571"/>
                    <a:gd name="T72" fmla="*/ 1356 w 1704"/>
                    <a:gd name="T73" fmla="*/ 1524 h 2571"/>
                    <a:gd name="T74" fmla="*/ 1384 w 1704"/>
                    <a:gd name="T75" fmla="*/ 1757 h 2571"/>
                    <a:gd name="T76" fmla="*/ 1538 w 1704"/>
                    <a:gd name="T77" fmla="*/ 1604 h 2571"/>
                    <a:gd name="T78" fmla="*/ 1530 w 1704"/>
                    <a:gd name="T79" fmla="*/ 1768 h 2571"/>
                    <a:gd name="T80" fmla="*/ 1560 w 1704"/>
                    <a:gd name="T81" fmla="*/ 1818 h 2571"/>
                    <a:gd name="T82" fmla="*/ 1584 w 1704"/>
                    <a:gd name="T83" fmla="*/ 1742 h 2571"/>
                    <a:gd name="T84" fmla="*/ 1058 w 1704"/>
                    <a:gd name="T85" fmla="*/ 2082 h 2571"/>
                    <a:gd name="T86" fmla="*/ 1329 w 1704"/>
                    <a:gd name="T87" fmla="*/ 2019 h 2571"/>
                    <a:gd name="T88" fmla="*/ 1481 w 1704"/>
                    <a:gd name="T89" fmla="*/ 1914 h 2571"/>
                    <a:gd name="T90" fmla="*/ 1615 w 1704"/>
                    <a:gd name="T91" fmla="*/ 1996 h 2571"/>
                    <a:gd name="T92" fmla="*/ 1686 w 1704"/>
                    <a:gd name="T93" fmla="*/ 2321 h 2571"/>
                    <a:gd name="T94" fmla="*/ 1601 w 1704"/>
                    <a:gd name="T95" fmla="*/ 2322 h 2571"/>
                    <a:gd name="T96" fmla="*/ 1478 w 1704"/>
                    <a:gd name="T97" fmla="*/ 2558 h 2571"/>
                    <a:gd name="T98" fmla="*/ 1253 w 1704"/>
                    <a:gd name="T99" fmla="*/ 2400 h 2571"/>
                    <a:gd name="T100" fmla="*/ 1171 w 1704"/>
                    <a:gd name="T101" fmla="*/ 2182 h 2571"/>
                    <a:gd name="T102" fmla="*/ 1072 w 1704"/>
                    <a:gd name="T103" fmla="*/ 2247 h 2571"/>
                    <a:gd name="T104" fmla="*/ 864 w 1704"/>
                    <a:gd name="T105" fmla="*/ 2384 h 2571"/>
                    <a:gd name="T106" fmla="*/ 458 w 1704"/>
                    <a:gd name="T107" fmla="*/ 1380 h 2571"/>
                    <a:gd name="T108" fmla="*/ 487 w 1704"/>
                    <a:gd name="T109" fmla="*/ 1423 h 2571"/>
                    <a:gd name="T110" fmla="*/ 516 w 1704"/>
                    <a:gd name="T111" fmla="*/ 1674 h 2571"/>
                    <a:gd name="T112" fmla="*/ 249 w 1704"/>
                    <a:gd name="T113" fmla="*/ 1913 h 2571"/>
                    <a:gd name="T114" fmla="*/ 409 w 1704"/>
                    <a:gd name="T115" fmla="*/ 1600 h 2571"/>
                    <a:gd name="T116" fmla="*/ 301 w 1704"/>
                    <a:gd name="T117" fmla="*/ 1761 h 2571"/>
                    <a:gd name="T118" fmla="*/ 45 w 1704"/>
                    <a:gd name="T119" fmla="*/ 2087 h 2571"/>
                    <a:gd name="T120" fmla="*/ 20 w 1704"/>
                    <a:gd name="T121" fmla="*/ 2183 h 25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1704" h="2571">
                      <a:moveTo>
                        <a:pt x="608" y="122"/>
                      </a:moveTo>
                      <a:lnTo>
                        <a:pt x="652" y="122"/>
                      </a:lnTo>
                      <a:lnTo>
                        <a:pt x="625" y="136"/>
                      </a:lnTo>
                      <a:lnTo>
                        <a:pt x="608" y="122"/>
                      </a:lnTo>
                      <a:lnTo>
                        <a:pt x="608" y="122"/>
                      </a:lnTo>
                      <a:close/>
                      <a:moveTo>
                        <a:pt x="587" y="48"/>
                      </a:moveTo>
                      <a:lnTo>
                        <a:pt x="611" y="69"/>
                      </a:lnTo>
                      <a:lnTo>
                        <a:pt x="578" y="75"/>
                      </a:lnTo>
                      <a:lnTo>
                        <a:pt x="587" y="48"/>
                      </a:lnTo>
                      <a:lnTo>
                        <a:pt x="587" y="48"/>
                      </a:lnTo>
                      <a:close/>
                      <a:moveTo>
                        <a:pt x="660" y="0"/>
                      </a:moveTo>
                      <a:lnTo>
                        <a:pt x="633" y="19"/>
                      </a:lnTo>
                      <a:lnTo>
                        <a:pt x="655" y="37"/>
                      </a:lnTo>
                      <a:lnTo>
                        <a:pt x="660" y="0"/>
                      </a:lnTo>
                      <a:lnTo>
                        <a:pt x="660" y="0"/>
                      </a:lnTo>
                      <a:close/>
                      <a:moveTo>
                        <a:pt x="734" y="86"/>
                      </a:moveTo>
                      <a:lnTo>
                        <a:pt x="712" y="111"/>
                      </a:lnTo>
                      <a:lnTo>
                        <a:pt x="732" y="128"/>
                      </a:lnTo>
                      <a:lnTo>
                        <a:pt x="746" y="103"/>
                      </a:lnTo>
                      <a:lnTo>
                        <a:pt x="746" y="103"/>
                      </a:lnTo>
                      <a:lnTo>
                        <a:pt x="739" y="94"/>
                      </a:lnTo>
                      <a:lnTo>
                        <a:pt x="735" y="89"/>
                      </a:lnTo>
                      <a:lnTo>
                        <a:pt x="734" y="86"/>
                      </a:lnTo>
                      <a:lnTo>
                        <a:pt x="734" y="86"/>
                      </a:lnTo>
                      <a:close/>
                      <a:moveTo>
                        <a:pt x="748" y="956"/>
                      </a:moveTo>
                      <a:lnTo>
                        <a:pt x="775" y="977"/>
                      </a:lnTo>
                      <a:lnTo>
                        <a:pt x="791" y="1011"/>
                      </a:lnTo>
                      <a:lnTo>
                        <a:pt x="829" y="1024"/>
                      </a:lnTo>
                      <a:lnTo>
                        <a:pt x="857" y="1015"/>
                      </a:lnTo>
                      <a:lnTo>
                        <a:pt x="864" y="988"/>
                      </a:lnTo>
                      <a:lnTo>
                        <a:pt x="911" y="951"/>
                      </a:lnTo>
                      <a:lnTo>
                        <a:pt x="943" y="951"/>
                      </a:lnTo>
                      <a:lnTo>
                        <a:pt x="995" y="983"/>
                      </a:lnTo>
                      <a:lnTo>
                        <a:pt x="1014" y="1023"/>
                      </a:lnTo>
                      <a:lnTo>
                        <a:pt x="1010" y="1059"/>
                      </a:lnTo>
                      <a:lnTo>
                        <a:pt x="1027" y="1077"/>
                      </a:lnTo>
                      <a:lnTo>
                        <a:pt x="1049" y="1061"/>
                      </a:lnTo>
                      <a:lnTo>
                        <a:pt x="1047" y="1028"/>
                      </a:lnTo>
                      <a:lnTo>
                        <a:pt x="1062" y="1016"/>
                      </a:lnTo>
                      <a:lnTo>
                        <a:pt x="1081" y="1049"/>
                      </a:lnTo>
                      <a:lnTo>
                        <a:pt x="1122" y="1050"/>
                      </a:lnTo>
                      <a:lnTo>
                        <a:pt x="1155" y="1072"/>
                      </a:lnTo>
                      <a:lnTo>
                        <a:pt x="1162" y="1084"/>
                      </a:lnTo>
                      <a:lnTo>
                        <a:pt x="1138" y="1088"/>
                      </a:lnTo>
                      <a:lnTo>
                        <a:pt x="1120" y="1078"/>
                      </a:lnTo>
                      <a:lnTo>
                        <a:pt x="1104" y="1089"/>
                      </a:lnTo>
                      <a:lnTo>
                        <a:pt x="1111" y="1119"/>
                      </a:lnTo>
                      <a:lnTo>
                        <a:pt x="1135" y="1178"/>
                      </a:lnTo>
                      <a:lnTo>
                        <a:pt x="1133" y="1202"/>
                      </a:lnTo>
                      <a:lnTo>
                        <a:pt x="1167" y="1202"/>
                      </a:lnTo>
                      <a:lnTo>
                        <a:pt x="1192" y="1214"/>
                      </a:lnTo>
                      <a:lnTo>
                        <a:pt x="1220" y="1213"/>
                      </a:lnTo>
                      <a:lnTo>
                        <a:pt x="1234" y="1232"/>
                      </a:lnTo>
                      <a:lnTo>
                        <a:pt x="1219" y="1246"/>
                      </a:lnTo>
                      <a:lnTo>
                        <a:pt x="1223" y="1267"/>
                      </a:lnTo>
                      <a:lnTo>
                        <a:pt x="1211" y="1316"/>
                      </a:lnTo>
                      <a:lnTo>
                        <a:pt x="1181" y="1307"/>
                      </a:lnTo>
                      <a:lnTo>
                        <a:pt x="1153" y="1272"/>
                      </a:lnTo>
                      <a:lnTo>
                        <a:pt x="1180" y="1256"/>
                      </a:lnTo>
                      <a:lnTo>
                        <a:pt x="1182" y="1239"/>
                      </a:lnTo>
                      <a:lnTo>
                        <a:pt x="1154" y="1233"/>
                      </a:lnTo>
                      <a:lnTo>
                        <a:pt x="1155" y="1245"/>
                      </a:lnTo>
                      <a:lnTo>
                        <a:pt x="1125" y="1253"/>
                      </a:lnTo>
                      <a:lnTo>
                        <a:pt x="1087" y="1209"/>
                      </a:lnTo>
                      <a:lnTo>
                        <a:pt x="1062" y="1201"/>
                      </a:lnTo>
                      <a:lnTo>
                        <a:pt x="1062" y="1164"/>
                      </a:lnTo>
                      <a:lnTo>
                        <a:pt x="1048" y="1131"/>
                      </a:lnTo>
                      <a:lnTo>
                        <a:pt x="999" y="1113"/>
                      </a:lnTo>
                      <a:lnTo>
                        <a:pt x="976" y="1073"/>
                      </a:lnTo>
                      <a:lnTo>
                        <a:pt x="954" y="1062"/>
                      </a:lnTo>
                      <a:lnTo>
                        <a:pt x="934" y="1043"/>
                      </a:lnTo>
                      <a:lnTo>
                        <a:pt x="916" y="1039"/>
                      </a:lnTo>
                      <a:lnTo>
                        <a:pt x="911" y="1056"/>
                      </a:lnTo>
                      <a:lnTo>
                        <a:pt x="947" y="1119"/>
                      </a:lnTo>
                      <a:lnTo>
                        <a:pt x="958" y="1176"/>
                      </a:lnTo>
                      <a:lnTo>
                        <a:pt x="945" y="1178"/>
                      </a:lnTo>
                      <a:lnTo>
                        <a:pt x="911" y="1122"/>
                      </a:lnTo>
                      <a:lnTo>
                        <a:pt x="873" y="1094"/>
                      </a:lnTo>
                      <a:lnTo>
                        <a:pt x="859" y="1068"/>
                      </a:lnTo>
                      <a:lnTo>
                        <a:pt x="789" y="1041"/>
                      </a:lnTo>
                      <a:lnTo>
                        <a:pt x="749" y="1044"/>
                      </a:lnTo>
                      <a:lnTo>
                        <a:pt x="735" y="1066"/>
                      </a:lnTo>
                      <a:lnTo>
                        <a:pt x="742" y="1090"/>
                      </a:lnTo>
                      <a:lnTo>
                        <a:pt x="710" y="1109"/>
                      </a:lnTo>
                      <a:lnTo>
                        <a:pt x="670" y="1069"/>
                      </a:lnTo>
                      <a:lnTo>
                        <a:pt x="648" y="1091"/>
                      </a:lnTo>
                      <a:lnTo>
                        <a:pt x="620" y="1097"/>
                      </a:lnTo>
                      <a:lnTo>
                        <a:pt x="636" y="1068"/>
                      </a:lnTo>
                      <a:lnTo>
                        <a:pt x="623" y="1039"/>
                      </a:lnTo>
                      <a:lnTo>
                        <a:pt x="602" y="1047"/>
                      </a:lnTo>
                      <a:lnTo>
                        <a:pt x="593" y="1081"/>
                      </a:lnTo>
                      <a:lnTo>
                        <a:pt x="570" y="1043"/>
                      </a:lnTo>
                      <a:lnTo>
                        <a:pt x="575" y="1002"/>
                      </a:lnTo>
                      <a:lnTo>
                        <a:pt x="570" y="982"/>
                      </a:lnTo>
                      <a:lnTo>
                        <a:pt x="589" y="960"/>
                      </a:lnTo>
                      <a:lnTo>
                        <a:pt x="626" y="912"/>
                      </a:lnTo>
                      <a:lnTo>
                        <a:pt x="596" y="889"/>
                      </a:lnTo>
                      <a:lnTo>
                        <a:pt x="559" y="886"/>
                      </a:lnTo>
                      <a:lnTo>
                        <a:pt x="558" y="907"/>
                      </a:lnTo>
                      <a:lnTo>
                        <a:pt x="577" y="926"/>
                      </a:lnTo>
                      <a:lnTo>
                        <a:pt x="557" y="952"/>
                      </a:lnTo>
                      <a:lnTo>
                        <a:pt x="534" y="951"/>
                      </a:lnTo>
                      <a:lnTo>
                        <a:pt x="502" y="908"/>
                      </a:lnTo>
                      <a:lnTo>
                        <a:pt x="501" y="874"/>
                      </a:lnTo>
                      <a:lnTo>
                        <a:pt x="487" y="869"/>
                      </a:lnTo>
                      <a:lnTo>
                        <a:pt x="475" y="878"/>
                      </a:lnTo>
                      <a:lnTo>
                        <a:pt x="459" y="868"/>
                      </a:lnTo>
                      <a:lnTo>
                        <a:pt x="458" y="806"/>
                      </a:lnTo>
                      <a:lnTo>
                        <a:pt x="433" y="759"/>
                      </a:lnTo>
                      <a:lnTo>
                        <a:pt x="420" y="710"/>
                      </a:lnTo>
                      <a:lnTo>
                        <a:pt x="433" y="686"/>
                      </a:lnTo>
                      <a:lnTo>
                        <a:pt x="427" y="674"/>
                      </a:lnTo>
                      <a:lnTo>
                        <a:pt x="407" y="673"/>
                      </a:lnTo>
                      <a:lnTo>
                        <a:pt x="398" y="636"/>
                      </a:lnTo>
                      <a:lnTo>
                        <a:pt x="403" y="593"/>
                      </a:lnTo>
                      <a:lnTo>
                        <a:pt x="427" y="622"/>
                      </a:lnTo>
                      <a:lnTo>
                        <a:pt x="456" y="627"/>
                      </a:lnTo>
                      <a:lnTo>
                        <a:pt x="481" y="614"/>
                      </a:lnTo>
                      <a:lnTo>
                        <a:pt x="481" y="591"/>
                      </a:lnTo>
                      <a:lnTo>
                        <a:pt x="453" y="535"/>
                      </a:lnTo>
                      <a:lnTo>
                        <a:pt x="470" y="494"/>
                      </a:lnTo>
                      <a:lnTo>
                        <a:pt x="489" y="408"/>
                      </a:lnTo>
                      <a:lnTo>
                        <a:pt x="488" y="339"/>
                      </a:lnTo>
                      <a:lnTo>
                        <a:pt x="478" y="296"/>
                      </a:lnTo>
                      <a:lnTo>
                        <a:pt x="513" y="227"/>
                      </a:lnTo>
                      <a:lnTo>
                        <a:pt x="519" y="189"/>
                      </a:lnTo>
                      <a:lnTo>
                        <a:pt x="568" y="172"/>
                      </a:lnTo>
                      <a:lnTo>
                        <a:pt x="633" y="184"/>
                      </a:lnTo>
                      <a:lnTo>
                        <a:pt x="662" y="216"/>
                      </a:lnTo>
                      <a:lnTo>
                        <a:pt x="687" y="233"/>
                      </a:lnTo>
                      <a:lnTo>
                        <a:pt x="695" y="215"/>
                      </a:lnTo>
                      <a:lnTo>
                        <a:pt x="743" y="215"/>
                      </a:lnTo>
                      <a:lnTo>
                        <a:pt x="767" y="196"/>
                      </a:lnTo>
                      <a:lnTo>
                        <a:pt x="769" y="179"/>
                      </a:lnTo>
                      <a:lnTo>
                        <a:pt x="785" y="173"/>
                      </a:lnTo>
                      <a:lnTo>
                        <a:pt x="808" y="203"/>
                      </a:lnTo>
                      <a:lnTo>
                        <a:pt x="805" y="227"/>
                      </a:lnTo>
                      <a:lnTo>
                        <a:pt x="785" y="251"/>
                      </a:lnTo>
                      <a:lnTo>
                        <a:pt x="778" y="318"/>
                      </a:lnTo>
                      <a:lnTo>
                        <a:pt x="809" y="370"/>
                      </a:lnTo>
                      <a:lnTo>
                        <a:pt x="828" y="378"/>
                      </a:lnTo>
                      <a:lnTo>
                        <a:pt x="840" y="421"/>
                      </a:lnTo>
                      <a:lnTo>
                        <a:pt x="857" y="442"/>
                      </a:lnTo>
                      <a:lnTo>
                        <a:pt x="841" y="523"/>
                      </a:lnTo>
                      <a:lnTo>
                        <a:pt x="820" y="572"/>
                      </a:lnTo>
                      <a:lnTo>
                        <a:pt x="829" y="612"/>
                      </a:lnTo>
                      <a:lnTo>
                        <a:pt x="802" y="658"/>
                      </a:lnTo>
                      <a:lnTo>
                        <a:pt x="799" y="641"/>
                      </a:lnTo>
                      <a:lnTo>
                        <a:pt x="810" y="616"/>
                      </a:lnTo>
                      <a:lnTo>
                        <a:pt x="789" y="628"/>
                      </a:lnTo>
                      <a:lnTo>
                        <a:pt x="736" y="679"/>
                      </a:lnTo>
                      <a:lnTo>
                        <a:pt x="724" y="710"/>
                      </a:lnTo>
                      <a:lnTo>
                        <a:pt x="728" y="748"/>
                      </a:lnTo>
                      <a:lnTo>
                        <a:pt x="710" y="774"/>
                      </a:lnTo>
                      <a:lnTo>
                        <a:pt x="704" y="815"/>
                      </a:lnTo>
                      <a:lnTo>
                        <a:pt x="723" y="831"/>
                      </a:lnTo>
                      <a:lnTo>
                        <a:pt x="740" y="875"/>
                      </a:lnTo>
                      <a:lnTo>
                        <a:pt x="762" y="900"/>
                      </a:lnTo>
                      <a:lnTo>
                        <a:pt x="748" y="919"/>
                      </a:lnTo>
                      <a:lnTo>
                        <a:pt x="748" y="956"/>
                      </a:lnTo>
                      <a:lnTo>
                        <a:pt x="748" y="956"/>
                      </a:lnTo>
                      <a:close/>
                      <a:moveTo>
                        <a:pt x="811" y="969"/>
                      </a:moveTo>
                      <a:lnTo>
                        <a:pt x="817" y="997"/>
                      </a:lnTo>
                      <a:lnTo>
                        <a:pt x="842" y="1011"/>
                      </a:lnTo>
                      <a:lnTo>
                        <a:pt x="836" y="985"/>
                      </a:lnTo>
                      <a:lnTo>
                        <a:pt x="811" y="969"/>
                      </a:lnTo>
                      <a:lnTo>
                        <a:pt x="811" y="969"/>
                      </a:lnTo>
                      <a:close/>
                      <a:moveTo>
                        <a:pt x="781" y="839"/>
                      </a:moveTo>
                      <a:lnTo>
                        <a:pt x="799" y="884"/>
                      </a:lnTo>
                      <a:lnTo>
                        <a:pt x="793" y="900"/>
                      </a:lnTo>
                      <a:lnTo>
                        <a:pt x="800" y="923"/>
                      </a:lnTo>
                      <a:lnTo>
                        <a:pt x="823" y="901"/>
                      </a:lnTo>
                      <a:lnTo>
                        <a:pt x="827" y="849"/>
                      </a:lnTo>
                      <a:lnTo>
                        <a:pt x="845" y="832"/>
                      </a:lnTo>
                      <a:lnTo>
                        <a:pt x="822" y="815"/>
                      </a:lnTo>
                      <a:lnTo>
                        <a:pt x="781" y="839"/>
                      </a:lnTo>
                      <a:lnTo>
                        <a:pt x="781" y="839"/>
                      </a:lnTo>
                      <a:close/>
                      <a:moveTo>
                        <a:pt x="479" y="1056"/>
                      </a:moveTo>
                      <a:lnTo>
                        <a:pt x="482" y="1080"/>
                      </a:lnTo>
                      <a:lnTo>
                        <a:pt x="524" y="1098"/>
                      </a:lnTo>
                      <a:lnTo>
                        <a:pt x="532" y="1089"/>
                      </a:lnTo>
                      <a:lnTo>
                        <a:pt x="502" y="1056"/>
                      </a:lnTo>
                      <a:lnTo>
                        <a:pt x="479" y="1056"/>
                      </a:lnTo>
                      <a:lnTo>
                        <a:pt x="479" y="1056"/>
                      </a:lnTo>
                      <a:close/>
                      <a:moveTo>
                        <a:pt x="538" y="1130"/>
                      </a:moveTo>
                      <a:lnTo>
                        <a:pt x="545" y="1146"/>
                      </a:lnTo>
                      <a:lnTo>
                        <a:pt x="568" y="1145"/>
                      </a:lnTo>
                      <a:lnTo>
                        <a:pt x="577" y="1186"/>
                      </a:lnTo>
                      <a:lnTo>
                        <a:pt x="600" y="1195"/>
                      </a:lnTo>
                      <a:lnTo>
                        <a:pt x="623" y="1224"/>
                      </a:lnTo>
                      <a:lnTo>
                        <a:pt x="623" y="1277"/>
                      </a:lnTo>
                      <a:lnTo>
                        <a:pt x="650" y="1293"/>
                      </a:lnTo>
                      <a:lnTo>
                        <a:pt x="651" y="1324"/>
                      </a:lnTo>
                      <a:lnTo>
                        <a:pt x="685" y="1364"/>
                      </a:lnTo>
                      <a:lnTo>
                        <a:pt x="712" y="1370"/>
                      </a:lnTo>
                      <a:lnTo>
                        <a:pt x="743" y="1344"/>
                      </a:lnTo>
                      <a:lnTo>
                        <a:pt x="743" y="1316"/>
                      </a:lnTo>
                      <a:lnTo>
                        <a:pt x="760" y="1306"/>
                      </a:lnTo>
                      <a:lnTo>
                        <a:pt x="760" y="1276"/>
                      </a:lnTo>
                      <a:lnTo>
                        <a:pt x="742" y="1250"/>
                      </a:lnTo>
                      <a:lnTo>
                        <a:pt x="754" y="1227"/>
                      </a:lnTo>
                      <a:lnTo>
                        <a:pt x="754" y="1196"/>
                      </a:lnTo>
                      <a:lnTo>
                        <a:pt x="719" y="1182"/>
                      </a:lnTo>
                      <a:lnTo>
                        <a:pt x="649" y="1119"/>
                      </a:lnTo>
                      <a:lnTo>
                        <a:pt x="607" y="1129"/>
                      </a:lnTo>
                      <a:lnTo>
                        <a:pt x="568" y="1115"/>
                      </a:lnTo>
                      <a:lnTo>
                        <a:pt x="538" y="1130"/>
                      </a:lnTo>
                      <a:lnTo>
                        <a:pt x="538" y="1130"/>
                      </a:lnTo>
                      <a:close/>
                      <a:moveTo>
                        <a:pt x="1217" y="1011"/>
                      </a:moveTo>
                      <a:lnTo>
                        <a:pt x="1199" y="1023"/>
                      </a:lnTo>
                      <a:lnTo>
                        <a:pt x="1207" y="1062"/>
                      </a:lnTo>
                      <a:lnTo>
                        <a:pt x="1196" y="1089"/>
                      </a:lnTo>
                      <a:lnTo>
                        <a:pt x="1184" y="1098"/>
                      </a:lnTo>
                      <a:lnTo>
                        <a:pt x="1199" y="1117"/>
                      </a:lnTo>
                      <a:lnTo>
                        <a:pt x="1245" y="1107"/>
                      </a:lnTo>
                      <a:lnTo>
                        <a:pt x="1257" y="1071"/>
                      </a:lnTo>
                      <a:lnTo>
                        <a:pt x="1241" y="1036"/>
                      </a:lnTo>
                      <a:lnTo>
                        <a:pt x="1217" y="1011"/>
                      </a:lnTo>
                      <a:lnTo>
                        <a:pt x="1217" y="1011"/>
                      </a:lnTo>
                      <a:close/>
                      <a:moveTo>
                        <a:pt x="802" y="1151"/>
                      </a:moveTo>
                      <a:lnTo>
                        <a:pt x="842" y="1178"/>
                      </a:lnTo>
                      <a:lnTo>
                        <a:pt x="849" y="1159"/>
                      </a:lnTo>
                      <a:lnTo>
                        <a:pt x="863" y="1141"/>
                      </a:lnTo>
                      <a:lnTo>
                        <a:pt x="846" y="1113"/>
                      </a:lnTo>
                      <a:lnTo>
                        <a:pt x="814" y="1101"/>
                      </a:lnTo>
                      <a:lnTo>
                        <a:pt x="797" y="1126"/>
                      </a:lnTo>
                      <a:lnTo>
                        <a:pt x="802" y="1151"/>
                      </a:lnTo>
                      <a:lnTo>
                        <a:pt x="802" y="1151"/>
                      </a:lnTo>
                      <a:close/>
                      <a:moveTo>
                        <a:pt x="868" y="1280"/>
                      </a:moveTo>
                      <a:lnTo>
                        <a:pt x="855" y="1313"/>
                      </a:lnTo>
                      <a:lnTo>
                        <a:pt x="834" y="1343"/>
                      </a:lnTo>
                      <a:lnTo>
                        <a:pt x="852" y="1387"/>
                      </a:lnTo>
                      <a:lnTo>
                        <a:pt x="873" y="1380"/>
                      </a:lnTo>
                      <a:lnTo>
                        <a:pt x="886" y="1338"/>
                      </a:lnTo>
                      <a:lnTo>
                        <a:pt x="874" y="1307"/>
                      </a:lnTo>
                      <a:lnTo>
                        <a:pt x="882" y="1269"/>
                      </a:lnTo>
                      <a:lnTo>
                        <a:pt x="868" y="1280"/>
                      </a:lnTo>
                      <a:lnTo>
                        <a:pt x="868" y="1280"/>
                      </a:lnTo>
                      <a:close/>
                      <a:moveTo>
                        <a:pt x="949" y="1309"/>
                      </a:moveTo>
                      <a:lnTo>
                        <a:pt x="933" y="1319"/>
                      </a:lnTo>
                      <a:lnTo>
                        <a:pt x="937" y="1340"/>
                      </a:lnTo>
                      <a:lnTo>
                        <a:pt x="970" y="1337"/>
                      </a:lnTo>
                      <a:lnTo>
                        <a:pt x="972" y="1320"/>
                      </a:lnTo>
                      <a:lnTo>
                        <a:pt x="949" y="1309"/>
                      </a:lnTo>
                      <a:lnTo>
                        <a:pt x="949" y="1309"/>
                      </a:lnTo>
                      <a:close/>
                      <a:moveTo>
                        <a:pt x="1055" y="1224"/>
                      </a:moveTo>
                      <a:lnTo>
                        <a:pt x="1021" y="1188"/>
                      </a:lnTo>
                      <a:lnTo>
                        <a:pt x="1007" y="1191"/>
                      </a:lnTo>
                      <a:lnTo>
                        <a:pt x="1007" y="1211"/>
                      </a:lnTo>
                      <a:lnTo>
                        <a:pt x="1051" y="1260"/>
                      </a:lnTo>
                      <a:lnTo>
                        <a:pt x="1060" y="1243"/>
                      </a:lnTo>
                      <a:lnTo>
                        <a:pt x="1055" y="1224"/>
                      </a:lnTo>
                      <a:lnTo>
                        <a:pt x="1055" y="1224"/>
                      </a:lnTo>
                      <a:close/>
                      <a:moveTo>
                        <a:pt x="1119" y="1288"/>
                      </a:moveTo>
                      <a:lnTo>
                        <a:pt x="1129" y="1306"/>
                      </a:lnTo>
                      <a:lnTo>
                        <a:pt x="1156" y="1332"/>
                      </a:lnTo>
                      <a:lnTo>
                        <a:pt x="1172" y="1332"/>
                      </a:lnTo>
                      <a:lnTo>
                        <a:pt x="1143" y="1297"/>
                      </a:lnTo>
                      <a:lnTo>
                        <a:pt x="1119" y="1288"/>
                      </a:lnTo>
                      <a:lnTo>
                        <a:pt x="1119" y="1288"/>
                      </a:lnTo>
                      <a:close/>
                      <a:moveTo>
                        <a:pt x="1063" y="1412"/>
                      </a:moveTo>
                      <a:lnTo>
                        <a:pt x="1091" y="1366"/>
                      </a:lnTo>
                      <a:lnTo>
                        <a:pt x="1116" y="1364"/>
                      </a:lnTo>
                      <a:lnTo>
                        <a:pt x="1153" y="1411"/>
                      </a:lnTo>
                      <a:lnTo>
                        <a:pt x="1195" y="1428"/>
                      </a:lnTo>
                      <a:lnTo>
                        <a:pt x="1222" y="1425"/>
                      </a:lnTo>
                      <a:lnTo>
                        <a:pt x="1222" y="1404"/>
                      </a:lnTo>
                      <a:lnTo>
                        <a:pt x="1201" y="1378"/>
                      </a:lnTo>
                      <a:lnTo>
                        <a:pt x="1149" y="1344"/>
                      </a:lnTo>
                      <a:lnTo>
                        <a:pt x="1126" y="1340"/>
                      </a:lnTo>
                      <a:lnTo>
                        <a:pt x="1097" y="1312"/>
                      </a:lnTo>
                      <a:lnTo>
                        <a:pt x="1084" y="1313"/>
                      </a:lnTo>
                      <a:lnTo>
                        <a:pt x="1087" y="1302"/>
                      </a:lnTo>
                      <a:lnTo>
                        <a:pt x="1063" y="1295"/>
                      </a:lnTo>
                      <a:lnTo>
                        <a:pt x="1065" y="1332"/>
                      </a:lnTo>
                      <a:lnTo>
                        <a:pt x="1071" y="1359"/>
                      </a:lnTo>
                      <a:lnTo>
                        <a:pt x="1057" y="1372"/>
                      </a:lnTo>
                      <a:lnTo>
                        <a:pt x="1055" y="1392"/>
                      </a:lnTo>
                      <a:lnTo>
                        <a:pt x="1063" y="1412"/>
                      </a:lnTo>
                      <a:lnTo>
                        <a:pt x="1063" y="1412"/>
                      </a:lnTo>
                      <a:close/>
                      <a:moveTo>
                        <a:pt x="896" y="1660"/>
                      </a:moveTo>
                      <a:lnTo>
                        <a:pt x="885" y="1675"/>
                      </a:lnTo>
                      <a:lnTo>
                        <a:pt x="869" y="1681"/>
                      </a:lnTo>
                      <a:lnTo>
                        <a:pt x="856" y="1623"/>
                      </a:lnTo>
                      <a:lnTo>
                        <a:pt x="868" y="1582"/>
                      </a:lnTo>
                      <a:lnTo>
                        <a:pt x="867" y="1524"/>
                      </a:lnTo>
                      <a:lnTo>
                        <a:pt x="875" y="1492"/>
                      </a:lnTo>
                      <a:lnTo>
                        <a:pt x="875" y="1459"/>
                      </a:lnTo>
                      <a:lnTo>
                        <a:pt x="858" y="1455"/>
                      </a:lnTo>
                      <a:lnTo>
                        <a:pt x="823" y="1442"/>
                      </a:lnTo>
                      <a:lnTo>
                        <a:pt x="829" y="1421"/>
                      </a:lnTo>
                      <a:lnTo>
                        <a:pt x="865" y="1412"/>
                      </a:lnTo>
                      <a:lnTo>
                        <a:pt x="898" y="1445"/>
                      </a:lnTo>
                      <a:lnTo>
                        <a:pt x="923" y="1455"/>
                      </a:lnTo>
                      <a:lnTo>
                        <a:pt x="917" y="1468"/>
                      </a:lnTo>
                      <a:lnTo>
                        <a:pt x="935" y="1470"/>
                      </a:lnTo>
                      <a:lnTo>
                        <a:pt x="971" y="1468"/>
                      </a:lnTo>
                      <a:lnTo>
                        <a:pt x="995" y="1474"/>
                      </a:lnTo>
                      <a:lnTo>
                        <a:pt x="1015" y="1506"/>
                      </a:lnTo>
                      <a:lnTo>
                        <a:pt x="1038" y="1479"/>
                      </a:lnTo>
                      <a:lnTo>
                        <a:pt x="1059" y="1465"/>
                      </a:lnTo>
                      <a:lnTo>
                        <a:pt x="1074" y="1490"/>
                      </a:lnTo>
                      <a:lnTo>
                        <a:pt x="1068" y="1519"/>
                      </a:lnTo>
                      <a:lnTo>
                        <a:pt x="1049" y="1533"/>
                      </a:lnTo>
                      <a:lnTo>
                        <a:pt x="1033" y="1570"/>
                      </a:lnTo>
                      <a:lnTo>
                        <a:pt x="992" y="1604"/>
                      </a:lnTo>
                      <a:lnTo>
                        <a:pt x="978" y="1627"/>
                      </a:lnTo>
                      <a:lnTo>
                        <a:pt x="960" y="1627"/>
                      </a:lnTo>
                      <a:lnTo>
                        <a:pt x="956" y="1638"/>
                      </a:lnTo>
                      <a:lnTo>
                        <a:pt x="934" y="1637"/>
                      </a:lnTo>
                      <a:lnTo>
                        <a:pt x="896" y="1660"/>
                      </a:lnTo>
                      <a:lnTo>
                        <a:pt x="896" y="1660"/>
                      </a:lnTo>
                      <a:close/>
                      <a:moveTo>
                        <a:pt x="982" y="1638"/>
                      </a:moveTo>
                      <a:lnTo>
                        <a:pt x="953" y="1647"/>
                      </a:lnTo>
                      <a:lnTo>
                        <a:pt x="942" y="1681"/>
                      </a:lnTo>
                      <a:lnTo>
                        <a:pt x="962" y="1698"/>
                      </a:lnTo>
                      <a:lnTo>
                        <a:pt x="992" y="1668"/>
                      </a:lnTo>
                      <a:lnTo>
                        <a:pt x="994" y="1646"/>
                      </a:lnTo>
                      <a:lnTo>
                        <a:pt x="982" y="1638"/>
                      </a:lnTo>
                      <a:lnTo>
                        <a:pt x="982" y="1638"/>
                      </a:lnTo>
                      <a:close/>
                      <a:moveTo>
                        <a:pt x="1271" y="1630"/>
                      </a:moveTo>
                      <a:lnTo>
                        <a:pt x="1269" y="1664"/>
                      </a:lnTo>
                      <a:lnTo>
                        <a:pt x="1258" y="1646"/>
                      </a:lnTo>
                      <a:lnTo>
                        <a:pt x="1271" y="1630"/>
                      </a:lnTo>
                      <a:lnTo>
                        <a:pt x="1271" y="1630"/>
                      </a:lnTo>
                      <a:close/>
                      <a:moveTo>
                        <a:pt x="1120" y="1858"/>
                      </a:moveTo>
                      <a:lnTo>
                        <a:pt x="1146" y="1828"/>
                      </a:lnTo>
                      <a:lnTo>
                        <a:pt x="1159" y="1755"/>
                      </a:lnTo>
                      <a:lnTo>
                        <a:pt x="1206" y="1703"/>
                      </a:lnTo>
                      <a:lnTo>
                        <a:pt x="1214" y="1670"/>
                      </a:lnTo>
                      <a:lnTo>
                        <a:pt x="1210" y="1638"/>
                      </a:lnTo>
                      <a:lnTo>
                        <a:pt x="1222" y="1617"/>
                      </a:lnTo>
                      <a:lnTo>
                        <a:pt x="1220" y="1553"/>
                      </a:lnTo>
                      <a:lnTo>
                        <a:pt x="1202" y="1560"/>
                      </a:lnTo>
                      <a:lnTo>
                        <a:pt x="1191" y="1621"/>
                      </a:lnTo>
                      <a:lnTo>
                        <a:pt x="1159" y="1673"/>
                      </a:lnTo>
                      <a:lnTo>
                        <a:pt x="1155" y="1712"/>
                      </a:lnTo>
                      <a:lnTo>
                        <a:pt x="1140" y="1761"/>
                      </a:lnTo>
                      <a:lnTo>
                        <a:pt x="1114" y="1794"/>
                      </a:lnTo>
                      <a:lnTo>
                        <a:pt x="1113" y="1829"/>
                      </a:lnTo>
                      <a:lnTo>
                        <a:pt x="1120" y="1858"/>
                      </a:lnTo>
                      <a:lnTo>
                        <a:pt x="1120" y="1858"/>
                      </a:lnTo>
                      <a:close/>
                      <a:moveTo>
                        <a:pt x="1085" y="1841"/>
                      </a:moveTo>
                      <a:lnTo>
                        <a:pt x="1080" y="1776"/>
                      </a:lnTo>
                      <a:lnTo>
                        <a:pt x="1101" y="1678"/>
                      </a:lnTo>
                      <a:lnTo>
                        <a:pt x="1132" y="1646"/>
                      </a:lnTo>
                      <a:lnTo>
                        <a:pt x="1133" y="1617"/>
                      </a:lnTo>
                      <a:lnTo>
                        <a:pt x="1107" y="1598"/>
                      </a:lnTo>
                      <a:lnTo>
                        <a:pt x="1091" y="1608"/>
                      </a:lnTo>
                      <a:lnTo>
                        <a:pt x="1069" y="1597"/>
                      </a:lnTo>
                      <a:lnTo>
                        <a:pt x="1042" y="1615"/>
                      </a:lnTo>
                      <a:lnTo>
                        <a:pt x="1042" y="1647"/>
                      </a:lnTo>
                      <a:lnTo>
                        <a:pt x="1022" y="1678"/>
                      </a:lnTo>
                      <a:lnTo>
                        <a:pt x="1028" y="1723"/>
                      </a:lnTo>
                      <a:lnTo>
                        <a:pt x="1009" y="1763"/>
                      </a:lnTo>
                      <a:lnTo>
                        <a:pt x="956" y="1777"/>
                      </a:lnTo>
                      <a:lnTo>
                        <a:pt x="940" y="1797"/>
                      </a:lnTo>
                      <a:lnTo>
                        <a:pt x="951" y="1851"/>
                      </a:lnTo>
                      <a:lnTo>
                        <a:pt x="974" y="1854"/>
                      </a:lnTo>
                      <a:lnTo>
                        <a:pt x="1013" y="1879"/>
                      </a:lnTo>
                      <a:lnTo>
                        <a:pt x="1048" y="1881"/>
                      </a:lnTo>
                      <a:lnTo>
                        <a:pt x="1049" y="1921"/>
                      </a:lnTo>
                      <a:lnTo>
                        <a:pt x="1075" y="1934"/>
                      </a:lnTo>
                      <a:lnTo>
                        <a:pt x="1106" y="1915"/>
                      </a:lnTo>
                      <a:lnTo>
                        <a:pt x="1107" y="1885"/>
                      </a:lnTo>
                      <a:lnTo>
                        <a:pt x="1085" y="1841"/>
                      </a:lnTo>
                      <a:lnTo>
                        <a:pt x="1085" y="1841"/>
                      </a:lnTo>
                      <a:close/>
                      <a:moveTo>
                        <a:pt x="1171" y="1897"/>
                      </a:moveTo>
                      <a:lnTo>
                        <a:pt x="1181" y="1906"/>
                      </a:lnTo>
                      <a:lnTo>
                        <a:pt x="1178" y="1926"/>
                      </a:lnTo>
                      <a:lnTo>
                        <a:pt x="1151" y="1937"/>
                      </a:lnTo>
                      <a:lnTo>
                        <a:pt x="1129" y="1921"/>
                      </a:lnTo>
                      <a:lnTo>
                        <a:pt x="1139" y="1901"/>
                      </a:lnTo>
                      <a:lnTo>
                        <a:pt x="1171" y="1897"/>
                      </a:lnTo>
                      <a:lnTo>
                        <a:pt x="1171" y="1897"/>
                      </a:lnTo>
                      <a:close/>
                      <a:moveTo>
                        <a:pt x="1275" y="1739"/>
                      </a:moveTo>
                      <a:lnTo>
                        <a:pt x="1296" y="1739"/>
                      </a:lnTo>
                      <a:lnTo>
                        <a:pt x="1314" y="1756"/>
                      </a:lnTo>
                      <a:lnTo>
                        <a:pt x="1318" y="1792"/>
                      </a:lnTo>
                      <a:lnTo>
                        <a:pt x="1304" y="1815"/>
                      </a:lnTo>
                      <a:lnTo>
                        <a:pt x="1253" y="1838"/>
                      </a:lnTo>
                      <a:lnTo>
                        <a:pt x="1211" y="1841"/>
                      </a:lnTo>
                      <a:lnTo>
                        <a:pt x="1214" y="1825"/>
                      </a:lnTo>
                      <a:lnTo>
                        <a:pt x="1196" y="1802"/>
                      </a:lnTo>
                      <a:lnTo>
                        <a:pt x="1217" y="1775"/>
                      </a:lnTo>
                      <a:lnTo>
                        <a:pt x="1275" y="1739"/>
                      </a:lnTo>
                      <a:lnTo>
                        <a:pt x="1275" y="1739"/>
                      </a:lnTo>
                      <a:close/>
                      <a:moveTo>
                        <a:pt x="1433" y="1744"/>
                      </a:moveTo>
                      <a:lnTo>
                        <a:pt x="1449" y="1775"/>
                      </a:lnTo>
                      <a:lnTo>
                        <a:pt x="1450" y="1801"/>
                      </a:lnTo>
                      <a:lnTo>
                        <a:pt x="1426" y="1774"/>
                      </a:lnTo>
                      <a:lnTo>
                        <a:pt x="1433" y="1744"/>
                      </a:lnTo>
                      <a:lnTo>
                        <a:pt x="1433" y="1744"/>
                      </a:lnTo>
                      <a:close/>
                      <a:moveTo>
                        <a:pt x="1336" y="1880"/>
                      </a:moveTo>
                      <a:lnTo>
                        <a:pt x="1366" y="1905"/>
                      </a:lnTo>
                      <a:lnTo>
                        <a:pt x="1362" y="1935"/>
                      </a:lnTo>
                      <a:lnTo>
                        <a:pt x="1337" y="1918"/>
                      </a:lnTo>
                      <a:lnTo>
                        <a:pt x="1330" y="1898"/>
                      </a:lnTo>
                      <a:lnTo>
                        <a:pt x="1336" y="1880"/>
                      </a:lnTo>
                      <a:lnTo>
                        <a:pt x="1336" y="1880"/>
                      </a:lnTo>
                      <a:close/>
                      <a:moveTo>
                        <a:pt x="1312" y="1471"/>
                      </a:moveTo>
                      <a:lnTo>
                        <a:pt x="1305" y="1504"/>
                      </a:lnTo>
                      <a:lnTo>
                        <a:pt x="1278" y="1507"/>
                      </a:lnTo>
                      <a:lnTo>
                        <a:pt x="1254" y="1490"/>
                      </a:lnTo>
                      <a:lnTo>
                        <a:pt x="1272" y="1476"/>
                      </a:lnTo>
                      <a:lnTo>
                        <a:pt x="1312" y="1471"/>
                      </a:lnTo>
                      <a:lnTo>
                        <a:pt x="1312" y="1471"/>
                      </a:lnTo>
                      <a:close/>
                      <a:moveTo>
                        <a:pt x="1384" y="1519"/>
                      </a:moveTo>
                      <a:lnTo>
                        <a:pt x="1412" y="1536"/>
                      </a:lnTo>
                      <a:lnTo>
                        <a:pt x="1422" y="1560"/>
                      </a:lnTo>
                      <a:lnTo>
                        <a:pt x="1473" y="1563"/>
                      </a:lnTo>
                      <a:lnTo>
                        <a:pt x="1483" y="1568"/>
                      </a:lnTo>
                      <a:lnTo>
                        <a:pt x="1490" y="1560"/>
                      </a:lnTo>
                      <a:lnTo>
                        <a:pt x="1509" y="1567"/>
                      </a:lnTo>
                      <a:lnTo>
                        <a:pt x="1492" y="1546"/>
                      </a:lnTo>
                      <a:lnTo>
                        <a:pt x="1482" y="1516"/>
                      </a:lnTo>
                      <a:lnTo>
                        <a:pt x="1463" y="1499"/>
                      </a:lnTo>
                      <a:lnTo>
                        <a:pt x="1466" y="1450"/>
                      </a:lnTo>
                      <a:lnTo>
                        <a:pt x="1459" y="1389"/>
                      </a:lnTo>
                      <a:lnTo>
                        <a:pt x="1463" y="1371"/>
                      </a:lnTo>
                      <a:lnTo>
                        <a:pt x="1449" y="1360"/>
                      </a:lnTo>
                      <a:lnTo>
                        <a:pt x="1420" y="1321"/>
                      </a:lnTo>
                      <a:lnTo>
                        <a:pt x="1403" y="1289"/>
                      </a:lnTo>
                      <a:lnTo>
                        <a:pt x="1382" y="1287"/>
                      </a:lnTo>
                      <a:lnTo>
                        <a:pt x="1371" y="1293"/>
                      </a:lnTo>
                      <a:lnTo>
                        <a:pt x="1356" y="1285"/>
                      </a:lnTo>
                      <a:lnTo>
                        <a:pt x="1337" y="1288"/>
                      </a:lnTo>
                      <a:lnTo>
                        <a:pt x="1326" y="1301"/>
                      </a:lnTo>
                      <a:lnTo>
                        <a:pt x="1292" y="1300"/>
                      </a:lnTo>
                      <a:lnTo>
                        <a:pt x="1264" y="1301"/>
                      </a:lnTo>
                      <a:lnTo>
                        <a:pt x="1250" y="1293"/>
                      </a:lnTo>
                      <a:lnTo>
                        <a:pt x="1250" y="1316"/>
                      </a:lnTo>
                      <a:lnTo>
                        <a:pt x="1275" y="1371"/>
                      </a:lnTo>
                      <a:lnTo>
                        <a:pt x="1320" y="1406"/>
                      </a:lnTo>
                      <a:lnTo>
                        <a:pt x="1359" y="1451"/>
                      </a:lnTo>
                      <a:lnTo>
                        <a:pt x="1375" y="1462"/>
                      </a:lnTo>
                      <a:lnTo>
                        <a:pt x="1371" y="1477"/>
                      </a:lnTo>
                      <a:lnTo>
                        <a:pt x="1355" y="1499"/>
                      </a:lnTo>
                      <a:lnTo>
                        <a:pt x="1349" y="1507"/>
                      </a:lnTo>
                      <a:lnTo>
                        <a:pt x="1366" y="1501"/>
                      </a:lnTo>
                      <a:lnTo>
                        <a:pt x="1372" y="1510"/>
                      </a:lnTo>
                      <a:lnTo>
                        <a:pt x="1384" y="1519"/>
                      </a:lnTo>
                      <a:lnTo>
                        <a:pt x="1384" y="1519"/>
                      </a:lnTo>
                      <a:close/>
                      <a:moveTo>
                        <a:pt x="1356" y="1524"/>
                      </a:moveTo>
                      <a:lnTo>
                        <a:pt x="1321" y="1536"/>
                      </a:lnTo>
                      <a:lnTo>
                        <a:pt x="1290" y="1523"/>
                      </a:lnTo>
                      <a:lnTo>
                        <a:pt x="1266" y="1523"/>
                      </a:lnTo>
                      <a:lnTo>
                        <a:pt x="1280" y="1556"/>
                      </a:lnTo>
                      <a:lnTo>
                        <a:pt x="1281" y="1591"/>
                      </a:lnTo>
                      <a:lnTo>
                        <a:pt x="1301" y="1611"/>
                      </a:lnTo>
                      <a:lnTo>
                        <a:pt x="1318" y="1594"/>
                      </a:lnTo>
                      <a:lnTo>
                        <a:pt x="1338" y="1612"/>
                      </a:lnTo>
                      <a:lnTo>
                        <a:pt x="1335" y="1657"/>
                      </a:lnTo>
                      <a:lnTo>
                        <a:pt x="1351" y="1688"/>
                      </a:lnTo>
                      <a:lnTo>
                        <a:pt x="1357" y="1738"/>
                      </a:lnTo>
                      <a:lnTo>
                        <a:pt x="1384" y="1757"/>
                      </a:lnTo>
                      <a:lnTo>
                        <a:pt x="1387" y="1710"/>
                      </a:lnTo>
                      <a:lnTo>
                        <a:pt x="1406" y="1734"/>
                      </a:lnTo>
                      <a:lnTo>
                        <a:pt x="1436" y="1726"/>
                      </a:lnTo>
                      <a:lnTo>
                        <a:pt x="1439" y="1701"/>
                      </a:lnTo>
                      <a:lnTo>
                        <a:pt x="1409" y="1649"/>
                      </a:lnTo>
                      <a:lnTo>
                        <a:pt x="1386" y="1633"/>
                      </a:lnTo>
                      <a:lnTo>
                        <a:pt x="1380" y="1581"/>
                      </a:lnTo>
                      <a:lnTo>
                        <a:pt x="1362" y="1538"/>
                      </a:lnTo>
                      <a:lnTo>
                        <a:pt x="1356" y="1524"/>
                      </a:lnTo>
                      <a:lnTo>
                        <a:pt x="1356" y="1524"/>
                      </a:lnTo>
                      <a:close/>
                      <a:moveTo>
                        <a:pt x="1523" y="1609"/>
                      </a:moveTo>
                      <a:lnTo>
                        <a:pt x="1538" y="1604"/>
                      </a:lnTo>
                      <a:lnTo>
                        <a:pt x="1529" y="1594"/>
                      </a:lnTo>
                      <a:lnTo>
                        <a:pt x="1516" y="1595"/>
                      </a:lnTo>
                      <a:lnTo>
                        <a:pt x="1523" y="1609"/>
                      </a:lnTo>
                      <a:lnTo>
                        <a:pt x="1523" y="1609"/>
                      </a:lnTo>
                      <a:close/>
                      <a:moveTo>
                        <a:pt x="1528" y="1641"/>
                      </a:moveTo>
                      <a:lnTo>
                        <a:pt x="1508" y="1628"/>
                      </a:lnTo>
                      <a:lnTo>
                        <a:pt x="1509" y="1647"/>
                      </a:lnTo>
                      <a:lnTo>
                        <a:pt x="1520" y="1655"/>
                      </a:lnTo>
                      <a:lnTo>
                        <a:pt x="1528" y="1641"/>
                      </a:lnTo>
                      <a:lnTo>
                        <a:pt x="1528" y="1641"/>
                      </a:lnTo>
                      <a:close/>
                      <a:moveTo>
                        <a:pt x="1522" y="1807"/>
                      </a:moveTo>
                      <a:lnTo>
                        <a:pt x="1530" y="1768"/>
                      </a:lnTo>
                      <a:lnTo>
                        <a:pt x="1508" y="1740"/>
                      </a:lnTo>
                      <a:lnTo>
                        <a:pt x="1507" y="1708"/>
                      </a:lnTo>
                      <a:lnTo>
                        <a:pt x="1519" y="1700"/>
                      </a:lnTo>
                      <a:lnTo>
                        <a:pt x="1511" y="1680"/>
                      </a:lnTo>
                      <a:lnTo>
                        <a:pt x="1493" y="1688"/>
                      </a:lnTo>
                      <a:lnTo>
                        <a:pt x="1487" y="1725"/>
                      </a:lnTo>
                      <a:lnTo>
                        <a:pt x="1507" y="1767"/>
                      </a:lnTo>
                      <a:lnTo>
                        <a:pt x="1501" y="1789"/>
                      </a:lnTo>
                      <a:lnTo>
                        <a:pt x="1509" y="1804"/>
                      </a:lnTo>
                      <a:lnTo>
                        <a:pt x="1522" y="1807"/>
                      </a:lnTo>
                      <a:lnTo>
                        <a:pt x="1522" y="1807"/>
                      </a:lnTo>
                      <a:close/>
                      <a:moveTo>
                        <a:pt x="1560" y="1818"/>
                      </a:moveTo>
                      <a:lnTo>
                        <a:pt x="1556" y="1837"/>
                      </a:lnTo>
                      <a:lnTo>
                        <a:pt x="1570" y="1854"/>
                      </a:lnTo>
                      <a:lnTo>
                        <a:pt x="1576" y="1832"/>
                      </a:lnTo>
                      <a:lnTo>
                        <a:pt x="1560" y="1818"/>
                      </a:lnTo>
                      <a:lnTo>
                        <a:pt x="1560" y="1818"/>
                      </a:lnTo>
                      <a:close/>
                      <a:moveTo>
                        <a:pt x="1584" y="1742"/>
                      </a:moveTo>
                      <a:lnTo>
                        <a:pt x="1578" y="1780"/>
                      </a:lnTo>
                      <a:lnTo>
                        <a:pt x="1571" y="1793"/>
                      </a:lnTo>
                      <a:lnTo>
                        <a:pt x="1589" y="1815"/>
                      </a:lnTo>
                      <a:lnTo>
                        <a:pt x="1612" y="1806"/>
                      </a:lnTo>
                      <a:lnTo>
                        <a:pt x="1600" y="1774"/>
                      </a:lnTo>
                      <a:lnTo>
                        <a:pt x="1584" y="1742"/>
                      </a:lnTo>
                      <a:lnTo>
                        <a:pt x="1584" y="1742"/>
                      </a:lnTo>
                      <a:close/>
                      <a:moveTo>
                        <a:pt x="917" y="2341"/>
                      </a:moveTo>
                      <a:lnTo>
                        <a:pt x="882" y="2303"/>
                      </a:lnTo>
                      <a:lnTo>
                        <a:pt x="904" y="2255"/>
                      </a:lnTo>
                      <a:lnTo>
                        <a:pt x="915" y="2205"/>
                      </a:lnTo>
                      <a:lnTo>
                        <a:pt x="903" y="2181"/>
                      </a:lnTo>
                      <a:lnTo>
                        <a:pt x="934" y="2144"/>
                      </a:lnTo>
                      <a:lnTo>
                        <a:pt x="968" y="2135"/>
                      </a:lnTo>
                      <a:lnTo>
                        <a:pt x="993" y="2111"/>
                      </a:lnTo>
                      <a:lnTo>
                        <a:pt x="1025" y="2121"/>
                      </a:lnTo>
                      <a:lnTo>
                        <a:pt x="1072" y="2111"/>
                      </a:lnTo>
                      <a:lnTo>
                        <a:pt x="1058" y="2082"/>
                      </a:lnTo>
                      <a:lnTo>
                        <a:pt x="1074" y="2051"/>
                      </a:lnTo>
                      <a:lnTo>
                        <a:pt x="1113" y="2035"/>
                      </a:lnTo>
                      <a:lnTo>
                        <a:pt x="1133" y="2005"/>
                      </a:lnTo>
                      <a:lnTo>
                        <a:pt x="1160" y="2002"/>
                      </a:lnTo>
                      <a:lnTo>
                        <a:pt x="1206" y="2041"/>
                      </a:lnTo>
                      <a:lnTo>
                        <a:pt x="1208" y="2097"/>
                      </a:lnTo>
                      <a:lnTo>
                        <a:pt x="1173" y="2151"/>
                      </a:lnTo>
                      <a:lnTo>
                        <a:pt x="1203" y="2121"/>
                      </a:lnTo>
                      <a:lnTo>
                        <a:pt x="1235" y="2113"/>
                      </a:lnTo>
                      <a:lnTo>
                        <a:pt x="1274" y="2092"/>
                      </a:lnTo>
                      <a:lnTo>
                        <a:pt x="1293" y="2035"/>
                      </a:lnTo>
                      <a:lnTo>
                        <a:pt x="1329" y="2019"/>
                      </a:lnTo>
                      <a:lnTo>
                        <a:pt x="1346" y="2057"/>
                      </a:lnTo>
                      <a:lnTo>
                        <a:pt x="1367" y="2048"/>
                      </a:lnTo>
                      <a:lnTo>
                        <a:pt x="1371" y="2020"/>
                      </a:lnTo>
                      <a:lnTo>
                        <a:pt x="1358" y="2011"/>
                      </a:lnTo>
                      <a:lnTo>
                        <a:pt x="1375" y="1944"/>
                      </a:lnTo>
                      <a:lnTo>
                        <a:pt x="1411" y="1959"/>
                      </a:lnTo>
                      <a:lnTo>
                        <a:pt x="1433" y="1975"/>
                      </a:lnTo>
                      <a:lnTo>
                        <a:pt x="1441" y="1959"/>
                      </a:lnTo>
                      <a:lnTo>
                        <a:pt x="1441" y="1914"/>
                      </a:lnTo>
                      <a:lnTo>
                        <a:pt x="1453" y="1912"/>
                      </a:lnTo>
                      <a:lnTo>
                        <a:pt x="1479" y="1941"/>
                      </a:lnTo>
                      <a:lnTo>
                        <a:pt x="1481" y="1914"/>
                      </a:lnTo>
                      <a:lnTo>
                        <a:pt x="1466" y="1848"/>
                      </a:lnTo>
                      <a:lnTo>
                        <a:pt x="1467" y="1810"/>
                      </a:lnTo>
                      <a:lnTo>
                        <a:pt x="1494" y="1816"/>
                      </a:lnTo>
                      <a:lnTo>
                        <a:pt x="1506" y="1814"/>
                      </a:lnTo>
                      <a:lnTo>
                        <a:pt x="1513" y="1841"/>
                      </a:lnTo>
                      <a:lnTo>
                        <a:pt x="1559" y="1880"/>
                      </a:lnTo>
                      <a:lnTo>
                        <a:pt x="1593" y="1913"/>
                      </a:lnTo>
                      <a:lnTo>
                        <a:pt x="1615" y="1894"/>
                      </a:lnTo>
                      <a:lnTo>
                        <a:pt x="1613" y="1920"/>
                      </a:lnTo>
                      <a:lnTo>
                        <a:pt x="1638" y="1957"/>
                      </a:lnTo>
                      <a:lnTo>
                        <a:pt x="1638" y="2000"/>
                      </a:lnTo>
                      <a:lnTo>
                        <a:pt x="1615" y="1996"/>
                      </a:lnTo>
                      <a:lnTo>
                        <a:pt x="1610" y="2014"/>
                      </a:lnTo>
                      <a:lnTo>
                        <a:pt x="1630" y="2039"/>
                      </a:lnTo>
                      <a:lnTo>
                        <a:pt x="1643" y="2041"/>
                      </a:lnTo>
                      <a:lnTo>
                        <a:pt x="1641" y="2061"/>
                      </a:lnTo>
                      <a:lnTo>
                        <a:pt x="1642" y="2102"/>
                      </a:lnTo>
                      <a:lnTo>
                        <a:pt x="1655" y="2082"/>
                      </a:lnTo>
                      <a:lnTo>
                        <a:pt x="1660" y="2122"/>
                      </a:lnTo>
                      <a:lnTo>
                        <a:pt x="1660" y="2160"/>
                      </a:lnTo>
                      <a:lnTo>
                        <a:pt x="1678" y="2189"/>
                      </a:lnTo>
                      <a:lnTo>
                        <a:pt x="1698" y="2221"/>
                      </a:lnTo>
                      <a:lnTo>
                        <a:pt x="1704" y="2276"/>
                      </a:lnTo>
                      <a:lnTo>
                        <a:pt x="1686" y="2321"/>
                      </a:lnTo>
                      <a:lnTo>
                        <a:pt x="1672" y="2320"/>
                      </a:lnTo>
                      <a:lnTo>
                        <a:pt x="1673" y="2341"/>
                      </a:lnTo>
                      <a:lnTo>
                        <a:pt x="1662" y="2319"/>
                      </a:lnTo>
                      <a:lnTo>
                        <a:pt x="1642" y="2322"/>
                      </a:lnTo>
                      <a:lnTo>
                        <a:pt x="1636" y="2343"/>
                      </a:lnTo>
                      <a:lnTo>
                        <a:pt x="1648" y="2392"/>
                      </a:lnTo>
                      <a:lnTo>
                        <a:pt x="1644" y="2430"/>
                      </a:lnTo>
                      <a:lnTo>
                        <a:pt x="1643" y="2455"/>
                      </a:lnTo>
                      <a:lnTo>
                        <a:pt x="1632" y="2431"/>
                      </a:lnTo>
                      <a:lnTo>
                        <a:pt x="1617" y="2379"/>
                      </a:lnTo>
                      <a:lnTo>
                        <a:pt x="1618" y="2348"/>
                      </a:lnTo>
                      <a:lnTo>
                        <a:pt x="1601" y="2322"/>
                      </a:lnTo>
                      <a:lnTo>
                        <a:pt x="1593" y="2289"/>
                      </a:lnTo>
                      <a:lnTo>
                        <a:pt x="1569" y="2255"/>
                      </a:lnTo>
                      <a:lnTo>
                        <a:pt x="1547" y="2268"/>
                      </a:lnTo>
                      <a:lnTo>
                        <a:pt x="1505" y="2341"/>
                      </a:lnTo>
                      <a:lnTo>
                        <a:pt x="1497" y="2369"/>
                      </a:lnTo>
                      <a:lnTo>
                        <a:pt x="1527" y="2391"/>
                      </a:lnTo>
                      <a:lnTo>
                        <a:pt x="1546" y="2437"/>
                      </a:lnTo>
                      <a:lnTo>
                        <a:pt x="1561" y="2458"/>
                      </a:lnTo>
                      <a:lnTo>
                        <a:pt x="1559" y="2493"/>
                      </a:lnTo>
                      <a:lnTo>
                        <a:pt x="1512" y="2554"/>
                      </a:lnTo>
                      <a:lnTo>
                        <a:pt x="1488" y="2571"/>
                      </a:lnTo>
                      <a:lnTo>
                        <a:pt x="1478" y="2558"/>
                      </a:lnTo>
                      <a:lnTo>
                        <a:pt x="1467" y="2526"/>
                      </a:lnTo>
                      <a:lnTo>
                        <a:pt x="1479" y="2505"/>
                      </a:lnTo>
                      <a:lnTo>
                        <a:pt x="1468" y="2492"/>
                      </a:lnTo>
                      <a:lnTo>
                        <a:pt x="1450" y="2504"/>
                      </a:lnTo>
                      <a:lnTo>
                        <a:pt x="1446" y="2523"/>
                      </a:lnTo>
                      <a:lnTo>
                        <a:pt x="1418" y="2539"/>
                      </a:lnTo>
                      <a:lnTo>
                        <a:pt x="1383" y="2525"/>
                      </a:lnTo>
                      <a:lnTo>
                        <a:pt x="1353" y="2497"/>
                      </a:lnTo>
                      <a:lnTo>
                        <a:pt x="1314" y="2497"/>
                      </a:lnTo>
                      <a:lnTo>
                        <a:pt x="1283" y="2460"/>
                      </a:lnTo>
                      <a:lnTo>
                        <a:pt x="1277" y="2431"/>
                      </a:lnTo>
                      <a:lnTo>
                        <a:pt x="1253" y="2400"/>
                      </a:lnTo>
                      <a:lnTo>
                        <a:pt x="1260" y="2378"/>
                      </a:lnTo>
                      <a:lnTo>
                        <a:pt x="1257" y="2351"/>
                      </a:lnTo>
                      <a:lnTo>
                        <a:pt x="1240" y="2333"/>
                      </a:lnTo>
                      <a:lnTo>
                        <a:pt x="1256" y="2312"/>
                      </a:lnTo>
                      <a:lnTo>
                        <a:pt x="1254" y="2295"/>
                      </a:lnTo>
                      <a:lnTo>
                        <a:pt x="1268" y="2288"/>
                      </a:lnTo>
                      <a:lnTo>
                        <a:pt x="1298" y="2299"/>
                      </a:lnTo>
                      <a:lnTo>
                        <a:pt x="1270" y="2272"/>
                      </a:lnTo>
                      <a:lnTo>
                        <a:pt x="1263" y="2243"/>
                      </a:lnTo>
                      <a:lnTo>
                        <a:pt x="1231" y="2217"/>
                      </a:lnTo>
                      <a:lnTo>
                        <a:pt x="1202" y="2210"/>
                      </a:lnTo>
                      <a:lnTo>
                        <a:pt x="1171" y="2182"/>
                      </a:lnTo>
                      <a:lnTo>
                        <a:pt x="1154" y="2182"/>
                      </a:lnTo>
                      <a:lnTo>
                        <a:pt x="1141" y="2196"/>
                      </a:lnTo>
                      <a:lnTo>
                        <a:pt x="1148" y="2211"/>
                      </a:lnTo>
                      <a:lnTo>
                        <a:pt x="1137" y="2227"/>
                      </a:lnTo>
                      <a:lnTo>
                        <a:pt x="1154" y="2254"/>
                      </a:lnTo>
                      <a:lnTo>
                        <a:pt x="1141" y="2252"/>
                      </a:lnTo>
                      <a:lnTo>
                        <a:pt x="1114" y="2231"/>
                      </a:lnTo>
                      <a:lnTo>
                        <a:pt x="1096" y="2233"/>
                      </a:lnTo>
                      <a:lnTo>
                        <a:pt x="1105" y="2212"/>
                      </a:lnTo>
                      <a:lnTo>
                        <a:pt x="1087" y="2206"/>
                      </a:lnTo>
                      <a:lnTo>
                        <a:pt x="1074" y="2217"/>
                      </a:lnTo>
                      <a:lnTo>
                        <a:pt x="1072" y="2247"/>
                      </a:lnTo>
                      <a:lnTo>
                        <a:pt x="1055" y="2237"/>
                      </a:lnTo>
                      <a:lnTo>
                        <a:pt x="1039" y="2245"/>
                      </a:lnTo>
                      <a:lnTo>
                        <a:pt x="1029" y="2236"/>
                      </a:lnTo>
                      <a:lnTo>
                        <a:pt x="1036" y="2200"/>
                      </a:lnTo>
                      <a:lnTo>
                        <a:pt x="1013" y="2179"/>
                      </a:lnTo>
                      <a:lnTo>
                        <a:pt x="995" y="2188"/>
                      </a:lnTo>
                      <a:lnTo>
                        <a:pt x="976" y="2230"/>
                      </a:lnTo>
                      <a:lnTo>
                        <a:pt x="957" y="2247"/>
                      </a:lnTo>
                      <a:lnTo>
                        <a:pt x="931" y="2318"/>
                      </a:lnTo>
                      <a:lnTo>
                        <a:pt x="917" y="2341"/>
                      </a:lnTo>
                      <a:lnTo>
                        <a:pt x="917" y="2341"/>
                      </a:lnTo>
                      <a:close/>
                      <a:moveTo>
                        <a:pt x="864" y="2384"/>
                      </a:moveTo>
                      <a:lnTo>
                        <a:pt x="865" y="2401"/>
                      </a:lnTo>
                      <a:lnTo>
                        <a:pt x="886" y="2431"/>
                      </a:lnTo>
                      <a:lnTo>
                        <a:pt x="905" y="2438"/>
                      </a:lnTo>
                      <a:lnTo>
                        <a:pt x="949" y="2399"/>
                      </a:lnTo>
                      <a:lnTo>
                        <a:pt x="952" y="2386"/>
                      </a:lnTo>
                      <a:lnTo>
                        <a:pt x="932" y="2380"/>
                      </a:lnTo>
                      <a:lnTo>
                        <a:pt x="912" y="2367"/>
                      </a:lnTo>
                      <a:lnTo>
                        <a:pt x="894" y="2382"/>
                      </a:lnTo>
                      <a:lnTo>
                        <a:pt x="864" y="2384"/>
                      </a:lnTo>
                      <a:lnTo>
                        <a:pt x="864" y="2384"/>
                      </a:lnTo>
                      <a:close/>
                      <a:moveTo>
                        <a:pt x="474" y="1397"/>
                      </a:moveTo>
                      <a:lnTo>
                        <a:pt x="458" y="1380"/>
                      </a:lnTo>
                      <a:lnTo>
                        <a:pt x="446" y="1354"/>
                      </a:lnTo>
                      <a:lnTo>
                        <a:pt x="457" y="1340"/>
                      </a:lnTo>
                      <a:lnTo>
                        <a:pt x="485" y="1344"/>
                      </a:lnTo>
                      <a:lnTo>
                        <a:pt x="505" y="1367"/>
                      </a:lnTo>
                      <a:lnTo>
                        <a:pt x="540" y="1375"/>
                      </a:lnTo>
                      <a:lnTo>
                        <a:pt x="547" y="1392"/>
                      </a:lnTo>
                      <a:lnTo>
                        <a:pt x="532" y="1410"/>
                      </a:lnTo>
                      <a:lnTo>
                        <a:pt x="510" y="1400"/>
                      </a:lnTo>
                      <a:lnTo>
                        <a:pt x="474" y="1397"/>
                      </a:lnTo>
                      <a:lnTo>
                        <a:pt x="474" y="1397"/>
                      </a:lnTo>
                      <a:close/>
                      <a:moveTo>
                        <a:pt x="452" y="1413"/>
                      </a:moveTo>
                      <a:lnTo>
                        <a:pt x="487" y="1423"/>
                      </a:lnTo>
                      <a:lnTo>
                        <a:pt x="499" y="1448"/>
                      </a:lnTo>
                      <a:lnTo>
                        <a:pt x="485" y="1457"/>
                      </a:lnTo>
                      <a:lnTo>
                        <a:pt x="474" y="1472"/>
                      </a:lnTo>
                      <a:lnTo>
                        <a:pt x="458" y="1472"/>
                      </a:lnTo>
                      <a:lnTo>
                        <a:pt x="449" y="1433"/>
                      </a:lnTo>
                      <a:lnTo>
                        <a:pt x="452" y="1413"/>
                      </a:lnTo>
                      <a:lnTo>
                        <a:pt x="452" y="1413"/>
                      </a:lnTo>
                      <a:close/>
                      <a:moveTo>
                        <a:pt x="474" y="1672"/>
                      </a:moveTo>
                      <a:lnTo>
                        <a:pt x="487" y="1661"/>
                      </a:lnTo>
                      <a:lnTo>
                        <a:pt x="492" y="1647"/>
                      </a:lnTo>
                      <a:lnTo>
                        <a:pt x="503" y="1663"/>
                      </a:lnTo>
                      <a:lnTo>
                        <a:pt x="516" y="1674"/>
                      </a:lnTo>
                      <a:lnTo>
                        <a:pt x="515" y="1693"/>
                      </a:lnTo>
                      <a:lnTo>
                        <a:pt x="489" y="1694"/>
                      </a:lnTo>
                      <a:lnTo>
                        <a:pt x="466" y="1692"/>
                      </a:lnTo>
                      <a:lnTo>
                        <a:pt x="474" y="1672"/>
                      </a:lnTo>
                      <a:lnTo>
                        <a:pt x="474" y="1672"/>
                      </a:lnTo>
                      <a:close/>
                      <a:moveTo>
                        <a:pt x="57" y="2052"/>
                      </a:moveTo>
                      <a:lnTo>
                        <a:pt x="90" y="2026"/>
                      </a:lnTo>
                      <a:lnTo>
                        <a:pt x="112" y="2022"/>
                      </a:lnTo>
                      <a:lnTo>
                        <a:pt x="135" y="1999"/>
                      </a:lnTo>
                      <a:lnTo>
                        <a:pt x="172" y="1985"/>
                      </a:lnTo>
                      <a:lnTo>
                        <a:pt x="210" y="1927"/>
                      </a:lnTo>
                      <a:lnTo>
                        <a:pt x="249" y="1913"/>
                      </a:lnTo>
                      <a:lnTo>
                        <a:pt x="276" y="1890"/>
                      </a:lnTo>
                      <a:lnTo>
                        <a:pt x="279" y="1872"/>
                      </a:lnTo>
                      <a:lnTo>
                        <a:pt x="302" y="1844"/>
                      </a:lnTo>
                      <a:lnTo>
                        <a:pt x="302" y="1793"/>
                      </a:lnTo>
                      <a:lnTo>
                        <a:pt x="322" y="1769"/>
                      </a:lnTo>
                      <a:lnTo>
                        <a:pt x="373" y="1765"/>
                      </a:lnTo>
                      <a:lnTo>
                        <a:pt x="385" y="1731"/>
                      </a:lnTo>
                      <a:lnTo>
                        <a:pt x="410" y="1706"/>
                      </a:lnTo>
                      <a:lnTo>
                        <a:pt x="438" y="1702"/>
                      </a:lnTo>
                      <a:lnTo>
                        <a:pt x="452" y="1673"/>
                      </a:lnTo>
                      <a:lnTo>
                        <a:pt x="434" y="1631"/>
                      </a:lnTo>
                      <a:lnTo>
                        <a:pt x="409" y="1600"/>
                      </a:lnTo>
                      <a:lnTo>
                        <a:pt x="412" y="1568"/>
                      </a:lnTo>
                      <a:lnTo>
                        <a:pt x="408" y="1519"/>
                      </a:lnTo>
                      <a:lnTo>
                        <a:pt x="393" y="1525"/>
                      </a:lnTo>
                      <a:lnTo>
                        <a:pt x="385" y="1578"/>
                      </a:lnTo>
                      <a:lnTo>
                        <a:pt x="391" y="1628"/>
                      </a:lnTo>
                      <a:lnTo>
                        <a:pt x="365" y="1611"/>
                      </a:lnTo>
                      <a:lnTo>
                        <a:pt x="385" y="1645"/>
                      </a:lnTo>
                      <a:lnTo>
                        <a:pt x="384" y="1670"/>
                      </a:lnTo>
                      <a:lnTo>
                        <a:pt x="357" y="1703"/>
                      </a:lnTo>
                      <a:lnTo>
                        <a:pt x="334" y="1700"/>
                      </a:lnTo>
                      <a:lnTo>
                        <a:pt x="303" y="1735"/>
                      </a:lnTo>
                      <a:lnTo>
                        <a:pt x="301" y="1761"/>
                      </a:lnTo>
                      <a:lnTo>
                        <a:pt x="266" y="1782"/>
                      </a:lnTo>
                      <a:lnTo>
                        <a:pt x="231" y="1854"/>
                      </a:lnTo>
                      <a:lnTo>
                        <a:pt x="182" y="1902"/>
                      </a:lnTo>
                      <a:lnTo>
                        <a:pt x="155" y="1906"/>
                      </a:lnTo>
                      <a:lnTo>
                        <a:pt x="131" y="1952"/>
                      </a:lnTo>
                      <a:lnTo>
                        <a:pt x="111" y="1959"/>
                      </a:lnTo>
                      <a:lnTo>
                        <a:pt x="62" y="2023"/>
                      </a:lnTo>
                      <a:lnTo>
                        <a:pt x="53" y="2041"/>
                      </a:lnTo>
                      <a:lnTo>
                        <a:pt x="57" y="2052"/>
                      </a:lnTo>
                      <a:lnTo>
                        <a:pt x="57" y="2052"/>
                      </a:lnTo>
                      <a:close/>
                      <a:moveTo>
                        <a:pt x="63" y="2071"/>
                      </a:moveTo>
                      <a:lnTo>
                        <a:pt x="45" y="2087"/>
                      </a:lnTo>
                      <a:lnTo>
                        <a:pt x="61" y="2085"/>
                      </a:lnTo>
                      <a:lnTo>
                        <a:pt x="63" y="2071"/>
                      </a:lnTo>
                      <a:lnTo>
                        <a:pt x="63" y="2071"/>
                      </a:lnTo>
                      <a:close/>
                      <a:moveTo>
                        <a:pt x="79" y="2076"/>
                      </a:moveTo>
                      <a:lnTo>
                        <a:pt x="69" y="2088"/>
                      </a:lnTo>
                      <a:lnTo>
                        <a:pt x="86" y="2097"/>
                      </a:lnTo>
                      <a:lnTo>
                        <a:pt x="79" y="2076"/>
                      </a:lnTo>
                      <a:lnTo>
                        <a:pt x="79" y="2076"/>
                      </a:lnTo>
                      <a:close/>
                      <a:moveTo>
                        <a:pt x="31" y="2116"/>
                      </a:moveTo>
                      <a:lnTo>
                        <a:pt x="1" y="2127"/>
                      </a:lnTo>
                      <a:lnTo>
                        <a:pt x="0" y="2151"/>
                      </a:lnTo>
                      <a:lnTo>
                        <a:pt x="20" y="2183"/>
                      </a:lnTo>
                      <a:lnTo>
                        <a:pt x="36" y="2183"/>
                      </a:lnTo>
                      <a:lnTo>
                        <a:pt x="37" y="2139"/>
                      </a:lnTo>
                      <a:lnTo>
                        <a:pt x="42" y="2125"/>
                      </a:lnTo>
                      <a:lnTo>
                        <a:pt x="31" y="211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ïşľîḋê">
                  <a:extLst>
                    <a:ext uri="{FF2B5EF4-FFF2-40B4-BE49-F238E27FC236}">
                      <a16:creationId xmlns:a16="http://schemas.microsoft.com/office/drawing/2014/main" id="{890A4107-155F-49CF-ACB3-388632118E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3181" y="4883884"/>
                  <a:ext cx="1280731" cy="506577"/>
                </a:xfrm>
                <a:custGeom>
                  <a:avLst/>
                  <a:gdLst>
                    <a:gd name="T0" fmla="*/ 7571 w 7884"/>
                    <a:gd name="T1" fmla="*/ 2438 h 3121"/>
                    <a:gd name="T2" fmla="*/ 6834 w 7884"/>
                    <a:gd name="T3" fmla="*/ 1937 h 3121"/>
                    <a:gd name="T4" fmla="*/ 6466 w 7884"/>
                    <a:gd name="T5" fmla="*/ 1788 h 3121"/>
                    <a:gd name="T6" fmla="*/ 6326 w 7884"/>
                    <a:gd name="T7" fmla="*/ 1487 h 3121"/>
                    <a:gd name="T8" fmla="*/ 6779 w 7884"/>
                    <a:gd name="T9" fmla="*/ 1620 h 3121"/>
                    <a:gd name="T10" fmla="*/ 7715 w 7884"/>
                    <a:gd name="T11" fmla="*/ 1574 h 3121"/>
                    <a:gd name="T12" fmla="*/ 6188 w 7884"/>
                    <a:gd name="T13" fmla="*/ 1230 h 3121"/>
                    <a:gd name="T14" fmla="*/ 5422 w 7884"/>
                    <a:gd name="T15" fmla="*/ 364 h 3121"/>
                    <a:gd name="T16" fmla="*/ 5563 w 7884"/>
                    <a:gd name="T17" fmla="*/ 1069 h 3121"/>
                    <a:gd name="T18" fmla="*/ 5769 w 7884"/>
                    <a:gd name="T19" fmla="*/ 1121 h 3121"/>
                    <a:gd name="T20" fmla="*/ 5538 w 7884"/>
                    <a:gd name="T21" fmla="*/ 1260 h 3121"/>
                    <a:gd name="T22" fmla="*/ 5652 w 7884"/>
                    <a:gd name="T23" fmla="*/ 1816 h 3121"/>
                    <a:gd name="T24" fmla="*/ 6112 w 7884"/>
                    <a:gd name="T25" fmla="*/ 1762 h 3121"/>
                    <a:gd name="T26" fmla="*/ 4361 w 7884"/>
                    <a:gd name="T27" fmla="*/ 2436 h 3121"/>
                    <a:gd name="T28" fmla="*/ 5180 w 7884"/>
                    <a:gd name="T29" fmla="*/ 1497 h 3121"/>
                    <a:gd name="T30" fmla="*/ 4790 w 7884"/>
                    <a:gd name="T31" fmla="*/ 2119 h 3121"/>
                    <a:gd name="T32" fmla="*/ 4556 w 7884"/>
                    <a:gd name="T33" fmla="*/ 2073 h 3121"/>
                    <a:gd name="T34" fmla="*/ 4564 w 7884"/>
                    <a:gd name="T35" fmla="*/ 1248 h 3121"/>
                    <a:gd name="T36" fmla="*/ 5143 w 7884"/>
                    <a:gd name="T37" fmla="*/ 974 h 3121"/>
                    <a:gd name="T38" fmla="*/ 4249 w 7884"/>
                    <a:gd name="T39" fmla="*/ 1080 h 3121"/>
                    <a:gd name="T40" fmla="*/ 4137 w 7884"/>
                    <a:gd name="T41" fmla="*/ 2025 h 3121"/>
                    <a:gd name="T42" fmla="*/ 4507 w 7884"/>
                    <a:gd name="T43" fmla="*/ 1897 h 3121"/>
                    <a:gd name="T44" fmla="*/ 4655 w 7884"/>
                    <a:gd name="T45" fmla="*/ 1759 h 3121"/>
                    <a:gd name="T46" fmla="*/ 4595 w 7884"/>
                    <a:gd name="T47" fmla="*/ 1341 h 3121"/>
                    <a:gd name="T48" fmla="*/ 4149 w 7884"/>
                    <a:gd name="T49" fmla="*/ 342 h 3121"/>
                    <a:gd name="T50" fmla="*/ 3618 w 7884"/>
                    <a:gd name="T51" fmla="*/ 1786 h 3121"/>
                    <a:gd name="T52" fmla="*/ 2470 w 7884"/>
                    <a:gd name="T53" fmla="*/ 1376 h 3121"/>
                    <a:gd name="T54" fmla="*/ 3405 w 7884"/>
                    <a:gd name="T55" fmla="*/ 776 h 3121"/>
                    <a:gd name="T56" fmla="*/ 3869 w 7884"/>
                    <a:gd name="T57" fmla="*/ 825 h 3121"/>
                    <a:gd name="T58" fmla="*/ 3607 w 7884"/>
                    <a:gd name="T59" fmla="*/ 1503 h 3121"/>
                    <a:gd name="T60" fmla="*/ 3206 w 7884"/>
                    <a:gd name="T61" fmla="*/ 1806 h 3121"/>
                    <a:gd name="T62" fmla="*/ 2546 w 7884"/>
                    <a:gd name="T63" fmla="*/ 1526 h 3121"/>
                    <a:gd name="T64" fmla="*/ 6820 w 7884"/>
                    <a:gd name="T65" fmla="*/ 1335 h 3121"/>
                    <a:gd name="T66" fmla="*/ 6991 w 7884"/>
                    <a:gd name="T67" fmla="*/ 1286 h 3121"/>
                    <a:gd name="T68" fmla="*/ 6688 w 7884"/>
                    <a:gd name="T69" fmla="*/ 2389 h 3121"/>
                    <a:gd name="T70" fmla="*/ 6780 w 7884"/>
                    <a:gd name="T71" fmla="*/ 2244 h 3121"/>
                    <a:gd name="T72" fmla="*/ 6324 w 7884"/>
                    <a:gd name="T73" fmla="*/ 2397 h 3121"/>
                    <a:gd name="T74" fmla="*/ 6159 w 7884"/>
                    <a:gd name="T75" fmla="*/ 2547 h 3121"/>
                    <a:gd name="T76" fmla="*/ 5889 w 7884"/>
                    <a:gd name="T77" fmla="*/ 2554 h 3121"/>
                    <a:gd name="T78" fmla="*/ 5483 w 7884"/>
                    <a:gd name="T79" fmla="*/ 2623 h 3121"/>
                    <a:gd name="T80" fmla="*/ 4784 w 7884"/>
                    <a:gd name="T81" fmla="*/ 2984 h 3121"/>
                    <a:gd name="T82" fmla="*/ 4258 w 7884"/>
                    <a:gd name="T83" fmla="*/ 3002 h 3121"/>
                    <a:gd name="T84" fmla="*/ 5399 w 7884"/>
                    <a:gd name="T85" fmla="*/ 2519 h 3121"/>
                    <a:gd name="T86" fmla="*/ 4902 w 7884"/>
                    <a:gd name="T87" fmla="*/ 2691 h 3121"/>
                    <a:gd name="T88" fmla="*/ 4431 w 7884"/>
                    <a:gd name="T89" fmla="*/ 2656 h 3121"/>
                    <a:gd name="T90" fmla="*/ 4155 w 7884"/>
                    <a:gd name="T91" fmla="*/ 2705 h 3121"/>
                    <a:gd name="T92" fmla="*/ 4052 w 7884"/>
                    <a:gd name="T93" fmla="*/ 2655 h 3121"/>
                    <a:gd name="T94" fmla="*/ 3508 w 7884"/>
                    <a:gd name="T95" fmla="*/ 2738 h 3121"/>
                    <a:gd name="T96" fmla="*/ 7447 w 7884"/>
                    <a:gd name="T97" fmla="*/ 2615 h 3121"/>
                    <a:gd name="T98" fmla="*/ 3197 w 7884"/>
                    <a:gd name="T99" fmla="*/ 2405 h 3121"/>
                    <a:gd name="T100" fmla="*/ 2546 w 7884"/>
                    <a:gd name="T101" fmla="*/ 2400 h 3121"/>
                    <a:gd name="T102" fmla="*/ 3103 w 7884"/>
                    <a:gd name="T103" fmla="*/ 2671 h 3121"/>
                    <a:gd name="T104" fmla="*/ 1832 w 7884"/>
                    <a:gd name="T105" fmla="*/ 2392 h 3121"/>
                    <a:gd name="T106" fmla="*/ 1828 w 7884"/>
                    <a:gd name="T107" fmla="*/ 611 h 3121"/>
                    <a:gd name="T108" fmla="*/ 1776 w 7884"/>
                    <a:gd name="T109" fmla="*/ 1479 h 3121"/>
                    <a:gd name="T110" fmla="*/ 1611 w 7884"/>
                    <a:gd name="T111" fmla="*/ 1268 h 3121"/>
                    <a:gd name="T112" fmla="*/ 1081 w 7884"/>
                    <a:gd name="T113" fmla="*/ 828 h 3121"/>
                    <a:gd name="T114" fmla="*/ 561 w 7884"/>
                    <a:gd name="T115" fmla="*/ 1256 h 3121"/>
                    <a:gd name="T116" fmla="*/ 81 w 7884"/>
                    <a:gd name="T117" fmla="*/ 687 h 3121"/>
                    <a:gd name="T118" fmla="*/ 755 w 7884"/>
                    <a:gd name="T119" fmla="*/ 1148 h 3121"/>
                    <a:gd name="T120" fmla="*/ 1793 w 7884"/>
                    <a:gd name="T121" fmla="*/ 2187 h 3121"/>
                    <a:gd name="T122" fmla="*/ 1424 w 7884"/>
                    <a:gd name="T123" fmla="*/ 1246 h 3121"/>
                    <a:gd name="T124" fmla="*/ 793 w 7884"/>
                    <a:gd name="T125" fmla="*/ 586 h 3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884" h="3121">
                      <a:moveTo>
                        <a:pt x="7884" y="1637"/>
                      </a:moveTo>
                      <a:lnTo>
                        <a:pt x="7862" y="2280"/>
                      </a:lnTo>
                      <a:lnTo>
                        <a:pt x="7853" y="2328"/>
                      </a:lnTo>
                      <a:lnTo>
                        <a:pt x="7852" y="2356"/>
                      </a:lnTo>
                      <a:lnTo>
                        <a:pt x="7859" y="2370"/>
                      </a:lnTo>
                      <a:lnTo>
                        <a:pt x="7846" y="2786"/>
                      </a:lnTo>
                      <a:lnTo>
                        <a:pt x="7835" y="2786"/>
                      </a:lnTo>
                      <a:lnTo>
                        <a:pt x="7793" y="2771"/>
                      </a:lnTo>
                      <a:lnTo>
                        <a:pt x="7746" y="2720"/>
                      </a:lnTo>
                      <a:lnTo>
                        <a:pt x="7735" y="2695"/>
                      </a:lnTo>
                      <a:lnTo>
                        <a:pt x="7736" y="2684"/>
                      </a:lnTo>
                      <a:lnTo>
                        <a:pt x="7701" y="2653"/>
                      </a:lnTo>
                      <a:lnTo>
                        <a:pt x="7685" y="2643"/>
                      </a:lnTo>
                      <a:lnTo>
                        <a:pt x="7679" y="2616"/>
                      </a:lnTo>
                      <a:lnTo>
                        <a:pt x="7695" y="2591"/>
                      </a:lnTo>
                      <a:lnTo>
                        <a:pt x="7694" y="2553"/>
                      </a:lnTo>
                      <a:lnTo>
                        <a:pt x="7685" y="2590"/>
                      </a:lnTo>
                      <a:lnTo>
                        <a:pt x="7663" y="2605"/>
                      </a:lnTo>
                      <a:lnTo>
                        <a:pt x="7611" y="2602"/>
                      </a:lnTo>
                      <a:lnTo>
                        <a:pt x="7583" y="2617"/>
                      </a:lnTo>
                      <a:lnTo>
                        <a:pt x="7559" y="2616"/>
                      </a:lnTo>
                      <a:lnTo>
                        <a:pt x="7544" y="2602"/>
                      </a:lnTo>
                      <a:lnTo>
                        <a:pt x="7504" y="2623"/>
                      </a:lnTo>
                      <a:lnTo>
                        <a:pt x="7483" y="2598"/>
                      </a:lnTo>
                      <a:lnTo>
                        <a:pt x="7498" y="2589"/>
                      </a:lnTo>
                      <a:lnTo>
                        <a:pt x="7509" y="2562"/>
                      </a:lnTo>
                      <a:lnTo>
                        <a:pt x="7509" y="2542"/>
                      </a:lnTo>
                      <a:lnTo>
                        <a:pt x="7517" y="2532"/>
                      </a:lnTo>
                      <a:lnTo>
                        <a:pt x="7523" y="2487"/>
                      </a:lnTo>
                      <a:lnTo>
                        <a:pt x="7501" y="2478"/>
                      </a:lnTo>
                      <a:lnTo>
                        <a:pt x="7482" y="2453"/>
                      </a:lnTo>
                      <a:lnTo>
                        <a:pt x="7500" y="2449"/>
                      </a:lnTo>
                      <a:lnTo>
                        <a:pt x="7516" y="2455"/>
                      </a:lnTo>
                      <a:lnTo>
                        <a:pt x="7550" y="2441"/>
                      </a:lnTo>
                      <a:lnTo>
                        <a:pt x="7571" y="2438"/>
                      </a:lnTo>
                      <a:lnTo>
                        <a:pt x="7547" y="2432"/>
                      </a:lnTo>
                      <a:lnTo>
                        <a:pt x="7510" y="2437"/>
                      </a:lnTo>
                      <a:lnTo>
                        <a:pt x="7479" y="2423"/>
                      </a:lnTo>
                      <a:lnTo>
                        <a:pt x="7450" y="2401"/>
                      </a:lnTo>
                      <a:lnTo>
                        <a:pt x="7459" y="2379"/>
                      </a:lnTo>
                      <a:lnTo>
                        <a:pt x="7475" y="2377"/>
                      </a:lnTo>
                      <a:lnTo>
                        <a:pt x="7501" y="2381"/>
                      </a:lnTo>
                      <a:lnTo>
                        <a:pt x="7487" y="2363"/>
                      </a:lnTo>
                      <a:lnTo>
                        <a:pt x="7443" y="2331"/>
                      </a:lnTo>
                      <a:lnTo>
                        <a:pt x="7413" y="2311"/>
                      </a:lnTo>
                      <a:lnTo>
                        <a:pt x="7404" y="2289"/>
                      </a:lnTo>
                      <a:lnTo>
                        <a:pt x="7412" y="2253"/>
                      </a:lnTo>
                      <a:lnTo>
                        <a:pt x="7374" y="2213"/>
                      </a:lnTo>
                      <a:lnTo>
                        <a:pt x="7374" y="2199"/>
                      </a:lnTo>
                      <a:lnTo>
                        <a:pt x="7409" y="2170"/>
                      </a:lnTo>
                      <a:lnTo>
                        <a:pt x="7377" y="2173"/>
                      </a:lnTo>
                      <a:lnTo>
                        <a:pt x="7357" y="2159"/>
                      </a:lnTo>
                      <a:lnTo>
                        <a:pt x="7365" y="2147"/>
                      </a:lnTo>
                      <a:lnTo>
                        <a:pt x="7350" y="2131"/>
                      </a:lnTo>
                      <a:lnTo>
                        <a:pt x="7375" y="2111"/>
                      </a:lnTo>
                      <a:lnTo>
                        <a:pt x="7336" y="2118"/>
                      </a:lnTo>
                      <a:lnTo>
                        <a:pt x="7325" y="2105"/>
                      </a:lnTo>
                      <a:lnTo>
                        <a:pt x="7306" y="2112"/>
                      </a:lnTo>
                      <a:lnTo>
                        <a:pt x="7293" y="2102"/>
                      </a:lnTo>
                      <a:lnTo>
                        <a:pt x="7322" y="2069"/>
                      </a:lnTo>
                      <a:lnTo>
                        <a:pt x="7297" y="2083"/>
                      </a:lnTo>
                      <a:lnTo>
                        <a:pt x="7266" y="2085"/>
                      </a:lnTo>
                      <a:lnTo>
                        <a:pt x="7220" y="2067"/>
                      </a:lnTo>
                      <a:lnTo>
                        <a:pt x="7208" y="2035"/>
                      </a:lnTo>
                      <a:lnTo>
                        <a:pt x="7161" y="2019"/>
                      </a:lnTo>
                      <a:lnTo>
                        <a:pt x="7132" y="2024"/>
                      </a:lnTo>
                      <a:lnTo>
                        <a:pt x="7030" y="1992"/>
                      </a:lnTo>
                      <a:lnTo>
                        <a:pt x="6926" y="1959"/>
                      </a:lnTo>
                      <a:lnTo>
                        <a:pt x="6875" y="1956"/>
                      </a:lnTo>
                      <a:lnTo>
                        <a:pt x="6834" y="1937"/>
                      </a:lnTo>
                      <a:lnTo>
                        <a:pt x="6825" y="1922"/>
                      </a:lnTo>
                      <a:lnTo>
                        <a:pt x="6821" y="1909"/>
                      </a:lnTo>
                      <a:lnTo>
                        <a:pt x="6784" y="1900"/>
                      </a:lnTo>
                      <a:lnTo>
                        <a:pt x="6786" y="1876"/>
                      </a:lnTo>
                      <a:lnTo>
                        <a:pt x="6811" y="1872"/>
                      </a:lnTo>
                      <a:lnTo>
                        <a:pt x="6825" y="1876"/>
                      </a:lnTo>
                      <a:lnTo>
                        <a:pt x="6823" y="1868"/>
                      </a:lnTo>
                      <a:lnTo>
                        <a:pt x="6798" y="1863"/>
                      </a:lnTo>
                      <a:lnTo>
                        <a:pt x="6769" y="1875"/>
                      </a:lnTo>
                      <a:lnTo>
                        <a:pt x="6745" y="1867"/>
                      </a:lnTo>
                      <a:lnTo>
                        <a:pt x="6735" y="1852"/>
                      </a:lnTo>
                      <a:lnTo>
                        <a:pt x="6725" y="1849"/>
                      </a:lnTo>
                      <a:lnTo>
                        <a:pt x="6710" y="1867"/>
                      </a:lnTo>
                      <a:lnTo>
                        <a:pt x="6704" y="1833"/>
                      </a:lnTo>
                      <a:lnTo>
                        <a:pt x="6690" y="1823"/>
                      </a:lnTo>
                      <a:lnTo>
                        <a:pt x="6677" y="1830"/>
                      </a:lnTo>
                      <a:lnTo>
                        <a:pt x="6668" y="1844"/>
                      </a:lnTo>
                      <a:lnTo>
                        <a:pt x="6649" y="1822"/>
                      </a:lnTo>
                      <a:lnTo>
                        <a:pt x="6638" y="1780"/>
                      </a:lnTo>
                      <a:lnTo>
                        <a:pt x="6624" y="1745"/>
                      </a:lnTo>
                      <a:lnTo>
                        <a:pt x="6644" y="1717"/>
                      </a:lnTo>
                      <a:lnTo>
                        <a:pt x="6644" y="1677"/>
                      </a:lnTo>
                      <a:lnTo>
                        <a:pt x="6627" y="1710"/>
                      </a:lnTo>
                      <a:lnTo>
                        <a:pt x="6614" y="1747"/>
                      </a:lnTo>
                      <a:lnTo>
                        <a:pt x="6608" y="1773"/>
                      </a:lnTo>
                      <a:lnTo>
                        <a:pt x="6594" y="1780"/>
                      </a:lnTo>
                      <a:lnTo>
                        <a:pt x="6568" y="1827"/>
                      </a:lnTo>
                      <a:lnTo>
                        <a:pt x="6571" y="1856"/>
                      </a:lnTo>
                      <a:lnTo>
                        <a:pt x="6537" y="1898"/>
                      </a:lnTo>
                      <a:lnTo>
                        <a:pt x="6503" y="1907"/>
                      </a:lnTo>
                      <a:lnTo>
                        <a:pt x="6472" y="1896"/>
                      </a:lnTo>
                      <a:lnTo>
                        <a:pt x="6446" y="1839"/>
                      </a:lnTo>
                      <a:lnTo>
                        <a:pt x="6447" y="1817"/>
                      </a:lnTo>
                      <a:lnTo>
                        <a:pt x="6462" y="1811"/>
                      </a:lnTo>
                      <a:lnTo>
                        <a:pt x="6466" y="1788"/>
                      </a:lnTo>
                      <a:lnTo>
                        <a:pt x="6460" y="1765"/>
                      </a:lnTo>
                      <a:lnTo>
                        <a:pt x="6440" y="1772"/>
                      </a:lnTo>
                      <a:lnTo>
                        <a:pt x="6428" y="1760"/>
                      </a:lnTo>
                      <a:lnTo>
                        <a:pt x="6410" y="1717"/>
                      </a:lnTo>
                      <a:lnTo>
                        <a:pt x="6379" y="1702"/>
                      </a:lnTo>
                      <a:lnTo>
                        <a:pt x="6340" y="1696"/>
                      </a:lnTo>
                      <a:lnTo>
                        <a:pt x="6328" y="1678"/>
                      </a:lnTo>
                      <a:lnTo>
                        <a:pt x="6348" y="1653"/>
                      </a:lnTo>
                      <a:lnTo>
                        <a:pt x="6390" y="1649"/>
                      </a:lnTo>
                      <a:lnTo>
                        <a:pt x="6403" y="1662"/>
                      </a:lnTo>
                      <a:lnTo>
                        <a:pt x="6439" y="1666"/>
                      </a:lnTo>
                      <a:lnTo>
                        <a:pt x="6465" y="1679"/>
                      </a:lnTo>
                      <a:lnTo>
                        <a:pt x="6497" y="1660"/>
                      </a:lnTo>
                      <a:lnTo>
                        <a:pt x="6509" y="1619"/>
                      </a:lnTo>
                      <a:lnTo>
                        <a:pt x="6534" y="1611"/>
                      </a:lnTo>
                      <a:lnTo>
                        <a:pt x="6588" y="1635"/>
                      </a:lnTo>
                      <a:lnTo>
                        <a:pt x="6608" y="1666"/>
                      </a:lnTo>
                      <a:lnTo>
                        <a:pt x="6624" y="1632"/>
                      </a:lnTo>
                      <a:lnTo>
                        <a:pt x="6642" y="1607"/>
                      </a:lnTo>
                      <a:lnTo>
                        <a:pt x="6659" y="1614"/>
                      </a:lnTo>
                      <a:lnTo>
                        <a:pt x="6664" y="1577"/>
                      </a:lnTo>
                      <a:lnTo>
                        <a:pt x="6655" y="1555"/>
                      </a:lnTo>
                      <a:lnTo>
                        <a:pt x="6568" y="1545"/>
                      </a:lnTo>
                      <a:lnTo>
                        <a:pt x="6581" y="1562"/>
                      </a:lnTo>
                      <a:lnTo>
                        <a:pt x="6559" y="1567"/>
                      </a:lnTo>
                      <a:lnTo>
                        <a:pt x="6542" y="1562"/>
                      </a:lnTo>
                      <a:lnTo>
                        <a:pt x="6489" y="1574"/>
                      </a:lnTo>
                      <a:lnTo>
                        <a:pt x="6468" y="1566"/>
                      </a:lnTo>
                      <a:lnTo>
                        <a:pt x="6448" y="1576"/>
                      </a:lnTo>
                      <a:lnTo>
                        <a:pt x="6428" y="1563"/>
                      </a:lnTo>
                      <a:lnTo>
                        <a:pt x="6397" y="1570"/>
                      </a:lnTo>
                      <a:lnTo>
                        <a:pt x="6365" y="1566"/>
                      </a:lnTo>
                      <a:lnTo>
                        <a:pt x="6329" y="1537"/>
                      </a:lnTo>
                      <a:lnTo>
                        <a:pt x="6319" y="1496"/>
                      </a:lnTo>
                      <a:lnTo>
                        <a:pt x="6326" y="1487"/>
                      </a:lnTo>
                      <a:lnTo>
                        <a:pt x="6307" y="1455"/>
                      </a:lnTo>
                      <a:lnTo>
                        <a:pt x="6260" y="1428"/>
                      </a:lnTo>
                      <a:lnTo>
                        <a:pt x="6242" y="1408"/>
                      </a:lnTo>
                      <a:lnTo>
                        <a:pt x="6231" y="1421"/>
                      </a:lnTo>
                      <a:lnTo>
                        <a:pt x="6205" y="1437"/>
                      </a:lnTo>
                      <a:lnTo>
                        <a:pt x="6165" y="1431"/>
                      </a:lnTo>
                      <a:lnTo>
                        <a:pt x="6171" y="1409"/>
                      </a:lnTo>
                      <a:lnTo>
                        <a:pt x="6212" y="1383"/>
                      </a:lnTo>
                      <a:lnTo>
                        <a:pt x="6215" y="1359"/>
                      </a:lnTo>
                      <a:lnTo>
                        <a:pt x="6203" y="1336"/>
                      </a:lnTo>
                      <a:lnTo>
                        <a:pt x="6229" y="1315"/>
                      </a:lnTo>
                      <a:lnTo>
                        <a:pt x="6276" y="1313"/>
                      </a:lnTo>
                      <a:lnTo>
                        <a:pt x="6299" y="1291"/>
                      </a:lnTo>
                      <a:lnTo>
                        <a:pt x="6326" y="1284"/>
                      </a:lnTo>
                      <a:lnTo>
                        <a:pt x="6371" y="1249"/>
                      </a:lnTo>
                      <a:lnTo>
                        <a:pt x="6384" y="1236"/>
                      </a:lnTo>
                      <a:lnTo>
                        <a:pt x="6439" y="1225"/>
                      </a:lnTo>
                      <a:lnTo>
                        <a:pt x="6526" y="1259"/>
                      </a:lnTo>
                      <a:lnTo>
                        <a:pt x="6581" y="1296"/>
                      </a:lnTo>
                      <a:lnTo>
                        <a:pt x="6636" y="1293"/>
                      </a:lnTo>
                      <a:lnTo>
                        <a:pt x="6693" y="1298"/>
                      </a:lnTo>
                      <a:lnTo>
                        <a:pt x="6706" y="1313"/>
                      </a:lnTo>
                      <a:lnTo>
                        <a:pt x="6695" y="1332"/>
                      </a:lnTo>
                      <a:lnTo>
                        <a:pt x="6695" y="1374"/>
                      </a:lnTo>
                      <a:lnTo>
                        <a:pt x="6725" y="1398"/>
                      </a:lnTo>
                      <a:lnTo>
                        <a:pt x="6736" y="1429"/>
                      </a:lnTo>
                      <a:lnTo>
                        <a:pt x="6714" y="1459"/>
                      </a:lnTo>
                      <a:lnTo>
                        <a:pt x="6696" y="1492"/>
                      </a:lnTo>
                      <a:lnTo>
                        <a:pt x="6708" y="1538"/>
                      </a:lnTo>
                      <a:lnTo>
                        <a:pt x="6711" y="1617"/>
                      </a:lnTo>
                      <a:lnTo>
                        <a:pt x="6733" y="1655"/>
                      </a:lnTo>
                      <a:lnTo>
                        <a:pt x="6752" y="1679"/>
                      </a:lnTo>
                      <a:lnTo>
                        <a:pt x="6767" y="1680"/>
                      </a:lnTo>
                      <a:lnTo>
                        <a:pt x="6763" y="1637"/>
                      </a:lnTo>
                      <a:lnTo>
                        <a:pt x="6779" y="1620"/>
                      </a:lnTo>
                      <a:lnTo>
                        <a:pt x="6799" y="1632"/>
                      </a:lnTo>
                      <a:lnTo>
                        <a:pt x="6798" y="1667"/>
                      </a:lnTo>
                      <a:lnTo>
                        <a:pt x="6808" y="1700"/>
                      </a:lnTo>
                      <a:lnTo>
                        <a:pt x="6819" y="1693"/>
                      </a:lnTo>
                      <a:lnTo>
                        <a:pt x="6830" y="1724"/>
                      </a:lnTo>
                      <a:lnTo>
                        <a:pt x="6868" y="1754"/>
                      </a:lnTo>
                      <a:lnTo>
                        <a:pt x="6888" y="1776"/>
                      </a:lnTo>
                      <a:lnTo>
                        <a:pt x="6917" y="1776"/>
                      </a:lnTo>
                      <a:lnTo>
                        <a:pt x="6950" y="1761"/>
                      </a:lnTo>
                      <a:lnTo>
                        <a:pt x="6959" y="1730"/>
                      </a:lnTo>
                      <a:lnTo>
                        <a:pt x="6977" y="1715"/>
                      </a:lnTo>
                      <a:lnTo>
                        <a:pt x="6997" y="1708"/>
                      </a:lnTo>
                      <a:lnTo>
                        <a:pt x="6997" y="1665"/>
                      </a:lnTo>
                      <a:lnTo>
                        <a:pt x="7018" y="1630"/>
                      </a:lnTo>
                      <a:lnTo>
                        <a:pt x="7051" y="1627"/>
                      </a:lnTo>
                      <a:lnTo>
                        <a:pt x="7084" y="1607"/>
                      </a:lnTo>
                      <a:lnTo>
                        <a:pt x="7088" y="1577"/>
                      </a:lnTo>
                      <a:lnTo>
                        <a:pt x="7101" y="1558"/>
                      </a:lnTo>
                      <a:lnTo>
                        <a:pt x="7116" y="1565"/>
                      </a:lnTo>
                      <a:lnTo>
                        <a:pt x="7137" y="1564"/>
                      </a:lnTo>
                      <a:lnTo>
                        <a:pt x="7169" y="1552"/>
                      </a:lnTo>
                      <a:lnTo>
                        <a:pt x="7218" y="1546"/>
                      </a:lnTo>
                      <a:lnTo>
                        <a:pt x="7224" y="1521"/>
                      </a:lnTo>
                      <a:lnTo>
                        <a:pt x="7209" y="1491"/>
                      </a:lnTo>
                      <a:lnTo>
                        <a:pt x="7215" y="1474"/>
                      </a:lnTo>
                      <a:lnTo>
                        <a:pt x="7300" y="1425"/>
                      </a:lnTo>
                      <a:lnTo>
                        <a:pt x="7340" y="1428"/>
                      </a:lnTo>
                      <a:lnTo>
                        <a:pt x="7368" y="1454"/>
                      </a:lnTo>
                      <a:lnTo>
                        <a:pt x="7419" y="1477"/>
                      </a:lnTo>
                      <a:lnTo>
                        <a:pt x="7481" y="1490"/>
                      </a:lnTo>
                      <a:lnTo>
                        <a:pt x="7513" y="1518"/>
                      </a:lnTo>
                      <a:lnTo>
                        <a:pt x="7548" y="1521"/>
                      </a:lnTo>
                      <a:lnTo>
                        <a:pt x="7591" y="1533"/>
                      </a:lnTo>
                      <a:lnTo>
                        <a:pt x="7690" y="1579"/>
                      </a:lnTo>
                      <a:lnTo>
                        <a:pt x="7715" y="1574"/>
                      </a:lnTo>
                      <a:lnTo>
                        <a:pt x="7738" y="1577"/>
                      </a:lnTo>
                      <a:lnTo>
                        <a:pt x="7781" y="1588"/>
                      </a:lnTo>
                      <a:lnTo>
                        <a:pt x="7812" y="1586"/>
                      </a:lnTo>
                      <a:lnTo>
                        <a:pt x="7837" y="1604"/>
                      </a:lnTo>
                      <a:lnTo>
                        <a:pt x="7832" y="1619"/>
                      </a:lnTo>
                      <a:lnTo>
                        <a:pt x="7833" y="1637"/>
                      </a:lnTo>
                      <a:lnTo>
                        <a:pt x="7855" y="1646"/>
                      </a:lnTo>
                      <a:lnTo>
                        <a:pt x="7884" y="1637"/>
                      </a:lnTo>
                      <a:lnTo>
                        <a:pt x="7884" y="1637"/>
                      </a:lnTo>
                      <a:lnTo>
                        <a:pt x="7884" y="1637"/>
                      </a:lnTo>
                      <a:close/>
                      <a:moveTo>
                        <a:pt x="5847" y="1161"/>
                      </a:moveTo>
                      <a:lnTo>
                        <a:pt x="5912" y="1194"/>
                      </a:lnTo>
                      <a:lnTo>
                        <a:pt x="5917" y="1212"/>
                      </a:lnTo>
                      <a:lnTo>
                        <a:pt x="5871" y="1186"/>
                      </a:lnTo>
                      <a:lnTo>
                        <a:pt x="5847" y="1161"/>
                      </a:lnTo>
                      <a:lnTo>
                        <a:pt x="5847" y="1161"/>
                      </a:lnTo>
                      <a:close/>
                      <a:moveTo>
                        <a:pt x="6188" y="1230"/>
                      </a:moveTo>
                      <a:lnTo>
                        <a:pt x="6210" y="1238"/>
                      </a:lnTo>
                      <a:lnTo>
                        <a:pt x="6239" y="1229"/>
                      </a:lnTo>
                      <a:lnTo>
                        <a:pt x="6232" y="1206"/>
                      </a:lnTo>
                      <a:lnTo>
                        <a:pt x="6190" y="1180"/>
                      </a:lnTo>
                      <a:lnTo>
                        <a:pt x="6133" y="1180"/>
                      </a:lnTo>
                      <a:lnTo>
                        <a:pt x="6107" y="1199"/>
                      </a:lnTo>
                      <a:lnTo>
                        <a:pt x="6073" y="1200"/>
                      </a:lnTo>
                      <a:lnTo>
                        <a:pt x="6063" y="1207"/>
                      </a:lnTo>
                      <a:lnTo>
                        <a:pt x="6074" y="1219"/>
                      </a:lnTo>
                      <a:lnTo>
                        <a:pt x="6050" y="1225"/>
                      </a:lnTo>
                      <a:lnTo>
                        <a:pt x="6100" y="1232"/>
                      </a:lnTo>
                      <a:lnTo>
                        <a:pt x="6132" y="1247"/>
                      </a:lnTo>
                      <a:lnTo>
                        <a:pt x="6159" y="1243"/>
                      </a:lnTo>
                      <a:lnTo>
                        <a:pt x="6159" y="1228"/>
                      </a:lnTo>
                      <a:lnTo>
                        <a:pt x="6132" y="1217"/>
                      </a:lnTo>
                      <a:lnTo>
                        <a:pt x="6127" y="1210"/>
                      </a:lnTo>
                      <a:lnTo>
                        <a:pt x="6139" y="1202"/>
                      </a:lnTo>
                      <a:lnTo>
                        <a:pt x="6188" y="1230"/>
                      </a:lnTo>
                      <a:lnTo>
                        <a:pt x="6188" y="1230"/>
                      </a:lnTo>
                      <a:close/>
                      <a:moveTo>
                        <a:pt x="6133" y="1333"/>
                      </a:moveTo>
                      <a:lnTo>
                        <a:pt x="6098" y="1320"/>
                      </a:lnTo>
                      <a:lnTo>
                        <a:pt x="6065" y="1327"/>
                      </a:lnTo>
                      <a:lnTo>
                        <a:pt x="6092" y="1340"/>
                      </a:lnTo>
                      <a:lnTo>
                        <a:pt x="6133" y="1333"/>
                      </a:lnTo>
                      <a:lnTo>
                        <a:pt x="6133" y="1333"/>
                      </a:lnTo>
                      <a:close/>
                      <a:moveTo>
                        <a:pt x="6157" y="1308"/>
                      </a:moveTo>
                      <a:lnTo>
                        <a:pt x="6144" y="1328"/>
                      </a:lnTo>
                      <a:lnTo>
                        <a:pt x="6130" y="1312"/>
                      </a:lnTo>
                      <a:lnTo>
                        <a:pt x="6157" y="1308"/>
                      </a:lnTo>
                      <a:lnTo>
                        <a:pt x="6157" y="1308"/>
                      </a:lnTo>
                      <a:close/>
                      <a:moveTo>
                        <a:pt x="6151" y="1333"/>
                      </a:moveTo>
                      <a:lnTo>
                        <a:pt x="6116" y="1359"/>
                      </a:lnTo>
                      <a:lnTo>
                        <a:pt x="6117" y="1405"/>
                      </a:lnTo>
                      <a:lnTo>
                        <a:pt x="6153" y="1413"/>
                      </a:lnTo>
                      <a:lnTo>
                        <a:pt x="6170" y="1401"/>
                      </a:lnTo>
                      <a:lnTo>
                        <a:pt x="6178" y="1343"/>
                      </a:lnTo>
                      <a:lnTo>
                        <a:pt x="6151" y="1333"/>
                      </a:lnTo>
                      <a:lnTo>
                        <a:pt x="6151" y="1333"/>
                      </a:lnTo>
                      <a:close/>
                      <a:moveTo>
                        <a:pt x="5197" y="498"/>
                      </a:moveTo>
                      <a:lnTo>
                        <a:pt x="5231" y="537"/>
                      </a:lnTo>
                      <a:lnTo>
                        <a:pt x="5243" y="573"/>
                      </a:lnTo>
                      <a:lnTo>
                        <a:pt x="5227" y="591"/>
                      </a:lnTo>
                      <a:lnTo>
                        <a:pt x="5197" y="563"/>
                      </a:lnTo>
                      <a:lnTo>
                        <a:pt x="5190" y="520"/>
                      </a:lnTo>
                      <a:lnTo>
                        <a:pt x="5197" y="498"/>
                      </a:lnTo>
                      <a:lnTo>
                        <a:pt x="5197" y="498"/>
                      </a:lnTo>
                      <a:close/>
                      <a:moveTo>
                        <a:pt x="5406" y="374"/>
                      </a:moveTo>
                      <a:lnTo>
                        <a:pt x="5418" y="416"/>
                      </a:lnTo>
                      <a:lnTo>
                        <a:pt x="5422" y="448"/>
                      </a:lnTo>
                      <a:lnTo>
                        <a:pt x="5439" y="441"/>
                      </a:lnTo>
                      <a:lnTo>
                        <a:pt x="5452" y="410"/>
                      </a:lnTo>
                      <a:lnTo>
                        <a:pt x="5444" y="378"/>
                      </a:lnTo>
                      <a:lnTo>
                        <a:pt x="5422" y="364"/>
                      </a:lnTo>
                      <a:lnTo>
                        <a:pt x="5406" y="374"/>
                      </a:lnTo>
                      <a:lnTo>
                        <a:pt x="5406" y="374"/>
                      </a:lnTo>
                      <a:close/>
                      <a:moveTo>
                        <a:pt x="5406" y="458"/>
                      </a:moveTo>
                      <a:lnTo>
                        <a:pt x="5425" y="462"/>
                      </a:lnTo>
                      <a:lnTo>
                        <a:pt x="5435" y="495"/>
                      </a:lnTo>
                      <a:lnTo>
                        <a:pt x="5422" y="495"/>
                      </a:lnTo>
                      <a:lnTo>
                        <a:pt x="5422" y="495"/>
                      </a:lnTo>
                      <a:lnTo>
                        <a:pt x="5406" y="458"/>
                      </a:lnTo>
                      <a:lnTo>
                        <a:pt x="5406" y="458"/>
                      </a:lnTo>
                      <a:close/>
                      <a:moveTo>
                        <a:pt x="5681" y="775"/>
                      </a:moveTo>
                      <a:lnTo>
                        <a:pt x="5691" y="829"/>
                      </a:lnTo>
                      <a:lnTo>
                        <a:pt x="5710" y="813"/>
                      </a:lnTo>
                      <a:lnTo>
                        <a:pt x="5735" y="814"/>
                      </a:lnTo>
                      <a:lnTo>
                        <a:pt x="5760" y="790"/>
                      </a:lnTo>
                      <a:lnTo>
                        <a:pt x="5750" y="764"/>
                      </a:lnTo>
                      <a:lnTo>
                        <a:pt x="5728" y="749"/>
                      </a:lnTo>
                      <a:lnTo>
                        <a:pt x="5706" y="766"/>
                      </a:lnTo>
                      <a:lnTo>
                        <a:pt x="5681" y="775"/>
                      </a:lnTo>
                      <a:lnTo>
                        <a:pt x="5681" y="775"/>
                      </a:lnTo>
                      <a:close/>
                      <a:moveTo>
                        <a:pt x="5649" y="1233"/>
                      </a:moveTo>
                      <a:lnTo>
                        <a:pt x="5662" y="1281"/>
                      </a:lnTo>
                      <a:lnTo>
                        <a:pt x="5706" y="1321"/>
                      </a:lnTo>
                      <a:lnTo>
                        <a:pt x="5716" y="1336"/>
                      </a:lnTo>
                      <a:lnTo>
                        <a:pt x="5702" y="1341"/>
                      </a:lnTo>
                      <a:lnTo>
                        <a:pt x="5700" y="1363"/>
                      </a:lnTo>
                      <a:lnTo>
                        <a:pt x="5693" y="1335"/>
                      </a:lnTo>
                      <a:lnTo>
                        <a:pt x="5663" y="1323"/>
                      </a:lnTo>
                      <a:lnTo>
                        <a:pt x="5636" y="1267"/>
                      </a:lnTo>
                      <a:lnTo>
                        <a:pt x="5600" y="1246"/>
                      </a:lnTo>
                      <a:lnTo>
                        <a:pt x="5578" y="1207"/>
                      </a:lnTo>
                      <a:lnTo>
                        <a:pt x="5591" y="1172"/>
                      </a:lnTo>
                      <a:lnTo>
                        <a:pt x="5585" y="1151"/>
                      </a:lnTo>
                      <a:lnTo>
                        <a:pt x="5590" y="1131"/>
                      </a:lnTo>
                      <a:lnTo>
                        <a:pt x="5557" y="1104"/>
                      </a:lnTo>
                      <a:lnTo>
                        <a:pt x="5563" y="1069"/>
                      </a:lnTo>
                      <a:lnTo>
                        <a:pt x="5577" y="1047"/>
                      </a:lnTo>
                      <a:lnTo>
                        <a:pt x="5557" y="1011"/>
                      </a:lnTo>
                      <a:lnTo>
                        <a:pt x="5540" y="989"/>
                      </a:lnTo>
                      <a:lnTo>
                        <a:pt x="5551" y="945"/>
                      </a:lnTo>
                      <a:lnTo>
                        <a:pt x="5572" y="930"/>
                      </a:lnTo>
                      <a:lnTo>
                        <a:pt x="5569" y="887"/>
                      </a:lnTo>
                      <a:lnTo>
                        <a:pt x="5579" y="838"/>
                      </a:lnTo>
                      <a:lnTo>
                        <a:pt x="5631" y="786"/>
                      </a:lnTo>
                      <a:lnTo>
                        <a:pt x="5649" y="782"/>
                      </a:lnTo>
                      <a:lnTo>
                        <a:pt x="5645" y="809"/>
                      </a:lnTo>
                      <a:lnTo>
                        <a:pt x="5619" y="839"/>
                      </a:lnTo>
                      <a:lnTo>
                        <a:pt x="5625" y="857"/>
                      </a:lnTo>
                      <a:lnTo>
                        <a:pt x="5655" y="869"/>
                      </a:lnTo>
                      <a:lnTo>
                        <a:pt x="5655" y="921"/>
                      </a:lnTo>
                      <a:lnTo>
                        <a:pt x="5640" y="964"/>
                      </a:lnTo>
                      <a:lnTo>
                        <a:pt x="5614" y="965"/>
                      </a:lnTo>
                      <a:lnTo>
                        <a:pt x="5589" y="990"/>
                      </a:lnTo>
                      <a:lnTo>
                        <a:pt x="5603" y="1018"/>
                      </a:lnTo>
                      <a:lnTo>
                        <a:pt x="5624" y="1014"/>
                      </a:lnTo>
                      <a:lnTo>
                        <a:pt x="5634" y="988"/>
                      </a:lnTo>
                      <a:lnTo>
                        <a:pt x="5664" y="974"/>
                      </a:lnTo>
                      <a:lnTo>
                        <a:pt x="5680" y="957"/>
                      </a:lnTo>
                      <a:lnTo>
                        <a:pt x="5662" y="956"/>
                      </a:lnTo>
                      <a:lnTo>
                        <a:pt x="5665" y="932"/>
                      </a:lnTo>
                      <a:lnTo>
                        <a:pt x="5718" y="906"/>
                      </a:lnTo>
                      <a:lnTo>
                        <a:pt x="5772" y="887"/>
                      </a:lnTo>
                      <a:lnTo>
                        <a:pt x="5792" y="907"/>
                      </a:lnTo>
                      <a:lnTo>
                        <a:pt x="5794" y="932"/>
                      </a:lnTo>
                      <a:lnTo>
                        <a:pt x="5768" y="993"/>
                      </a:lnTo>
                      <a:lnTo>
                        <a:pt x="5706" y="1013"/>
                      </a:lnTo>
                      <a:lnTo>
                        <a:pt x="5684" y="1039"/>
                      </a:lnTo>
                      <a:lnTo>
                        <a:pt x="5698" y="1063"/>
                      </a:lnTo>
                      <a:lnTo>
                        <a:pt x="5720" y="1065"/>
                      </a:lnTo>
                      <a:lnTo>
                        <a:pt x="5763" y="1097"/>
                      </a:lnTo>
                      <a:lnTo>
                        <a:pt x="5769" y="1121"/>
                      </a:lnTo>
                      <a:lnTo>
                        <a:pt x="5785" y="1135"/>
                      </a:lnTo>
                      <a:lnTo>
                        <a:pt x="5751" y="1137"/>
                      </a:lnTo>
                      <a:lnTo>
                        <a:pt x="5729" y="1118"/>
                      </a:lnTo>
                      <a:lnTo>
                        <a:pt x="5684" y="1117"/>
                      </a:lnTo>
                      <a:lnTo>
                        <a:pt x="5645" y="1105"/>
                      </a:lnTo>
                      <a:lnTo>
                        <a:pt x="5620" y="1113"/>
                      </a:lnTo>
                      <a:lnTo>
                        <a:pt x="5620" y="1178"/>
                      </a:lnTo>
                      <a:lnTo>
                        <a:pt x="5649" y="1233"/>
                      </a:lnTo>
                      <a:lnTo>
                        <a:pt x="5649" y="1233"/>
                      </a:lnTo>
                      <a:close/>
                      <a:moveTo>
                        <a:pt x="5511" y="1309"/>
                      </a:moveTo>
                      <a:lnTo>
                        <a:pt x="5523" y="1335"/>
                      </a:lnTo>
                      <a:lnTo>
                        <a:pt x="5488" y="1325"/>
                      </a:lnTo>
                      <a:lnTo>
                        <a:pt x="5501" y="1302"/>
                      </a:lnTo>
                      <a:lnTo>
                        <a:pt x="5511" y="1309"/>
                      </a:lnTo>
                      <a:lnTo>
                        <a:pt x="5511" y="1309"/>
                      </a:lnTo>
                      <a:close/>
                      <a:moveTo>
                        <a:pt x="5510" y="1242"/>
                      </a:moveTo>
                      <a:lnTo>
                        <a:pt x="5490" y="1241"/>
                      </a:lnTo>
                      <a:lnTo>
                        <a:pt x="5480" y="1274"/>
                      </a:lnTo>
                      <a:lnTo>
                        <a:pt x="5501" y="1282"/>
                      </a:lnTo>
                      <a:lnTo>
                        <a:pt x="5510" y="1259"/>
                      </a:lnTo>
                      <a:lnTo>
                        <a:pt x="5510" y="1242"/>
                      </a:lnTo>
                      <a:lnTo>
                        <a:pt x="5510" y="1242"/>
                      </a:lnTo>
                      <a:close/>
                      <a:moveTo>
                        <a:pt x="5538" y="1260"/>
                      </a:moveTo>
                      <a:lnTo>
                        <a:pt x="5527" y="1270"/>
                      </a:lnTo>
                      <a:lnTo>
                        <a:pt x="5530" y="1291"/>
                      </a:lnTo>
                      <a:lnTo>
                        <a:pt x="5549" y="1319"/>
                      </a:lnTo>
                      <a:lnTo>
                        <a:pt x="5578" y="1319"/>
                      </a:lnTo>
                      <a:lnTo>
                        <a:pt x="5596" y="1336"/>
                      </a:lnTo>
                      <a:lnTo>
                        <a:pt x="5612" y="1320"/>
                      </a:lnTo>
                      <a:lnTo>
                        <a:pt x="5602" y="1305"/>
                      </a:lnTo>
                      <a:lnTo>
                        <a:pt x="5579" y="1295"/>
                      </a:lnTo>
                      <a:lnTo>
                        <a:pt x="5581" y="1269"/>
                      </a:lnTo>
                      <a:lnTo>
                        <a:pt x="5561" y="1256"/>
                      </a:lnTo>
                      <a:lnTo>
                        <a:pt x="5538" y="1260"/>
                      </a:lnTo>
                      <a:lnTo>
                        <a:pt x="5538" y="1260"/>
                      </a:lnTo>
                      <a:close/>
                      <a:moveTo>
                        <a:pt x="5533" y="1459"/>
                      </a:moveTo>
                      <a:lnTo>
                        <a:pt x="5580" y="1423"/>
                      </a:lnTo>
                      <a:lnTo>
                        <a:pt x="5622" y="1426"/>
                      </a:lnTo>
                      <a:lnTo>
                        <a:pt x="5664" y="1468"/>
                      </a:lnTo>
                      <a:lnTo>
                        <a:pt x="5654" y="1488"/>
                      </a:lnTo>
                      <a:lnTo>
                        <a:pt x="5632" y="1488"/>
                      </a:lnTo>
                      <a:lnTo>
                        <a:pt x="5604" y="1488"/>
                      </a:lnTo>
                      <a:lnTo>
                        <a:pt x="5581" y="1492"/>
                      </a:lnTo>
                      <a:lnTo>
                        <a:pt x="5552" y="1480"/>
                      </a:lnTo>
                      <a:lnTo>
                        <a:pt x="5533" y="1459"/>
                      </a:lnTo>
                      <a:lnTo>
                        <a:pt x="5533" y="1459"/>
                      </a:lnTo>
                      <a:close/>
                      <a:moveTo>
                        <a:pt x="6026" y="1475"/>
                      </a:moveTo>
                      <a:lnTo>
                        <a:pt x="5963" y="1490"/>
                      </a:lnTo>
                      <a:lnTo>
                        <a:pt x="5941" y="1505"/>
                      </a:lnTo>
                      <a:lnTo>
                        <a:pt x="5956" y="1519"/>
                      </a:lnTo>
                      <a:lnTo>
                        <a:pt x="6010" y="1538"/>
                      </a:lnTo>
                      <a:lnTo>
                        <a:pt x="6057" y="1523"/>
                      </a:lnTo>
                      <a:lnTo>
                        <a:pt x="6043" y="1516"/>
                      </a:lnTo>
                      <a:lnTo>
                        <a:pt x="6041" y="1489"/>
                      </a:lnTo>
                      <a:lnTo>
                        <a:pt x="6026" y="1475"/>
                      </a:lnTo>
                      <a:lnTo>
                        <a:pt x="6026" y="1475"/>
                      </a:lnTo>
                      <a:close/>
                      <a:moveTo>
                        <a:pt x="5732" y="1809"/>
                      </a:moveTo>
                      <a:lnTo>
                        <a:pt x="5750" y="1806"/>
                      </a:lnTo>
                      <a:lnTo>
                        <a:pt x="5752" y="1819"/>
                      </a:lnTo>
                      <a:lnTo>
                        <a:pt x="5739" y="1822"/>
                      </a:lnTo>
                      <a:lnTo>
                        <a:pt x="5732" y="1809"/>
                      </a:lnTo>
                      <a:lnTo>
                        <a:pt x="5732" y="1809"/>
                      </a:lnTo>
                      <a:close/>
                      <a:moveTo>
                        <a:pt x="5699" y="1812"/>
                      </a:moveTo>
                      <a:lnTo>
                        <a:pt x="5716" y="1812"/>
                      </a:lnTo>
                      <a:lnTo>
                        <a:pt x="5720" y="1827"/>
                      </a:lnTo>
                      <a:lnTo>
                        <a:pt x="5703" y="1827"/>
                      </a:lnTo>
                      <a:lnTo>
                        <a:pt x="5699" y="1812"/>
                      </a:lnTo>
                      <a:lnTo>
                        <a:pt x="5699" y="1812"/>
                      </a:lnTo>
                      <a:close/>
                      <a:moveTo>
                        <a:pt x="5612" y="1828"/>
                      </a:moveTo>
                      <a:lnTo>
                        <a:pt x="5652" y="1816"/>
                      </a:lnTo>
                      <a:lnTo>
                        <a:pt x="5668" y="1804"/>
                      </a:lnTo>
                      <a:lnTo>
                        <a:pt x="5687" y="1813"/>
                      </a:lnTo>
                      <a:lnTo>
                        <a:pt x="5666" y="1849"/>
                      </a:lnTo>
                      <a:lnTo>
                        <a:pt x="5660" y="1834"/>
                      </a:lnTo>
                      <a:lnTo>
                        <a:pt x="5634" y="1849"/>
                      </a:lnTo>
                      <a:lnTo>
                        <a:pt x="5612" y="1828"/>
                      </a:lnTo>
                      <a:lnTo>
                        <a:pt x="5612" y="1828"/>
                      </a:lnTo>
                      <a:close/>
                      <a:moveTo>
                        <a:pt x="5599" y="1725"/>
                      </a:moveTo>
                      <a:lnTo>
                        <a:pt x="5580" y="1742"/>
                      </a:lnTo>
                      <a:lnTo>
                        <a:pt x="5598" y="1745"/>
                      </a:lnTo>
                      <a:lnTo>
                        <a:pt x="5599" y="1725"/>
                      </a:lnTo>
                      <a:lnTo>
                        <a:pt x="5599" y="1725"/>
                      </a:lnTo>
                      <a:close/>
                      <a:moveTo>
                        <a:pt x="5635" y="1690"/>
                      </a:moveTo>
                      <a:lnTo>
                        <a:pt x="5607" y="1691"/>
                      </a:lnTo>
                      <a:lnTo>
                        <a:pt x="5613" y="1706"/>
                      </a:lnTo>
                      <a:lnTo>
                        <a:pt x="5630" y="1705"/>
                      </a:lnTo>
                      <a:lnTo>
                        <a:pt x="5635" y="1690"/>
                      </a:lnTo>
                      <a:lnTo>
                        <a:pt x="5635" y="1690"/>
                      </a:lnTo>
                      <a:close/>
                      <a:moveTo>
                        <a:pt x="5645" y="1785"/>
                      </a:moveTo>
                      <a:lnTo>
                        <a:pt x="5675" y="1736"/>
                      </a:lnTo>
                      <a:lnTo>
                        <a:pt x="5701" y="1765"/>
                      </a:lnTo>
                      <a:lnTo>
                        <a:pt x="5716" y="1786"/>
                      </a:lnTo>
                      <a:lnTo>
                        <a:pt x="5747" y="1784"/>
                      </a:lnTo>
                      <a:lnTo>
                        <a:pt x="5779" y="1752"/>
                      </a:lnTo>
                      <a:lnTo>
                        <a:pt x="5800" y="1752"/>
                      </a:lnTo>
                      <a:lnTo>
                        <a:pt x="5818" y="1784"/>
                      </a:lnTo>
                      <a:lnTo>
                        <a:pt x="5892" y="1793"/>
                      </a:lnTo>
                      <a:lnTo>
                        <a:pt x="5909" y="1771"/>
                      </a:lnTo>
                      <a:lnTo>
                        <a:pt x="5943" y="1771"/>
                      </a:lnTo>
                      <a:lnTo>
                        <a:pt x="6010" y="1811"/>
                      </a:lnTo>
                      <a:lnTo>
                        <a:pt x="6041" y="1817"/>
                      </a:lnTo>
                      <a:lnTo>
                        <a:pt x="6078" y="1857"/>
                      </a:lnTo>
                      <a:lnTo>
                        <a:pt x="6114" y="1857"/>
                      </a:lnTo>
                      <a:lnTo>
                        <a:pt x="6128" y="1826"/>
                      </a:lnTo>
                      <a:lnTo>
                        <a:pt x="6112" y="1762"/>
                      </a:lnTo>
                      <a:lnTo>
                        <a:pt x="6027" y="1714"/>
                      </a:lnTo>
                      <a:lnTo>
                        <a:pt x="5957" y="1700"/>
                      </a:lnTo>
                      <a:lnTo>
                        <a:pt x="5922" y="1672"/>
                      </a:lnTo>
                      <a:lnTo>
                        <a:pt x="5885" y="1668"/>
                      </a:lnTo>
                      <a:lnTo>
                        <a:pt x="5854" y="1696"/>
                      </a:lnTo>
                      <a:lnTo>
                        <a:pt x="5818" y="1692"/>
                      </a:lnTo>
                      <a:lnTo>
                        <a:pt x="5794" y="1681"/>
                      </a:lnTo>
                      <a:lnTo>
                        <a:pt x="5743" y="1686"/>
                      </a:lnTo>
                      <a:lnTo>
                        <a:pt x="5673" y="1685"/>
                      </a:lnTo>
                      <a:lnTo>
                        <a:pt x="5658" y="1704"/>
                      </a:lnTo>
                      <a:lnTo>
                        <a:pt x="5656" y="1724"/>
                      </a:lnTo>
                      <a:lnTo>
                        <a:pt x="5627" y="1734"/>
                      </a:lnTo>
                      <a:lnTo>
                        <a:pt x="5616" y="1764"/>
                      </a:lnTo>
                      <a:lnTo>
                        <a:pt x="5625" y="1785"/>
                      </a:lnTo>
                      <a:lnTo>
                        <a:pt x="5645" y="1785"/>
                      </a:lnTo>
                      <a:lnTo>
                        <a:pt x="5645" y="1785"/>
                      </a:lnTo>
                      <a:close/>
                      <a:moveTo>
                        <a:pt x="5306" y="1731"/>
                      </a:moveTo>
                      <a:lnTo>
                        <a:pt x="5338" y="1745"/>
                      </a:lnTo>
                      <a:lnTo>
                        <a:pt x="5366" y="1722"/>
                      </a:lnTo>
                      <a:lnTo>
                        <a:pt x="5431" y="1725"/>
                      </a:lnTo>
                      <a:lnTo>
                        <a:pt x="5479" y="1745"/>
                      </a:lnTo>
                      <a:lnTo>
                        <a:pt x="5482" y="1765"/>
                      </a:lnTo>
                      <a:lnTo>
                        <a:pt x="5511" y="1799"/>
                      </a:lnTo>
                      <a:lnTo>
                        <a:pt x="5509" y="1825"/>
                      </a:lnTo>
                      <a:lnTo>
                        <a:pt x="5480" y="1823"/>
                      </a:lnTo>
                      <a:lnTo>
                        <a:pt x="5446" y="1854"/>
                      </a:lnTo>
                      <a:lnTo>
                        <a:pt x="5406" y="1851"/>
                      </a:lnTo>
                      <a:lnTo>
                        <a:pt x="5366" y="1854"/>
                      </a:lnTo>
                      <a:lnTo>
                        <a:pt x="5351" y="1841"/>
                      </a:lnTo>
                      <a:lnTo>
                        <a:pt x="5300" y="1832"/>
                      </a:lnTo>
                      <a:lnTo>
                        <a:pt x="5274" y="1795"/>
                      </a:lnTo>
                      <a:lnTo>
                        <a:pt x="5279" y="1751"/>
                      </a:lnTo>
                      <a:lnTo>
                        <a:pt x="5306" y="1731"/>
                      </a:lnTo>
                      <a:lnTo>
                        <a:pt x="5306" y="1731"/>
                      </a:lnTo>
                      <a:close/>
                      <a:moveTo>
                        <a:pt x="4361" y="2436"/>
                      </a:moveTo>
                      <a:lnTo>
                        <a:pt x="4337" y="2424"/>
                      </a:lnTo>
                      <a:lnTo>
                        <a:pt x="4324" y="2436"/>
                      </a:lnTo>
                      <a:lnTo>
                        <a:pt x="4344" y="2452"/>
                      </a:lnTo>
                      <a:lnTo>
                        <a:pt x="4361" y="2436"/>
                      </a:lnTo>
                      <a:lnTo>
                        <a:pt x="4361" y="2436"/>
                      </a:lnTo>
                      <a:close/>
                      <a:moveTo>
                        <a:pt x="4325" y="2199"/>
                      </a:moveTo>
                      <a:lnTo>
                        <a:pt x="4353" y="2253"/>
                      </a:lnTo>
                      <a:lnTo>
                        <a:pt x="4339" y="2279"/>
                      </a:lnTo>
                      <a:lnTo>
                        <a:pt x="4326" y="2315"/>
                      </a:lnTo>
                      <a:lnTo>
                        <a:pt x="4319" y="2289"/>
                      </a:lnTo>
                      <a:lnTo>
                        <a:pt x="4304" y="2265"/>
                      </a:lnTo>
                      <a:lnTo>
                        <a:pt x="4316" y="2244"/>
                      </a:lnTo>
                      <a:lnTo>
                        <a:pt x="4318" y="2216"/>
                      </a:lnTo>
                      <a:lnTo>
                        <a:pt x="4325" y="2199"/>
                      </a:lnTo>
                      <a:lnTo>
                        <a:pt x="4325" y="2199"/>
                      </a:lnTo>
                      <a:close/>
                      <a:moveTo>
                        <a:pt x="5275" y="1539"/>
                      </a:moveTo>
                      <a:lnTo>
                        <a:pt x="5275" y="1565"/>
                      </a:lnTo>
                      <a:lnTo>
                        <a:pt x="5298" y="1604"/>
                      </a:lnTo>
                      <a:lnTo>
                        <a:pt x="5297" y="1620"/>
                      </a:lnTo>
                      <a:lnTo>
                        <a:pt x="5284" y="1614"/>
                      </a:lnTo>
                      <a:lnTo>
                        <a:pt x="5269" y="1574"/>
                      </a:lnTo>
                      <a:lnTo>
                        <a:pt x="5262" y="1545"/>
                      </a:lnTo>
                      <a:lnTo>
                        <a:pt x="5275" y="1539"/>
                      </a:lnTo>
                      <a:lnTo>
                        <a:pt x="5275" y="1539"/>
                      </a:lnTo>
                      <a:close/>
                      <a:moveTo>
                        <a:pt x="5180" y="1497"/>
                      </a:moveTo>
                      <a:lnTo>
                        <a:pt x="5199" y="1488"/>
                      </a:lnTo>
                      <a:lnTo>
                        <a:pt x="5225" y="1499"/>
                      </a:lnTo>
                      <a:lnTo>
                        <a:pt x="5249" y="1487"/>
                      </a:lnTo>
                      <a:lnTo>
                        <a:pt x="5313" y="1495"/>
                      </a:lnTo>
                      <a:lnTo>
                        <a:pt x="5348" y="1502"/>
                      </a:lnTo>
                      <a:lnTo>
                        <a:pt x="5308" y="1512"/>
                      </a:lnTo>
                      <a:lnTo>
                        <a:pt x="5232" y="1529"/>
                      </a:lnTo>
                      <a:lnTo>
                        <a:pt x="5195" y="1519"/>
                      </a:lnTo>
                      <a:lnTo>
                        <a:pt x="5194" y="1506"/>
                      </a:lnTo>
                      <a:lnTo>
                        <a:pt x="5180" y="1497"/>
                      </a:lnTo>
                      <a:lnTo>
                        <a:pt x="5180" y="1497"/>
                      </a:lnTo>
                      <a:close/>
                      <a:moveTo>
                        <a:pt x="5011" y="1501"/>
                      </a:moveTo>
                      <a:lnTo>
                        <a:pt x="5033" y="1478"/>
                      </a:lnTo>
                      <a:lnTo>
                        <a:pt x="5050" y="1482"/>
                      </a:lnTo>
                      <a:lnTo>
                        <a:pt x="5071" y="1474"/>
                      </a:lnTo>
                      <a:lnTo>
                        <a:pt x="5105" y="1482"/>
                      </a:lnTo>
                      <a:lnTo>
                        <a:pt x="5127" y="1494"/>
                      </a:lnTo>
                      <a:lnTo>
                        <a:pt x="5148" y="1478"/>
                      </a:lnTo>
                      <a:lnTo>
                        <a:pt x="5171" y="1486"/>
                      </a:lnTo>
                      <a:lnTo>
                        <a:pt x="5171" y="1515"/>
                      </a:lnTo>
                      <a:lnTo>
                        <a:pt x="5145" y="1512"/>
                      </a:lnTo>
                      <a:lnTo>
                        <a:pt x="5114" y="1526"/>
                      </a:lnTo>
                      <a:lnTo>
                        <a:pt x="5090" y="1520"/>
                      </a:lnTo>
                      <a:lnTo>
                        <a:pt x="5053" y="1542"/>
                      </a:lnTo>
                      <a:lnTo>
                        <a:pt x="5021" y="1536"/>
                      </a:lnTo>
                      <a:lnTo>
                        <a:pt x="5008" y="1517"/>
                      </a:lnTo>
                      <a:lnTo>
                        <a:pt x="5011" y="1501"/>
                      </a:lnTo>
                      <a:lnTo>
                        <a:pt x="5011" y="1501"/>
                      </a:lnTo>
                      <a:close/>
                      <a:moveTo>
                        <a:pt x="4709" y="2132"/>
                      </a:moveTo>
                      <a:lnTo>
                        <a:pt x="4738" y="2082"/>
                      </a:lnTo>
                      <a:lnTo>
                        <a:pt x="4755" y="2029"/>
                      </a:lnTo>
                      <a:lnTo>
                        <a:pt x="4758" y="1975"/>
                      </a:lnTo>
                      <a:lnTo>
                        <a:pt x="4771" y="1962"/>
                      </a:lnTo>
                      <a:lnTo>
                        <a:pt x="4796" y="1966"/>
                      </a:lnTo>
                      <a:lnTo>
                        <a:pt x="4797" y="1988"/>
                      </a:lnTo>
                      <a:lnTo>
                        <a:pt x="4807" y="2011"/>
                      </a:lnTo>
                      <a:lnTo>
                        <a:pt x="4806" y="2027"/>
                      </a:lnTo>
                      <a:lnTo>
                        <a:pt x="4797" y="2014"/>
                      </a:lnTo>
                      <a:lnTo>
                        <a:pt x="4792" y="2029"/>
                      </a:lnTo>
                      <a:lnTo>
                        <a:pt x="4771" y="2044"/>
                      </a:lnTo>
                      <a:lnTo>
                        <a:pt x="4761" y="2058"/>
                      </a:lnTo>
                      <a:lnTo>
                        <a:pt x="4768" y="2083"/>
                      </a:lnTo>
                      <a:lnTo>
                        <a:pt x="4796" y="2090"/>
                      </a:lnTo>
                      <a:lnTo>
                        <a:pt x="4801" y="2105"/>
                      </a:lnTo>
                      <a:lnTo>
                        <a:pt x="4790" y="2119"/>
                      </a:lnTo>
                      <a:lnTo>
                        <a:pt x="4769" y="2126"/>
                      </a:lnTo>
                      <a:lnTo>
                        <a:pt x="4750" y="2158"/>
                      </a:lnTo>
                      <a:lnTo>
                        <a:pt x="4728" y="2170"/>
                      </a:lnTo>
                      <a:lnTo>
                        <a:pt x="4705" y="2157"/>
                      </a:lnTo>
                      <a:lnTo>
                        <a:pt x="4709" y="2132"/>
                      </a:lnTo>
                      <a:lnTo>
                        <a:pt x="4709" y="2132"/>
                      </a:lnTo>
                      <a:close/>
                      <a:moveTo>
                        <a:pt x="4631" y="2098"/>
                      </a:moveTo>
                      <a:lnTo>
                        <a:pt x="4631" y="2098"/>
                      </a:lnTo>
                      <a:lnTo>
                        <a:pt x="4631" y="2100"/>
                      </a:lnTo>
                      <a:lnTo>
                        <a:pt x="4632" y="2104"/>
                      </a:lnTo>
                      <a:lnTo>
                        <a:pt x="4632" y="2112"/>
                      </a:lnTo>
                      <a:lnTo>
                        <a:pt x="4646" y="2122"/>
                      </a:lnTo>
                      <a:lnTo>
                        <a:pt x="4676" y="2119"/>
                      </a:lnTo>
                      <a:lnTo>
                        <a:pt x="4680" y="2106"/>
                      </a:lnTo>
                      <a:lnTo>
                        <a:pt x="4693" y="2102"/>
                      </a:lnTo>
                      <a:lnTo>
                        <a:pt x="4697" y="2073"/>
                      </a:lnTo>
                      <a:lnTo>
                        <a:pt x="4719" y="2052"/>
                      </a:lnTo>
                      <a:lnTo>
                        <a:pt x="4719" y="2033"/>
                      </a:lnTo>
                      <a:lnTo>
                        <a:pt x="4703" y="2004"/>
                      </a:lnTo>
                      <a:lnTo>
                        <a:pt x="4675" y="2019"/>
                      </a:lnTo>
                      <a:lnTo>
                        <a:pt x="4652" y="2042"/>
                      </a:lnTo>
                      <a:lnTo>
                        <a:pt x="4661" y="2063"/>
                      </a:lnTo>
                      <a:lnTo>
                        <a:pt x="4631" y="2098"/>
                      </a:lnTo>
                      <a:lnTo>
                        <a:pt x="4631" y="2098"/>
                      </a:lnTo>
                      <a:close/>
                      <a:moveTo>
                        <a:pt x="4556" y="2073"/>
                      </a:moveTo>
                      <a:lnTo>
                        <a:pt x="4554" y="2095"/>
                      </a:lnTo>
                      <a:lnTo>
                        <a:pt x="4545" y="2105"/>
                      </a:lnTo>
                      <a:lnTo>
                        <a:pt x="4557" y="2142"/>
                      </a:lnTo>
                      <a:lnTo>
                        <a:pt x="4572" y="2148"/>
                      </a:lnTo>
                      <a:lnTo>
                        <a:pt x="4597" y="2131"/>
                      </a:lnTo>
                      <a:lnTo>
                        <a:pt x="4589" y="2097"/>
                      </a:lnTo>
                      <a:lnTo>
                        <a:pt x="4569" y="2067"/>
                      </a:lnTo>
                      <a:lnTo>
                        <a:pt x="4569" y="2067"/>
                      </a:lnTo>
                      <a:lnTo>
                        <a:pt x="4556" y="2073"/>
                      </a:lnTo>
                      <a:lnTo>
                        <a:pt x="4556" y="2073"/>
                      </a:lnTo>
                      <a:close/>
                      <a:moveTo>
                        <a:pt x="4806" y="1512"/>
                      </a:moveTo>
                      <a:lnTo>
                        <a:pt x="4780" y="1523"/>
                      </a:lnTo>
                      <a:lnTo>
                        <a:pt x="4799" y="1531"/>
                      </a:lnTo>
                      <a:lnTo>
                        <a:pt x="4799" y="1531"/>
                      </a:lnTo>
                      <a:lnTo>
                        <a:pt x="4803" y="1522"/>
                      </a:lnTo>
                      <a:lnTo>
                        <a:pt x="4806" y="1512"/>
                      </a:lnTo>
                      <a:lnTo>
                        <a:pt x="4806" y="1512"/>
                      </a:lnTo>
                      <a:close/>
                      <a:moveTo>
                        <a:pt x="4842" y="1490"/>
                      </a:moveTo>
                      <a:lnTo>
                        <a:pt x="4828" y="1505"/>
                      </a:lnTo>
                      <a:lnTo>
                        <a:pt x="4852" y="1508"/>
                      </a:lnTo>
                      <a:lnTo>
                        <a:pt x="4842" y="1490"/>
                      </a:lnTo>
                      <a:lnTo>
                        <a:pt x="4842" y="1490"/>
                      </a:lnTo>
                      <a:close/>
                      <a:moveTo>
                        <a:pt x="4886" y="1456"/>
                      </a:moveTo>
                      <a:lnTo>
                        <a:pt x="4867" y="1471"/>
                      </a:lnTo>
                      <a:lnTo>
                        <a:pt x="4892" y="1480"/>
                      </a:lnTo>
                      <a:lnTo>
                        <a:pt x="4886" y="1456"/>
                      </a:lnTo>
                      <a:lnTo>
                        <a:pt x="4886" y="1456"/>
                      </a:lnTo>
                      <a:close/>
                      <a:moveTo>
                        <a:pt x="4743" y="1416"/>
                      </a:moveTo>
                      <a:lnTo>
                        <a:pt x="4781" y="1394"/>
                      </a:lnTo>
                      <a:lnTo>
                        <a:pt x="4829" y="1397"/>
                      </a:lnTo>
                      <a:lnTo>
                        <a:pt x="4832" y="1412"/>
                      </a:lnTo>
                      <a:lnTo>
                        <a:pt x="4821" y="1432"/>
                      </a:lnTo>
                      <a:lnTo>
                        <a:pt x="4847" y="1426"/>
                      </a:lnTo>
                      <a:lnTo>
                        <a:pt x="4859" y="1404"/>
                      </a:lnTo>
                      <a:lnTo>
                        <a:pt x="4884" y="1422"/>
                      </a:lnTo>
                      <a:lnTo>
                        <a:pt x="4878" y="1449"/>
                      </a:lnTo>
                      <a:lnTo>
                        <a:pt x="4847" y="1456"/>
                      </a:lnTo>
                      <a:lnTo>
                        <a:pt x="4837" y="1444"/>
                      </a:lnTo>
                      <a:lnTo>
                        <a:pt x="4821" y="1468"/>
                      </a:lnTo>
                      <a:lnTo>
                        <a:pt x="4793" y="1446"/>
                      </a:lnTo>
                      <a:lnTo>
                        <a:pt x="4770" y="1466"/>
                      </a:lnTo>
                      <a:lnTo>
                        <a:pt x="4744" y="1447"/>
                      </a:lnTo>
                      <a:lnTo>
                        <a:pt x="4743" y="1416"/>
                      </a:lnTo>
                      <a:lnTo>
                        <a:pt x="4743" y="1416"/>
                      </a:lnTo>
                      <a:close/>
                      <a:moveTo>
                        <a:pt x="4564" y="1248"/>
                      </a:moveTo>
                      <a:lnTo>
                        <a:pt x="4590" y="1259"/>
                      </a:lnTo>
                      <a:lnTo>
                        <a:pt x="4591" y="1239"/>
                      </a:lnTo>
                      <a:lnTo>
                        <a:pt x="4591" y="1239"/>
                      </a:lnTo>
                      <a:lnTo>
                        <a:pt x="4578" y="1244"/>
                      </a:lnTo>
                      <a:lnTo>
                        <a:pt x="4564" y="1248"/>
                      </a:lnTo>
                      <a:lnTo>
                        <a:pt x="4564" y="1248"/>
                      </a:lnTo>
                      <a:close/>
                      <a:moveTo>
                        <a:pt x="4539" y="1256"/>
                      </a:moveTo>
                      <a:lnTo>
                        <a:pt x="4554" y="1256"/>
                      </a:lnTo>
                      <a:lnTo>
                        <a:pt x="4578" y="1269"/>
                      </a:lnTo>
                      <a:lnTo>
                        <a:pt x="4554" y="1275"/>
                      </a:lnTo>
                      <a:lnTo>
                        <a:pt x="4539" y="1256"/>
                      </a:lnTo>
                      <a:lnTo>
                        <a:pt x="4539" y="1256"/>
                      </a:lnTo>
                      <a:close/>
                      <a:moveTo>
                        <a:pt x="4324" y="1106"/>
                      </a:moveTo>
                      <a:lnTo>
                        <a:pt x="4363" y="1092"/>
                      </a:lnTo>
                      <a:lnTo>
                        <a:pt x="4410" y="1115"/>
                      </a:lnTo>
                      <a:lnTo>
                        <a:pt x="4466" y="1116"/>
                      </a:lnTo>
                      <a:lnTo>
                        <a:pt x="4528" y="1085"/>
                      </a:lnTo>
                      <a:lnTo>
                        <a:pt x="4569" y="1090"/>
                      </a:lnTo>
                      <a:lnTo>
                        <a:pt x="4583" y="1110"/>
                      </a:lnTo>
                      <a:lnTo>
                        <a:pt x="4619" y="1110"/>
                      </a:lnTo>
                      <a:lnTo>
                        <a:pt x="4640" y="1100"/>
                      </a:lnTo>
                      <a:lnTo>
                        <a:pt x="4713" y="1107"/>
                      </a:lnTo>
                      <a:lnTo>
                        <a:pt x="4751" y="1105"/>
                      </a:lnTo>
                      <a:lnTo>
                        <a:pt x="4758" y="1095"/>
                      </a:lnTo>
                      <a:lnTo>
                        <a:pt x="4799" y="1097"/>
                      </a:lnTo>
                      <a:lnTo>
                        <a:pt x="4826" y="1111"/>
                      </a:lnTo>
                      <a:lnTo>
                        <a:pt x="4835" y="1128"/>
                      </a:lnTo>
                      <a:lnTo>
                        <a:pt x="4869" y="1139"/>
                      </a:lnTo>
                      <a:lnTo>
                        <a:pt x="4998" y="1110"/>
                      </a:lnTo>
                      <a:lnTo>
                        <a:pt x="5053" y="1073"/>
                      </a:lnTo>
                      <a:lnTo>
                        <a:pt x="5068" y="1044"/>
                      </a:lnTo>
                      <a:lnTo>
                        <a:pt x="5090" y="1042"/>
                      </a:lnTo>
                      <a:lnTo>
                        <a:pt x="5108" y="1019"/>
                      </a:lnTo>
                      <a:lnTo>
                        <a:pt x="5132" y="1003"/>
                      </a:lnTo>
                      <a:lnTo>
                        <a:pt x="5143" y="974"/>
                      </a:lnTo>
                      <a:lnTo>
                        <a:pt x="5157" y="950"/>
                      </a:lnTo>
                      <a:lnTo>
                        <a:pt x="5174" y="937"/>
                      </a:lnTo>
                      <a:lnTo>
                        <a:pt x="5157" y="920"/>
                      </a:lnTo>
                      <a:lnTo>
                        <a:pt x="5153" y="900"/>
                      </a:lnTo>
                      <a:lnTo>
                        <a:pt x="5106" y="889"/>
                      </a:lnTo>
                      <a:lnTo>
                        <a:pt x="5072" y="900"/>
                      </a:lnTo>
                      <a:lnTo>
                        <a:pt x="5066" y="933"/>
                      </a:lnTo>
                      <a:lnTo>
                        <a:pt x="5040" y="953"/>
                      </a:lnTo>
                      <a:lnTo>
                        <a:pt x="5038" y="970"/>
                      </a:lnTo>
                      <a:lnTo>
                        <a:pt x="5002" y="996"/>
                      </a:lnTo>
                      <a:lnTo>
                        <a:pt x="4975" y="1000"/>
                      </a:lnTo>
                      <a:lnTo>
                        <a:pt x="4958" y="1026"/>
                      </a:lnTo>
                      <a:lnTo>
                        <a:pt x="4917" y="1036"/>
                      </a:lnTo>
                      <a:lnTo>
                        <a:pt x="4836" y="1019"/>
                      </a:lnTo>
                      <a:lnTo>
                        <a:pt x="4767" y="1013"/>
                      </a:lnTo>
                      <a:lnTo>
                        <a:pt x="4755" y="1032"/>
                      </a:lnTo>
                      <a:lnTo>
                        <a:pt x="4738" y="1035"/>
                      </a:lnTo>
                      <a:lnTo>
                        <a:pt x="4705" y="1005"/>
                      </a:lnTo>
                      <a:lnTo>
                        <a:pt x="4680" y="1002"/>
                      </a:lnTo>
                      <a:lnTo>
                        <a:pt x="4650" y="1003"/>
                      </a:lnTo>
                      <a:lnTo>
                        <a:pt x="4617" y="996"/>
                      </a:lnTo>
                      <a:lnTo>
                        <a:pt x="4573" y="989"/>
                      </a:lnTo>
                      <a:lnTo>
                        <a:pt x="4550" y="1003"/>
                      </a:lnTo>
                      <a:lnTo>
                        <a:pt x="4523" y="989"/>
                      </a:lnTo>
                      <a:lnTo>
                        <a:pt x="4491" y="957"/>
                      </a:lnTo>
                      <a:lnTo>
                        <a:pt x="4440" y="947"/>
                      </a:lnTo>
                      <a:lnTo>
                        <a:pt x="4409" y="949"/>
                      </a:lnTo>
                      <a:lnTo>
                        <a:pt x="4409" y="986"/>
                      </a:lnTo>
                      <a:lnTo>
                        <a:pt x="4384" y="1002"/>
                      </a:lnTo>
                      <a:lnTo>
                        <a:pt x="4368" y="1035"/>
                      </a:lnTo>
                      <a:lnTo>
                        <a:pt x="4347" y="1054"/>
                      </a:lnTo>
                      <a:lnTo>
                        <a:pt x="4301" y="1039"/>
                      </a:lnTo>
                      <a:lnTo>
                        <a:pt x="4261" y="1049"/>
                      </a:lnTo>
                      <a:lnTo>
                        <a:pt x="4245" y="1068"/>
                      </a:lnTo>
                      <a:lnTo>
                        <a:pt x="4249" y="1080"/>
                      </a:lnTo>
                      <a:lnTo>
                        <a:pt x="4206" y="1121"/>
                      </a:lnTo>
                      <a:lnTo>
                        <a:pt x="4206" y="1171"/>
                      </a:lnTo>
                      <a:lnTo>
                        <a:pt x="4214" y="1198"/>
                      </a:lnTo>
                      <a:lnTo>
                        <a:pt x="4212" y="1255"/>
                      </a:lnTo>
                      <a:lnTo>
                        <a:pt x="4203" y="1274"/>
                      </a:lnTo>
                      <a:lnTo>
                        <a:pt x="4220" y="1316"/>
                      </a:lnTo>
                      <a:lnTo>
                        <a:pt x="4225" y="1347"/>
                      </a:lnTo>
                      <a:lnTo>
                        <a:pt x="4212" y="1330"/>
                      </a:lnTo>
                      <a:lnTo>
                        <a:pt x="4202" y="1304"/>
                      </a:lnTo>
                      <a:lnTo>
                        <a:pt x="4180" y="1310"/>
                      </a:lnTo>
                      <a:lnTo>
                        <a:pt x="4158" y="1338"/>
                      </a:lnTo>
                      <a:lnTo>
                        <a:pt x="4131" y="1353"/>
                      </a:lnTo>
                      <a:lnTo>
                        <a:pt x="4125" y="1385"/>
                      </a:lnTo>
                      <a:lnTo>
                        <a:pt x="4130" y="1426"/>
                      </a:lnTo>
                      <a:lnTo>
                        <a:pt x="4117" y="1451"/>
                      </a:lnTo>
                      <a:lnTo>
                        <a:pt x="4126" y="1523"/>
                      </a:lnTo>
                      <a:lnTo>
                        <a:pt x="4117" y="1539"/>
                      </a:lnTo>
                      <a:lnTo>
                        <a:pt x="4112" y="1567"/>
                      </a:lnTo>
                      <a:lnTo>
                        <a:pt x="4090" y="1577"/>
                      </a:lnTo>
                      <a:lnTo>
                        <a:pt x="4091" y="1620"/>
                      </a:lnTo>
                      <a:lnTo>
                        <a:pt x="4052" y="1651"/>
                      </a:lnTo>
                      <a:lnTo>
                        <a:pt x="4039" y="1696"/>
                      </a:lnTo>
                      <a:lnTo>
                        <a:pt x="4046" y="1709"/>
                      </a:lnTo>
                      <a:lnTo>
                        <a:pt x="4030" y="1729"/>
                      </a:lnTo>
                      <a:lnTo>
                        <a:pt x="4051" y="1788"/>
                      </a:lnTo>
                      <a:lnTo>
                        <a:pt x="4069" y="1815"/>
                      </a:lnTo>
                      <a:lnTo>
                        <a:pt x="4082" y="1808"/>
                      </a:lnTo>
                      <a:lnTo>
                        <a:pt x="4107" y="1808"/>
                      </a:lnTo>
                      <a:lnTo>
                        <a:pt x="4126" y="1795"/>
                      </a:lnTo>
                      <a:lnTo>
                        <a:pt x="4143" y="1803"/>
                      </a:lnTo>
                      <a:lnTo>
                        <a:pt x="4154" y="1846"/>
                      </a:lnTo>
                      <a:lnTo>
                        <a:pt x="4183" y="1925"/>
                      </a:lnTo>
                      <a:lnTo>
                        <a:pt x="4171" y="1945"/>
                      </a:lnTo>
                      <a:lnTo>
                        <a:pt x="4162" y="1989"/>
                      </a:lnTo>
                      <a:lnTo>
                        <a:pt x="4137" y="2025"/>
                      </a:lnTo>
                      <a:lnTo>
                        <a:pt x="4133" y="2099"/>
                      </a:lnTo>
                      <a:lnTo>
                        <a:pt x="4138" y="2156"/>
                      </a:lnTo>
                      <a:lnTo>
                        <a:pt x="4157" y="2156"/>
                      </a:lnTo>
                      <a:lnTo>
                        <a:pt x="4180" y="2172"/>
                      </a:lnTo>
                      <a:lnTo>
                        <a:pt x="4215" y="2170"/>
                      </a:lnTo>
                      <a:lnTo>
                        <a:pt x="4232" y="2151"/>
                      </a:lnTo>
                      <a:lnTo>
                        <a:pt x="4263" y="2159"/>
                      </a:lnTo>
                      <a:lnTo>
                        <a:pt x="4292" y="2154"/>
                      </a:lnTo>
                      <a:lnTo>
                        <a:pt x="4313" y="2170"/>
                      </a:lnTo>
                      <a:lnTo>
                        <a:pt x="4319" y="2143"/>
                      </a:lnTo>
                      <a:lnTo>
                        <a:pt x="4316" y="2108"/>
                      </a:lnTo>
                      <a:lnTo>
                        <a:pt x="4292" y="2093"/>
                      </a:lnTo>
                      <a:lnTo>
                        <a:pt x="4287" y="2048"/>
                      </a:lnTo>
                      <a:lnTo>
                        <a:pt x="4306" y="2018"/>
                      </a:lnTo>
                      <a:lnTo>
                        <a:pt x="4313" y="1961"/>
                      </a:lnTo>
                      <a:lnTo>
                        <a:pt x="4307" y="1908"/>
                      </a:lnTo>
                      <a:lnTo>
                        <a:pt x="4293" y="1893"/>
                      </a:lnTo>
                      <a:lnTo>
                        <a:pt x="4326" y="1844"/>
                      </a:lnTo>
                      <a:lnTo>
                        <a:pt x="4337" y="1799"/>
                      </a:lnTo>
                      <a:lnTo>
                        <a:pt x="4328" y="1746"/>
                      </a:lnTo>
                      <a:lnTo>
                        <a:pt x="4306" y="1727"/>
                      </a:lnTo>
                      <a:lnTo>
                        <a:pt x="4306" y="1710"/>
                      </a:lnTo>
                      <a:lnTo>
                        <a:pt x="4343" y="1687"/>
                      </a:lnTo>
                      <a:lnTo>
                        <a:pt x="4357" y="1663"/>
                      </a:lnTo>
                      <a:lnTo>
                        <a:pt x="4392" y="1656"/>
                      </a:lnTo>
                      <a:lnTo>
                        <a:pt x="4427" y="1668"/>
                      </a:lnTo>
                      <a:lnTo>
                        <a:pt x="4423" y="1686"/>
                      </a:lnTo>
                      <a:lnTo>
                        <a:pt x="4439" y="1714"/>
                      </a:lnTo>
                      <a:lnTo>
                        <a:pt x="4439" y="1748"/>
                      </a:lnTo>
                      <a:lnTo>
                        <a:pt x="4411" y="1779"/>
                      </a:lnTo>
                      <a:lnTo>
                        <a:pt x="4404" y="1810"/>
                      </a:lnTo>
                      <a:lnTo>
                        <a:pt x="4423" y="1845"/>
                      </a:lnTo>
                      <a:lnTo>
                        <a:pt x="4446" y="1848"/>
                      </a:lnTo>
                      <a:lnTo>
                        <a:pt x="4467" y="1875"/>
                      </a:lnTo>
                      <a:lnTo>
                        <a:pt x="4507" y="1897"/>
                      </a:lnTo>
                      <a:lnTo>
                        <a:pt x="4513" y="1930"/>
                      </a:lnTo>
                      <a:lnTo>
                        <a:pt x="4499" y="1927"/>
                      </a:lnTo>
                      <a:lnTo>
                        <a:pt x="4491" y="1990"/>
                      </a:lnTo>
                      <a:lnTo>
                        <a:pt x="4503" y="2025"/>
                      </a:lnTo>
                      <a:lnTo>
                        <a:pt x="4528" y="2033"/>
                      </a:lnTo>
                      <a:lnTo>
                        <a:pt x="4546" y="2027"/>
                      </a:lnTo>
                      <a:lnTo>
                        <a:pt x="4584" y="2043"/>
                      </a:lnTo>
                      <a:lnTo>
                        <a:pt x="4613" y="2038"/>
                      </a:lnTo>
                      <a:lnTo>
                        <a:pt x="4610" y="2026"/>
                      </a:lnTo>
                      <a:lnTo>
                        <a:pt x="4601" y="2001"/>
                      </a:lnTo>
                      <a:lnTo>
                        <a:pt x="4630" y="1974"/>
                      </a:lnTo>
                      <a:lnTo>
                        <a:pt x="4659" y="1966"/>
                      </a:lnTo>
                      <a:lnTo>
                        <a:pt x="4700" y="1944"/>
                      </a:lnTo>
                      <a:lnTo>
                        <a:pt x="4751" y="1947"/>
                      </a:lnTo>
                      <a:lnTo>
                        <a:pt x="4769" y="1927"/>
                      </a:lnTo>
                      <a:lnTo>
                        <a:pt x="4782" y="1934"/>
                      </a:lnTo>
                      <a:lnTo>
                        <a:pt x="4807" y="1934"/>
                      </a:lnTo>
                      <a:lnTo>
                        <a:pt x="4822" y="1910"/>
                      </a:lnTo>
                      <a:lnTo>
                        <a:pt x="4817" y="1895"/>
                      </a:lnTo>
                      <a:lnTo>
                        <a:pt x="4773" y="1891"/>
                      </a:lnTo>
                      <a:lnTo>
                        <a:pt x="4759" y="1897"/>
                      </a:lnTo>
                      <a:lnTo>
                        <a:pt x="4744" y="1893"/>
                      </a:lnTo>
                      <a:lnTo>
                        <a:pt x="4713" y="1896"/>
                      </a:lnTo>
                      <a:lnTo>
                        <a:pt x="4710" y="1872"/>
                      </a:lnTo>
                      <a:lnTo>
                        <a:pt x="4694" y="1870"/>
                      </a:lnTo>
                      <a:lnTo>
                        <a:pt x="4695" y="1853"/>
                      </a:lnTo>
                      <a:lnTo>
                        <a:pt x="4681" y="1850"/>
                      </a:lnTo>
                      <a:lnTo>
                        <a:pt x="4665" y="1858"/>
                      </a:lnTo>
                      <a:lnTo>
                        <a:pt x="4664" y="1840"/>
                      </a:lnTo>
                      <a:lnTo>
                        <a:pt x="4634" y="1832"/>
                      </a:lnTo>
                      <a:lnTo>
                        <a:pt x="4625" y="1810"/>
                      </a:lnTo>
                      <a:lnTo>
                        <a:pt x="4645" y="1790"/>
                      </a:lnTo>
                      <a:lnTo>
                        <a:pt x="4652" y="1774"/>
                      </a:lnTo>
                      <a:lnTo>
                        <a:pt x="4664" y="1779"/>
                      </a:lnTo>
                      <a:lnTo>
                        <a:pt x="4655" y="1759"/>
                      </a:lnTo>
                      <a:lnTo>
                        <a:pt x="4669" y="1756"/>
                      </a:lnTo>
                      <a:lnTo>
                        <a:pt x="4677" y="1739"/>
                      </a:lnTo>
                      <a:lnTo>
                        <a:pt x="4661" y="1723"/>
                      </a:lnTo>
                      <a:lnTo>
                        <a:pt x="4638" y="1715"/>
                      </a:lnTo>
                      <a:lnTo>
                        <a:pt x="4647" y="1699"/>
                      </a:lnTo>
                      <a:lnTo>
                        <a:pt x="4644" y="1680"/>
                      </a:lnTo>
                      <a:lnTo>
                        <a:pt x="4614" y="1661"/>
                      </a:lnTo>
                      <a:lnTo>
                        <a:pt x="4594" y="1660"/>
                      </a:lnTo>
                      <a:lnTo>
                        <a:pt x="4585" y="1628"/>
                      </a:lnTo>
                      <a:lnTo>
                        <a:pt x="4539" y="1575"/>
                      </a:lnTo>
                      <a:lnTo>
                        <a:pt x="4510" y="1555"/>
                      </a:lnTo>
                      <a:lnTo>
                        <a:pt x="4493" y="1524"/>
                      </a:lnTo>
                      <a:lnTo>
                        <a:pt x="4497" y="1511"/>
                      </a:lnTo>
                      <a:lnTo>
                        <a:pt x="4510" y="1512"/>
                      </a:lnTo>
                      <a:lnTo>
                        <a:pt x="4517" y="1529"/>
                      </a:lnTo>
                      <a:lnTo>
                        <a:pt x="4548" y="1530"/>
                      </a:lnTo>
                      <a:lnTo>
                        <a:pt x="4576" y="1509"/>
                      </a:lnTo>
                      <a:lnTo>
                        <a:pt x="4583" y="1488"/>
                      </a:lnTo>
                      <a:lnTo>
                        <a:pt x="4652" y="1464"/>
                      </a:lnTo>
                      <a:lnTo>
                        <a:pt x="4701" y="1426"/>
                      </a:lnTo>
                      <a:lnTo>
                        <a:pt x="4725" y="1385"/>
                      </a:lnTo>
                      <a:lnTo>
                        <a:pt x="4756" y="1370"/>
                      </a:lnTo>
                      <a:lnTo>
                        <a:pt x="4757" y="1346"/>
                      </a:lnTo>
                      <a:lnTo>
                        <a:pt x="4794" y="1338"/>
                      </a:lnTo>
                      <a:lnTo>
                        <a:pt x="4828" y="1355"/>
                      </a:lnTo>
                      <a:lnTo>
                        <a:pt x="4848" y="1358"/>
                      </a:lnTo>
                      <a:lnTo>
                        <a:pt x="4878" y="1316"/>
                      </a:lnTo>
                      <a:lnTo>
                        <a:pt x="4878" y="1289"/>
                      </a:lnTo>
                      <a:lnTo>
                        <a:pt x="4842" y="1274"/>
                      </a:lnTo>
                      <a:lnTo>
                        <a:pt x="4765" y="1283"/>
                      </a:lnTo>
                      <a:lnTo>
                        <a:pt x="4732" y="1306"/>
                      </a:lnTo>
                      <a:lnTo>
                        <a:pt x="4682" y="1306"/>
                      </a:lnTo>
                      <a:lnTo>
                        <a:pt x="4657" y="1313"/>
                      </a:lnTo>
                      <a:lnTo>
                        <a:pt x="4627" y="1344"/>
                      </a:lnTo>
                      <a:lnTo>
                        <a:pt x="4595" y="1341"/>
                      </a:lnTo>
                      <a:lnTo>
                        <a:pt x="4571" y="1347"/>
                      </a:lnTo>
                      <a:lnTo>
                        <a:pt x="4539" y="1328"/>
                      </a:lnTo>
                      <a:lnTo>
                        <a:pt x="4508" y="1320"/>
                      </a:lnTo>
                      <a:lnTo>
                        <a:pt x="4474" y="1363"/>
                      </a:lnTo>
                      <a:lnTo>
                        <a:pt x="4452" y="1419"/>
                      </a:lnTo>
                      <a:lnTo>
                        <a:pt x="4418" y="1437"/>
                      </a:lnTo>
                      <a:lnTo>
                        <a:pt x="4382" y="1432"/>
                      </a:lnTo>
                      <a:lnTo>
                        <a:pt x="4373" y="1415"/>
                      </a:lnTo>
                      <a:lnTo>
                        <a:pt x="4329" y="1366"/>
                      </a:lnTo>
                      <a:lnTo>
                        <a:pt x="4285" y="1328"/>
                      </a:lnTo>
                      <a:lnTo>
                        <a:pt x="4261" y="1267"/>
                      </a:lnTo>
                      <a:lnTo>
                        <a:pt x="4267" y="1200"/>
                      </a:lnTo>
                      <a:lnTo>
                        <a:pt x="4293" y="1137"/>
                      </a:lnTo>
                      <a:lnTo>
                        <a:pt x="4324" y="1106"/>
                      </a:lnTo>
                      <a:lnTo>
                        <a:pt x="4324" y="1106"/>
                      </a:lnTo>
                      <a:close/>
                      <a:moveTo>
                        <a:pt x="4357" y="0"/>
                      </a:moveTo>
                      <a:lnTo>
                        <a:pt x="4335" y="25"/>
                      </a:lnTo>
                      <a:lnTo>
                        <a:pt x="4356" y="32"/>
                      </a:lnTo>
                      <a:lnTo>
                        <a:pt x="4365" y="15"/>
                      </a:lnTo>
                      <a:lnTo>
                        <a:pt x="4357" y="0"/>
                      </a:lnTo>
                      <a:lnTo>
                        <a:pt x="4357" y="0"/>
                      </a:lnTo>
                      <a:close/>
                      <a:moveTo>
                        <a:pt x="4400" y="113"/>
                      </a:moveTo>
                      <a:lnTo>
                        <a:pt x="4430" y="114"/>
                      </a:lnTo>
                      <a:lnTo>
                        <a:pt x="4443" y="104"/>
                      </a:lnTo>
                      <a:lnTo>
                        <a:pt x="4459" y="113"/>
                      </a:lnTo>
                      <a:lnTo>
                        <a:pt x="4483" y="100"/>
                      </a:lnTo>
                      <a:lnTo>
                        <a:pt x="4482" y="86"/>
                      </a:lnTo>
                      <a:lnTo>
                        <a:pt x="4443" y="79"/>
                      </a:lnTo>
                      <a:lnTo>
                        <a:pt x="4403" y="86"/>
                      </a:lnTo>
                      <a:lnTo>
                        <a:pt x="4390" y="102"/>
                      </a:lnTo>
                      <a:lnTo>
                        <a:pt x="4400" y="113"/>
                      </a:lnTo>
                      <a:lnTo>
                        <a:pt x="4400" y="113"/>
                      </a:lnTo>
                      <a:close/>
                      <a:moveTo>
                        <a:pt x="4141" y="290"/>
                      </a:moveTo>
                      <a:lnTo>
                        <a:pt x="4134" y="311"/>
                      </a:lnTo>
                      <a:lnTo>
                        <a:pt x="4149" y="342"/>
                      </a:lnTo>
                      <a:lnTo>
                        <a:pt x="4149" y="314"/>
                      </a:lnTo>
                      <a:lnTo>
                        <a:pt x="4141" y="290"/>
                      </a:lnTo>
                      <a:lnTo>
                        <a:pt x="4141" y="290"/>
                      </a:lnTo>
                      <a:close/>
                      <a:moveTo>
                        <a:pt x="4201" y="254"/>
                      </a:moveTo>
                      <a:lnTo>
                        <a:pt x="4257" y="206"/>
                      </a:lnTo>
                      <a:lnTo>
                        <a:pt x="4284" y="202"/>
                      </a:lnTo>
                      <a:lnTo>
                        <a:pt x="4287" y="228"/>
                      </a:lnTo>
                      <a:lnTo>
                        <a:pt x="4247" y="257"/>
                      </a:lnTo>
                      <a:lnTo>
                        <a:pt x="4210" y="264"/>
                      </a:lnTo>
                      <a:lnTo>
                        <a:pt x="4201" y="254"/>
                      </a:lnTo>
                      <a:lnTo>
                        <a:pt x="4201" y="254"/>
                      </a:lnTo>
                      <a:close/>
                      <a:moveTo>
                        <a:pt x="3848" y="441"/>
                      </a:moveTo>
                      <a:lnTo>
                        <a:pt x="3859" y="457"/>
                      </a:lnTo>
                      <a:lnTo>
                        <a:pt x="3841" y="450"/>
                      </a:lnTo>
                      <a:lnTo>
                        <a:pt x="3848" y="441"/>
                      </a:lnTo>
                      <a:lnTo>
                        <a:pt x="3848" y="441"/>
                      </a:lnTo>
                      <a:close/>
                      <a:moveTo>
                        <a:pt x="3849" y="421"/>
                      </a:moveTo>
                      <a:lnTo>
                        <a:pt x="3848" y="428"/>
                      </a:lnTo>
                      <a:lnTo>
                        <a:pt x="3859" y="445"/>
                      </a:lnTo>
                      <a:lnTo>
                        <a:pt x="3886" y="446"/>
                      </a:lnTo>
                      <a:lnTo>
                        <a:pt x="3885" y="435"/>
                      </a:lnTo>
                      <a:lnTo>
                        <a:pt x="3849" y="421"/>
                      </a:lnTo>
                      <a:lnTo>
                        <a:pt x="3849" y="421"/>
                      </a:lnTo>
                      <a:close/>
                      <a:moveTo>
                        <a:pt x="3869" y="517"/>
                      </a:moveTo>
                      <a:lnTo>
                        <a:pt x="3834" y="525"/>
                      </a:lnTo>
                      <a:lnTo>
                        <a:pt x="3860" y="532"/>
                      </a:lnTo>
                      <a:lnTo>
                        <a:pt x="3869" y="517"/>
                      </a:lnTo>
                      <a:lnTo>
                        <a:pt x="3869" y="517"/>
                      </a:lnTo>
                      <a:close/>
                      <a:moveTo>
                        <a:pt x="3832" y="552"/>
                      </a:moveTo>
                      <a:lnTo>
                        <a:pt x="3848" y="561"/>
                      </a:lnTo>
                      <a:lnTo>
                        <a:pt x="3848" y="592"/>
                      </a:lnTo>
                      <a:lnTo>
                        <a:pt x="3837" y="588"/>
                      </a:lnTo>
                      <a:lnTo>
                        <a:pt x="3832" y="552"/>
                      </a:lnTo>
                      <a:lnTo>
                        <a:pt x="3832" y="552"/>
                      </a:lnTo>
                      <a:close/>
                      <a:moveTo>
                        <a:pt x="3618" y="1786"/>
                      </a:moveTo>
                      <a:lnTo>
                        <a:pt x="3626" y="1796"/>
                      </a:lnTo>
                      <a:lnTo>
                        <a:pt x="3623" y="1841"/>
                      </a:lnTo>
                      <a:lnTo>
                        <a:pt x="3614" y="1843"/>
                      </a:lnTo>
                      <a:lnTo>
                        <a:pt x="3612" y="1801"/>
                      </a:lnTo>
                      <a:lnTo>
                        <a:pt x="3618" y="1786"/>
                      </a:lnTo>
                      <a:lnTo>
                        <a:pt x="3618" y="1786"/>
                      </a:lnTo>
                      <a:close/>
                      <a:moveTo>
                        <a:pt x="3604" y="1788"/>
                      </a:moveTo>
                      <a:lnTo>
                        <a:pt x="3605" y="1848"/>
                      </a:lnTo>
                      <a:lnTo>
                        <a:pt x="3597" y="1883"/>
                      </a:lnTo>
                      <a:lnTo>
                        <a:pt x="3570" y="1900"/>
                      </a:lnTo>
                      <a:lnTo>
                        <a:pt x="3556" y="1884"/>
                      </a:lnTo>
                      <a:lnTo>
                        <a:pt x="3562" y="1835"/>
                      </a:lnTo>
                      <a:lnTo>
                        <a:pt x="3579" y="1785"/>
                      </a:lnTo>
                      <a:lnTo>
                        <a:pt x="3594" y="1775"/>
                      </a:lnTo>
                      <a:lnTo>
                        <a:pt x="3604" y="1788"/>
                      </a:lnTo>
                      <a:lnTo>
                        <a:pt x="3604" y="1788"/>
                      </a:lnTo>
                      <a:close/>
                      <a:moveTo>
                        <a:pt x="2419" y="1248"/>
                      </a:moveTo>
                      <a:lnTo>
                        <a:pt x="2460" y="1260"/>
                      </a:lnTo>
                      <a:lnTo>
                        <a:pt x="2466" y="1269"/>
                      </a:lnTo>
                      <a:lnTo>
                        <a:pt x="2449" y="1279"/>
                      </a:lnTo>
                      <a:lnTo>
                        <a:pt x="2418" y="1268"/>
                      </a:lnTo>
                      <a:lnTo>
                        <a:pt x="2412" y="1252"/>
                      </a:lnTo>
                      <a:lnTo>
                        <a:pt x="2419" y="1248"/>
                      </a:lnTo>
                      <a:lnTo>
                        <a:pt x="2419" y="1248"/>
                      </a:lnTo>
                      <a:close/>
                      <a:moveTo>
                        <a:pt x="2435" y="1322"/>
                      </a:moveTo>
                      <a:lnTo>
                        <a:pt x="2478" y="1330"/>
                      </a:lnTo>
                      <a:lnTo>
                        <a:pt x="2498" y="1347"/>
                      </a:lnTo>
                      <a:lnTo>
                        <a:pt x="2511" y="1352"/>
                      </a:lnTo>
                      <a:lnTo>
                        <a:pt x="2512" y="1364"/>
                      </a:lnTo>
                      <a:lnTo>
                        <a:pt x="2472" y="1363"/>
                      </a:lnTo>
                      <a:lnTo>
                        <a:pt x="2456" y="1363"/>
                      </a:lnTo>
                      <a:lnTo>
                        <a:pt x="2431" y="1335"/>
                      </a:lnTo>
                      <a:lnTo>
                        <a:pt x="2435" y="1322"/>
                      </a:lnTo>
                      <a:lnTo>
                        <a:pt x="2435" y="1322"/>
                      </a:lnTo>
                      <a:close/>
                      <a:moveTo>
                        <a:pt x="2470" y="1376"/>
                      </a:moveTo>
                      <a:lnTo>
                        <a:pt x="2512" y="1378"/>
                      </a:lnTo>
                      <a:lnTo>
                        <a:pt x="2537" y="1396"/>
                      </a:lnTo>
                      <a:lnTo>
                        <a:pt x="2504" y="1430"/>
                      </a:lnTo>
                      <a:lnTo>
                        <a:pt x="2483" y="1436"/>
                      </a:lnTo>
                      <a:lnTo>
                        <a:pt x="2468" y="1418"/>
                      </a:lnTo>
                      <a:lnTo>
                        <a:pt x="2473" y="1396"/>
                      </a:lnTo>
                      <a:lnTo>
                        <a:pt x="2473" y="1396"/>
                      </a:lnTo>
                      <a:lnTo>
                        <a:pt x="2470" y="1376"/>
                      </a:lnTo>
                      <a:lnTo>
                        <a:pt x="2470" y="1376"/>
                      </a:lnTo>
                      <a:close/>
                      <a:moveTo>
                        <a:pt x="2388" y="967"/>
                      </a:moveTo>
                      <a:lnTo>
                        <a:pt x="2416" y="920"/>
                      </a:lnTo>
                      <a:lnTo>
                        <a:pt x="2456" y="865"/>
                      </a:lnTo>
                      <a:lnTo>
                        <a:pt x="2473" y="840"/>
                      </a:lnTo>
                      <a:lnTo>
                        <a:pt x="2500" y="831"/>
                      </a:lnTo>
                      <a:lnTo>
                        <a:pt x="2535" y="894"/>
                      </a:lnTo>
                      <a:lnTo>
                        <a:pt x="2589" y="933"/>
                      </a:lnTo>
                      <a:lnTo>
                        <a:pt x="2596" y="947"/>
                      </a:lnTo>
                      <a:lnTo>
                        <a:pt x="2635" y="984"/>
                      </a:lnTo>
                      <a:lnTo>
                        <a:pt x="2649" y="1012"/>
                      </a:lnTo>
                      <a:lnTo>
                        <a:pt x="2674" y="1015"/>
                      </a:lnTo>
                      <a:lnTo>
                        <a:pt x="2723" y="1001"/>
                      </a:lnTo>
                      <a:lnTo>
                        <a:pt x="2729" y="981"/>
                      </a:lnTo>
                      <a:lnTo>
                        <a:pt x="2771" y="985"/>
                      </a:lnTo>
                      <a:lnTo>
                        <a:pt x="2796" y="972"/>
                      </a:lnTo>
                      <a:lnTo>
                        <a:pt x="2890" y="977"/>
                      </a:lnTo>
                      <a:lnTo>
                        <a:pt x="2985" y="939"/>
                      </a:lnTo>
                      <a:lnTo>
                        <a:pt x="3010" y="917"/>
                      </a:lnTo>
                      <a:lnTo>
                        <a:pt x="3093" y="914"/>
                      </a:lnTo>
                      <a:lnTo>
                        <a:pt x="3136" y="935"/>
                      </a:lnTo>
                      <a:lnTo>
                        <a:pt x="3150" y="956"/>
                      </a:lnTo>
                      <a:lnTo>
                        <a:pt x="3191" y="955"/>
                      </a:lnTo>
                      <a:lnTo>
                        <a:pt x="3261" y="917"/>
                      </a:lnTo>
                      <a:lnTo>
                        <a:pt x="3342" y="904"/>
                      </a:lnTo>
                      <a:lnTo>
                        <a:pt x="3338" y="879"/>
                      </a:lnTo>
                      <a:lnTo>
                        <a:pt x="3405" y="776"/>
                      </a:lnTo>
                      <a:lnTo>
                        <a:pt x="3432" y="703"/>
                      </a:lnTo>
                      <a:lnTo>
                        <a:pt x="3484" y="626"/>
                      </a:lnTo>
                      <a:lnTo>
                        <a:pt x="3520" y="493"/>
                      </a:lnTo>
                      <a:lnTo>
                        <a:pt x="3520" y="467"/>
                      </a:lnTo>
                      <a:lnTo>
                        <a:pt x="3538" y="438"/>
                      </a:lnTo>
                      <a:lnTo>
                        <a:pt x="3536" y="416"/>
                      </a:lnTo>
                      <a:lnTo>
                        <a:pt x="3572" y="373"/>
                      </a:lnTo>
                      <a:lnTo>
                        <a:pt x="3600" y="385"/>
                      </a:lnTo>
                      <a:lnTo>
                        <a:pt x="3654" y="380"/>
                      </a:lnTo>
                      <a:lnTo>
                        <a:pt x="3729" y="381"/>
                      </a:lnTo>
                      <a:lnTo>
                        <a:pt x="3748" y="394"/>
                      </a:lnTo>
                      <a:lnTo>
                        <a:pt x="3796" y="393"/>
                      </a:lnTo>
                      <a:lnTo>
                        <a:pt x="3833" y="405"/>
                      </a:lnTo>
                      <a:lnTo>
                        <a:pt x="3831" y="414"/>
                      </a:lnTo>
                      <a:lnTo>
                        <a:pt x="3813" y="418"/>
                      </a:lnTo>
                      <a:lnTo>
                        <a:pt x="3816" y="434"/>
                      </a:lnTo>
                      <a:lnTo>
                        <a:pt x="3805" y="451"/>
                      </a:lnTo>
                      <a:lnTo>
                        <a:pt x="3841" y="464"/>
                      </a:lnTo>
                      <a:lnTo>
                        <a:pt x="3874" y="504"/>
                      </a:lnTo>
                      <a:lnTo>
                        <a:pt x="3836" y="514"/>
                      </a:lnTo>
                      <a:lnTo>
                        <a:pt x="3798" y="508"/>
                      </a:lnTo>
                      <a:lnTo>
                        <a:pt x="3782" y="518"/>
                      </a:lnTo>
                      <a:lnTo>
                        <a:pt x="3809" y="550"/>
                      </a:lnTo>
                      <a:lnTo>
                        <a:pt x="3824" y="558"/>
                      </a:lnTo>
                      <a:lnTo>
                        <a:pt x="3828" y="576"/>
                      </a:lnTo>
                      <a:lnTo>
                        <a:pt x="3812" y="581"/>
                      </a:lnTo>
                      <a:lnTo>
                        <a:pt x="3800" y="606"/>
                      </a:lnTo>
                      <a:lnTo>
                        <a:pt x="3829" y="631"/>
                      </a:lnTo>
                      <a:lnTo>
                        <a:pt x="3840" y="667"/>
                      </a:lnTo>
                      <a:lnTo>
                        <a:pt x="3897" y="727"/>
                      </a:lnTo>
                      <a:lnTo>
                        <a:pt x="3922" y="749"/>
                      </a:lnTo>
                      <a:lnTo>
                        <a:pt x="3905" y="782"/>
                      </a:lnTo>
                      <a:lnTo>
                        <a:pt x="3861" y="791"/>
                      </a:lnTo>
                      <a:lnTo>
                        <a:pt x="3854" y="813"/>
                      </a:lnTo>
                      <a:lnTo>
                        <a:pt x="3869" y="825"/>
                      </a:lnTo>
                      <a:lnTo>
                        <a:pt x="3876" y="854"/>
                      </a:lnTo>
                      <a:lnTo>
                        <a:pt x="3903" y="869"/>
                      </a:lnTo>
                      <a:lnTo>
                        <a:pt x="3976" y="937"/>
                      </a:lnTo>
                      <a:lnTo>
                        <a:pt x="3999" y="937"/>
                      </a:lnTo>
                      <a:lnTo>
                        <a:pt x="4028" y="969"/>
                      </a:lnTo>
                      <a:lnTo>
                        <a:pt x="4038" y="990"/>
                      </a:lnTo>
                      <a:lnTo>
                        <a:pt x="4065" y="996"/>
                      </a:lnTo>
                      <a:lnTo>
                        <a:pt x="4057" y="1027"/>
                      </a:lnTo>
                      <a:lnTo>
                        <a:pt x="4035" y="1036"/>
                      </a:lnTo>
                      <a:lnTo>
                        <a:pt x="4014" y="1027"/>
                      </a:lnTo>
                      <a:lnTo>
                        <a:pt x="3988" y="1045"/>
                      </a:lnTo>
                      <a:lnTo>
                        <a:pt x="3948" y="1041"/>
                      </a:lnTo>
                      <a:lnTo>
                        <a:pt x="3892" y="987"/>
                      </a:lnTo>
                      <a:lnTo>
                        <a:pt x="3904" y="1032"/>
                      </a:lnTo>
                      <a:lnTo>
                        <a:pt x="3894" y="1049"/>
                      </a:lnTo>
                      <a:lnTo>
                        <a:pt x="3878" y="1029"/>
                      </a:lnTo>
                      <a:lnTo>
                        <a:pt x="3842" y="1064"/>
                      </a:lnTo>
                      <a:lnTo>
                        <a:pt x="3842" y="1088"/>
                      </a:lnTo>
                      <a:lnTo>
                        <a:pt x="3826" y="1107"/>
                      </a:lnTo>
                      <a:lnTo>
                        <a:pt x="3820" y="1173"/>
                      </a:lnTo>
                      <a:lnTo>
                        <a:pt x="3805" y="1196"/>
                      </a:lnTo>
                      <a:lnTo>
                        <a:pt x="3793" y="1255"/>
                      </a:lnTo>
                      <a:lnTo>
                        <a:pt x="3748" y="1291"/>
                      </a:lnTo>
                      <a:lnTo>
                        <a:pt x="3764" y="1335"/>
                      </a:lnTo>
                      <a:lnTo>
                        <a:pt x="3743" y="1366"/>
                      </a:lnTo>
                      <a:lnTo>
                        <a:pt x="3714" y="1397"/>
                      </a:lnTo>
                      <a:lnTo>
                        <a:pt x="3699" y="1365"/>
                      </a:lnTo>
                      <a:lnTo>
                        <a:pt x="3682" y="1357"/>
                      </a:lnTo>
                      <a:lnTo>
                        <a:pt x="3691" y="1379"/>
                      </a:lnTo>
                      <a:lnTo>
                        <a:pt x="3689" y="1415"/>
                      </a:lnTo>
                      <a:lnTo>
                        <a:pt x="3660" y="1449"/>
                      </a:lnTo>
                      <a:lnTo>
                        <a:pt x="3654" y="1479"/>
                      </a:lnTo>
                      <a:lnTo>
                        <a:pt x="3626" y="1491"/>
                      </a:lnTo>
                      <a:lnTo>
                        <a:pt x="3601" y="1487"/>
                      </a:lnTo>
                      <a:lnTo>
                        <a:pt x="3607" y="1503"/>
                      </a:lnTo>
                      <a:lnTo>
                        <a:pt x="3593" y="1522"/>
                      </a:lnTo>
                      <a:lnTo>
                        <a:pt x="3635" y="1520"/>
                      </a:lnTo>
                      <a:lnTo>
                        <a:pt x="3642" y="1526"/>
                      </a:lnTo>
                      <a:lnTo>
                        <a:pt x="3637" y="1557"/>
                      </a:lnTo>
                      <a:lnTo>
                        <a:pt x="3617" y="1572"/>
                      </a:lnTo>
                      <a:lnTo>
                        <a:pt x="3627" y="1579"/>
                      </a:lnTo>
                      <a:lnTo>
                        <a:pt x="3648" y="1577"/>
                      </a:lnTo>
                      <a:lnTo>
                        <a:pt x="3652" y="1600"/>
                      </a:lnTo>
                      <a:lnTo>
                        <a:pt x="3642" y="1627"/>
                      </a:lnTo>
                      <a:lnTo>
                        <a:pt x="3614" y="1619"/>
                      </a:lnTo>
                      <a:lnTo>
                        <a:pt x="3609" y="1612"/>
                      </a:lnTo>
                      <a:lnTo>
                        <a:pt x="3608" y="1626"/>
                      </a:lnTo>
                      <a:lnTo>
                        <a:pt x="3623" y="1640"/>
                      </a:lnTo>
                      <a:lnTo>
                        <a:pt x="3634" y="1651"/>
                      </a:lnTo>
                      <a:lnTo>
                        <a:pt x="3608" y="1705"/>
                      </a:lnTo>
                      <a:lnTo>
                        <a:pt x="3589" y="1705"/>
                      </a:lnTo>
                      <a:lnTo>
                        <a:pt x="3582" y="1692"/>
                      </a:lnTo>
                      <a:lnTo>
                        <a:pt x="3572" y="1735"/>
                      </a:lnTo>
                      <a:lnTo>
                        <a:pt x="3572" y="1759"/>
                      </a:lnTo>
                      <a:lnTo>
                        <a:pt x="3536" y="1823"/>
                      </a:lnTo>
                      <a:lnTo>
                        <a:pt x="3478" y="1863"/>
                      </a:lnTo>
                      <a:lnTo>
                        <a:pt x="3429" y="1872"/>
                      </a:lnTo>
                      <a:lnTo>
                        <a:pt x="3359" y="1906"/>
                      </a:lnTo>
                      <a:lnTo>
                        <a:pt x="3325" y="1910"/>
                      </a:lnTo>
                      <a:lnTo>
                        <a:pt x="3316" y="1863"/>
                      </a:lnTo>
                      <a:lnTo>
                        <a:pt x="3322" y="1838"/>
                      </a:lnTo>
                      <a:lnTo>
                        <a:pt x="3305" y="1811"/>
                      </a:lnTo>
                      <a:lnTo>
                        <a:pt x="3299" y="1799"/>
                      </a:lnTo>
                      <a:lnTo>
                        <a:pt x="3282" y="1807"/>
                      </a:lnTo>
                      <a:lnTo>
                        <a:pt x="3264" y="1782"/>
                      </a:lnTo>
                      <a:lnTo>
                        <a:pt x="3248" y="1790"/>
                      </a:lnTo>
                      <a:lnTo>
                        <a:pt x="3220" y="1783"/>
                      </a:lnTo>
                      <a:lnTo>
                        <a:pt x="3206" y="1756"/>
                      </a:lnTo>
                      <a:lnTo>
                        <a:pt x="3194" y="1783"/>
                      </a:lnTo>
                      <a:lnTo>
                        <a:pt x="3206" y="1806"/>
                      </a:lnTo>
                      <a:lnTo>
                        <a:pt x="3174" y="1797"/>
                      </a:lnTo>
                      <a:lnTo>
                        <a:pt x="3161" y="1779"/>
                      </a:lnTo>
                      <a:lnTo>
                        <a:pt x="3161" y="1752"/>
                      </a:lnTo>
                      <a:lnTo>
                        <a:pt x="3141" y="1736"/>
                      </a:lnTo>
                      <a:lnTo>
                        <a:pt x="3122" y="1748"/>
                      </a:lnTo>
                      <a:lnTo>
                        <a:pt x="3091" y="1730"/>
                      </a:lnTo>
                      <a:lnTo>
                        <a:pt x="3072" y="1733"/>
                      </a:lnTo>
                      <a:lnTo>
                        <a:pt x="3047" y="1761"/>
                      </a:lnTo>
                      <a:lnTo>
                        <a:pt x="3005" y="1767"/>
                      </a:lnTo>
                      <a:lnTo>
                        <a:pt x="2998" y="1784"/>
                      </a:lnTo>
                      <a:lnTo>
                        <a:pt x="2973" y="1787"/>
                      </a:lnTo>
                      <a:lnTo>
                        <a:pt x="2954" y="1771"/>
                      </a:lnTo>
                      <a:lnTo>
                        <a:pt x="2935" y="1777"/>
                      </a:lnTo>
                      <a:lnTo>
                        <a:pt x="2896" y="1825"/>
                      </a:lnTo>
                      <a:lnTo>
                        <a:pt x="2871" y="1825"/>
                      </a:lnTo>
                      <a:lnTo>
                        <a:pt x="2874" y="1798"/>
                      </a:lnTo>
                      <a:lnTo>
                        <a:pt x="2869" y="1740"/>
                      </a:lnTo>
                      <a:lnTo>
                        <a:pt x="2855" y="1699"/>
                      </a:lnTo>
                      <a:lnTo>
                        <a:pt x="2862" y="1669"/>
                      </a:lnTo>
                      <a:lnTo>
                        <a:pt x="2852" y="1646"/>
                      </a:lnTo>
                      <a:lnTo>
                        <a:pt x="2855" y="1664"/>
                      </a:lnTo>
                      <a:lnTo>
                        <a:pt x="2839" y="1697"/>
                      </a:lnTo>
                      <a:lnTo>
                        <a:pt x="2818" y="1711"/>
                      </a:lnTo>
                      <a:lnTo>
                        <a:pt x="2796" y="1697"/>
                      </a:lnTo>
                      <a:lnTo>
                        <a:pt x="2767" y="1717"/>
                      </a:lnTo>
                      <a:lnTo>
                        <a:pt x="2724" y="1722"/>
                      </a:lnTo>
                      <a:lnTo>
                        <a:pt x="2698" y="1712"/>
                      </a:lnTo>
                      <a:lnTo>
                        <a:pt x="2662" y="1709"/>
                      </a:lnTo>
                      <a:lnTo>
                        <a:pt x="2651" y="1688"/>
                      </a:lnTo>
                      <a:lnTo>
                        <a:pt x="2625" y="1710"/>
                      </a:lnTo>
                      <a:lnTo>
                        <a:pt x="2606" y="1710"/>
                      </a:lnTo>
                      <a:lnTo>
                        <a:pt x="2586" y="1663"/>
                      </a:lnTo>
                      <a:lnTo>
                        <a:pt x="2585" y="1622"/>
                      </a:lnTo>
                      <a:lnTo>
                        <a:pt x="2576" y="1545"/>
                      </a:lnTo>
                      <a:lnTo>
                        <a:pt x="2546" y="1526"/>
                      </a:lnTo>
                      <a:lnTo>
                        <a:pt x="2538" y="1505"/>
                      </a:lnTo>
                      <a:lnTo>
                        <a:pt x="2557" y="1482"/>
                      </a:lnTo>
                      <a:lnTo>
                        <a:pt x="2580" y="1448"/>
                      </a:lnTo>
                      <a:lnTo>
                        <a:pt x="2576" y="1418"/>
                      </a:lnTo>
                      <a:lnTo>
                        <a:pt x="2560" y="1387"/>
                      </a:lnTo>
                      <a:lnTo>
                        <a:pt x="2510" y="1339"/>
                      </a:lnTo>
                      <a:lnTo>
                        <a:pt x="2468" y="1315"/>
                      </a:lnTo>
                      <a:lnTo>
                        <a:pt x="2428" y="1305"/>
                      </a:lnTo>
                      <a:lnTo>
                        <a:pt x="2427" y="1291"/>
                      </a:lnTo>
                      <a:lnTo>
                        <a:pt x="2458" y="1288"/>
                      </a:lnTo>
                      <a:lnTo>
                        <a:pt x="2485" y="1264"/>
                      </a:lnTo>
                      <a:lnTo>
                        <a:pt x="2544" y="1250"/>
                      </a:lnTo>
                      <a:lnTo>
                        <a:pt x="2584" y="1219"/>
                      </a:lnTo>
                      <a:lnTo>
                        <a:pt x="2617" y="1221"/>
                      </a:lnTo>
                      <a:lnTo>
                        <a:pt x="2586" y="1212"/>
                      </a:lnTo>
                      <a:lnTo>
                        <a:pt x="2541" y="1239"/>
                      </a:lnTo>
                      <a:lnTo>
                        <a:pt x="2488" y="1248"/>
                      </a:lnTo>
                      <a:lnTo>
                        <a:pt x="2465" y="1253"/>
                      </a:lnTo>
                      <a:lnTo>
                        <a:pt x="2430" y="1243"/>
                      </a:lnTo>
                      <a:lnTo>
                        <a:pt x="2409" y="1202"/>
                      </a:lnTo>
                      <a:lnTo>
                        <a:pt x="2420" y="1192"/>
                      </a:lnTo>
                      <a:lnTo>
                        <a:pt x="2439" y="1202"/>
                      </a:lnTo>
                      <a:lnTo>
                        <a:pt x="2424" y="1177"/>
                      </a:lnTo>
                      <a:lnTo>
                        <a:pt x="2373" y="1113"/>
                      </a:lnTo>
                      <a:lnTo>
                        <a:pt x="2369" y="1048"/>
                      </a:lnTo>
                      <a:lnTo>
                        <a:pt x="2392" y="1034"/>
                      </a:lnTo>
                      <a:lnTo>
                        <a:pt x="2395" y="1013"/>
                      </a:lnTo>
                      <a:lnTo>
                        <a:pt x="2387" y="991"/>
                      </a:lnTo>
                      <a:lnTo>
                        <a:pt x="2388" y="967"/>
                      </a:lnTo>
                      <a:lnTo>
                        <a:pt x="2388" y="967"/>
                      </a:lnTo>
                      <a:close/>
                      <a:moveTo>
                        <a:pt x="6820" y="1335"/>
                      </a:moveTo>
                      <a:lnTo>
                        <a:pt x="6800" y="1341"/>
                      </a:lnTo>
                      <a:lnTo>
                        <a:pt x="6819" y="1363"/>
                      </a:lnTo>
                      <a:lnTo>
                        <a:pt x="6842" y="1358"/>
                      </a:lnTo>
                      <a:lnTo>
                        <a:pt x="6820" y="1335"/>
                      </a:lnTo>
                      <a:lnTo>
                        <a:pt x="6820" y="1335"/>
                      </a:lnTo>
                      <a:close/>
                      <a:moveTo>
                        <a:pt x="6896" y="1444"/>
                      </a:moveTo>
                      <a:lnTo>
                        <a:pt x="6852" y="1444"/>
                      </a:lnTo>
                      <a:lnTo>
                        <a:pt x="6876" y="1452"/>
                      </a:lnTo>
                      <a:lnTo>
                        <a:pt x="6896" y="1444"/>
                      </a:lnTo>
                      <a:lnTo>
                        <a:pt x="6896" y="1444"/>
                      </a:lnTo>
                      <a:close/>
                      <a:moveTo>
                        <a:pt x="6922" y="1455"/>
                      </a:moveTo>
                      <a:lnTo>
                        <a:pt x="6922" y="1455"/>
                      </a:lnTo>
                      <a:lnTo>
                        <a:pt x="6924" y="1456"/>
                      </a:lnTo>
                      <a:lnTo>
                        <a:pt x="6927" y="1462"/>
                      </a:lnTo>
                      <a:lnTo>
                        <a:pt x="6933" y="1469"/>
                      </a:lnTo>
                      <a:lnTo>
                        <a:pt x="6988" y="1490"/>
                      </a:lnTo>
                      <a:lnTo>
                        <a:pt x="7066" y="1502"/>
                      </a:lnTo>
                      <a:lnTo>
                        <a:pt x="7138" y="1490"/>
                      </a:lnTo>
                      <a:lnTo>
                        <a:pt x="7157" y="1480"/>
                      </a:lnTo>
                      <a:lnTo>
                        <a:pt x="7100" y="1468"/>
                      </a:lnTo>
                      <a:lnTo>
                        <a:pt x="7071" y="1475"/>
                      </a:lnTo>
                      <a:lnTo>
                        <a:pt x="7020" y="1459"/>
                      </a:lnTo>
                      <a:lnTo>
                        <a:pt x="6985" y="1477"/>
                      </a:lnTo>
                      <a:lnTo>
                        <a:pt x="6922" y="1455"/>
                      </a:lnTo>
                      <a:lnTo>
                        <a:pt x="6922" y="1455"/>
                      </a:lnTo>
                      <a:close/>
                      <a:moveTo>
                        <a:pt x="6922" y="1291"/>
                      </a:moveTo>
                      <a:lnTo>
                        <a:pt x="6950" y="1320"/>
                      </a:lnTo>
                      <a:lnTo>
                        <a:pt x="6949" y="1299"/>
                      </a:lnTo>
                      <a:lnTo>
                        <a:pt x="6966" y="1301"/>
                      </a:lnTo>
                      <a:lnTo>
                        <a:pt x="6996" y="1340"/>
                      </a:lnTo>
                      <a:lnTo>
                        <a:pt x="6991" y="1363"/>
                      </a:lnTo>
                      <a:lnTo>
                        <a:pt x="7016" y="1367"/>
                      </a:lnTo>
                      <a:lnTo>
                        <a:pt x="7027" y="1367"/>
                      </a:lnTo>
                      <a:lnTo>
                        <a:pt x="7041" y="1375"/>
                      </a:lnTo>
                      <a:lnTo>
                        <a:pt x="7081" y="1367"/>
                      </a:lnTo>
                      <a:lnTo>
                        <a:pt x="7066" y="1353"/>
                      </a:lnTo>
                      <a:lnTo>
                        <a:pt x="7041" y="1340"/>
                      </a:lnTo>
                      <a:lnTo>
                        <a:pt x="7020" y="1304"/>
                      </a:lnTo>
                      <a:lnTo>
                        <a:pt x="6991" y="1286"/>
                      </a:lnTo>
                      <a:lnTo>
                        <a:pt x="6964" y="1286"/>
                      </a:lnTo>
                      <a:lnTo>
                        <a:pt x="6916" y="1278"/>
                      </a:lnTo>
                      <a:lnTo>
                        <a:pt x="6922" y="1291"/>
                      </a:lnTo>
                      <a:lnTo>
                        <a:pt x="6922" y="1291"/>
                      </a:lnTo>
                      <a:close/>
                      <a:moveTo>
                        <a:pt x="6426" y="2147"/>
                      </a:moveTo>
                      <a:lnTo>
                        <a:pt x="6435" y="2180"/>
                      </a:lnTo>
                      <a:lnTo>
                        <a:pt x="6436" y="2208"/>
                      </a:lnTo>
                      <a:lnTo>
                        <a:pt x="6448" y="2220"/>
                      </a:lnTo>
                      <a:lnTo>
                        <a:pt x="6449" y="2181"/>
                      </a:lnTo>
                      <a:lnTo>
                        <a:pt x="6426" y="2147"/>
                      </a:lnTo>
                      <a:lnTo>
                        <a:pt x="6426" y="2147"/>
                      </a:lnTo>
                      <a:close/>
                      <a:moveTo>
                        <a:pt x="6517" y="2113"/>
                      </a:moveTo>
                      <a:lnTo>
                        <a:pt x="6483" y="2132"/>
                      </a:lnTo>
                      <a:lnTo>
                        <a:pt x="6469" y="2204"/>
                      </a:lnTo>
                      <a:lnTo>
                        <a:pt x="6456" y="2223"/>
                      </a:lnTo>
                      <a:lnTo>
                        <a:pt x="6479" y="2215"/>
                      </a:lnTo>
                      <a:lnTo>
                        <a:pt x="6502" y="2144"/>
                      </a:lnTo>
                      <a:lnTo>
                        <a:pt x="6517" y="2113"/>
                      </a:lnTo>
                      <a:lnTo>
                        <a:pt x="6517" y="2113"/>
                      </a:lnTo>
                      <a:close/>
                      <a:moveTo>
                        <a:pt x="6785" y="2343"/>
                      </a:moveTo>
                      <a:lnTo>
                        <a:pt x="6773" y="2358"/>
                      </a:lnTo>
                      <a:lnTo>
                        <a:pt x="6781" y="2366"/>
                      </a:lnTo>
                      <a:lnTo>
                        <a:pt x="6789" y="2357"/>
                      </a:lnTo>
                      <a:lnTo>
                        <a:pt x="6785" y="2343"/>
                      </a:lnTo>
                      <a:lnTo>
                        <a:pt x="6785" y="2343"/>
                      </a:lnTo>
                      <a:close/>
                      <a:moveTo>
                        <a:pt x="6686" y="2283"/>
                      </a:moveTo>
                      <a:lnTo>
                        <a:pt x="6672" y="2273"/>
                      </a:lnTo>
                      <a:lnTo>
                        <a:pt x="6676" y="2287"/>
                      </a:lnTo>
                      <a:lnTo>
                        <a:pt x="6677" y="2322"/>
                      </a:lnTo>
                      <a:lnTo>
                        <a:pt x="6691" y="2334"/>
                      </a:lnTo>
                      <a:lnTo>
                        <a:pt x="6698" y="2354"/>
                      </a:lnTo>
                      <a:lnTo>
                        <a:pt x="6687" y="2341"/>
                      </a:lnTo>
                      <a:lnTo>
                        <a:pt x="6675" y="2341"/>
                      </a:lnTo>
                      <a:lnTo>
                        <a:pt x="6672" y="2372"/>
                      </a:lnTo>
                      <a:lnTo>
                        <a:pt x="6688" y="2389"/>
                      </a:lnTo>
                      <a:lnTo>
                        <a:pt x="6705" y="2386"/>
                      </a:lnTo>
                      <a:lnTo>
                        <a:pt x="6737" y="2357"/>
                      </a:lnTo>
                      <a:lnTo>
                        <a:pt x="6743" y="2341"/>
                      </a:lnTo>
                      <a:lnTo>
                        <a:pt x="6728" y="2332"/>
                      </a:lnTo>
                      <a:lnTo>
                        <a:pt x="6716" y="2309"/>
                      </a:lnTo>
                      <a:lnTo>
                        <a:pt x="6686" y="2283"/>
                      </a:lnTo>
                      <a:lnTo>
                        <a:pt x="6686" y="2283"/>
                      </a:lnTo>
                      <a:close/>
                      <a:moveTo>
                        <a:pt x="6747" y="2294"/>
                      </a:moveTo>
                      <a:lnTo>
                        <a:pt x="6747" y="2294"/>
                      </a:lnTo>
                      <a:lnTo>
                        <a:pt x="6742" y="2298"/>
                      </a:lnTo>
                      <a:lnTo>
                        <a:pt x="6737" y="2301"/>
                      </a:lnTo>
                      <a:lnTo>
                        <a:pt x="6739" y="2318"/>
                      </a:lnTo>
                      <a:lnTo>
                        <a:pt x="6752" y="2329"/>
                      </a:lnTo>
                      <a:lnTo>
                        <a:pt x="6770" y="2326"/>
                      </a:lnTo>
                      <a:lnTo>
                        <a:pt x="6765" y="2309"/>
                      </a:lnTo>
                      <a:lnTo>
                        <a:pt x="6747" y="2294"/>
                      </a:lnTo>
                      <a:lnTo>
                        <a:pt x="6747" y="2294"/>
                      </a:lnTo>
                      <a:close/>
                      <a:moveTo>
                        <a:pt x="6700" y="2243"/>
                      </a:moveTo>
                      <a:lnTo>
                        <a:pt x="6680" y="2238"/>
                      </a:lnTo>
                      <a:lnTo>
                        <a:pt x="6677" y="2255"/>
                      </a:lnTo>
                      <a:lnTo>
                        <a:pt x="6703" y="2284"/>
                      </a:lnTo>
                      <a:lnTo>
                        <a:pt x="6724" y="2295"/>
                      </a:lnTo>
                      <a:lnTo>
                        <a:pt x="6734" y="2288"/>
                      </a:lnTo>
                      <a:lnTo>
                        <a:pt x="6705" y="2261"/>
                      </a:lnTo>
                      <a:lnTo>
                        <a:pt x="6700" y="2243"/>
                      </a:lnTo>
                      <a:lnTo>
                        <a:pt x="6700" y="2243"/>
                      </a:lnTo>
                      <a:close/>
                      <a:moveTo>
                        <a:pt x="6764" y="2218"/>
                      </a:moveTo>
                      <a:lnTo>
                        <a:pt x="6735" y="2228"/>
                      </a:lnTo>
                      <a:lnTo>
                        <a:pt x="6710" y="2250"/>
                      </a:lnTo>
                      <a:lnTo>
                        <a:pt x="6716" y="2259"/>
                      </a:lnTo>
                      <a:lnTo>
                        <a:pt x="6752" y="2279"/>
                      </a:lnTo>
                      <a:lnTo>
                        <a:pt x="6767" y="2289"/>
                      </a:lnTo>
                      <a:lnTo>
                        <a:pt x="6784" y="2267"/>
                      </a:lnTo>
                      <a:lnTo>
                        <a:pt x="6787" y="2249"/>
                      </a:lnTo>
                      <a:lnTo>
                        <a:pt x="6780" y="2244"/>
                      </a:lnTo>
                      <a:lnTo>
                        <a:pt x="6783" y="2235"/>
                      </a:lnTo>
                      <a:lnTo>
                        <a:pt x="6773" y="2219"/>
                      </a:lnTo>
                      <a:lnTo>
                        <a:pt x="6764" y="2218"/>
                      </a:lnTo>
                      <a:lnTo>
                        <a:pt x="6764" y="2218"/>
                      </a:lnTo>
                      <a:close/>
                      <a:moveTo>
                        <a:pt x="6698" y="2180"/>
                      </a:moveTo>
                      <a:lnTo>
                        <a:pt x="6688" y="2180"/>
                      </a:lnTo>
                      <a:lnTo>
                        <a:pt x="6683" y="2191"/>
                      </a:lnTo>
                      <a:lnTo>
                        <a:pt x="6698" y="2191"/>
                      </a:lnTo>
                      <a:lnTo>
                        <a:pt x="6698" y="2180"/>
                      </a:lnTo>
                      <a:lnTo>
                        <a:pt x="6698" y="2180"/>
                      </a:lnTo>
                      <a:close/>
                      <a:moveTo>
                        <a:pt x="6751" y="2131"/>
                      </a:moveTo>
                      <a:lnTo>
                        <a:pt x="6767" y="2149"/>
                      </a:lnTo>
                      <a:lnTo>
                        <a:pt x="6780" y="2150"/>
                      </a:lnTo>
                      <a:lnTo>
                        <a:pt x="6766" y="2130"/>
                      </a:lnTo>
                      <a:lnTo>
                        <a:pt x="6751" y="2131"/>
                      </a:lnTo>
                      <a:lnTo>
                        <a:pt x="6751" y="2131"/>
                      </a:lnTo>
                      <a:close/>
                      <a:moveTo>
                        <a:pt x="6745" y="2142"/>
                      </a:moveTo>
                      <a:lnTo>
                        <a:pt x="6729" y="2140"/>
                      </a:lnTo>
                      <a:lnTo>
                        <a:pt x="6714" y="2166"/>
                      </a:lnTo>
                      <a:lnTo>
                        <a:pt x="6699" y="2170"/>
                      </a:lnTo>
                      <a:lnTo>
                        <a:pt x="6716" y="2175"/>
                      </a:lnTo>
                      <a:lnTo>
                        <a:pt x="6719" y="2188"/>
                      </a:lnTo>
                      <a:lnTo>
                        <a:pt x="6735" y="2185"/>
                      </a:lnTo>
                      <a:lnTo>
                        <a:pt x="6711" y="2202"/>
                      </a:lnTo>
                      <a:lnTo>
                        <a:pt x="6716" y="2222"/>
                      </a:lnTo>
                      <a:lnTo>
                        <a:pt x="6729" y="2221"/>
                      </a:lnTo>
                      <a:lnTo>
                        <a:pt x="6752" y="2205"/>
                      </a:lnTo>
                      <a:lnTo>
                        <a:pt x="6772" y="2205"/>
                      </a:lnTo>
                      <a:lnTo>
                        <a:pt x="6780" y="2189"/>
                      </a:lnTo>
                      <a:lnTo>
                        <a:pt x="6779" y="2159"/>
                      </a:lnTo>
                      <a:lnTo>
                        <a:pt x="6766" y="2157"/>
                      </a:lnTo>
                      <a:lnTo>
                        <a:pt x="6745" y="2142"/>
                      </a:lnTo>
                      <a:lnTo>
                        <a:pt x="6745" y="2142"/>
                      </a:lnTo>
                      <a:close/>
                      <a:moveTo>
                        <a:pt x="6296" y="2411"/>
                      </a:moveTo>
                      <a:lnTo>
                        <a:pt x="6324" y="2397"/>
                      </a:lnTo>
                      <a:lnTo>
                        <a:pt x="6315" y="2392"/>
                      </a:lnTo>
                      <a:lnTo>
                        <a:pt x="6296" y="2411"/>
                      </a:lnTo>
                      <a:lnTo>
                        <a:pt x="6296" y="2411"/>
                      </a:lnTo>
                      <a:close/>
                      <a:moveTo>
                        <a:pt x="6266" y="2426"/>
                      </a:moveTo>
                      <a:lnTo>
                        <a:pt x="6309" y="2448"/>
                      </a:lnTo>
                      <a:lnTo>
                        <a:pt x="6298" y="2431"/>
                      </a:lnTo>
                      <a:lnTo>
                        <a:pt x="6266" y="2426"/>
                      </a:lnTo>
                      <a:lnTo>
                        <a:pt x="6266" y="2426"/>
                      </a:lnTo>
                      <a:close/>
                      <a:moveTo>
                        <a:pt x="6120" y="2498"/>
                      </a:moveTo>
                      <a:lnTo>
                        <a:pt x="6101" y="2505"/>
                      </a:lnTo>
                      <a:lnTo>
                        <a:pt x="6114" y="2508"/>
                      </a:lnTo>
                      <a:lnTo>
                        <a:pt x="6114" y="2508"/>
                      </a:lnTo>
                      <a:lnTo>
                        <a:pt x="6117" y="2503"/>
                      </a:lnTo>
                      <a:lnTo>
                        <a:pt x="6119" y="2499"/>
                      </a:lnTo>
                      <a:lnTo>
                        <a:pt x="6120" y="2498"/>
                      </a:lnTo>
                      <a:lnTo>
                        <a:pt x="6120" y="2498"/>
                      </a:lnTo>
                      <a:close/>
                      <a:moveTo>
                        <a:pt x="6162" y="2479"/>
                      </a:moveTo>
                      <a:lnTo>
                        <a:pt x="6118" y="2482"/>
                      </a:lnTo>
                      <a:lnTo>
                        <a:pt x="6140" y="2492"/>
                      </a:lnTo>
                      <a:lnTo>
                        <a:pt x="6158" y="2486"/>
                      </a:lnTo>
                      <a:lnTo>
                        <a:pt x="6162" y="2479"/>
                      </a:lnTo>
                      <a:lnTo>
                        <a:pt x="6162" y="2479"/>
                      </a:lnTo>
                      <a:close/>
                      <a:moveTo>
                        <a:pt x="6166" y="2603"/>
                      </a:moveTo>
                      <a:lnTo>
                        <a:pt x="6147" y="2602"/>
                      </a:lnTo>
                      <a:lnTo>
                        <a:pt x="6116" y="2622"/>
                      </a:lnTo>
                      <a:lnTo>
                        <a:pt x="6111" y="2635"/>
                      </a:lnTo>
                      <a:lnTo>
                        <a:pt x="6136" y="2630"/>
                      </a:lnTo>
                      <a:lnTo>
                        <a:pt x="6158" y="2614"/>
                      </a:lnTo>
                      <a:lnTo>
                        <a:pt x="6166" y="2603"/>
                      </a:lnTo>
                      <a:lnTo>
                        <a:pt x="6166" y="2603"/>
                      </a:lnTo>
                      <a:close/>
                      <a:moveTo>
                        <a:pt x="6220" y="2462"/>
                      </a:moveTo>
                      <a:lnTo>
                        <a:pt x="6174" y="2504"/>
                      </a:lnTo>
                      <a:lnTo>
                        <a:pt x="6172" y="2519"/>
                      </a:lnTo>
                      <a:lnTo>
                        <a:pt x="6178" y="2532"/>
                      </a:lnTo>
                      <a:lnTo>
                        <a:pt x="6159" y="2547"/>
                      </a:lnTo>
                      <a:lnTo>
                        <a:pt x="6159" y="2572"/>
                      </a:lnTo>
                      <a:lnTo>
                        <a:pt x="6184" y="2593"/>
                      </a:lnTo>
                      <a:lnTo>
                        <a:pt x="6206" y="2587"/>
                      </a:lnTo>
                      <a:lnTo>
                        <a:pt x="6245" y="2538"/>
                      </a:lnTo>
                      <a:lnTo>
                        <a:pt x="6257" y="2496"/>
                      </a:lnTo>
                      <a:lnTo>
                        <a:pt x="6251" y="2472"/>
                      </a:lnTo>
                      <a:lnTo>
                        <a:pt x="6260" y="2455"/>
                      </a:lnTo>
                      <a:lnTo>
                        <a:pt x="6257" y="2442"/>
                      </a:lnTo>
                      <a:lnTo>
                        <a:pt x="6237" y="2437"/>
                      </a:lnTo>
                      <a:lnTo>
                        <a:pt x="6221" y="2449"/>
                      </a:lnTo>
                      <a:lnTo>
                        <a:pt x="6220" y="2462"/>
                      </a:lnTo>
                      <a:lnTo>
                        <a:pt x="6220" y="2462"/>
                      </a:lnTo>
                      <a:close/>
                      <a:moveTo>
                        <a:pt x="5962" y="2294"/>
                      </a:moveTo>
                      <a:lnTo>
                        <a:pt x="5986" y="2281"/>
                      </a:lnTo>
                      <a:lnTo>
                        <a:pt x="5968" y="2272"/>
                      </a:lnTo>
                      <a:lnTo>
                        <a:pt x="5962" y="2294"/>
                      </a:lnTo>
                      <a:lnTo>
                        <a:pt x="5962" y="2294"/>
                      </a:lnTo>
                      <a:close/>
                      <a:moveTo>
                        <a:pt x="5883" y="2347"/>
                      </a:moveTo>
                      <a:lnTo>
                        <a:pt x="5865" y="2360"/>
                      </a:lnTo>
                      <a:lnTo>
                        <a:pt x="5889" y="2361"/>
                      </a:lnTo>
                      <a:lnTo>
                        <a:pt x="5883" y="2347"/>
                      </a:lnTo>
                      <a:lnTo>
                        <a:pt x="5883" y="2347"/>
                      </a:lnTo>
                      <a:close/>
                      <a:moveTo>
                        <a:pt x="5946" y="2605"/>
                      </a:moveTo>
                      <a:lnTo>
                        <a:pt x="5911" y="2623"/>
                      </a:lnTo>
                      <a:lnTo>
                        <a:pt x="5931" y="2623"/>
                      </a:lnTo>
                      <a:lnTo>
                        <a:pt x="5946" y="2605"/>
                      </a:lnTo>
                      <a:lnTo>
                        <a:pt x="5946" y="2605"/>
                      </a:lnTo>
                      <a:close/>
                      <a:moveTo>
                        <a:pt x="5889" y="2554"/>
                      </a:moveTo>
                      <a:lnTo>
                        <a:pt x="5909" y="2544"/>
                      </a:lnTo>
                      <a:lnTo>
                        <a:pt x="5931" y="2557"/>
                      </a:lnTo>
                      <a:lnTo>
                        <a:pt x="5937" y="2584"/>
                      </a:lnTo>
                      <a:lnTo>
                        <a:pt x="5912" y="2590"/>
                      </a:lnTo>
                      <a:lnTo>
                        <a:pt x="5890" y="2572"/>
                      </a:lnTo>
                      <a:lnTo>
                        <a:pt x="5889" y="2554"/>
                      </a:lnTo>
                      <a:lnTo>
                        <a:pt x="5889" y="2554"/>
                      </a:lnTo>
                      <a:close/>
                      <a:moveTo>
                        <a:pt x="5704" y="2437"/>
                      </a:moveTo>
                      <a:lnTo>
                        <a:pt x="5720" y="2425"/>
                      </a:lnTo>
                      <a:lnTo>
                        <a:pt x="5737" y="2437"/>
                      </a:lnTo>
                      <a:lnTo>
                        <a:pt x="5728" y="2451"/>
                      </a:lnTo>
                      <a:lnTo>
                        <a:pt x="5709" y="2450"/>
                      </a:lnTo>
                      <a:lnTo>
                        <a:pt x="5704" y="2437"/>
                      </a:lnTo>
                      <a:lnTo>
                        <a:pt x="5704" y="2437"/>
                      </a:lnTo>
                      <a:close/>
                      <a:moveTo>
                        <a:pt x="5743" y="2637"/>
                      </a:moveTo>
                      <a:lnTo>
                        <a:pt x="5774" y="2635"/>
                      </a:lnTo>
                      <a:lnTo>
                        <a:pt x="5788" y="2644"/>
                      </a:lnTo>
                      <a:lnTo>
                        <a:pt x="5760" y="2647"/>
                      </a:lnTo>
                      <a:lnTo>
                        <a:pt x="5743" y="2637"/>
                      </a:lnTo>
                      <a:lnTo>
                        <a:pt x="5743" y="2637"/>
                      </a:lnTo>
                      <a:close/>
                      <a:moveTo>
                        <a:pt x="5480" y="2519"/>
                      </a:moveTo>
                      <a:lnTo>
                        <a:pt x="5512" y="2497"/>
                      </a:lnTo>
                      <a:lnTo>
                        <a:pt x="5491" y="2486"/>
                      </a:lnTo>
                      <a:lnTo>
                        <a:pt x="5478" y="2499"/>
                      </a:lnTo>
                      <a:lnTo>
                        <a:pt x="5480" y="2519"/>
                      </a:lnTo>
                      <a:lnTo>
                        <a:pt x="5480" y="2519"/>
                      </a:lnTo>
                      <a:close/>
                      <a:moveTo>
                        <a:pt x="5571" y="2617"/>
                      </a:moveTo>
                      <a:lnTo>
                        <a:pt x="5621" y="2620"/>
                      </a:lnTo>
                      <a:lnTo>
                        <a:pt x="5649" y="2615"/>
                      </a:lnTo>
                      <a:lnTo>
                        <a:pt x="5649" y="2632"/>
                      </a:lnTo>
                      <a:lnTo>
                        <a:pt x="5609" y="2647"/>
                      </a:lnTo>
                      <a:lnTo>
                        <a:pt x="5575" y="2630"/>
                      </a:lnTo>
                      <a:lnTo>
                        <a:pt x="5571" y="2617"/>
                      </a:lnTo>
                      <a:lnTo>
                        <a:pt x="5571" y="2617"/>
                      </a:lnTo>
                      <a:close/>
                      <a:moveTo>
                        <a:pt x="5522" y="2630"/>
                      </a:moveTo>
                      <a:lnTo>
                        <a:pt x="5546" y="2624"/>
                      </a:lnTo>
                      <a:lnTo>
                        <a:pt x="5545" y="2643"/>
                      </a:lnTo>
                      <a:lnTo>
                        <a:pt x="5522" y="2630"/>
                      </a:lnTo>
                      <a:lnTo>
                        <a:pt x="5522" y="2630"/>
                      </a:lnTo>
                      <a:close/>
                      <a:moveTo>
                        <a:pt x="5444" y="2620"/>
                      </a:moveTo>
                      <a:lnTo>
                        <a:pt x="5467" y="2609"/>
                      </a:lnTo>
                      <a:lnTo>
                        <a:pt x="5483" y="2623"/>
                      </a:lnTo>
                      <a:lnTo>
                        <a:pt x="5463" y="2634"/>
                      </a:lnTo>
                      <a:lnTo>
                        <a:pt x="5444" y="2620"/>
                      </a:lnTo>
                      <a:lnTo>
                        <a:pt x="5444" y="2620"/>
                      </a:lnTo>
                      <a:close/>
                      <a:moveTo>
                        <a:pt x="4806" y="2981"/>
                      </a:moveTo>
                      <a:lnTo>
                        <a:pt x="4795" y="3016"/>
                      </a:lnTo>
                      <a:lnTo>
                        <a:pt x="4812" y="3029"/>
                      </a:lnTo>
                      <a:lnTo>
                        <a:pt x="4868" y="3026"/>
                      </a:lnTo>
                      <a:lnTo>
                        <a:pt x="4917" y="2994"/>
                      </a:lnTo>
                      <a:lnTo>
                        <a:pt x="4947" y="2985"/>
                      </a:lnTo>
                      <a:lnTo>
                        <a:pt x="4976" y="2987"/>
                      </a:lnTo>
                      <a:lnTo>
                        <a:pt x="5007" y="2963"/>
                      </a:lnTo>
                      <a:lnTo>
                        <a:pt x="5028" y="2931"/>
                      </a:lnTo>
                      <a:lnTo>
                        <a:pt x="5093" y="2883"/>
                      </a:lnTo>
                      <a:lnTo>
                        <a:pt x="5108" y="2863"/>
                      </a:lnTo>
                      <a:lnTo>
                        <a:pt x="5126" y="2855"/>
                      </a:lnTo>
                      <a:lnTo>
                        <a:pt x="5085" y="2817"/>
                      </a:lnTo>
                      <a:lnTo>
                        <a:pt x="5049" y="2777"/>
                      </a:lnTo>
                      <a:lnTo>
                        <a:pt x="5034" y="2784"/>
                      </a:lnTo>
                      <a:lnTo>
                        <a:pt x="5005" y="2793"/>
                      </a:lnTo>
                      <a:lnTo>
                        <a:pt x="5003" y="2837"/>
                      </a:lnTo>
                      <a:lnTo>
                        <a:pt x="4973" y="2842"/>
                      </a:lnTo>
                      <a:lnTo>
                        <a:pt x="4937" y="2861"/>
                      </a:lnTo>
                      <a:lnTo>
                        <a:pt x="4911" y="2831"/>
                      </a:lnTo>
                      <a:lnTo>
                        <a:pt x="4901" y="2840"/>
                      </a:lnTo>
                      <a:lnTo>
                        <a:pt x="4868" y="2860"/>
                      </a:lnTo>
                      <a:lnTo>
                        <a:pt x="4855" y="2896"/>
                      </a:lnTo>
                      <a:lnTo>
                        <a:pt x="4824" y="2949"/>
                      </a:lnTo>
                      <a:lnTo>
                        <a:pt x="4818" y="2963"/>
                      </a:lnTo>
                      <a:lnTo>
                        <a:pt x="4832" y="2976"/>
                      </a:lnTo>
                      <a:lnTo>
                        <a:pt x="4838" y="2990"/>
                      </a:lnTo>
                      <a:lnTo>
                        <a:pt x="4819" y="2990"/>
                      </a:lnTo>
                      <a:lnTo>
                        <a:pt x="4806" y="2981"/>
                      </a:lnTo>
                      <a:lnTo>
                        <a:pt x="4806" y="2981"/>
                      </a:lnTo>
                      <a:close/>
                      <a:moveTo>
                        <a:pt x="4771" y="3018"/>
                      </a:moveTo>
                      <a:lnTo>
                        <a:pt x="4784" y="2984"/>
                      </a:lnTo>
                      <a:lnTo>
                        <a:pt x="4771" y="2983"/>
                      </a:lnTo>
                      <a:lnTo>
                        <a:pt x="4754" y="3012"/>
                      </a:lnTo>
                      <a:lnTo>
                        <a:pt x="4771" y="3018"/>
                      </a:lnTo>
                      <a:lnTo>
                        <a:pt x="4771" y="3018"/>
                      </a:lnTo>
                      <a:close/>
                      <a:moveTo>
                        <a:pt x="4775" y="3043"/>
                      </a:moveTo>
                      <a:lnTo>
                        <a:pt x="4743" y="3057"/>
                      </a:lnTo>
                      <a:lnTo>
                        <a:pt x="4750" y="3063"/>
                      </a:lnTo>
                      <a:lnTo>
                        <a:pt x="4696" y="3089"/>
                      </a:lnTo>
                      <a:lnTo>
                        <a:pt x="4670" y="3112"/>
                      </a:lnTo>
                      <a:lnTo>
                        <a:pt x="4695" y="3121"/>
                      </a:lnTo>
                      <a:lnTo>
                        <a:pt x="4773" y="3089"/>
                      </a:lnTo>
                      <a:lnTo>
                        <a:pt x="4784" y="3062"/>
                      </a:lnTo>
                      <a:lnTo>
                        <a:pt x="4775" y="3043"/>
                      </a:lnTo>
                      <a:lnTo>
                        <a:pt x="4775" y="3043"/>
                      </a:lnTo>
                      <a:close/>
                      <a:moveTo>
                        <a:pt x="4521" y="3035"/>
                      </a:moveTo>
                      <a:lnTo>
                        <a:pt x="4540" y="3048"/>
                      </a:lnTo>
                      <a:lnTo>
                        <a:pt x="4544" y="3064"/>
                      </a:lnTo>
                      <a:lnTo>
                        <a:pt x="4521" y="3075"/>
                      </a:lnTo>
                      <a:lnTo>
                        <a:pt x="4491" y="3073"/>
                      </a:lnTo>
                      <a:lnTo>
                        <a:pt x="4507" y="3046"/>
                      </a:lnTo>
                      <a:lnTo>
                        <a:pt x="4521" y="3035"/>
                      </a:lnTo>
                      <a:lnTo>
                        <a:pt x="4521" y="3035"/>
                      </a:lnTo>
                      <a:close/>
                      <a:moveTo>
                        <a:pt x="4026" y="2852"/>
                      </a:moveTo>
                      <a:lnTo>
                        <a:pt x="4100" y="2814"/>
                      </a:lnTo>
                      <a:lnTo>
                        <a:pt x="4145" y="2849"/>
                      </a:lnTo>
                      <a:lnTo>
                        <a:pt x="4176" y="2849"/>
                      </a:lnTo>
                      <a:lnTo>
                        <a:pt x="4207" y="2833"/>
                      </a:lnTo>
                      <a:lnTo>
                        <a:pt x="4248" y="2852"/>
                      </a:lnTo>
                      <a:lnTo>
                        <a:pt x="4258" y="2883"/>
                      </a:lnTo>
                      <a:lnTo>
                        <a:pt x="4292" y="2883"/>
                      </a:lnTo>
                      <a:lnTo>
                        <a:pt x="4320" y="2926"/>
                      </a:lnTo>
                      <a:lnTo>
                        <a:pt x="4349" y="2953"/>
                      </a:lnTo>
                      <a:lnTo>
                        <a:pt x="4350" y="2976"/>
                      </a:lnTo>
                      <a:lnTo>
                        <a:pt x="4307" y="2997"/>
                      </a:lnTo>
                      <a:lnTo>
                        <a:pt x="4258" y="3002"/>
                      </a:lnTo>
                      <a:lnTo>
                        <a:pt x="4219" y="2985"/>
                      </a:lnTo>
                      <a:lnTo>
                        <a:pt x="4190" y="2945"/>
                      </a:lnTo>
                      <a:lnTo>
                        <a:pt x="4163" y="2939"/>
                      </a:lnTo>
                      <a:lnTo>
                        <a:pt x="4136" y="2906"/>
                      </a:lnTo>
                      <a:lnTo>
                        <a:pt x="4097" y="2912"/>
                      </a:lnTo>
                      <a:lnTo>
                        <a:pt x="4051" y="2902"/>
                      </a:lnTo>
                      <a:lnTo>
                        <a:pt x="4023" y="2877"/>
                      </a:lnTo>
                      <a:lnTo>
                        <a:pt x="4026" y="2852"/>
                      </a:lnTo>
                      <a:lnTo>
                        <a:pt x="4026" y="2852"/>
                      </a:lnTo>
                      <a:close/>
                      <a:moveTo>
                        <a:pt x="3496" y="2460"/>
                      </a:moveTo>
                      <a:lnTo>
                        <a:pt x="3522" y="2461"/>
                      </a:lnTo>
                      <a:lnTo>
                        <a:pt x="3530" y="2459"/>
                      </a:lnTo>
                      <a:lnTo>
                        <a:pt x="3527" y="2469"/>
                      </a:lnTo>
                      <a:lnTo>
                        <a:pt x="3502" y="2468"/>
                      </a:lnTo>
                      <a:lnTo>
                        <a:pt x="3496" y="2460"/>
                      </a:lnTo>
                      <a:lnTo>
                        <a:pt x="3496" y="2460"/>
                      </a:lnTo>
                      <a:close/>
                      <a:moveTo>
                        <a:pt x="3397" y="2408"/>
                      </a:moveTo>
                      <a:lnTo>
                        <a:pt x="3421" y="2430"/>
                      </a:lnTo>
                      <a:lnTo>
                        <a:pt x="3442" y="2406"/>
                      </a:lnTo>
                      <a:lnTo>
                        <a:pt x="3459" y="2408"/>
                      </a:lnTo>
                      <a:lnTo>
                        <a:pt x="3470" y="2408"/>
                      </a:lnTo>
                      <a:lnTo>
                        <a:pt x="3464" y="2399"/>
                      </a:lnTo>
                      <a:lnTo>
                        <a:pt x="3442" y="2390"/>
                      </a:lnTo>
                      <a:lnTo>
                        <a:pt x="3411" y="2386"/>
                      </a:lnTo>
                      <a:lnTo>
                        <a:pt x="3397" y="2398"/>
                      </a:lnTo>
                      <a:lnTo>
                        <a:pt x="3397" y="2408"/>
                      </a:lnTo>
                      <a:lnTo>
                        <a:pt x="3397" y="2408"/>
                      </a:lnTo>
                      <a:close/>
                      <a:moveTo>
                        <a:pt x="5238" y="2581"/>
                      </a:moveTo>
                      <a:lnTo>
                        <a:pt x="5275" y="2559"/>
                      </a:lnTo>
                      <a:lnTo>
                        <a:pt x="5328" y="2571"/>
                      </a:lnTo>
                      <a:lnTo>
                        <a:pt x="5347" y="2586"/>
                      </a:lnTo>
                      <a:lnTo>
                        <a:pt x="5355" y="2571"/>
                      </a:lnTo>
                      <a:lnTo>
                        <a:pt x="5379" y="2551"/>
                      </a:lnTo>
                      <a:lnTo>
                        <a:pt x="5406" y="2538"/>
                      </a:lnTo>
                      <a:lnTo>
                        <a:pt x="5399" y="2519"/>
                      </a:lnTo>
                      <a:lnTo>
                        <a:pt x="5371" y="2507"/>
                      </a:lnTo>
                      <a:lnTo>
                        <a:pt x="5345" y="2526"/>
                      </a:lnTo>
                      <a:lnTo>
                        <a:pt x="5287" y="2532"/>
                      </a:lnTo>
                      <a:lnTo>
                        <a:pt x="5269" y="2517"/>
                      </a:lnTo>
                      <a:lnTo>
                        <a:pt x="5243" y="2530"/>
                      </a:lnTo>
                      <a:lnTo>
                        <a:pt x="5230" y="2566"/>
                      </a:lnTo>
                      <a:lnTo>
                        <a:pt x="5238" y="2581"/>
                      </a:lnTo>
                      <a:lnTo>
                        <a:pt x="5238" y="2581"/>
                      </a:lnTo>
                      <a:close/>
                      <a:moveTo>
                        <a:pt x="5180" y="2627"/>
                      </a:moveTo>
                      <a:lnTo>
                        <a:pt x="5171" y="2642"/>
                      </a:lnTo>
                      <a:lnTo>
                        <a:pt x="5177" y="2650"/>
                      </a:lnTo>
                      <a:lnTo>
                        <a:pt x="5189" y="2640"/>
                      </a:lnTo>
                      <a:lnTo>
                        <a:pt x="5180" y="2627"/>
                      </a:lnTo>
                      <a:lnTo>
                        <a:pt x="5180" y="2627"/>
                      </a:lnTo>
                      <a:close/>
                      <a:moveTo>
                        <a:pt x="5026" y="2624"/>
                      </a:moveTo>
                      <a:lnTo>
                        <a:pt x="4992" y="2639"/>
                      </a:lnTo>
                      <a:lnTo>
                        <a:pt x="5005" y="2649"/>
                      </a:lnTo>
                      <a:lnTo>
                        <a:pt x="4994" y="2661"/>
                      </a:lnTo>
                      <a:lnTo>
                        <a:pt x="4997" y="2675"/>
                      </a:lnTo>
                      <a:lnTo>
                        <a:pt x="5028" y="2682"/>
                      </a:lnTo>
                      <a:lnTo>
                        <a:pt x="5086" y="2661"/>
                      </a:lnTo>
                      <a:lnTo>
                        <a:pt x="5105" y="2639"/>
                      </a:lnTo>
                      <a:lnTo>
                        <a:pt x="5088" y="2627"/>
                      </a:lnTo>
                      <a:lnTo>
                        <a:pt x="5040" y="2632"/>
                      </a:lnTo>
                      <a:lnTo>
                        <a:pt x="5026" y="2624"/>
                      </a:lnTo>
                      <a:lnTo>
                        <a:pt x="5026" y="2624"/>
                      </a:lnTo>
                      <a:close/>
                      <a:moveTo>
                        <a:pt x="4902" y="2691"/>
                      </a:moveTo>
                      <a:lnTo>
                        <a:pt x="4925" y="2690"/>
                      </a:lnTo>
                      <a:lnTo>
                        <a:pt x="4942" y="2706"/>
                      </a:lnTo>
                      <a:lnTo>
                        <a:pt x="4968" y="2670"/>
                      </a:lnTo>
                      <a:lnTo>
                        <a:pt x="4965" y="2656"/>
                      </a:lnTo>
                      <a:lnTo>
                        <a:pt x="4949" y="2671"/>
                      </a:lnTo>
                      <a:lnTo>
                        <a:pt x="4917" y="2675"/>
                      </a:lnTo>
                      <a:lnTo>
                        <a:pt x="4902" y="2691"/>
                      </a:lnTo>
                      <a:lnTo>
                        <a:pt x="4902" y="2691"/>
                      </a:lnTo>
                      <a:close/>
                      <a:moveTo>
                        <a:pt x="4796" y="2696"/>
                      </a:moveTo>
                      <a:lnTo>
                        <a:pt x="4830" y="2672"/>
                      </a:lnTo>
                      <a:lnTo>
                        <a:pt x="4822" y="2657"/>
                      </a:lnTo>
                      <a:lnTo>
                        <a:pt x="4837" y="2651"/>
                      </a:lnTo>
                      <a:lnTo>
                        <a:pt x="4862" y="2655"/>
                      </a:lnTo>
                      <a:lnTo>
                        <a:pt x="4885" y="2642"/>
                      </a:lnTo>
                      <a:lnTo>
                        <a:pt x="4897" y="2650"/>
                      </a:lnTo>
                      <a:lnTo>
                        <a:pt x="4863" y="2683"/>
                      </a:lnTo>
                      <a:lnTo>
                        <a:pt x="4846" y="2702"/>
                      </a:lnTo>
                      <a:lnTo>
                        <a:pt x="4811" y="2709"/>
                      </a:lnTo>
                      <a:lnTo>
                        <a:pt x="4796" y="2696"/>
                      </a:lnTo>
                      <a:lnTo>
                        <a:pt x="4796" y="2696"/>
                      </a:lnTo>
                      <a:close/>
                      <a:moveTo>
                        <a:pt x="4767" y="2687"/>
                      </a:moveTo>
                      <a:lnTo>
                        <a:pt x="4732" y="2694"/>
                      </a:lnTo>
                      <a:lnTo>
                        <a:pt x="4720" y="2721"/>
                      </a:lnTo>
                      <a:lnTo>
                        <a:pt x="4739" y="2700"/>
                      </a:lnTo>
                      <a:lnTo>
                        <a:pt x="4767" y="2687"/>
                      </a:lnTo>
                      <a:lnTo>
                        <a:pt x="4767" y="2687"/>
                      </a:lnTo>
                      <a:close/>
                      <a:moveTo>
                        <a:pt x="4785" y="2636"/>
                      </a:moveTo>
                      <a:lnTo>
                        <a:pt x="4763" y="2656"/>
                      </a:lnTo>
                      <a:lnTo>
                        <a:pt x="4780" y="2665"/>
                      </a:lnTo>
                      <a:lnTo>
                        <a:pt x="4791" y="2651"/>
                      </a:lnTo>
                      <a:lnTo>
                        <a:pt x="4785" y="2636"/>
                      </a:lnTo>
                      <a:lnTo>
                        <a:pt x="4785" y="2636"/>
                      </a:lnTo>
                      <a:close/>
                      <a:moveTo>
                        <a:pt x="4178" y="2708"/>
                      </a:moveTo>
                      <a:lnTo>
                        <a:pt x="4178" y="2708"/>
                      </a:lnTo>
                      <a:lnTo>
                        <a:pt x="4177" y="2706"/>
                      </a:lnTo>
                      <a:lnTo>
                        <a:pt x="4178" y="2702"/>
                      </a:lnTo>
                      <a:lnTo>
                        <a:pt x="4181" y="2692"/>
                      </a:lnTo>
                      <a:lnTo>
                        <a:pt x="4186" y="2678"/>
                      </a:lnTo>
                      <a:lnTo>
                        <a:pt x="4238" y="2649"/>
                      </a:lnTo>
                      <a:lnTo>
                        <a:pt x="4322" y="2630"/>
                      </a:lnTo>
                      <a:lnTo>
                        <a:pt x="4363" y="2651"/>
                      </a:lnTo>
                      <a:lnTo>
                        <a:pt x="4387" y="2645"/>
                      </a:lnTo>
                      <a:lnTo>
                        <a:pt x="4431" y="2656"/>
                      </a:lnTo>
                      <a:lnTo>
                        <a:pt x="4478" y="2686"/>
                      </a:lnTo>
                      <a:lnTo>
                        <a:pt x="4514" y="2671"/>
                      </a:lnTo>
                      <a:lnTo>
                        <a:pt x="4564" y="2673"/>
                      </a:lnTo>
                      <a:lnTo>
                        <a:pt x="4585" y="2691"/>
                      </a:lnTo>
                      <a:lnTo>
                        <a:pt x="4624" y="2687"/>
                      </a:lnTo>
                      <a:lnTo>
                        <a:pt x="4644" y="2663"/>
                      </a:lnTo>
                      <a:lnTo>
                        <a:pt x="4675" y="2654"/>
                      </a:lnTo>
                      <a:lnTo>
                        <a:pt x="4694" y="2624"/>
                      </a:lnTo>
                      <a:lnTo>
                        <a:pt x="4681" y="2617"/>
                      </a:lnTo>
                      <a:lnTo>
                        <a:pt x="4710" y="2597"/>
                      </a:lnTo>
                      <a:lnTo>
                        <a:pt x="4745" y="2612"/>
                      </a:lnTo>
                      <a:lnTo>
                        <a:pt x="4750" y="2643"/>
                      </a:lnTo>
                      <a:lnTo>
                        <a:pt x="4733" y="2671"/>
                      </a:lnTo>
                      <a:lnTo>
                        <a:pt x="4711" y="2681"/>
                      </a:lnTo>
                      <a:lnTo>
                        <a:pt x="4687" y="2715"/>
                      </a:lnTo>
                      <a:lnTo>
                        <a:pt x="4650" y="2719"/>
                      </a:lnTo>
                      <a:lnTo>
                        <a:pt x="4634" y="2735"/>
                      </a:lnTo>
                      <a:lnTo>
                        <a:pt x="4610" y="2727"/>
                      </a:lnTo>
                      <a:lnTo>
                        <a:pt x="4558" y="2725"/>
                      </a:lnTo>
                      <a:lnTo>
                        <a:pt x="4510" y="2747"/>
                      </a:lnTo>
                      <a:lnTo>
                        <a:pt x="4456" y="2737"/>
                      </a:lnTo>
                      <a:lnTo>
                        <a:pt x="4418" y="2754"/>
                      </a:lnTo>
                      <a:lnTo>
                        <a:pt x="4410" y="2763"/>
                      </a:lnTo>
                      <a:lnTo>
                        <a:pt x="4386" y="2762"/>
                      </a:lnTo>
                      <a:lnTo>
                        <a:pt x="4366" y="2752"/>
                      </a:lnTo>
                      <a:lnTo>
                        <a:pt x="4335" y="2764"/>
                      </a:lnTo>
                      <a:lnTo>
                        <a:pt x="4316" y="2747"/>
                      </a:lnTo>
                      <a:lnTo>
                        <a:pt x="4289" y="2744"/>
                      </a:lnTo>
                      <a:lnTo>
                        <a:pt x="4264" y="2749"/>
                      </a:lnTo>
                      <a:lnTo>
                        <a:pt x="4239" y="2741"/>
                      </a:lnTo>
                      <a:lnTo>
                        <a:pt x="4216" y="2744"/>
                      </a:lnTo>
                      <a:lnTo>
                        <a:pt x="4187" y="2737"/>
                      </a:lnTo>
                      <a:lnTo>
                        <a:pt x="4178" y="2708"/>
                      </a:lnTo>
                      <a:lnTo>
                        <a:pt x="4178" y="2708"/>
                      </a:lnTo>
                      <a:close/>
                      <a:moveTo>
                        <a:pt x="4155" y="2705"/>
                      </a:moveTo>
                      <a:lnTo>
                        <a:pt x="4143" y="2739"/>
                      </a:lnTo>
                      <a:lnTo>
                        <a:pt x="4166" y="2735"/>
                      </a:lnTo>
                      <a:lnTo>
                        <a:pt x="4170" y="2715"/>
                      </a:lnTo>
                      <a:lnTo>
                        <a:pt x="4155" y="2705"/>
                      </a:lnTo>
                      <a:lnTo>
                        <a:pt x="4155" y="2705"/>
                      </a:lnTo>
                      <a:close/>
                      <a:moveTo>
                        <a:pt x="4139" y="2687"/>
                      </a:moveTo>
                      <a:lnTo>
                        <a:pt x="4109" y="2678"/>
                      </a:lnTo>
                      <a:lnTo>
                        <a:pt x="4097" y="2717"/>
                      </a:lnTo>
                      <a:lnTo>
                        <a:pt x="4115" y="2741"/>
                      </a:lnTo>
                      <a:lnTo>
                        <a:pt x="4126" y="2700"/>
                      </a:lnTo>
                      <a:lnTo>
                        <a:pt x="4139" y="2687"/>
                      </a:lnTo>
                      <a:lnTo>
                        <a:pt x="4139" y="2687"/>
                      </a:lnTo>
                      <a:close/>
                      <a:moveTo>
                        <a:pt x="3650" y="2710"/>
                      </a:moveTo>
                      <a:lnTo>
                        <a:pt x="3645" y="2731"/>
                      </a:lnTo>
                      <a:lnTo>
                        <a:pt x="3657" y="2743"/>
                      </a:lnTo>
                      <a:lnTo>
                        <a:pt x="3647" y="2759"/>
                      </a:lnTo>
                      <a:lnTo>
                        <a:pt x="3662" y="2777"/>
                      </a:lnTo>
                      <a:lnTo>
                        <a:pt x="3693" y="2791"/>
                      </a:lnTo>
                      <a:lnTo>
                        <a:pt x="3737" y="2780"/>
                      </a:lnTo>
                      <a:lnTo>
                        <a:pt x="3762" y="2791"/>
                      </a:lnTo>
                      <a:lnTo>
                        <a:pt x="3799" y="2778"/>
                      </a:lnTo>
                      <a:lnTo>
                        <a:pt x="3813" y="2759"/>
                      </a:lnTo>
                      <a:lnTo>
                        <a:pt x="3844" y="2770"/>
                      </a:lnTo>
                      <a:lnTo>
                        <a:pt x="3881" y="2754"/>
                      </a:lnTo>
                      <a:lnTo>
                        <a:pt x="3916" y="2760"/>
                      </a:lnTo>
                      <a:lnTo>
                        <a:pt x="3953" y="2728"/>
                      </a:lnTo>
                      <a:lnTo>
                        <a:pt x="3964" y="2752"/>
                      </a:lnTo>
                      <a:lnTo>
                        <a:pt x="3996" y="2746"/>
                      </a:lnTo>
                      <a:lnTo>
                        <a:pt x="4045" y="2753"/>
                      </a:lnTo>
                      <a:lnTo>
                        <a:pt x="4022" y="2734"/>
                      </a:lnTo>
                      <a:lnTo>
                        <a:pt x="4066" y="2734"/>
                      </a:lnTo>
                      <a:lnTo>
                        <a:pt x="4070" y="2697"/>
                      </a:lnTo>
                      <a:lnTo>
                        <a:pt x="4058" y="2712"/>
                      </a:lnTo>
                      <a:lnTo>
                        <a:pt x="4048" y="2681"/>
                      </a:lnTo>
                      <a:lnTo>
                        <a:pt x="4052" y="2655"/>
                      </a:lnTo>
                      <a:lnTo>
                        <a:pt x="4016" y="2645"/>
                      </a:lnTo>
                      <a:lnTo>
                        <a:pt x="4021" y="2672"/>
                      </a:lnTo>
                      <a:lnTo>
                        <a:pt x="4003" y="2680"/>
                      </a:lnTo>
                      <a:lnTo>
                        <a:pt x="3999" y="2650"/>
                      </a:lnTo>
                      <a:lnTo>
                        <a:pt x="3965" y="2629"/>
                      </a:lnTo>
                      <a:lnTo>
                        <a:pt x="3931" y="2642"/>
                      </a:lnTo>
                      <a:lnTo>
                        <a:pt x="3899" y="2622"/>
                      </a:lnTo>
                      <a:lnTo>
                        <a:pt x="3870" y="2610"/>
                      </a:lnTo>
                      <a:lnTo>
                        <a:pt x="3829" y="2635"/>
                      </a:lnTo>
                      <a:lnTo>
                        <a:pt x="3830" y="2654"/>
                      </a:lnTo>
                      <a:lnTo>
                        <a:pt x="3899" y="2680"/>
                      </a:lnTo>
                      <a:lnTo>
                        <a:pt x="3926" y="2706"/>
                      </a:lnTo>
                      <a:lnTo>
                        <a:pt x="3880" y="2713"/>
                      </a:lnTo>
                      <a:lnTo>
                        <a:pt x="3853" y="2725"/>
                      </a:lnTo>
                      <a:lnTo>
                        <a:pt x="3812" y="2699"/>
                      </a:lnTo>
                      <a:lnTo>
                        <a:pt x="3804" y="2669"/>
                      </a:lnTo>
                      <a:lnTo>
                        <a:pt x="3780" y="2665"/>
                      </a:lnTo>
                      <a:lnTo>
                        <a:pt x="3752" y="2672"/>
                      </a:lnTo>
                      <a:lnTo>
                        <a:pt x="3721" y="2665"/>
                      </a:lnTo>
                      <a:lnTo>
                        <a:pt x="3672" y="2684"/>
                      </a:lnTo>
                      <a:lnTo>
                        <a:pt x="3672" y="2684"/>
                      </a:lnTo>
                      <a:lnTo>
                        <a:pt x="3660" y="2697"/>
                      </a:lnTo>
                      <a:lnTo>
                        <a:pt x="3652" y="2706"/>
                      </a:lnTo>
                      <a:lnTo>
                        <a:pt x="3650" y="2709"/>
                      </a:lnTo>
                      <a:lnTo>
                        <a:pt x="3650" y="2710"/>
                      </a:lnTo>
                      <a:lnTo>
                        <a:pt x="3650" y="2710"/>
                      </a:lnTo>
                      <a:close/>
                      <a:moveTo>
                        <a:pt x="3549" y="2668"/>
                      </a:moveTo>
                      <a:lnTo>
                        <a:pt x="3585" y="2643"/>
                      </a:lnTo>
                      <a:lnTo>
                        <a:pt x="3640" y="2660"/>
                      </a:lnTo>
                      <a:lnTo>
                        <a:pt x="3633" y="2700"/>
                      </a:lnTo>
                      <a:lnTo>
                        <a:pt x="3617" y="2722"/>
                      </a:lnTo>
                      <a:lnTo>
                        <a:pt x="3620" y="2751"/>
                      </a:lnTo>
                      <a:lnTo>
                        <a:pt x="3597" y="2742"/>
                      </a:lnTo>
                      <a:lnTo>
                        <a:pt x="3564" y="2755"/>
                      </a:lnTo>
                      <a:lnTo>
                        <a:pt x="3508" y="2738"/>
                      </a:lnTo>
                      <a:lnTo>
                        <a:pt x="3497" y="2723"/>
                      </a:lnTo>
                      <a:lnTo>
                        <a:pt x="3512" y="2713"/>
                      </a:lnTo>
                      <a:lnTo>
                        <a:pt x="3542" y="2715"/>
                      </a:lnTo>
                      <a:lnTo>
                        <a:pt x="3549" y="2668"/>
                      </a:lnTo>
                      <a:lnTo>
                        <a:pt x="3549" y="2668"/>
                      </a:lnTo>
                      <a:close/>
                      <a:moveTo>
                        <a:pt x="3439" y="2722"/>
                      </a:moveTo>
                      <a:lnTo>
                        <a:pt x="3456" y="2705"/>
                      </a:lnTo>
                      <a:lnTo>
                        <a:pt x="3467" y="2724"/>
                      </a:lnTo>
                      <a:lnTo>
                        <a:pt x="3449" y="2733"/>
                      </a:lnTo>
                      <a:lnTo>
                        <a:pt x="3439" y="2722"/>
                      </a:lnTo>
                      <a:lnTo>
                        <a:pt x="3439" y="2722"/>
                      </a:lnTo>
                      <a:close/>
                      <a:moveTo>
                        <a:pt x="3276" y="2617"/>
                      </a:moveTo>
                      <a:lnTo>
                        <a:pt x="3276" y="2643"/>
                      </a:lnTo>
                      <a:lnTo>
                        <a:pt x="3292" y="2665"/>
                      </a:lnTo>
                      <a:lnTo>
                        <a:pt x="3339" y="2675"/>
                      </a:lnTo>
                      <a:lnTo>
                        <a:pt x="3381" y="2706"/>
                      </a:lnTo>
                      <a:lnTo>
                        <a:pt x="3390" y="2727"/>
                      </a:lnTo>
                      <a:lnTo>
                        <a:pt x="3404" y="2705"/>
                      </a:lnTo>
                      <a:lnTo>
                        <a:pt x="3431" y="2692"/>
                      </a:lnTo>
                      <a:lnTo>
                        <a:pt x="3442" y="2680"/>
                      </a:lnTo>
                      <a:lnTo>
                        <a:pt x="3473" y="2673"/>
                      </a:lnTo>
                      <a:lnTo>
                        <a:pt x="3482" y="2654"/>
                      </a:lnTo>
                      <a:lnTo>
                        <a:pt x="3445" y="2610"/>
                      </a:lnTo>
                      <a:lnTo>
                        <a:pt x="3399" y="2599"/>
                      </a:lnTo>
                      <a:lnTo>
                        <a:pt x="3353" y="2616"/>
                      </a:lnTo>
                      <a:lnTo>
                        <a:pt x="3314" y="2606"/>
                      </a:lnTo>
                      <a:lnTo>
                        <a:pt x="3276" y="2617"/>
                      </a:lnTo>
                      <a:lnTo>
                        <a:pt x="3276" y="2617"/>
                      </a:lnTo>
                      <a:close/>
                      <a:moveTo>
                        <a:pt x="7433" y="2642"/>
                      </a:moveTo>
                      <a:lnTo>
                        <a:pt x="7447" y="2645"/>
                      </a:lnTo>
                      <a:lnTo>
                        <a:pt x="7479" y="2656"/>
                      </a:lnTo>
                      <a:lnTo>
                        <a:pt x="7489" y="2646"/>
                      </a:lnTo>
                      <a:lnTo>
                        <a:pt x="7477" y="2607"/>
                      </a:lnTo>
                      <a:lnTo>
                        <a:pt x="7464" y="2604"/>
                      </a:lnTo>
                      <a:lnTo>
                        <a:pt x="7447" y="2615"/>
                      </a:lnTo>
                      <a:lnTo>
                        <a:pt x="7433" y="2642"/>
                      </a:lnTo>
                      <a:lnTo>
                        <a:pt x="7433" y="2642"/>
                      </a:lnTo>
                      <a:close/>
                      <a:moveTo>
                        <a:pt x="7263" y="2648"/>
                      </a:moveTo>
                      <a:lnTo>
                        <a:pt x="7263" y="2648"/>
                      </a:lnTo>
                      <a:lnTo>
                        <a:pt x="7272" y="2648"/>
                      </a:lnTo>
                      <a:lnTo>
                        <a:pt x="7292" y="2646"/>
                      </a:lnTo>
                      <a:lnTo>
                        <a:pt x="7322" y="2644"/>
                      </a:lnTo>
                      <a:lnTo>
                        <a:pt x="7345" y="2639"/>
                      </a:lnTo>
                      <a:lnTo>
                        <a:pt x="7389" y="2646"/>
                      </a:lnTo>
                      <a:lnTo>
                        <a:pt x="7417" y="2632"/>
                      </a:lnTo>
                      <a:lnTo>
                        <a:pt x="7444" y="2602"/>
                      </a:lnTo>
                      <a:lnTo>
                        <a:pt x="7471" y="2594"/>
                      </a:lnTo>
                      <a:lnTo>
                        <a:pt x="7483" y="2577"/>
                      </a:lnTo>
                      <a:lnTo>
                        <a:pt x="7483" y="2559"/>
                      </a:lnTo>
                      <a:lnTo>
                        <a:pt x="7491" y="2550"/>
                      </a:lnTo>
                      <a:lnTo>
                        <a:pt x="7498" y="2522"/>
                      </a:lnTo>
                      <a:lnTo>
                        <a:pt x="7505" y="2509"/>
                      </a:lnTo>
                      <a:lnTo>
                        <a:pt x="7479" y="2489"/>
                      </a:lnTo>
                      <a:lnTo>
                        <a:pt x="7468" y="2479"/>
                      </a:lnTo>
                      <a:lnTo>
                        <a:pt x="7407" y="2477"/>
                      </a:lnTo>
                      <a:lnTo>
                        <a:pt x="7369" y="2495"/>
                      </a:lnTo>
                      <a:lnTo>
                        <a:pt x="7351" y="2544"/>
                      </a:lnTo>
                      <a:lnTo>
                        <a:pt x="7333" y="2578"/>
                      </a:lnTo>
                      <a:lnTo>
                        <a:pt x="7263" y="2648"/>
                      </a:lnTo>
                      <a:lnTo>
                        <a:pt x="7263" y="2648"/>
                      </a:lnTo>
                      <a:close/>
                      <a:moveTo>
                        <a:pt x="3015" y="2388"/>
                      </a:moveTo>
                      <a:lnTo>
                        <a:pt x="2990" y="2424"/>
                      </a:lnTo>
                      <a:lnTo>
                        <a:pt x="3025" y="2459"/>
                      </a:lnTo>
                      <a:lnTo>
                        <a:pt x="3050" y="2463"/>
                      </a:lnTo>
                      <a:lnTo>
                        <a:pt x="3072" y="2449"/>
                      </a:lnTo>
                      <a:lnTo>
                        <a:pt x="3131" y="2452"/>
                      </a:lnTo>
                      <a:lnTo>
                        <a:pt x="3162" y="2439"/>
                      </a:lnTo>
                      <a:lnTo>
                        <a:pt x="3199" y="2434"/>
                      </a:lnTo>
                      <a:lnTo>
                        <a:pt x="3214" y="2413"/>
                      </a:lnTo>
                      <a:lnTo>
                        <a:pt x="3197" y="2405"/>
                      </a:lnTo>
                      <a:lnTo>
                        <a:pt x="3152" y="2412"/>
                      </a:lnTo>
                      <a:lnTo>
                        <a:pt x="3125" y="2403"/>
                      </a:lnTo>
                      <a:lnTo>
                        <a:pt x="3033" y="2400"/>
                      </a:lnTo>
                      <a:lnTo>
                        <a:pt x="3015" y="2388"/>
                      </a:lnTo>
                      <a:lnTo>
                        <a:pt x="3015" y="2388"/>
                      </a:lnTo>
                      <a:close/>
                      <a:moveTo>
                        <a:pt x="1726" y="2332"/>
                      </a:moveTo>
                      <a:lnTo>
                        <a:pt x="1730" y="2350"/>
                      </a:lnTo>
                      <a:lnTo>
                        <a:pt x="1743" y="2348"/>
                      </a:lnTo>
                      <a:lnTo>
                        <a:pt x="1744" y="2332"/>
                      </a:lnTo>
                      <a:lnTo>
                        <a:pt x="1726" y="2332"/>
                      </a:lnTo>
                      <a:lnTo>
                        <a:pt x="1726" y="2332"/>
                      </a:lnTo>
                      <a:close/>
                      <a:moveTo>
                        <a:pt x="1752" y="2356"/>
                      </a:moveTo>
                      <a:lnTo>
                        <a:pt x="1765" y="2370"/>
                      </a:lnTo>
                      <a:lnTo>
                        <a:pt x="1791" y="2361"/>
                      </a:lnTo>
                      <a:lnTo>
                        <a:pt x="1794" y="2326"/>
                      </a:lnTo>
                      <a:lnTo>
                        <a:pt x="1830" y="2321"/>
                      </a:lnTo>
                      <a:lnTo>
                        <a:pt x="1845" y="2286"/>
                      </a:lnTo>
                      <a:lnTo>
                        <a:pt x="1843" y="2250"/>
                      </a:lnTo>
                      <a:lnTo>
                        <a:pt x="1878" y="2210"/>
                      </a:lnTo>
                      <a:lnTo>
                        <a:pt x="1894" y="2225"/>
                      </a:lnTo>
                      <a:lnTo>
                        <a:pt x="1934" y="2225"/>
                      </a:lnTo>
                      <a:lnTo>
                        <a:pt x="1988" y="2234"/>
                      </a:lnTo>
                      <a:lnTo>
                        <a:pt x="2015" y="2254"/>
                      </a:lnTo>
                      <a:lnTo>
                        <a:pt x="2028" y="2242"/>
                      </a:lnTo>
                      <a:lnTo>
                        <a:pt x="2044" y="2225"/>
                      </a:lnTo>
                      <a:lnTo>
                        <a:pt x="2097" y="2228"/>
                      </a:lnTo>
                      <a:lnTo>
                        <a:pt x="2130" y="2254"/>
                      </a:lnTo>
                      <a:lnTo>
                        <a:pt x="2191" y="2269"/>
                      </a:lnTo>
                      <a:lnTo>
                        <a:pt x="2266" y="2278"/>
                      </a:lnTo>
                      <a:lnTo>
                        <a:pt x="2285" y="2314"/>
                      </a:lnTo>
                      <a:lnTo>
                        <a:pt x="2279" y="2347"/>
                      </a:lnTo>
                      <a:lnTo>
                        <a:pt x="2294" y="2361"/>
                      </a:lnTo>
                      <a:lnTo>
                        <a:pt x="2352" y="2388"/>
                      </a:lnTo>
                      <a:lnTo>
                        <a:pt x="2455" y="2386"/>
                      </a:lnTo>
                      <a:lnTo>
                        <a:pt x="2546" y="2400"/>
                      </a:lnTo>
                      <a:lnTo>
                        <a:pt x="2624" y="2388"/>
                      </a:lnTo>
                      <a:lnTo>
                        <a:pt x="2645" y="2360"/>
                      </a:lnTo>
                      <a:lnTo>
                        <a:pt x="2655" y="2292"/>
                      </a:lnTo>
                      <a:lnTo>
                        <a:pt x="2687" y="2290"/>
                      </a:lnTo>
                      <a:lnTo>
                        <a:pt x="2729" y="2335"/>
                      </a:lnTo>
                      <a:lnTo>
                        <a:pt x="2756" y="2334"/>
                      </a:lnTo>
                      <a:lnTo>
                        <a:pt x="2787" y="2329"/>
                      </a:lnTo>
                      <a:lnTo>
                        <a:pt x="2810" y="2342"/>
                      </a:lnTo>
                      <a:lnTo>
                        <a:pt x="2846" y="2374"/>
                      </a:lnTo>
                      <a:lnTo>
                        <a:pt x="2876" y="2372"/>
                      </a:lnTo>
                      <a:lnTo>
                        <a:pt x="2901" y="2399"/>
                      </a:lnTo>
                      <a:lnTo>
                        <a:pt x="2922" y="2388"/>
                      </a:lnTo>
                      <a:lnTo>
                        <a:pt x="2969" y="2389"/>
                      </a:lnTo>
                      <a:lnTo>
                        <a:pt x="2970" y="2435"/>
                      </a:lnTo>
                      <a:lnTo>
                        <a:pt x="3003" y="2478"/>
                      </a:lnTo>
                      <a:lnTo>
                        <a:pt x="3006" y="2503"/>
                      </a:lnTo>
                      <a:lnTo>
                        <a:pt x="3028" y="2530"/>
                      </a:lnTo>
                      <a:lnTo>
                        <a:pt x="3067" y="2548"/>
                      </a:lnTo>
                      <a:lnTo>
                        <a:pt x="3104" y="2534"/>
                      </a:lnTo>
                      <a:lnTo>
                        <a:pt x="3131" y="2550"/>
                      </a:lnTo>
                      <a:lnTo>
                        <a:pt x="3159" y="2549"/>
                      </a:lnTo>
                      <a:lnTo>
                        <a:pt x="3180" y="2535"/>
                      </a:lnTo>
                      <a:lnTo>
                        <a:pt x="3208" y="2534"/>
                      </a:lnTo>
                      <a:lnTo>
                        <a:pt x="3216" y="2545"/>
                      </a:lnTo>
                      <a:lnTo>
                        <a:pt x="3246" y="2550"/>
                      </a:lnTo>
                      <a:lnTo>
                        <a:pt x="3266" y="2572"/>
                      </a:lnTo>
                      <a:lnTo>
                        <a:pt x="3254" y="2646"/>
                      </a:lnTo>
                      <a:lnTo>
                        <a:pt x="3238" y="2667"/>
                      </a:lnTo>
                      <a:lnTo>
                        <a:pt x="3256" y="2681"/>
                      </a:lnTo>
                      <a:lnTo>
                        <a:pt x="3267" y="2732"/>
                      </a:lnTo>
                      <a:lnTo>
                        <a:pt x="3246" y="2738"/>
                      </a:lnTo>
                      <a:lnTo>
                        <a:pt x="3220" y="2713"/>
                      </a:lnTo>
                      <a:lnTo>
                        <a:pt x="3182" y="2717"/>
                      </a:lnTo>
                      <a:lnTo>
                        <a:pt x="3138" y="2681"/>
                      </a:lnTo>
                      <a:lnTo>
                        <a:pt x="3103" y="2671"/>
                      </a:lnTo>
                      <a:lnTo>
                        <a:pt x="3070" y="2636"/>
                      </a:lnTo>
                      <a:lnTo>
                        <a:pt x="3045" y="2635"/>
                      </a:lnTo>
                      <a:lnTo>
                        <a:pt x="2996" y="2661"/>
                      </a:lnTo>
                      <a:lnTo>
                        <a:pt x="2945" y="2663"/>
                      </a:lnTo>
                      <a:lnTo>
                        <a:pt x="2902" y="2639"/>
                      </a:lnTo>
                      <a:lnTo>
                        <a:pt x="2854" y="2628"/>
                      </a:lnTo>
                      <a:lnTo>
                        <a:pt x="2815" y="2662"/>
                      </a:lnTo>
                      <a:lnTo>
                        <a:pt x="2771" y="2631"/>
                      </a:lnTo>
                      <a:lnTo>
                        <a:pt x="2712" y="2627"/>
                      </a:lnTo>
                      <a:lnTo>
                        <a:pt x="2676" y="2647"/>
                      </a:lnTo>
                      <a:lnTo>
                        <a:pt x="2586" y="2613"/>
                      </a:lnTo>
                      <a:lnTo>
                        <a:pt x="2503" y="2560"/>
                      </a:lnTo>
                      <a:lnTo>
                        <a:pt x="2450" y="2561"/>
                      </a:lnTo>
                      <a:lnTo>
                        <a:pt x="2409" y="2534"/>
                      </a:lnTo>
                      <a:lnTo>
                        <a:pt x="2384" y="2535"/>
                      </a:lnTo>
                      <a:lnTo>
                        <a:pt x="2362" y="2559"/>
                      </a:lnTo>
                      <a:lnTo>
                        <a:pt x="2331" y="2553"/>
                      </a:lnTo>
                      <a:lnTo>
                        <a:pt x="2305" y="2526"/>
                      </a:lnTo>
                      <a:lnTo>
                        <a:pt x="2281" y="2528"/>
                      </a:lnTo>
                      <a:lnTo>
                        <a:pt x="2250" y="2563"/>
                      </a:lnTo>
                      <a:lnTo>
                        <a:pt x="2174" y="2542"/>
                      </a:lnTo>
                      <a:lnTo>
                        <a:pt x="2122" y="2502"/>
                      </a:lnTo>
                      <a:lnTo>
                        <a:pt x="2070" y="2499"/>
                      </a:lnTo>
                      <a:lnTo>
                        <a:pt x="2046" y="2486"/>
                      </a:lnTo>
                      <a:lnTo>
                        <a:pt x="2015" y="2505"/>
                      </a:lnTo>
                      <a:lnTo>
                        <a:pt x="1974" y="2490"/>
                      </a:lnTo>
                      <a:lnTo>
                        <a:pt x="1930" y="2483"/>
                      </a:lnTo>
                      <a:lnTo>
                        <a:pt x="1914" y="2468"/>
                      </a:lnTo>
                      <a:lnTo>
                        <a:pt x="1937" y="2426"/>
                      </a:lnTo>
                      <a:lnTo>
                        <a:pt x="1952" y="2411"/>
                      </a:lnTo>
                      <a:lnTo>
                        <a:pt x="1928" y="2409"/>
                      </a:lnTo>
                      <a:lnTo>
                        <a:pt x="1908" y="2421"/>
                      </a:lnTo>
                      <a:lnTo>
                        <a:pt x="1885" y="2406"/>
                      </a:lnTo>
                      <a:lnTo>
                        <a:pt x="1869" y="2377"/>
                      </a:lnTo>
                      <a:lnTo>
                        <a:pt x="1832" y="2392"/>
                      </a:lnTo>
                      <a:lnTo>
                        <a:pt x="1763" y="2391"/>
                      </a:lnTo>
                      <a:lnTo>
                        <a:pt x="1741" y="2377"/>
                      </a:lnTo>
                      <a:lnTo>
                        <a:pt x="1740" y="2358"/>
                      </a:lnTo>
                      <a:lnTo>
                        <a:pt x="1752" y="2356"/>
                      </a:lnTo>
                      <a:lnTo>
                        <a:pt x="1752" y="2356"/>
                      </a:lnTo>
                      <a:close/>
                      <a:moveTo>
                        <a:pt x="2196" y="431"/>
                      </a:moveTo>
                      <a:lnTo>
                        <a:pt x="2230" y="464"/>
                      </a:lnTo>
                      <a:lnTo>
                        <a:pt x="2248" y="464"/>
                      </a:lnTo>
                      <a:lnTo>
                        <a:pt x="2241" y="491"/>
                      </a:lnTo>
                      <a:lnTo>
                        <a:pt x="2267" y="491"/>
                      </a:lnTo>
                      <a:lnTo>
                        <a:pt x="2281" y="443"/>
                      </a:lnTo>
                      <a:lnTo>
                        <a:pt x="2242" y="390"/>
                      </a:lnTo>
                      <a:lnTo>
                        <a:pt x="2213" y="407"/>
                      </a:lnTo>
                      <a:lnTo>
                        <a:pt x="2196" y="431"/>
                      </a:lnTo>
                      <a:lnTo>
                        <a:pt x="2196" y="431"/>
                      </a:lnTo>
                      <a:close/>
                      <a:moveTo>
                        <a:pt x="1911" y="640"/>
                      </a:moveTo>
                      <a:lnTo>
                        <a:pt x="1910" y="668"/>
                      </a:lnTo>
                      <a:lnTo>
                        <a:pt x="1929" y="659"/>
                      </a:lnTo>
                      <a:lnTo>
                        <a:pt x="1911" y="640"/>
                      </a:lnTo>
                      <a:lnTo>
                        <a:pt x="1911" y="640"/>
                      </a:lnTo>
                      <a:close/>
                      <a:moveTo>
                        <a:pt x="1910" y="569"/>
                      </a:moveTo>
                      <a:lnTo>
                        <a:pt x="1929" y="549"/>
                      </a:lnTo>
                      <a:lnTo>
                        <a:pt x="1908" y="539"/>
                      </a:lnTo>
                      <a:lnTo>
                        <a:pt x="1910" y="569"/>
                      </a:lnTo>
                      <a:lnTo>
                        <a:pt x="1910" y="569"/>
                      </a:lnTo>
                      <a:close/>
                      <a:moveTo>
                        <a:pt x="1914" y="585"/>
                      </a:moveTo>
                      <a:lnTo>
                        <a:pt x="1904" y="604"/>
                      </a:lnTo>
                      <a:lnTo>
                        <a:pt x="1927" y="607"/>
                      </a:lnTo>
                      <a:lnTo>
                        <a:pt x="1914" y="585"/>
                      </a:lnTo>
                      <a:lnTo>
                        <a:pt x="1914" y="585"/>
                      </a:lnTo>
                      <a:close/>
                      <a:moveTo>
                        <a:pt x="1807" y="617"/>
                      </a:moveTo>
                      <a:lnTo>
                        <a:pt x="1803" y="646"/>
                      </a:lnTo>
                      <a:lnTo>
                        <a:pt x="1822" y="658"/>
                      </a:lnTo>
                      <a:lnTo>
                        <a:pt x="1856" y="622"/>
                      </a:lnTo>
                      <a:lnTo>
                        <a:pt x="1828" y="611"/>
                      </a:lnTo>
                      <a:lnTo>
                        <a:pt x="1807" y="617"/>
                      </a:lnTo>
                      <a:lnTo>
                        <a:pt x="1807" y="617"/>
                      </a:lnTo>
                      <a:close/>
                      <a:moveTo>
                        <a:pt x="2355" y="1474"/>
                      </a:moveTo>
                      <a:lnTo>
                        <a:pt x="2358" y="1491"/>
                      </a:lnTo>
                      <a:lnTo>
                        <a:pt x="2384" y="1503"/>
                      </a:lnTo>
                      <a:lnTo>
                        <a:pt x="2395" y="1488"/>
                      </a:lnTo>
                      <a:lnTo>
                        <a:pt x="2381" y="1473"/>
                      </a:lnTo>
                      <a:lnTo>
                        <a:pt x="2355" y="1474"/>
                      </a:lnTo>
                      <a:lnTo>
                        <a:pt x="2355" y="1474"/>
                      </a:lnTo>
                      <a:close/>
                      <a:moveTo>
                        <a:pt x="2132" y="1633"/>
                      </a:moveTo>
                      <a:lnTo>
                        <a:pt x="2145" y="1663"/>
                      </a:lnTo>
                      <a:lnTo>
                        <a:pt x="2142" y="1679"/>
                      </a:lnTo>
                      <a:lnTo>
                        <a:pt x="2108" y="1688"/>
                      </a:lnTo>
                      <a:lnTo>
                        <a:pt x="2096" y="1705"/>
                      </a:lnTo>
                      <a:lnTo>
                        <a:pt x="2123" y="1706"/>
                      </a:lnTo>
                      <a:lnTo>
                        <a:pt x="2122" y="1695"/>
                      </a:lnTo>
                      <a:lnTo>
                        <a:pt x="2145" y="1684"/>
                      </a:lnTo>
                      <a:lnTo>
                        <a:pt x="2145" y="1732"/>
                      </a:lnTo>
                      <a:lnTo>
                        <a:pt x="2170" y="1759"/>
                      </a:lnTo>
                      <a:lnTo>
                        <a:pt x="2199" y="1713"/>
                      </a:lnTo>
                      <a:lnTo>
                        <a:pt x="2216" y="1741"/>
                      </a:lnTo>
                      <a:lnTo>
                        <a:pt x="2243" y="1746"/>
                      </a:lnTo>
                      <a:lnTo>
                        <a:pt x="2253" y="1722"/>
                      </a:lnTo>
                      <a:lnTo>
                        <a:pt x="2279" y="1709"/>
                      </a:lnTo>
                      <a:lnTo>
                        <a:pt x="2264" y="1675"/>
                      </a:lnTo>
                      <a:lnTo>
                        <a:pt x="2206" y="1638"/>
                      </a:lnTo>
                      <a:lnTo>
                        <a:pt x="2150" y="1628"/>
                      </a:lnTo>
                      <a:lnTo>
                        <a:pt x="2132" y="1633"/>
                      </a:lnTo>
                      <a:lnTo>
                        <a:pt x="2132" y="1633"/>
                      </a:lnTo>
                      <a:close/>
                      <a:moveTo>
                        <a:pt x="2021" y="1698"/>
                      </a:moveTo>
                      <a:lnTo>
                        <a:pt x="2016" y="1727"/>
                      </a:lnTo>
                      <a:lnTo>
                        <a:pt x="2037" y="1708"/>
                      </a:lnTo>
                      <a:lnTo>
                        <a:pt x="2021" y="1698"/>
                      </a:lnTo>
                      <a:lnTo>
                        <a:pt x="2021" y="1698"/>
                      </a:lnTo>
                      <a:close/>
                      <a:moveTo>
                        <a:pt x="1776" y="1479"/>
                      </a:moveTo>
                      <a:lnTo>
                        <a:pt x="1775" y="1507"/>
                      </a:lnTo>
                      <a:lnTo>
                        <a:pt x="1743" y="1531"/>
                      </a:lnTo>
                      <a:lnTo>
                        <a:pt x="1764" y="1559"/>
                      </a:lnTo>
                      <a:lnTo>
                        <a:pt x="1826" y="1563"/>
                      </a:lnTo>
                      <a:lnTo>
                        <a:pt x="1842" y="1580"/>
                      </a:lnTo>
                      <a:lnTo>
                        <a:pt x="1844" y="1614"/>
                      </a:lnTo>
                      <a:lnTo>
                        <a:pt x="1863" y="1626"/>
                      </a:lnTo>
                      <a:lnTo>
                        <a:pt x="1873" y="1672"/>
                      </a:lnTo>
                      <a:lnTo>
                        <a:pt x="1912" y="1697"/>
                      </a:lnTo>
                      <a:lnTo>
                        <a:pt x="1946" y="1693"/>
                      </a:lnTo>
                      <a:lnTo>
                        <a:pt x="1957" y="1727"/>
                      </a:lnTo>
                      <a:lnTo>
                        <a:pt x="1973" y="1740"/>
                      </a:lnTo>
                      <a:lnTo>
                        <a:pt x="1990" y="1715"/>
                      </a:lnTo>
                      <a:lnTo>
                        <a:pt x="1979" y="1680"/>
                      </a:lnTo>
                      <a:lnTo>
                        <a:pt x="1997" y="1638"/>
                      </a:lnTo>
                      <a:lnTo>
                        <a:pt x="1940" y="1625"/>
                      </a:lnTo>
                      <a:lnTo>
                        <a:pt x="1904" y="1585"/>
                      </a:lnTo>
                      <a:lnTo>
                        <a:pt x="1891" y="1508"/>
                      </a:lnTo>
                      <a:lnTo>
                        <a:pt x="1876" y="1495"/>
                      </a:lnTo>
                      <a:lnTo>
                        <a:pt x="1872" y="1466"/>
                      </a:lnTo>
                      <a:lnTo>
                        <a:pt x="1848" y="1454"/>
                      </a:lnTo>
                      <a:lnTo>
                        <a:pt x="1826" y="1454"/>
                      </a:lnTo>
                      <a:lnTo>
                        <a:pt x="1829" y="1485"/>
                      </a:lnTo>
                      <a:lnTo>
                        <a:pt x="1841" y="1507"/>
                      </a:lnTo>
                      <a:lnTo>
                        <a:pt x="1808" y="1495"/>
                      </a:lnTo>
                      <a:lnTo>
                        <a:pt x="1787" y="1472"/>
                      </a:lnTo>
                      <a:lnTo>
                        <a:pt x="1776" y="1479"/>
                      </a:lnTo>
                      <a:lnTo>
                        <a:pt x="1776" y="1479"/>
                      </a:lnTo>
                      <a:close/>
                      <a:moveTo>
                        <a:pt x="1611" y="1268"/>
                      </a:moveTo>
                      <a:lnTo>
                        <a:pt x="1594" y="1291"/>
                      </a:lnTo>
                      <a:lnTo>
                        <a:pt x="1621" y="1318"/>
                      </a:lnTo>
                      <a:lnTo>
                        <a:pt x="1651" y="1300"/>
                      </a:lnTo>
                      <a:lnTo>
                        <a:pt x="1640" y="1268"/>
                      </a:lnTo>
                      <a:lnTo>
                        <a:pt x="1611" y="1268"/>
                      </a:lnTo>
                      <a:lnTo>
                        <a:pt x="1611" y="1268"/>
                      </a:lnTo>
                      <a:close/>
                      <a:moveTo>
                        <a:pt x="1638" y="1194"/>
                      </a:moveTo>
                      <a:lnTo>
                        <a:pt x="1619" y="1227"/>
                      </a:lnTo>
                      <a:lnTo>
                        <a:pt x="1637" y="1249"/>
                      </a:lnTo>
                      <a:lnTo>
                        <a:pt x="1665" y="1239"/>
                      </a:lnTo>
                      <a:lnTo>
                        <a:pt x="1704" y="1260"/>
                      </a:lnTo>
                      <a:lnTo>
                        <a:pt x="1718" y="1249"/>
                      </a:lnTo>
                      <a:lnTo>
                        <a:pt x="1666" y="1200"/>
                      </a:lnTo>
                      <a:lnTo>
                        <a:pt x="1638" y="1194"/>
                      </a:lnTo>
                      <a:lnTo>
                        <a:pt x="1638" y="1194"/>
                      </a:lnTo>
                      <a:close/>
                      <a:moveTo>
                        <a:pt x="1296" y="965"/>
                      </a:moveTo>
                      <a:lnTo>
                        <a:pt x="1271" y="1007"/>
                      </a:lnTo>
                      <a:lnTo>
                        <a:pt x="1277" y="1040"/>
                      </a:lnTo>
                      <a:lnTo>
                        <a:pt x="1336" y="1046"/>
                      </a:lnTo>
                      <a:lnTo>
                        <a:pt x="1376" y="1067"/>
                      </a:lnTo>
                      <a:lnTo>
                        <a:pt x="1389" y="1055"/>
                      </a:lnTo>
                      <a:lnTo>
                        <a:pt x="1378" y="1006"/>
                      </a:lnTo>
                      <a:lnTo>
                        <a:pt x="1340" y="973"/>
                      </a:lnTo>
                      <a:lnTo>
                        <a:pt x="1296" y="965"/>
                      </a:lnTo>
                      <a:lnTo>
                        <a:pt x="1296" y="965"/>
                      </a:lnTo>
                      <a:close/>
                      <a:moveTo>
                        <a:pt x="1199" y="913"/>
                      </a:moveTo>
                      <a:lnTo>
                        <a:pt x="1218" y="911"/>
                      </a:lnTo>
                      <a:lnTo>
                        <a:pt x="1262" y="927"/>
                      </a:lnTo>
                      <a:lnTo>
                        <a:pt x="1280" y="953"/>
                      </a:lnTo>
                      <a:lnTo>
                        <a:pt x="1259" y="991"/>
                      </a:lnTo>
                      <a:lnTo>
                        <a:pt x="1242" y="975"/>
                      </a:lnTo>
                      <a:lnTo>
                        <a:pt x="1199" y="913"/>
                      </a:lnTo>
                      <a:lnTo>
                        <a:pt x="1199" y="913"/>
                      </a:lnTo>
                      <a:close/>
                      <a:moveTo>
                        <a:pt x="1081" y="828"/>
                      </a:moveTo>
                      <a:lnTo>
                        <a:pt x="1099" y="880"/>
                      </a:lnTo>
                      <a:lnTo>
                        <a:pt x="1130" y="876"/>
                      </a:lnTo>
                      <a:lnTo>
                        <a:pt x="1162" y="840"/>
                      </a:lnTo>
                      <a:lnTo>
                        <a:pt x="1131" y="805"/>
                      </a:lnTo>
                      <a:lnTo>
                        <a:pt x="1111" y="823"/>
                      </a:lnTo>
                      <a:lnTo>
                        <a:pt x="1081" y="828"/>
                      </a:lnTo>
                      <a:lnTo>
                        <a:pt x="1081" y="828"/>
                      </a:lnTo>
                      <a:close/>
                      <a:moveTo>
                        <a:pt x="1200" y="2111"/>
                      </a:moveTo>
                      <a:lnTo>
                        <a:pt x="1243" y="2142"/>
                      </a:lnTo>
                      <a:lnTo>
                        <a:pt x="1242" y="2118"/>
                      </a:lnTo>
                      <a:lnTo>
                        <a:pt x="1221" y="2102"/>
                      </a:lnTo>
                      <a:lnTo>
                        <a:pt x="1200" y="2111"/>
                      </a:lnTo>
                      <a:lnTo>
                        <a:pt x="1200" y="2111"/>
                      </a:lnTo>
                      <a:close/>
                      <a:moveTo>
                        <a:pt x="884" y="1680"/>
                      </a:moveTo>
                      <a:lnTo>
                        <a:pt x="861" y="1711"/>
                      </a:lnTo>
                      <a:lnTo>
                        <a:pt x="924" y="1769"/>
                      </a:lnTo>
                      <a:lnTo>
                        <a:pt x="917" y="1736"/>
                      </a:lnTo>
                      <a:lnTo>
                        <a:pt x="920" y="1707"/>
                      </a:lnTo>
                      <a:lnTo>
                        <a:pt x="884" y="1680"/>
                      </a:lnTo>
                      <a:lnTo>
                        <a:pt x="884" y="1680"/>
                      </a:lnTo>
                      <a:close/>
                      <a:moveTo>
                        <a:pt x="833" y="1647"/>
                      </a:moveTo>
                      <a:lnTo>
                        <a:pt x="864" y="1660"/>
                      </a:lnTo>
                      <a:lnTo>
                        <a:pt x="837" y="1684"/>
                      </a:lnTo>
                      <a:lnTo>
                        <a:pt x="833" y="1647"/>
                      </a:lnTo>
                      <a:lnTo>
                        <a:pt x="833" y="1647"/>
                      </a:lnTo>
                      <a:close/>
                      <a:moveTo>
                        <a:pt x="770" y="1539"/>
                      </a:moveTo>
                      <a:lnTo>
                        <a:pt x="753" y="1558"/>
                      </a:lnTo>
                      <a:lnTo>
                        <a:pt x="773" y="1584"/>
                      </a:lnTo>
                      <a:lnTo>
                        <a:pt x="811" y="1596"/>
                      </a:lnTo>
                      <a:lnTo>
                        <a:pt x="770" y="1539"/>
                      </a:lnTo>
                      <a:lnTo>
                        <a:pt x="770" y="1539"/>
                      </a:lnTo>
                      <a:close/>
                      <a:moveTo>
                        <a:pt x="584" y="1382"/>
                      </a:moveTo>
                      <a:lnTo>
                        <a:pt x="584" y="1410"/>
                      </a:lnTo>
                      <a:lnTo>
                        <a:pt x="621" y="1423"/>
                      </a:lnTo>
                      <a:lnTo>
                        <a:pt x="665" y="1490"/>
                      </a:lnTo>
                      <a:lnTo>
                        <a:pt x="708" y="1504"/>
                      </a:lnTo>
                      <a:lnTo>
                        <a:pt x="708" y="1440"/>
                      </a:lnTo>
                      <a:lnTo>
                        <a:pt x="658" y="1367"/>
                      </a:lnTo>
                      <a:lnTo>
                        <a:pt x="620" y="1355"/>
                      </a:lnTo>
                      <a:lnTo>
                        <a:pt x="584" y="1382"/>
                      </a:lnTo>
                      <a:lnTo>
                        <a:pt x="584" y="1382"/>
                      </a:lnTo>
                      <a:close/>
                      <a:moveTo>
                        <a:pt x="561" y="1256"/>
                      </a:moveTo>
                      <a:lnTo>
                        <a:pt x="544" y="1293"/>
                      </a:lnTo>
                      <a:lnTo>
                        <a:pt x="564" y="1317"/>
                      </a:lnTo>
                      <a:lnTo>
                        <a:pt x="589" y="1292"/>
                      </a:lnTo>
                      <a:lnTo>
                        <a:pt x="588" y="1267"/>
                      </a:lnTo>
                      <a:lnTo>
                        <a:pt x="561" y="1256"/>
                      </a:lnTo>
                      <a:lnTo>
                        <a:pt x="561" y="1256"/>
                      </a:lnTo>
                      <a:close/>
                      <a:moveTo>
                        <a:pt x="585" y="1162"/>
                      </a:moveTo>
                      <a:lnTo>
                        <a:pt x="625" y="1163"/>
                      </a:lnTo>
                      <a:lnTo>
                        <a:pt x="639" y="1174"/>
                      </a:lnTo>
                      <a:lnTo>
                        <a:pt x="643" y="1152"/>
                      </a:lnTo>
                      <a:lnTo>
                        <a:pt x="603" y="1138"/>
                      </a:lnTo>
                      <a:lnTo>
                        <a:pt x="585" y="1162"/>
                      </a:lnTo>
                      <a:lnTo>
                        <a:pt x="585" y="1162"/>
                      </a:lnTo>
                      <a:close/>
                      <a:moveTo>
                        <a:pt x="339" y="932"/>
                      </a:moveTo>
                      <a:lnTo>
                        <a:pt x="373" y="931"/>
                      </a:lnTo>
                      <a:lnTo>
                        <a:pt x="389" y="913"/>
                      </a:lnTo>
                      <a:lnTo>
                        <a:pt x="412" y="921"/>
                      </a:lnTo>
                      <a:lnTo>
                        <a:pt x="437" y="969"/>
                      </a:lnTo>
                      <a:lnTo>
                        <a:pt x="477" y="1000"/>
                      </a:lnTo>
                      <a:lnTo>
                        <a:pt x="466" y="1025"/>
                      </a:lnTo>
                      <a:lnTo>
                        <a:pt x="459" y="1069"/>
                      </a:lnTo>
                      <a:lnTo>
                        <a:pt x="444" y="1076"/>
                      </a:lnTo>
                      <a:lnTo>
                        <a:pt x="412" y="1016"/>
                      </a:lnTo>
                      <a:lnTo>
                        <a:pt x="387" y="1010"/>
                      </a:lnTo>
                      <a:lnTo>
                        <a:pt x="379" y="972"/>
                      </a:lnTo>
                      <a:lnTo>
                        <a:pt x="339" y="932"/>
                      </a:lnTo>
                      <a:lnTo>
                        <a:pt x="339" y="932"/>
                      </a:lnTo>
                      <a:close/>
                      <a:moveTo>
                        <a:pt x="338" y="802"/>
                      </a:moveTo>
                      <a:lnTo>
                        <a:pt x="378" y="815"/>
                      </a:lnTo>
                      <a:lnTo>
                        <a:pt x="363" y="793"/>
                      </a:lnTo>
                      <a:lnTo>
                        <a:pt x="338" y="802"/>
                      </a:lnTo>
                      <a:lnTo>
                        <a:pt x="338" y="802"/>
                      </a:lnTo>
                      <a:close/>
                      <a:moveTo>
                        <a:pt x="105" y="651"/>
                      </a:moveTo>
                      <a:lnTo>
                        <a:pt x="91" y="666"/>
                      </a:lnTo>
                      <a:lnTo>
                        <a:pt x="81" y="687"/>
                      </a:lnTo>
                      <a:lnTo>
                        <a:pt x="114" y="707"/>
                      </a:lnTo>
                      <a:lnTo>
                        <a:pt x="154" y="702"/>
                      </a:lnTo>
                      <a:lnTo>
                        <a:pt x="130" y="670"/>
                      </a:lnTo>
                      <a:lnTo>
                        <a:pt x="105" y="651"/>
                      </a:lnTo>
                      <a:lnTo>
                        <a:pt x="105" y="651"/>
                      </a:lnTo>
                      <a:close/>
                      <a:moveTo>
                        <a:pt x="7" y="170"/>
                      </a:moveTo>
                      <a:lnTo>
                        <a:pt x="0" y="189"/>
                      </a:lnTo>
                      <a:lnTo>
                        <a:pt x="8" y="239"/>
                      </a:lnTo>
                      <a:lnTo>
                        <a:pt x="51" y="332"/>
                      </a:lnTo>
                      <a:lnTo>
                        <a:pt x="78" y="344"/>
                      </a:lnTo>
                      <a:lnTo>
                        <a:pt x="152" y="425"/>
                      </a:lnTo>
                      <a:lnTo>
                        <a:pt x="175" y="425"/>
                      </a:lnTo>
                      <a:lnTo>
                        <a:pt x="220" y="483"/>
                      </a:lnTo>
                      <a:lnTo>
                        <a:pt x="247" y="492"/>
                      </a:lnTo>
                      <a:lnTo>
                        <a:pt x="268" y="484"/>
                      </a:lnTo>
                      <a:lnTo>
                        <a:pt x="324" y="530"/>
                      </a:lnTo>
                      <a:lnTo>
                        <a:pt x="384" y="627"/>
                      </a:lnTo>
                      <a:lnTo>
                        <a:pt x="445" y="684"/>
                      </a:lnTo>
                      <a:lnTo>
                        <a:pt x="462" y="684"/>
                      </a:lnTo>
                      <a:lnTo>
                        <a:pt x="462" y="730"/>
                      </a:lnTo>
                      <a:lnTo>
                        <a:pt x="478" y="743"/>
                      </a:lnTo>
                      <a:lnTo>
                        <a:pt x="484" y="786"/>
                      </a:lnTo>
                      <a:lnTo>
                        <a:pt x="505" y="807"/>
                      </a:lnTo>
                      <a:lnTo>
                        <a:pt x="541" y="806"/>
                      </a:lnTo>
                      <a:lnTo>
                        <a:pt x="588" y="863"/>
                      </a:lnTo>
                      <a:lnTo>
                        <a:pt x="610" y="877"/>
                      </a:lnTo>
                      <a:lnTo>
                        <a:pt x="631" y="874"/>
                      </a:lnTo>
                      <a:lnTo>
                        <a:pt x="637" y="892"/>
                      </a:lnTo>
                      <a:lnTo>
                        <a:pt x="624" y="916"/>
                      </a:lnTo>
                      <a:lnTo>
                        <a:pt x="645" y="940"/>
                      </a:lnTo>
                      <a:lnTo>
                        <a:pt x="662" y="984"/>
                      </a:lnTo>
                      <a:lnTo>
                        <a:pt x="661" y="994"/>
                      </a:lnTo>
                      <a:lnTo>
                        <a:pt x="695" y="1085"/>
                      </a:lnTo>
                      <a:lnTo>
                        <a:pt x="711" y="1135"/>
                      </a:lnTo>
                      <a:lnTo>
                        <a:pt x="755" y="1148"/>
                      </a:lnTo>
                      <a:lnTo>
                        <a:pt x="806" y="1183"/>
                      </a:lnTo>
                      <a:lnTo>
                        <a:pt x="806" y="1213"/>
                      </a:lnTo>
                      <a:lnTo>
                        <a:pt x="848" y="1287"/>
                      </a:lnTo>
                      <a:lnTo>
                        <a:pt x="887" y="1317"/>
                      </a:lnTo>
                      <a:lnTo>
                        <a:pt x="895" y="1400"/>
                      </a:lnTo>
                      <a:lnTo>
                        <a:pt x="959" y="1518"/>
                      </a:lnTo>
                      <a:lnTo>
                        <a:pt x="955" y="1566"/>
                      </a:lnTo>
                      <a:lnTo>
                        <a:pt x="971" y="1610"/>
                      </a:lnTo>
                      <a:lnTo>
                        <a:pt x="1033" y="1657"/>
                      </a:lnTo>
                      <a:lnTo>
                        <a:pt x="1095" y="1734"/>
                      </a:lnTo>
                      <a:lnTo>
                        <a:pt x="1113" y="1776"/>
                      </a:lnTo>
                      <a:lnTo>
                        <a:pt x="1161" y="1786"/>
                      </a:lnTo>
                      <a:lnTo>
                        <a:pt x="1179" y="1806"/>
                      </a:lnTo>
                      <a:lnTo>
                        <a:pt x="1220" y="1833"/>
                      </a:lnTo>
                      <a:lnTo>
                        <a:pt x="1226" y="1882"/>
                      </a:lnTo>
                      <a:lnTo>
                        <a:pt x="1263" y="1906"/>
                      </a:lnTo>
                      <a:lnTo>
                        <a:pt x="1308" y="1955"/>
                      </a:lnTo>
                      <a:lnTo>
                        <a:pt x="1384" y="2003"/>
                      </a:lnTo>
                      <a:lnTo>
                        <a:pt x="1402" y="2040"/>
                      </a:lnTo>
                      <a:lnTo>
                        <a:pt x="1451" y="2054"/>
                      </a:lnTo>
                      <a:lnTo>
                        <a:pt x="1552" y="2142"/>
                      </a:lnTo>
                      <a:lnTo>
                        <a:pt x="1561" y="2178"/>
                      </a:lnTo>
                      <a:lnTo>
                        <a:pt x="1582" y="2188"/>
                      </a:lnTo>
                      <a:lnTo>
                        <a:pt x="1606" y="2227"/>
                      </a:lnTo>
                      <a:lnTo>
                        <a:pt x="1618" y="2213"/>
                      </a:lnTo>
                      <a:lnTo>
                        <a:pt x="1618" y="2179"/>
                      </a:lnTo>
                      <a:lnTo>
                        <a:pt x="1608" y="2163"/>
                      </a:lnTo>
                      <a:lnTo>
                        <a:pt x="1608" y="2144"/>
                      </a:lnTo>
                      <a:lnTo>
                        <a:pt x="1639" y="2150"/>
                      </a:lnTo>
                      <a:lnTo>
                        <a:pt x="1706" y="2212"/>
                      </a:lnTo>
                      <a:lnTo>
                        <a:pt x="1719" y="2201"/>
                      </a:lnTo>
                      <a:lnTo>
                        <a:pt x="1720" y="2156"/>
                      </a:lnTo>
                      <a:lnTo>
                        <a:pt x="1735" y="2133"/>
                      </a:lnTo>
                      <a:lnTo>
                        <a:pt x="1762" y="2139"/>
                      </a:lnTo>
                      <a:lnTo>
                        <a:pt x="1793" y="2187"/>
                      </a:lnTo>
                      <a:lnTo>
                        <a:pt x="1813" y="2195"/>
                      </a:lnTo>
                      <a:lnTo>
                        <a:pt x="1836" y="2172"/>
                      </a:lnTo>
                      <a:lnTo>
                        <a:pt x="1833" y="2096"/>
                      </a:lnTo>
                      <a:lnTo>
                        <a:pt x="1850" y="2002"/>
                      </a:lnTo>
                      <a:lnTo>
                        <a:pt x="1831" y="1940"/>
                      </a:lnTo>
                      <a:lnTo>
                        <a:pt x="1860" y="1872"/>
                      </a:lnTo>
                      <a:lnTo>
                        <a:pt x="1845" y="1845"/>
                      </a:lnTo>
                      <a:lnTo>
                        <a:pt x="1848" y="1791"/>
                      </a:lnTo>
                      <a:lnTo>
                        <a:pt x="1878" y="1777"/>
                      </a:lnTo>
                      <a:lnTo>
                        <a:pt x="1892" y="1752"/>
                      </a:lnTo>
                      <a:lnTo>
                        <a:pt x="1887" y="1721"/>
                      </a:lnTo>
                      <a:lnTo>
                        <a:pt x="1861" y="1708"/>
                      </a:lnTo>
                      <a:lnTo>
                        <a:pt x="1830" y="1684"/>
                      </a:lnTo>
                      <a:lnTo>
                        <a:pt x="1817" y="1644"/>
                      </a:lnTo>
                      <a:lnTo>
                        <a:pt x="1796" y="1633"/>
                      </a:lnTo>
                      <a:lnTo>
                        <a:pt x="1786" y="1606"/>
                      </a:lnTo>
                      <a:lnTo>
                        <a:pt x="1754" y="1592"/>
                      </a:lnTo>
                      <a:lnTo>
                        <a:pt x="1702" y="1598"/>
                      </a:lnTo>
                      <a:lnTo>
                        <a:pt x="1669" y="1594"/>
                      </a:lnTo>
                      <a:lnTo>
                        <a:pt x="1664" y="1543"/>
                      </a:lnTo>
                      <a:lnTo>
                        <a:pt x="1639" y="1510"/>
                      </a:lnTo>
                      <a:lnTo>
                        <a:pt x="1617" y="1523"/>
                      </a:lnTo>
                      <a:lnTo>
                        <a:pt x="1633" y="1490"/>
                      </a:lnTo>
                      <a:lnTo>
                        <a:pt x="1619" y="1453"/>
                      </a:lnTo>
                      <a:lnTo>
                        <a:pt x="1614" y="1369"/>
                      </a:lnTo>
                      <a:lnTo>
                        <a:pt x="1574" y="1385"/>
                      </a:lnTo>
                      <a:lnTo>
                        <a:pt x="1557" y="1369"/>
                      </a:lnTo>
                      <a:lnTo>
                        <a:pt x="1490" y="1368"/>
                      </a:lnTo>
                      <a:lnTo>
                        <a:pt x="1432" y="1329"/>
                      </a:lnTo>
                      <a:lnTo>
                        <a:pt x="1433" y="1300"/>
                      </a:lnTo>
                      <a:lnTo>
                        <a:pt x="1467" y="1284"/>
                      </a:lnTo>
                      <a:lnTo>
                        <a:pt x="1507" y="1262"/>
                      </a:lnTo>
                      <a:lnTo>
                        <a:pt x="1482" y="1249"/>
                      </a:lnTo>
                      <a:lnTo>
                        <a:pt x="1445" y="1254"/>
                      </a:lnTo>
                      <a:lnTo>
                        <a:pt x="1424" y="1246"/>
                      </a:lnTo>
                      <a:lnTo>
                        <a:pt x="1387" y="1259"/>
                      </a:lnTo>
                      <a:lnTo>
                        <a:pt x="1414" y="1235"/>
                      </a:lnTo>
                      <a:lnTo>
                        <a:pt x="1454" y="1205"/>
                      </a:lnTo>
                      <a:lnTo>
                        <a:pt x="1505" y="1197"/>
                      </a:lnTo>
                      <a:lnTo>
                        <a:pt x="1495" y="1161"/>
                      </a:lnTo>
                      <a:lnTo>
                        <a:pt x="1443" y="1104"/>
                      </a:lnTo>
                      <a:lnTo>
                        <a:pt x="1413" y="1100"/>
                      </a:lnTo>
                      <a:lnTo>
                        <a:pt x="1373" y="1126"/>
                      </a:lnTo>
                      <a:lnTo>
                        <a:pt x="1338" y="1148"/>
                      </a:lnTo>
                      <a:lnTo>
                        <a:pt x="1295" y="1150"/>
                      </a:lnTo>
                      <a:lnTo>
                        <a:pt x="1319" y="1146"/>
                      </a:lnTo>
                      <a:lnTo>
                        <a:pt x="1335" y="1131"/>
                      </a:lnTo>
                      <a:lnTo>
                        <a:pt x="1351" y="1126"/>
                      </a:lnTo>
                      <a:lnTo>
                        <a:pt x="1368" y="1103"/>
                      </a:lnTo>
                      <a:lnTo>
                        <a:pt x="1359" y="1081"/>
                      </a:lnTo>
                      <a:lnTo>
                        <a:pt x="1321" y="1063"/>
                      </a:lnTo>
                      <a:lnTo>
                        <a:pt x="1261" y="1065"/>
                      </a:lnTo>
                      <a:lnTo>
                        <a:pt x="1219" y="1029"/>
                      </a:lnTo>
                      <a:lnTo>
                        <a:pt x="1219" y="1006"/>
                      </a:lnTo>
                      <a:lnTo>
                        <a:pt x="1212" y="962"/>
                      </a:lnTo>
                      <a:lnTo>
                        <a:pt x="1142" y="891"/>
                      </a:lnTo>
                      <a:lnTo>
                        <a:pt x="1118" y="886"/>
                      </a:lnTo>
                      <a:lnTo>
                        <a:pt x="1095" y="893"/>
                      </a:lnTo>
                      <a:lnTo>
                        <a:pt x="1068" y="871"/>
                      </a:lnTo>
                      <a:lnTo>
                        <a:pt x="1059" y="808"/>
                      </a:lnTo>
                      <a:lnTo>
                        <a:pt x="1010" y="758"/>
                      </a:lnTo>
                      <a:lnTo>
                        <a:pt x="946" y="723"/>
                      </a:lnTo>
                      <a:lnTo>
                        <a:pt x="905" y="720"/>
                      </a:lnTo>
                      <a:lnTo>
                        <a:pt x="897" y="737"/>
                      </a:lnTo>
                      <a:lnTo>
                        <a:pt x="877" y="723"/>
                      </a:lnTo>
                      <a:lnTo>
                        <a:pt x="867" y="677"/>
                      </a:lnTo>
                      <a:lnTo>
                        <a:pt x="844" y="701"/>
                      </a:lnTo>
                      <a:lnTo>
                        <a:pt x="827" y="676"/>
                      </a:lnTo>
                      <a:lnTo>
                        <a:pt x="824" y="626"/>
                      </a:lnTo>
                      <a:lnTo>
                        <a:pt x="793" y="586"/>
                      </a:lnTo>
                      <a:lnTo>
                        <a:pt x="756" y="578"/>
                      </a:lnTo>
                      <a:lnTo>
                        <a:pt x="743" y="555"/>
                      </a:lnTo>
                      <a:lnTo>
                        <a:pt x="644" y="490"/>
                      </a:lnTo>
                      <a:lnTo>
                        <a:pt x="611" y="486"/>
                      </a:lnTo>
                      <a:lnTo>
                        <a:pt x="570" y="441"/>
                      </a:lnTo>
                      <a:lnTo>
                        <a:pt x="530" y="435"/>
                      </a:lnTo>
                      <a:lnTo>
                        <a:pt x="519" y="409"/>
                      </a:lnTo>
                      <a:lnTo>
                        <a:pt x="510" y="354"/>
                      </a:lnTo>
                      <a:lnTo>
                        <a:pt x="476" y="336"/>
                      </a:lnTo>
                      <a:lnTo>
                        <a:pt x="455" y="294"/>
                      </a:lnTo>
                      <a:lnTo>
                        <a:pt x="441" y="289"/>
                      </a:lnTo>
                      <a:lnTo>
                        <a:pt x="416" y="244"/>
                      </a:lnTo>
                      <a:lnTo>
                        <a:pt x="377" y="230"/>
                      </a:lnTo>
                      <a:lnTo>
                        <a:pt x="341" y="230"/>
                      </a:lnTo>
                      <a:lnTo>
                        <a:pt x="317" y="238"/>
                      </a:lnTo>
                      <a:lnTo>
                        <a:pt x="299" y="226"/>
                      </a:lnTo>
                      <a:lnTo>
                        <a:pt x="256" y="225"/>
                      </a:lnTo>
                      <a:lnTo>
                        <a:pt x="205" y="238"/>
                      </a:lnTo>
                      <a:lnTo>
                        <a:pt x="181" y="222"/>
                      </a:lnTo>
                      <a:lnTo>
                        <a:pt x="102" y="168"/>
                      </a:lnTo>
                      <a:lnTo>
                        <a:pt x="32" y="158"/>
                      </a:lnTo>
                      <a:lnTo>
                        <a:pt x="7" y="17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îślïḓè">
                  <a:extLst>
                    <a:ext uri="{FF2B5EF4-FFF2-40B4-BE49-F238E27FC236}">
                      <a16:creationId xmlns:a16="http://schemas.microsoft.com/office/drawing/2014/main" id="{19C03A29-97BB-44C3-B706-0003EE86DE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70714" y="5320319"/>
                  <a:ext cx="88327" cy="28576"/>
                </a:xfrm>
                <a:custGeom>
                  <a:avLst/>
                  <a:gdLst>
                    <a:gd name="T0" fmla="*/ 0 w 546"/>
                    <a:gd name="T1" fmla="*/ 147 h 177"/>
                    <a:gd name="T2" fmla="*/ 26 w 546"/>
                    <a:gd name="T3" fmla="*/ 177 h 177"/>
                    <a:gd name="T4" fmla="*/ 62 w 546"/>
                    <a:gd name="T5" fmla="*/ 158 h 177"/>
                    <a:gd name="T6" fmla="*/ 92 w 546"/>
                    <a:gd name="T7" fmla="*/ 153 h 177"/>
                    <a:gd name="T8" fmla="*/ 94 w 546"/>
                    <a:gd name="T9" fmla="*/ 109 h 177"/>
                    <a:gd name="T10" fmla="*/ 73 w 546"/>
                    <a:gd name="T11" fmla="*/ 115 h 177"/>
                    <a:gd name="T12" fmla="*/ 28 w 546"/>
                    <a:gd name="T13" fmla="*/ 120 h 177"/>
                    <a:gd name="T14" fmla="*/ 0 w 546"/>
                    <a:gd name="T15" fmla="*/ 147 h 177"/>
                    <a:gd name="T16" fmla="*/ 0 w 546"/>
                    <a:gd name="T17" fmla="*/ 147 h 177"/>
                    <a:gd name="T18" fmla="*/ 138 w 546"/>
                    <a:gd name="T19" fmla="*/ 93 h 177"/>
                    <a:gd name="T20" fmla="*/ 174 w 546"/>
                    <a:gd name="T21" fmla="*/ 133 h 177"/>
                    <a:gd name="T22" fmla="*/ 215 w 546"/>
                    <a:gd name="T23" fmla="*/ 171 h 177"/>
                    <a:gd name="T24" fmla="*/ 220 w 546"/>
                    <a:gd name="T25" fmla="*/ 169 h 177"/>
                    <a:gd name="T26" fmla="*/ 252 w 546"/>
                    <a:gd name="T27" fmla="*/ 139 h 177"/>
                    <a:gd name="T28" fmla="*/ 279 w 546"/>
                    <a:gd name="T29" fmla="*/ 129 h 177"/>
                    <a:gd name="T30" fmla="*/ 311 w 546"/>
                    <a:gd name="T31" fmla="*/ 132 h 177"/>
                    <a:gd name="T32" fmla="*/ 381 w 546"/>
                    <a:gd name="T33" fmla="*/ 119 h 177"/>
                    <a:gd name="T34" fmla="*/ 429 w 546"/>
                    <a:gd name="T35" fmla="*/ 89 h 177"/>
                    <a:gd name="T36" fmla="*/ 479 w 546"/>
                    <a:gd name="T37" fmla="*/ 76 h 177"/>
                    <a:gd name="T38" fmla="*/ 492 w 546"/>
                    <a:gd name="T39" fmla="*/ 55 h 177"/>
                    <a:gd name="T40" fmla="*/ 512 w 546"/>
                    <a:gd name="T41" fmla="*/ 52 h 177"/>
                    <a:gd name="T42" fmla="*/ 546 w 546"/>
                    <a:gd name="T43" fmla="*/ 30 h 177"/>
                    <a:gd name="T44" fmla="*/ 546 w 546"/>
                    <a:gd name="T45" fmla="*/ 15 h 177"/>
                    <a:gd name="T46" fmla="*/ 530 w 546"/>
                    <a:gd name="T47" fmla="*/ 0 h 177"/>
                    <a:gd name="T48" fmla="*/ 464 w 546"/>
                    <a:gd name="T49" fmla="*/ 15 h 177"/>
                    <a:gd name="T50" fmla="*/ 424 w 546"/>
                    <a:gd name="T51" fmla="*/ 13 h 177"/>
                    <a:gd name="T52" fmla="*/ 386 w 546"/>
                    <a:gd name="T53" fmla="*/ 21 h 177"/>
                    <a:gd name="T54" fmla="*/ 351 w 546"/>
                    <a:gd name="T55" fmla="*/ 21 h 177"/>
                    <a:gd name="T56" fmla="*/ 305 w 546"/>
                    <a:gd name="T57" fmla="*/ 29 h 177"/>
                    <a:gd name="T58" fmla="*/ 233 w 546"/>
                    <a:gd name="T59" fmla="*/ 25 h 177"/>
                    <a:gd name="T60" fmla="*/ 179 w 546"/>
                    <a:gd name="T61" fmla="*/ 74 h 177"/>
                    <a:gd name="T62" fmla="*/ 138 w 546"/>
                    <a:gd name="T63" fmla="*/ 93 h 1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46" h="177">
                      <a:moveTo>
                        <a:pt x="0" y="147"/>
                      </a:moveTo>
                      <a:lnTo>
                        <a:pt x="26" y="177"/>
                      </a:lnTo>
                      <a:lnTo>
                        <a:pt x="62" y="158"/>
                      </a:lnTo>
                      <a:lnTo>
                        <a:pt x="92" y="153"/>
                      </a:lnTo>
                      <a:lnTo>
                        <a:pt x="94" y="109"/>
                      </a:lnTo>
                      <a:lnTo>
                        <a:pt x="73" y="115"/>
                      </a:lnTo>
                      <a:lnTo>
                        <a:pt x="28" y="120"/>
                      </a:lnTo>
                      <a:lnTo>
                        <a:pt x="0" y="147"/>
                      </a:lnTo>
                      <a:lnTo>
                        <a:pt x="0" y="147"/>
                      </a:lnTo>
                      <a:close/>
                      <a:moveTo>
                        <a:pt x="138" y="93"/>
                      </a:moveTo>
                      <a:lnTo>
                        <a:pt x="174" y="133"/>
                      </a:lnTo>
                      <a:lnTo>
                        <a:pt x="215" y="171"/>
                      </a:lnTo>
                      <a:lnTo>
                        <a:pt x="220" y="169"/>
                      </a:lnTo>
                      <a:lnTo>
                        <a:pt x="252" y="139"/>
                      </a:lnTo>
                      <a:lnTo>
                        <a:pt x="279" y="129"/>
                      </a:lnTo>
                      <a:lnTo>
                        <a:pt x="311" y="132"/>
                      </a:lnTo>
                      <a:lnTo>
                        <a:pt x="381" y="119"/>
                      </a:lnTo>
                      <a:lnTo>
                        <a:pt x="429" y="89"/>
                      </a:lnTo>
                      <a:lnTo>
                        <a:pt x="479" y="76"/>
                      </a:lnTo>
                      <a:lnTo>
                        <a:pt x="492" y="55"/>
                      </a:lnTo>
                      <a:lnTo>
                        <a:pt x="512" y="52"/>
                      </a:lnTo>
                      <a:lnTo>
                        <a:pt x="546" y="30"/>
                      </a:lnTo>
                      <a:lnTo>
                        <a:pt x="546" y="15"/>
                      </a:lnTo>
                      <a:lnTo>
                        <a:pt x="530" y="0"/>
                      </a:lnTo>
                      <a:lnTo>
                        <a:pt x="464" y="15"/>
                      </a:lnTo>
                      <a:lnTo>
                        <a:pt x="424" y="13"/>
                      </a:lnTo>
                      <a:lnTo>
                        <a:pt x="386" y="21"/>
                      </a:lnTo>
                      <a:lnTo>
                        <a:pt x="351" y="21"/>
                      </a:lnTo>
                      <a:lnTo>
                        <a:pt x="305" y="29"/>
                      </a:lnTo>
                      <a:lnTo>
                        <a:pt x="233" y="25"/>
                      </a:lnTo>
                      <a:lnTo>
                        <a:pt x="179" y="74"/>
                      </a:lnTo>
                      <a:lnTo>
                        <a:pt x="138" y="9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ṧḻíďé">
                  <a:extLst>
                    <a:ext uri="{FF2B5EF4-FFF2-40B4-BE49-F238E27FC236}">
                      <a16:creationId xmlns:a16="http://schemas.microsoft.com/office/drawing/2014/main" id="{8925C98B-1112-4655-88A3-5E9FAAA68C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9566" y="4860505"/>
                  <a:ext cx="533855" cy="188343"/>
                </a:xfrm>
                <a:custGeom>
                  <a:avLst/>
                  <a:gdLst>
                    <a:gd name="T0" fmla="*/ 1986 w 3289"/>
                    <a:gd name="T1" fmla="*/ 842 h 1163"/>
                    <a:gd name="T2" fmla="*/ 25 w 3289"/>
                    <a:gd name="T3" fmla="*/ 375 h 1163"/>
                    <a:gd name="T4" fmla="*/ 0 w 3289"/>
                    <a:gd name="T5" fmla="*/ 314 h 1163"/>
                    <a:gd name="T6" fmla="*/ 1802 w 3289"/>
                    <a:gd name="T7" fmla="*/ 1132 h 1163"/>
                    <a:gd name="T8" fmla="*/ 1938 w 3289"/>
                    <a:gd name="T9" fmla="*/ 1133 h 1163"/>
                    <a:gd name="T10" fmla="*/ 2260 w 3289"/>
                    <a:gd name="T11" fmla="*/ 1062 h 1163"/>
                    <a:gd name="T12" fmla="*/ 2509 w 3289"/>
                    <a:gd name="T13" fmla="*/ 1052 h 1163"/>
                    <a:gd name="T14" fmla="*/ 2687 w 3289"/>
                    <a:gd name="T15" fmla="*/ 641 h 1163"/>
                    <a:gd name="T16" fmla="*/ 2767 w 3289"/>
                    <a:gd name="T17" fmla="*/ 533 h 1163"/>
                    <a:gd name="T18" fmla="*/ 3000 w 3289"/>
                    <a:gd name="T19" fmla="*/ 553 h 1163"/>
                    <a:gd name="T20" fmla="*/ 3152 w 3289"/>
                    <a:gd name="T21" fmla="*/ 545 h 1163"/>
                    <a:gd name="T22" fmla="*/ 3196 w 3289"/>
                    <a:gd name="T23" fmla="*/ 434 h 1163"/>
                    <a:gd name="T24" fmla="*/ 3215 w 3289"/>
                    <a:gd name="T25" fmla="*/ 358 h 1163"/>
                    <a:gd name="T26" fmla="*/ 3064 w 3289"/>
                    <a:gd name="T27" fmla="*/ 319 h 1163"/>
                    <a:gd name="T28" fmla="*/ 3028 w 3289"/>
                    <a:gd name="T29" fmla="*/ 288 h 1163"/>
                    <a:gd name="T30" fmla="*/ 3029 w 3289"/>
                    <a:gd name="T31" fmla="*/ 179 h 1163"/>
                    <a:gd name="T32" fmla="*/ 2905 w 3289"/>
                    <a:gd name="T33" fmla="*/ 62 h 1163"/>
                    <a:gd name="T34" fmla="*/ 2859 w 3289"/>
                    <a:gd name="T35" fmla="*/ 106 h 1163"/>
                    <a:gd name="T36" fmla="*/ 2746 w 3289"/>
                    <a:gd name="T37" fmla="*/ 241 h 1163"/>
                    <a:gd name="T38" fmla="*/ 2583 w 3289"/>
                    <a:gd name="T39" fmla="*/ 391 h 1163"/>
                    <a:gd name="T40" fmla="*/ 2628 w 3289"/>
                    <a:gd name="T41" fmla="*/ 429 h 1163"/>
                    <a:gd name="T42" fmla="*/ 2605 w 3289"/>
                    <a:gd name="T43" fmla="*/ 551 h 1163"/>
                    <a:gd name="T44" fmla="*/ 2567 w 3289"/>
                    <a:gd name="T45" fmla="*/ 459 h 1163"/>
                    <a:gd name="T46" fmla="*/ 2494 w 3289"/>
                    <a:gd name="T47" fmla="*/ 548 h 1163"/>
                    <a:gd name="T48" fmla="*/ 2397 w 3289"/>
                    <a:gd name="T49" fmla="*/ 554 h 1163"/>
                    <a:gd name="T50" fmla="*/ 2234 w 3289"/>
                    <a:gd name="T51" fmla="*/ 754 h 1163"/>
                    <a:gd name="T52" fmla="*/ 2061 w 3289"/>
                    <a:gd name="T53" fmla="*/ 897 h 1163"/>
                    <a:gd name="T54" fmla="*/ 1945 w 3289"/>
                    <a:gd name="T55" fmla="*/ 965 h 1163"/>
                    <a:gd name="T56" fmla="*/ 1777 w 3289"/>
                    <a:gd name="T57" fmla="*/ 1035 h 1163"/>
                    <a:gd name="T58" fmla="*/ 1667 w 3289"/>
                    <a:gd name="T59" fmla="*/ 979 h 1163"/>
                    <a:gd name="T60" fmla="*/ 2886 w 3289"/>
                    <a:gd name="T61" fmla="*/ 0 h 1163"/>
                    <a:gd name="T62" fmla="*/ 2945 w 3289"/>
                    <a:gd name="T63" fmla="*/ 31 h 1163"/>
                    <a:gd name="T64" fmla="*/ 1954 w 3289"/>
                    <a:gd name="T65" fmla="*/ 912 h 1163"/>
                    <a:gd name="T66" fmla="*/ 1989 w 3289"/>
                    <a:gd name="T67" fmla="*/ 898 h 1163"/>
                    <a:gd name="T68" fmla="*/ 2026 w 3289"/>
                    <a:gd name="T69" fmla="*/ 836 h 1163"/>
                    <a:gd name="T70" fmla="*/ 2001 w 3289"/>
                    <a:gd name="T71" fmla="*/ 843 h 1163"/>
                    <a:gd name="T72" fmla="*/ 18 w 3289"/>
                    <a:gd name="T73" fmla="*/ 127 h 1163"/>
                    <a:gd name="T74" fmla="*/ 163 w 3289"/>
                    <a:gd name="T75" fmla="*/ 160 h 1163"/>
                    <a:gd name="T76" fmla="*/ 205 w 3289"/>
                    <a:gd name="T77" fmla="*/ 293 h 1163"/>
                    <a:gd name="T78" fmla="*/ 321 w 3289"/>
                    <a:gd name="T79" fmla="*/ 227 h 1163"/>
                    <a:gd name="T80" fmla="*/ 384 w 3289"/>
                    <a:gd name="T81" fmla="*/ 197 h 1163"/>
                    <a:gd name="T82" fmla="*/ 574 w 3289"/>
                    <a:gd name="T83" fmla="*/ 518 h 1163"/>
                    <a:gd name="T84" fmla="*/ 583 w 3289"/>
                    <a:gd name="T85" fmla="*/ 754 h 1163"/>
                    <a:gd name="T86" fmla="*/ 674 w 3289"/>
                    <a:gd name="T87" fmla="*/ 863 h 1163"/>
                    <a:gd name="T88" fmla="*/ 709 w 3289"/>
                    <a:gd name="T89" fmla="*/ 953 h 1163"/>
                    <a:gd name="T90" fmla="*/ 714 w 3289"/>
                    <a:gd name="T91" fmla="*/ 1030 h 1163"/>
                    <a:gd name="T92" fmla="*/ 709 w 3289"/>
                    <a:gd name="T93" fmla="*/ 1054 h 1163"/>
                    <a:gd name="T94" fmla="*/ 618 w 3289"/>
                    <a:gd name="T95" fmla="*/ 1061 h 1163"/>
                    <a:gd name="T96" fmla="*/ 444 w 3289"/>
                    <a:gd name="T97" fmla="*/ 954 h 1163"/>
                    <a:gd name="T98" fmla="*/ 304 w 3289"/>
                    <a:gd name="T99" fmla="*/ 842 h 1163"/>
                    <a:gd name="T100" fmla="*/ 232 w 3289"/>
                    <a:gd name="T101" fmla="*/ 718 h 1163"/>
                    <a:gd name="T102" fmla="*/ 112 w 3289"/>
                    <a:gd name="T103" fmla="*/ 582 h 1163"/>
                    <a:gd name="T104" fmla="*/ 79 w 3289"/>
                    <a:gd name="T105" fmla="*/ 412 h 1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289" h="1163">
                      <a:moveTo>
                        <a:pt x="1985" y="843"/>
                      </a:moveTo>
                      <a:lnTo>
                        <a:pt x="1984" y="870"/>
                      </a:lnTo>
                      <a:lnTo>
                        <a:pt x="1977" y="873"/>
                      </a:lnTo>
                      <a:lnTo>
                        <a:pt x="1973" y="863"/>
                      </a:lnTo>
                      <a:lnTo>
                        <a:pt x="1986" y="842"/>
                      </a:lnTo>
                      <a:lnTo>
                        <a:pt x="1985" y="843"/>
                      </a:lnTo>
                      <a:lnTo>
                        <a:pt x="1985" y="843"/>
                      </a:lnTo>
                      <a:close/>
                      <a:moveTo>
                        <a:pt x="0" y="314"/>
                      </a:moveTo>
                      <a:lnTo>
                        <a:pt x="6" y="349"/>
                      </a:lnTo>
                      <a:lnTo>
                        <a:pt x="25" y="375"/>
                      </a:lnTo>
                      <a:lnTo>
                        <a:pt x="38" y="366"/>
                      </a:lnTo>
                      <a:lnTo>
                        <a:pt x="32" y="342"/>
                      </a:lnTo>
                      <a:lnTo>
                        <a:pt x="15" y="317"/>
                      </a:lnTo>
                      <a:lnTo>
                        <a:pt x="0" y="314"/>
                      </a:lnTo>
                      <a:lnTo>
                        <a:pt x="0" y="314"/>
                      </a:lnTo>
                      <a:close/>
                      <a:moveTo>
                        <a:pt x="1667" y="979"/>
                      </a:moveTo>
                      <a:lnTo>
                        <a:pt x="1702" y="1042"/>
                      </a:lnTo>
                      <a:lnTo>
                        <a:pt x="1756" y="1081"/>
                      </a:lnTo>
                      <a:lnTo>
                        <a:pt x="1763" y="1095"/>
                      </a:lnTo>
                      <a:lnTo>
                        <a:pt x="1802" y="1132"/>
                      </a:lnTo>
                      <a:lnTo>
                        <a:pt x="1816" y="1160"/>
                      </a:lnTo>
                      <a:lnTo>
                        <a:pt x="1841" y="1163"/>
                      </a:lnTo>
                      <a:lnTo>
                        <a:pt x="1890" y="1149"/>
                      </a:lnTo>
                      <a:lnTo>
                        <a:pt x="1896" y="1129"/>
                      </a:lnTo>
                      <a:lnTo>
                        <a:pt x="1938" y="1133"/>
                      </a:lnTo>
                      <a:lnTo>
                        <a:pt x="1963" y="1120"/>
                      </a:lnTo>
                      <a:lnTo>
                        <a:pt x="2057" y="1125"/>
                      </a:lnTo>
                      <a:lnTo>
                        <a:pt x="2152" y="1087"/>
                      </a:lnTo>
                      <a:lnTo>
                        <a:pt x="2177" y="1065"/>
                      </a:lnTo>
                      <a:lnTo>
                        <a:pt x="2260" y="1062"/>
                      </a:lnTo>
                      <a:lnTo>
                        <a:pt x="2303" y="1083"/>
                      </a:lnTo>
                      <a:lnTo>
                        <a:pt x="2317" y="1104"/>
                      </a:lnTo>
                      <a:lnTo>
                        <a:pt x="2358" y="1103"/>
                      </a:lnTo>
                      <a:lnTo>
                        <a:pt x="2428" y="1065"/>
                      </a:lnTo>
                      <a:lnTo>
                        <a:pt x="2509" y="1052"/>
                      </a:lnTo>
                      <a:lnTo>
                        <a:pt x="2505" y="1027"/>
                      </a:lnTo>
                      <a:lnTo>
                        <a:pt x="2572" y="924"/>
                      </a:lnTo>
                      <a:lnTo>
                        <a:pt x="2599" y="851"/>
                      </a:lnTo>
                      <a:lnTo>
                        <a:pt x="2651" y="774"/>
                      </a:lnTo>
                      <a:lnTo>
                        <a:pt x="2687" y="641"/>
                      </a:lnTo>
                      <a:lnTo>
                        <a:pt x="2687" y="615"/>
                      </a:lnTo>
                      <a:lnTo>
                        <a:pt x="2705" y="586"/>
                      </a:lnTo>
                      <a:lnTo>
                        <a:pt x="2703" y="564"/>
                      </a:lnTo>
                      <a:lnTo>
                        <a:pt x="2739" y="521"/>
                      </a:lnTo>
                      <a:lnTo>
                        <a:pt x="2767" y="533"/>
                      </a:lnTo>
                      <a:lnTo>
                        <a:pt x="2821" y="528"/>
                      </a:lnTo>
                      <a:lnTo>
                        <a:pt x="2896" y="529"/>
                      </a:lnTo>
                      <a:lnTo>
                        <a:pt x="2915" y="542"/>
                      </a:lnTo>
                      <a:lnTo>
                        <a:pt x="2963" y="541"/>
                      </a:lnTo>
                      <a:lnTo>
                        <a:pt x="3000" y="553"/>
                      </a:lnTo>
                      <a:lnTo>
                        <a:pt x="3003" y="537"/>
                      </a:lnTo>
                      <a:lnTo>
                        <a:pt x="3043" y="564"/>
                      </a:lnTo>
                      <a:lnTo>
                        <a:pt x="3072" y="572"/>
                      </a:lnTo>
                      <a:lnTo>
                        <a:pt x="3108" y="554"/>
                      </a:lnTo>
                      <a:lnTo>
                        <a:pt x="3152" y="545"/>
                      </a:lnTo>
                      <a:lnTo>
                        <a:pt x="3152" y="525"/>
                      </a:lnTo>
                      <a:lnTo>
                        <a:pt x="3107" y="487"/>
                      </a:lnTo>
                      <a:lnTo>
                        <a:pt x="3107" y="443"/>
                      </a:lnTo>
                      <a:lnTo>
                        <a:pt x="3127" y="427"/>
                      </a:lnTo>
                      <a:lnTo>
                        <a:pt x="3196" y="434"/>
                      </a:lnTo>
                      <a:lnTo>
                        <a:pt x="3253" y="420"/>
                      </a:lnTo>
                      <a:lnTo>
                        <a:pt x="3289" y="393"/>
                      </a:lnTo>
                      <a:lnTo>
                        <a:pt x="3281" y="366"/>
                      </a:lnTo>
                      <a:lnTo>
                        <a:pt x="3255" y="366"/>
                      </a:lnTo>
                      <a:lnTo>
                        <a:pt x="3215" y="358"/>
                      </a:lnTo>
                      <a:lnTo>
                        <a:pt x="3185" y="332"/>
                      </a:lnTo>
                      <a:lnTo>
                        <a:pt x="3156" y="334"/>
                      </a:lnTo>
                      <a:lnTo>
                        <a:pt x="3114" y="294"/>
                      </a:lnTo>
                      <a:lnTo>
                        <a:pt x="3090" y="294"/>
                      </a:lnTo>
                      <a:lnTo>
                        <a:pt x="3064" y="319"/>
                      </a:lnTo>
                      <a:lnTo>
                        <a:pt x="3047" y="304"/>
                      </a:lnTo>
                      <a:lnTo>
                        <a:pt x="3084" y="272"/>
                      </a:lnTo>
                      <a:lnTo>
                        <a:pt x="3066" y="251"/>
                      </a:lnTo>
                      <a:lnTo>
                        <a:pt x="3051" y="255"/>
                      </a:lnTo>
                      <a:lnTo>
                        <a:pt x="3028" y="288"/>
                      </a:lnTo>
                      <a:lnTo>
                        <a:pt x="3013" y="269"/>
                      </a:lnTo>
                      <a:lnTo>
                        <a:pt x="2999" y="263"/>
                      </a:lnTo>
                      <a:lnTo>
                        <a:pt x="3001" y="211"/>
                      </a:lnTo>
                      <a:lnTo>
                        <a:pt x="3030" y="201"/>
                      </a:lnTo>
                      <a:lnTo>
                        <a:pt x="3029" y="179"/>
                      </a:lnTo>
                      <a:lnTo>
                        <a:pt x="2989" y="152"/>
                      </a:lnTo>
                      <a:lnTo>
                        <a:pt x="2973" y="161"/>
                      </a:lnTo>
                      <a:lnTo>
                        <a:pt x="2941" y="131"/>
                      </a:lnTo>
                      <a:lnTo>
                        <a:pt x="2940" y="85"/>
                      </a:lnTo>
                      <a:lnTo>
                        <a:pt x="2905" y="62"/>
                      </a:lnTo>
                      <a:lnTo>
                        <a:pt x="2890" y="73"/>
                      </a:lnTo>
                      <a:lnTo>
                        <a:pt x="2899" y="104"/>
                      </a:lnTo>
                      <a:lnTo>
                        <a:pt x="2862" y="140"/>
                      </a:lnTo>
                      <a:lnTo>
                        <a:pt x="2848" y="136"/>
                      </a:lnTo>
                      <a:lnTo>
                        <a:pt x="2859" y="106"/>
                      </a:lnTo>
                      <a:lnTo>
                        <a:pt x="2853" y="78"/>
                      </a:lnTo>
                      <a:lnTo>
                        <a:pt x="2830" y="76"/>
                      </a:lnTo>
                      <a:lnTo>
                        <a:pt x="2807" y="153"/>
                      </a:lnTo>
                      <a:lnTo>
                        <a:pt x="2782" y="159"/>
                      </a:lnTo>
                      <a:lnTo>
                        <a:pt x="2746" y="241"/>
                      </a:lnTo>
                      <a:lnTo>
                        <a:pt x="2740" y="286"/>
                      </a:lnTo>
                      <a:lnTo>
                        <a:pt x="2678" y="351"/>
                      </a:lnTo>
                      <a:lnTo>
                        <a:pt x="2649" y="351"/>
                      </a:lnTo>
                      <a:lnTo>
                        <a:pt x="2600" y="370"/>
                      </a:lnTo>
                      <a:lnTo>
                        <a:pt x="2583" y="391"/>
                      </a:lnTo>
                      <a:lnTo>
                        <a:pt x="2601" y="390"/>
                      </a:lnTo>
                      <a:lnTo>
                        <a:pt x="2589" y="409"/>
                      </a:lnTo>
                      <a:lnTo>
                        <a:pt x="2604" y="415"/>
                      </a:lnTo>
                      <a:lnTo>
                        <a:pt x="2644" y="404"/>
                      </a:lnTo>
                      <a:lnTo>
                        <a:pt x="2628" y="429"/>
                      </a:lnTo>
                      <a:lnTo>
                        <a:pt x="2601" y="443"/>
                      </a:lnTo>
                      <a:lnTo>
                        <a:pt x="2596" y="449"/>
                      </a:lnTo>
                      <a:lnTo>
                        <a:pt x="2599" y="462"/>
                      </a:lnTo>
                      <a:lnTo>
                        <a:pt x="2621" y="522"/>
                      </a:lnTo>
                      <a:lnTo>
                        <a:pt x="2605" y="551"/>
                      </a:lnTo>
                      <a:lnTo>
                        <a:pt x="2583" y="538"/>
                      </a:lnTo>
                      <a:lnTo>
                        <a:pt x="2580" y="495"/>
                      </a:lnTo>
                      <a:lnTo>
                        <a:pt x="2572" y="464"/>
                      </a:lnTo>
                      <a:lnTo>
                        <a:pt x="2566" y="465"/>
                      </a:lnTo>
                      <a:lnTo>
                        <a:pt x="2567" y="459"/>
                      </a:lnTo>
                      <a:lnTo>
                        <a:pt x="2552" y="460"/>
                      </a:lnTo>
                      <a:lnTo>
                        <a:pt x="2533" y="488"/>
                      </a:lnTo>
                      <a:lnTo>
                        <a:pt x="2545" y="564"/>
                      </a:lnTo>
                      <a:lnTo>
                        <a:pt x="2527" y="573"/>
                      </a:lnTo>
                      <a:lnTo>
                        <a:pt x="2494" y="548"/>
                      </a:lnTo>
                      <a:lnTo>
                        <a:pt x="2465" y="497"/>
                      </a:lnTo>
                      <a:lnTo>
                        <a:pt x="2446" y="495"/>
                      </a:lnTo>
                      <a:lnTo>
                        <a:pt x="2420" y="484"/>
                      </a:lnTo>
                      <a:lnTo>
                        <a:pt x="2398" y="513"/>
                      </a:lnTo>
                      <a:lnTo>
                        <a:pt x="2397" y="554"/>
                      </a:lnTo>
                      <a:lnTo>
                        <a:pt x="2351" y="592"/>
                      </a:lnTo>
                      <a:lnTo>
                        <a:pt x="2336" y="626"/>
                      </a:lnTo>
                      <a:lnTo>
                        <a:pt x="2288" y="672"/>
                      </a:lnTo>
                      <a:lnTo>
                        <a:pt x="2276" y="703"/>
                      </a:lnTo>
                      <a:lnTo>
                        <a:pt x="2234" y="754"/>
                      </a:lnTo>
                      <a:lnTo>
                        <a:pt x="2189" y="794"/>
                      </a:lnTo>
                      <a:lnTo>
                        <a:pt x="2050" y="827"/>
                      </a:lnTo>
                      <a:lnTo>
                        <a:pt x="2035" y="834"/>
                      </a:lnTo>
                      <a:lnTo>
                        <a:pt x="2044" y="879"/>
                      </a:lnTo>
                      <a:lnTo>
                        <a:pt x="2061" y="897"/>
                      </a:lnTo>
                      <a:lnTo>
                        <a:pt x="2039" y="889"/>
                      </a:lnTo>
                      <a:lnTo>
                        <a:pt x="2015" y="902"/>
                      </a:lnTo>
                      <a:lnTo>
                        <a:pt x="1974" y="906"/>
                      </a:lnTo>
                      <a:lnTo>
                        <a:pt x="1956" y="930"/>
                      </a:lnTo>
                      <a:lnTo>
                        <a:pt x="1945" y="965"/>
                      </a:lnTo>
                      <a:lnTo>
                        <a:pt x="1944" y="1014"/>
                      </a:lnTo>
                      <a:lnTo>
                        <a:pt x="1915" y="1055"/>
                      </a:lnTo>
                      <a:lnTo>
                        <a:pt x="1916" y="1069"/>
                      </a:lnTo>
                      <a:lnTo>
                        <a:pt x="1848" y="1061"/>
                      </a:lnTo>
                      <a:lnTo>
                        <a:pt x="1777" y="1035"/>
                      </a:lnTo>
                      <a:lnTo>
                        <a:pt x="1728" y="1036"/>
                      </a:lnTo>
                      <a:lnTo>
                        <a:pt x="1709" y="1008"/>
                      </a:lnTo>
                      <a:lnTo>
                        <a:pt x="1680" y="975"/>
                      </a:lnTo>
                      <a:lnTo>
                        <a:pt x="1667" y="979"/>
                      </a:lnTo>
                      <a:lnTo>
                        <a:pt x="1667" y="979"/>
                      </a:lnTo>
                      <a:close/>
                      <a:moveTo>
                        <a:pt x="2886" y="0"/>
                      </a:moveTo>
                      <a:lnTo>
                        <a:pt x="2842" y="25"/>
                      </a:lnTo>
                      <a:lnTo>
                        <a:pt x="2864" y="24"/>
                      </a:lnTo>
                      <a:lnTo>
                        <a:pt x="2885" y="12"/>
                      </a:lnTo>
                      <a:lnTo>
                        <a:pt x="2886" y="0"/>
                      </a:lnTo>
                      <a:lnTo>
                        <a:pt x="2886" y="0"/>
                      </a:lnTo>
                      <a:close/>
                      <a:moveTo>
                        <a:pt x="2930" y="1"/>
                      </a:moveTo>
                      <a:lnTo>
                        <a:pt x="2899" y="31"/>
                      </a:lnTo>
                      <a:lnTo>
                        <a:pt x="2907" y="42"/>
                      </a:lnTo>
                      <a:lnTo>
                        <a:pt x="2945" y="31"/>
                      </a:lnTo>
                      <a:lnTo>
                        <a:pt x="2946" y="6"/>
                      </a:lnTo>
                      <a:lnTo>
                        <a:pt x="2930" y="1"/>
                      </a:lnTo>
                      <a:lnTo>
                        <a:pt x="2930" y="1"/>
                      </a:lnTo>
                      <a:close/>
                      <a:moveTo>
                        <a:pt x="1982" y="899"/>
                      </a:moveTo>
                      <a:lnTo>
                        <a:pt x="1954" y="912"/>
                      </a:lnTo>
                      <a:lnTo>
                        <a:pt x="1973" y="883"/>
                      </a:lnTo>
                      <a:lnTo>
                        <a:pt x="1982" y="899"/>
                      </a:lnTo>
                      <a:lnTo>
                        <a:pt x="1982" y="899"/>
                      </a:lnTo>
                      <a:close/>
                      <a:moveTo>
                        <a:pt x="2007" y="890"/>
                      </a:moveTo>
                      <a:lnTo>
                        <a:pt x="1989" y="898"/>
                      </a:lnTo>
                      <a:lnTo>
                        <a:pt x="1982" y="884"/>
                      </a:lnTo>
                      <a:lnTo>
                        <a:pt x="1988" y="876"/>
                      </a:lnTo>
                      <a:lnTo>
                        <a:pt x="2007" y="890"/>
                      </a:lnTo>
                      <a:lnTo>
                        <a:pt x="2007" y="890"/>
                      </a:lnTo>
                      <a:close/>
                      <a:moveTo>
                        <a:pt x="2026" y="836"/>
                      </a:moveTo>
                      <a:lnTo>
                        <a:pt x="2037" y="877"/>
                      </a:lnTo>
                      <a:lnTo>
                        <a:pt x="2015" y="887"/>
                      </a:lnTo>
                      <a:lnTo>
                        <a:pt x="1991" y="862"/>
                      </a:lnTo>
                      <a:lnTo>
                        <a:pt x="1991" y="846"/>
                      </a:lnTo>
                      <a:lnTo>
                        <a:pt x="2001" y="843"/>
                      </a:lnTo>
                      <a:lnTo>
                        <a:pt x="2003" y="843"/>
                      </a:lnTo>
                      <a:lnTo>
                        <a:pt x="2026" y="836"/>
                      </a:lnTo>
                      <a:lnTo>
                        <a:pt x="2026" y="836"/>
                      </a:lnTo>
                      <a:close/>
                      <a:moveTo>
                        <a:pt x="6" y="166"/>
                      </a:moveTo>
                      <a:lnTo>
                        <a:pt x="18" y="127"/>
                      </a:lnTo>
                      <a:lnTo>
                        <a:pt x="39" y="98"/>
                      </a:lnTo>
                      <a:lnTo>
                        <a:pt x="71" y="127"/>
                      </a:lnTo>
                      <a:lnTo>
                        <a:pt x="118" y="141"/>
                      </a:lnTo>
                      <a:lnTo>
                        <a:pt x="127" y="160"/>
                      </a:lnTo>
                      <a:lnTo>
                        <a:pt x="163" y="160"/>
                      </a:lnTo>
                      <a:lnTo>
                        <a:pt x="185" y="183"/>
                      </a:lnTo>
                      <a:lnTo>
                        <a:pt x="180" y="232"/>
                      </a:lnTo>
                      <a:lnTo>
                        <a:pt x="161" y="257"/>
                      </a:lnTo>
                      <a:lnTo>
                        <a:pt x="160" y="281"/>
                      </a:lnTo>
                      <a:lnTo>
                        <a:pt x="205" y="293"/>
                      </a:lnTo>
                      <a:lnTo>
                        <a:pt x="243" y="259"/>
                      </a:lnTo>
                      <a:lnTo>
                        <a:pt x="274" y="256"/>
                      </a:lnTo>
                      <a:lnTo>
                        <a:pt x="297" y="275"/>
                      </a:lnTo>
                      <a:lnTo>
                        <a:pt x="321" y="258"/>
                      </a:lnTo>
                      <a:lnTo>
                        <a:pt x="321" y="227"/>
                      </a:lnTo>
                      <a:lnTo>
                        <a:pt x="329" y="219"/>
                      </a:lnTo>
                      <a:lnTo>
                        <a:pt x="329" y="219"/>
                      </a:lnTo>
                      <a:lnTo>
                        <a:pt x="354" y="218"/>
                      </a:lnTo>
                      <a:lnTo>
                        <a:pt x="369" y="201"/>
                      </a:lnTo>
                      <a:lnTo>
                        <a:pt x="384" y="197"/>
                      </a:lnTo>
                      <a:lnTo>
                        <a:pt x="409" y="243"/>
                      </a:lnTo>
                      <a:lnTo>
                        <a:pt x="534" y="371"/>
                      </a:lnTo>
                      <a:lnTo>
                        <a:pt x="571" y="430"/>
                      </a:lnTo>
                      <a:lnTo>
                        <a:pt x="587" y="500"/>
                      </a:lnTo>
                      <a:lnTo>
                        <a:pt x="574" y="518"/>
                      </a:lnTo>
                      <a:lnTo>
                        <a:pt x="578" y="602"/>
                      </a:lnTo>
                      <a:lnTo>
                        <a:pt x="570" y="618"/>
                      </a:lnTo>
                      <a:lnTo>
                        <a:pt x="570" y="646"/>
                      </a:lnTo>
                      <a:lnTo>
                        <a:pt x="583" y="670"/>
                      </a:lnTo>
                      <a:lnTo>
                        <a:pt x="583" y="754"/>
                      </a:lnTo>
                      <a:lnTo>
                        <a:pt x="605" y="799"/>
                      </a:lnTo>
                      <a:lnTo>
                        <a:pt x="644" y="834"/>
                      </a:lnTo>
                      <a:lnTo>
                        <a:pt x="671" y="835"/>
                      </a:lnTo>
                      <a:lnTo>
                        <a:pt x="679" y="850"/>
                      </a:lnTo>
                      <a:lnTo>
                        <a:pt x="674" y="863"/>
                      </a:lnTo>
                      <a:lnTo>
                        <a:pt x="681" y="915"/>
                      </a:lnTo>
                      <a:lnTo>
                        <a:pt x="692" y="925"/>
                      </a:lnTo>
                      <a:lnTo>
                        <a:pt x="699" y="937"/>
                      </a:lnTo>
                      <a:lnTo>
                        <a:pt x="699" y="948"/>
                      </a:lnTo>
                      <a:lnTo>
                        <a:pt x="709" y="953"/>
                      </a:lnTo>
                      <a:lnTo>
                        <a:pt x="745" y="1024"/>
                      </a:lnTo>
                      <a:lnTo>
                        <a:pt x="745" y="1067"/>
                      </a:lnTo>
                      <a:lnTo>
                        <a:pt x="720" y="1062"/>
                      </a:lnTo>
                      <a:lnTo>
                        <a:pt x="713" y="1049"/>
                      </a:lnTo>
                      <a:lnTo>
                        <a:pt x="714" y="1030"/>
                      </a:lnTo>
                      <a:lnTo>
                        <a:pt x="696" y="1016"/>
                      </a:lnTo>
                      <a:lnTo>
                        <a:pt x="706" y="1029"/>
                      </a:lnTo>
                      <a:lnTo>
                        <a:pt x="704" y="1047"/>
                      </a:lnTo>
                      <a:lnTo>
                        <a:pt x="693" y="1051"/>
                      </a:lnTo>
                      <a:lnTo>
                        <a:pt x="709" y="1054"/>
                      </a:lnTo>
                      <a:lnTo>
                        <a:pt x="709" y="1062"/>
                      </a:lnTo>
                      <a:lnTo>
                        <a:pt x="674" y="1083"/>
                      </a:lnTo>
                      <a:lnTo>
                        <a:pt x="662" y="1065"/>
                      </a:lnTo>
                      <a:lnTo>
                        <a:pt x="652" y="1077"/>
                      </a:lnTo>
                      <a:lnTo>
                        <a:pt x="618" y="1061"/>
                      </a:lnTo>
                      <a:lnTo>
                        <a:pt x="596" y="1035"/>
                      </a:lnTo>
                      <a:lnTo>
                        <a:pt x="540" y="1024"/>
                      </a:lnTo>
                      <a:lnTo>
                        <a:pt x="488" y="997"/>
                      </a:lnTo>
                      <a:lnTo>
                        <a:pt x="463" y="968"/>
                      </a:lnTo>
                      <a:lnTo>
                        <a:pt x="444" y="954"/>
                      </a:lnTo>
                      <a:lnTo>
                        <a:pt x="420" y="959"/>
                      </a:lnTo>
                      <a:lnTo>
                        <a:pt x="395" y="958"/>
                      </a:lnTo>
                      <a:lnTo>
                        <a:pt x="354" y="915"/>
                      </a:lnTo>
                      <a:lnTo>
                        <a:pt x="357" y="883"/>
                      </a:lnTo>
                      <a:lnTo>
                        <a:pt x="304" y="842"/>
                      </a:lnTo>
                      <a:lnTo>
                        <a:pt x="244" y="817"/>
                      </a:lnTo>
                      <a:lnTo>
                        <a:pt x="222" y="797"/>
                      </a:lnTo>
                      <a:lnTo>
                        <a:pt x="226" y="775"/>
                      </a:lnTo>
                      <a:lnTo>
                        <a:pt x="252" y="750"/>
                      </a:lnTo>
                      <a:lnTo>
                        <a:pt x="232" y="718"/>
                      </a:lnTo>
                      <a:lnTo>
                        <a:pt x="201" y="701"/>
                      </a:lnTo>
                      <a:lnTo>
                        <a:pt x="171" y="654"/>
                      </a:lnTo>
                      <a:lnTo>
                        <a:pt x="125" y="627"/>
                      </a:lnTo>
                      <a:lnTo>
                        <a:pt x="104" y="597"/>
                      </a:lnTo>
                      <a:lnTo>
                        <a:pt x="112" y="582"/>
                      </a:lnTo>
                      <a:lnTo>
                        <a:pt x="87" y="557"/>
                      </a:lnTo>
                      <a:lnTo>
                        <a:pt x="83" y="519"/>
                      </a:lnTo>
                      <a:lnTo>
                        <a:pt x="94" y="511"/>
                      </a:lnTo>
                      <a:lnTo>
                        <a:pt x="100" y="455"/>
                      </a:lnTo>
                      <a:lnTo>
                        <a:pt x="79" y="412"/>
                      </a:lnTo>
                      <a:lnTo>
                        <a:pt x="60" y="366"/>
                      </a:lnTo>
                      <a:lnTo>
                        <a:pt x="41" y="224"/>
                      </a:lnTo>
                      <a:lnTo>
                        <a:pt x="6" y="16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išlíḓê">
                  <a:extLst>
                    <a:ext uri="{FF2B5EF4-FFF2-40B4-BE49-F238E27FC236}">
                      <a16:creationId xmlns:a16="http://schemas.microsoft.com/office/drawing/2014/main" id="{6794134B-B2DB-4CBB-8D74-98FFA3A8FC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01840" y="4926748"/>
                  <a:ext cx="32473" cy="25979"/>
                </a:xfrm>
                <a:custGeom>
                  <a:avLst/>
                  <a:gdLst>
                    <a:gd name="T0" fmla="*/ 0 w 201"/>
                    <a:gd name="T1" fmla="*/ 72 h 161"/>
                    <a:gd name="T2" fmla="*/ 26 w 201"/>
                    <a:gd name="T3" fmla="*/ 83 h 161"/>
                    <a:gd name="T4" fmla="*/ 45 w 201"/>
                    <a:gd name="T5" fmla="*/ 85 h 161"/>
                    <a:gd name="T6" fmla="*/ 74 w 201"/>
                    <a:gd name="T7" fmla="*/ 136 h 161"/>
                    <a:gd name="T8" fmla="*/ 107 w 201"/>
                    <a:gd name="T9" fmla="*/ 161 h 161"/>
                    <a:gd name="T10" fmla="*/ 125 w 201"/>
                    <a:gd name="T11" fmla="*/ 152 h 161"/>
                    <a:gd name="T12" fmla="*/ 113 w 201"/>
                    <a:gd name="T13" fmla="*/ 76 h 161"/>
                    <a:gd name="T14" fmla="*/ 132 w 201"/>
                    <a:gd name="T15" fmla="*/ 48 h 161"/>
                    <a:gd name="T16" fmla="*/ 147 w 201"/>
                    <a:gd name="T17" fmla="*/ 47 h 161"/>
                    <a:gd name="T18" fmla="*/ 147 w 201"/>
                    <a:gd name="T19" fmla="*/ 34 h 161"/>
                    <a:gd name="T20" fmla="*/ 145 w 201"/>
                    <a:gd name="T21" fmla="*/ 0 h 161"/>
                    <a:gd name="T22" fmla="*/ 112 w 201"/>
                    <a:gd name="T23" fmla="*/ 12 h 161"/>
                    <a:gd name="T24" fmla="*/ 71 w 201"/>
                    <a:gd name="T25" fmla="*/ 43 h 161"/>
                    <a:gd name="T26" fmla="*/ 9 w 201"/>
                    <a:gd name="T27" fmla="*/ 62 h 161"/>
                    <a:gd name="T28" fmla="*/ 0 w 201"/>
                    <a:gd name="T29" fmla="*/ 72 h 161"/>
                    <a:gd name="T30" fmla="*/ 0 w 201"/>
                    <a:gd name="T31" fmla="*/ 72 h 161"/>
                    <a:gd name="T32" fmla="*/ 152 w 201"/>
                    <a:gd name="T33" fmla="*/ 52 h 161"/>
                    <a:gd name="T34" fmla="*/ 160 w 201"/>
                    <a:gd name="T35" fmla="*/ 83 h 161"/>
                    <a:gd name="T36" fmla="*/ 163 w 201"/>
                    <a:gd name="T37" fmla="*/ 126 h 161"/>
                    <a:gd name="T38" fmla="*/ 185 w 201"/>
                    <a:gd name="T39" fmla="*/ 139 h 161"/>
                    <a:gd name="T40" fmla="*/ 201 w 201"/>
                    <a:gd name="T41" fmla="*/ 110 h 161"/>
                    <a:gd name="T42" fmla="*/ 179 w 201"/>
                    <a:gd name="T43" fmla="*/ 50 h 161"/>
                    <a:gd name="T44" fmla="*/ 176 w 201"/>
                    <a:gd name="T45" fmla="*/ 37 h 161"/>
                    <a:gd name="T46" fmla="*/ 168 w 201"/>
                    <a:gd name="T47" fmla="*/ 49 h 161"/>
                    <a:gd name="T48" fmla="*/ 152 w 201"/>
                    <a:gd name="T49" fmla="*/ 52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01" h="161">
                      <a:moveTo>
                        <a:pt x="0" y="72"/>
                      </a:moveTo>
                      <a:lnTo>
                        <a:pt x="26" y="83"/>
                      </a:lnTo>
                      <a:lnTo>
                        <a:pt x="45" y="85"/>
                      </a:lnTo>
                      <a:lnTo>
                        <a:pt x="74" y="136"/>
                      </a:lnTo>
                      <a:lnTo>
                        <a:pt x="107" y="161"/>
                      </a:lnTo>
                      <a:lnTo>
                        <a:pt x="125" y="152"/>
                      </a:lnTo>
                      <a:lnTo>
                        <a:pt x="113" y="76"/>
                      </a:lnTo>
                      <a:lnTo>
                        <a:pt x="132" y="48"/>
                      </a:lnTo>
                      <a:lnTo>
                        <a:pt x="147" y="47"/>
                      </a:lnTo>
                      <a:lnTo>
                        <a:pt x="147" y="34"/>
                      </a:lnTo>
                      <a:lnTo>
                        <a:pt x="145" y="0"/>
                      </a:lnTo>
                      <a:lnTo>
                        <a:pt x="112" y="12"/>
                      </a:lnTo>
                      <a:lnTo>
                        <a:pt x="71" y="43"/>
                      </a:lnTo>
                      <a:lnTo>
                        <a:pt x="9" y="62"/>
                      </a:lnTo>
                      <a:lnTo>
                        <a:pt x="0" y="72"/>
                      </a:lnTo>
                      <a:lnTo>
                        <a:pt x="0" y="72"/>
                      </a:lnTo>
                      <a:close/>
                      <a:moveTo>
                        <a:pt x="152" y="52"/>
                      </a:moveTo>
                      <a:lnTo>
                        <a:pt x="160" y="83"/>
                      </a:lnTo>
                      <a:lnTo>
                        <a:pt x="163" y="126"/>
                      </a:lnTo>
                      <a:lnTo>
                        <a:pt x="185" y="139"/>
                      </a:lnTo>
                      <a:lnTo>
                        <a:pt x="201" y="110"/>
                      </a:lnTo>
                      <a:lnTo>
                        <a:pt x="179" y="50"/>
                      </a:lnTo>
                      <a:lnTo>
                        <a:pt x="176" y="37"/>
                      </a:lnTo>
                      <a:lnTo>
                        <a:pt x="168" y="49"/>
                      </a:lnTo>
                      <a:lnTo>
                        <a:pt x="152" y="5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iṣľîďè">
                  <a:extLst>
                    <a:ext uri="{FF2B5EF4-FFF2-40B4-BE49-F238E27FC236}">
                      <a16:creationId xmlns:a16="http://schemas.microsoft.com/office/drawing/2014/main" id="{E141461E-FC78-4085-A3F1-D6153E2CBA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32948" y="4378606"/>
                  <a:ext cx="228609" cy="445528"/>
                </a:xfrm>
                <a:custGeom>
                  <a:avLst/>
                  <a:gdLst>
                    <a:gd name="T0" fmla="*/ 54 w 1411"/>
                    <a:gd name="T1" fmla="*/ 144 h 2748"/>
                    <a:gd name="T2" fmla="*/ 149 w 1411"/>
                    <a:gd name="T3" fmla="*/ 170 h 2748"/>
                    <a:gd name="T4" fmla="*/ 253 w 1411"/>
                    <a:gd name="T5" fmla="*/ 130 h 2748"/>
                    <a:gd name="T6" fmla="*/ 380 w 1411"/>
                    <a:gd name="T7" fmla="*/ 117 h 2748"/>
                    <a:gd name="T8" fmla="*/ 538 w 1411"/>
                    <a:gd name="T9" fmla="*/ 0 h 2748"/>
                    <a:gd name="T10" fmla="*/ 705 w 1411"/>
                    <a:gd name="T11" fmla="*/ 80 h 2748"/>
                    <a:gd name="T12" fmla="*/ 764 w 1411"/>
                    <a:gd name="T13" fmla="*/ 140 h 2748"/>
                    <a:gd name="T14" fmla="*/ 855 w 1411"/>
                    <a:gd name="T15" fmla="*/ 295 h 2748"/>
                    <a:gd name="T16" fmla="*/ 994 w 1411"/>
                    <a:gd name="T17" fmla="*/ 323 h 2748"/>
                    <a:gd name="T18" fmla="*/ 998 w 1411"/>
                    <a:gd name="T19" fmla="*/ 378 h 2748"/>
                    <a:gd name="T20" fmla="*/ 884 w 1411"/>
                    <a:gd name="T21" fmla="*/ 416 h 2748"/>
                    <a:gd name="T22" fmla="*/ 826 w 1411"/>
                    <a:gd name="T23" fmla="*/ 461 h 2748"/>
                    <a:gd name="T24" fmla="*/ 773 w 1411"/>
                    <a:gd name="T25" fmla="*/ 484 h 2748"/>
                    <a:gd name="T26" fmla="*/ 762 w 1411"/>
                    <a:gd name="T27" fmla="*/ 572 h 2748"/>
                    <a:gd name="T28" fmla="*/ 702 w 1411"/>
                    <a:gd name="T29" fmla="*/ 652 h 2748"/>
                    <a:gd name="T30" fmla="*/ 654 w 1411"/>
                    <a:gd name="T31" fmla="*/ 707 h 2748"/>
                    <a:gd name="T32" fmla="*/ 641 w 1411"/>
                    <a:gd name="T33" fmla="*/ 844 h 2748"/>
                    <a:gd name="T34" fmla="*/ 726 w 1411"/>
                    <a:gd name="T35" fmla="*/ 940 h 2748"/>
                    <a:gd name="T36" fmla="*/ 804 w 1411"/>
                    <a:gd name="T37" fmla="*/ 1052 h 2748"/>
                    <a:gd name="T38" fmla="*/ 933 w 1411"/>
                    <a:gd name="T39" fmla="*/ 1200 h 2748"/>
                    <a:gd name="T40" fmla="*/ 1226 w 1411"/>
                    <a:gd name="T41" fmla="*/ 1444 h 2748"/>
                    <a:gd name="T42" fmla="*/ 1280 w 1411"/>
                    <a:gd name="T43" fmla="*/ 1553 h 2748"/>
                    <a:gd name="T44" fmla="*/ 1332 w 1411"/>
                    <a:gd name="T45" fmla="*/ 1690 h 2748"/>
                    <a:gd name="T46" fmla="*/ 1363 w 1411"/>
                    <a:gd name="T47" fmla="*/ 1835 h 2748"/>
                    <a:gd name="T48" fmla="*/ 1392 w 1411"/>
                    <a:gd name="T49" fmla="*/ 1938 h 2748"/>
                    <a:gd name="T50" fmla="*/ 1388 w 1411"/>
                    <a:gd name="T51" fmla="*/ 1977 h 2748"/>
                    <a:gd name="T52" fmla="*/ 1372 w 1411"/>
                    <a:gd name="T53" fmla="*/ 2057 h 2748"/>
                    <a:gd name="T54" fmla="*/ 1365 w 1411"/>
                    <a:gd name="T55" fmla="*/ 2177 h 2748"/>
                    <a:gd name="T56" fmla="*/ 1262 w 1411"/>
                    <a:gd name="T57" fmla="*/ 2294 h 2748"/>
                    <a:gd name="T58" fmla="*/ 1148 w 1411"/>
                    <a:gd name="T59" fmla="*/ 2384 h 2748"/>
                    <a:gd name="T60" fmla="*/ 970 w 1411"/>
                    <a:gd name="T61" fmla="*/ 2424 h 2748"/>
                    <a:gd name="T62" fmla="*/ 932 w 1411"/>
                    <a:gd name="T63" fmla="*/ 2402 h 2748"/>
                    <a:gd name="T64" fmla="*/ 960 w 1411"/>
                    <a:gd name="T65" fmla="*/ 2454 h 2748"/>
                    <a:gd name="T66" fmla="*/ 932 w 1411"/>
                    <a:gd name="T67" fmla="*/ 2515 h 2748"/>
                    <a:gd name="T68" fmla="*/ 866 w 1411"/>
                    <a:gd name="T69" fmla="*/ 2529 h 2748"/>
                    <a:gd name="T70" fmla="*/ 859 w 1411"/>
                    <a:gd name="T71" fmla="*/ 2595 h 2748"/>
                    <a:gd name="T72" fmla="*/ 765 w 1411"/>
                    <a:gd name="T73" fmla="*/ 2651 h 2748"/>
                    <a:gd name="T74" fmla="*/ 657 w 1411"/>
                    <a:gd name="T75" fmla="*/ 2748 h 2748"/>
                    <a:gd name="T76" fmla="*/ 672 w 1411"/>
                    <a:gd name="T77" fmla="*/ 2699 h 2748"/>
                    <a:gd name="T78" fmla="*/ 653 w 1411"/>
                    <a:gd name="T79" fmla="*/ 2605 h 2748"/>
                    <a:gd name="T80" fmla="*/ 712 w 1411"/>
                    <a:gd name="T81" fmla="*/ 2465 h 2748"/>
                    <a:gd name="T82" fmla="*/ 586 w 1411"/>
                    <a:gd name="T83" fmla="*/ 2456 h 2748"/>
                    <a:gd name="T84" fmla="*/ 650 w 1411"/>
                    <a:gd name="T85" fmla="*/ 2367 h 2748"/>
                    <a:gd name="T86" fmla="*/ 837 w 1411"/>
                    <a:gd name="T87" fmla="*/ 2329 h 2748"/>
                    <a:gd name="T88" fmla="*/ 858 w 1411"/>
                    <a:gd name="T89" fmla="*/ 2257 h 2748"/>
                    <a:gd name="T90" fmla="*/ 927 w 1411"/>
                    <a:gd name="T91" fmla="*/ 2131 h 2748"/>
                    <a:gd name="T92" fmla="*/ 1083 w 1411"/>
                    <a:gd name="T93" fmla="*/ 2001 h 2748"/>
                    <a:gd name="T94" fmla="*/ 1053 w 1411"/>
                    <a:gd name="T95" fmla="*/ 1761 h 2748"/>
                    <a:gd name="T96" fmla="*/ 1035 w 1411"/>
                    <a:gd name="T97" fmla="*/ 1621 h 2748"/>
                    <a:gd name="T98" fmla="*/ 1037 w 1411"/>
                    <a:gd name="T99" fmla="*/ 1471 h 2748"/>
                    <a:gd name="T100" fmla="*/ 1009 w 1411"/>
                    <a:gd name="T101" fmla="*/ 1368 h 2748"/>
                    <a:gd name="T102" fmla="*/ 925 w 1411"/>
                    <a:gd name="T103" fmla="*/ 1287 h 2748"/>
                    <a:gd name="T104" fmla="*/ 839 w 1411"/>
                    <a:gd name="T105" fmla="*/ 1197 h 2748"/>
                    <a:gd name="T106" fmla="*/ 709 w 1411"/>
                    <a:gd name="T107" fmla="*/ 1060 h 2748"/>
                    <a:gd name="T108" fmla="*/ 498 w 1411"/>
                    <a:gd name="T109" fmla="*/ 898 h 2748"/>
                    <a:gd name="T110" fmla="*/ 409 w 1411"/>
                    <a:gd name="T111" fmla="*/ 801 h 2748"/>
                    <a:gd name="T112" fmla="*/ 477 w 1411"/>
                    <a:gd name="T113" fmla="*/ 708 h 2748"/>
                    <a:gd name="T114" fmla="*/ 491 w 1411"/>
                    <a:gd name="T115" fmla="*/ 579 h 2748"/>
                    <a:gd name="T116" fmla="*/ 369 w 1411"/>
                    <a:gd name="T117" fmla="*/ 474 h 2748"/>
                    <a:gd name="T118" fmla="*/ 122 w 1411"/>
                    <a:gd name="T119" fmla="*/ 370 h 2748"/>
                    <a:gd name="T120" fmla="*/ 11 w 1411"/>
                    <a:gd name="T121" fmla="*/ 212 h 2748"/>
                    <a:gd name="T122" fmla="*/ 485 w 1411"/>
                    <a:gd name="T123" fmla="*/ 2467 h 2748"/>
                    <a:gd name="T124" fmla="*/ 505 w 1411"/>
                    <a:gd name="T125" fmla="*/ 2406 h 2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411" h="2748">
                      <a:moveTo>
                        <a:pt x="0" y="189"/>
                      </a:moveTo>
                      <a:lnTo>
                        <a:pt x="12" y="179"/>
                      </a:lnTo>
                      <a:lnTo>
                        <a:pt x="27" y="177"/>
                      </a:lnTo>
                      <a:lnTo>
                        <a:pt x="35" y="159"/>
                      </a:lnTo>
                      <a:lnTo>
                        <a:pt x="54" y="144"/>
                      </a:lnTo>
                      <a:lnTo>
                        <a:pt x="90" y="128"/>
                      </a:lnTo>
                      <a:lnTo>
                        <a:pt x="112" y="132"/>
                      </a:lnTo>
                      <a:lnTo>
                        <a:pt x="110" y="158"/>
                      </a:lnTo>
                      <a:lnTo>
                        <a:pt x="126" y="170"/>
                      </a:lnTo>
                      <a:lnTo>
                        <a:pt x="149" y="170"/>
                      </a:lnTo>
                      <a:lnTo>
                        <a:pt x="155" y="137"/>
                      </a:lnTo>
                      <a:lnTo>
                        <a:pt x="180" y="118"/>
                      </a:lnTo>
                      <a:lnTo>
                        <a:pt x="215" y="152"/>
                      </a:lnTo>
                      <a:lnTo>
                        <a:pt x="233" y="128"/>
                      </a:lnTo>
                      <a:lnTo>
                        <a:pt x="253" y="130"/>
                      </a:lnTo>
                      <a:lnTo>
                        <a:pt x="261" y="154"/>
                      </a:lnTo>
                      <a:lnTo>
                        <a:pt x="299" y="136"/>
                      </a:lnTo>
                      <a:lnTo>
                        <a:pt x="305" y="110"/>
                      </a:lnTo>
                      <a:lnTo>
                        <a:pt x="347" y="98"/>
                      </a:lnTo>
                      <a:lnTo>
                        <a:pt x="380" y="117"/>
                      </a:lnTo>
                      <a:lnTo>
                        <a:pt x="438" y="98"/>
                      </a:lnTo>
                      <a:lnTo>
                        <a:pt x="436" y="45"/>
                      </a:lnTo>
                      <a:lnTo>
                        <a:pt x="473" y="24"/>
                      </a:lnTo>
                      <a:lnTo>
                        <a:pt x="514" y="24"/>
                      </a:lnTo>
                      <a:lnTo>
                        <a:pt x="538" y="0"/>
                      </a:lnTo>
                      <a:lnTo>
                        <a:pt x="575" y="30"/>
                      </a:lnTo>
                      <a:lnTo>
                        <a:pt x="575" y="52"/>
                      </a:lnTo>
                      <a:lnTo>
                        <a:pt x="613" y="60"/>
                      </a:lnTo>
                      <a:lnTo>
                        <a:pt x="628" y="82"/>
                      </a:lnTo>
                      <a:lnTo>
                        <a:pt x="705" y="80"/>
                      </a:lnTo>
                      <a:lnTo>
                        <a:pt x="719" y="98"/>
                      </a:lnTo>
                      <a:lnTo>
                        <a:pt x="765" y="79"/>
                      </a:lnTo>
                      <a:lnTo>
                        <a:pt x="795" y="103"/>
                      </a:lnTo>
                      <a:lnTo>
                        <a:pt x="788" y="136"/>
                      </a:lnTo>
                      <a:lnTo>
                        <a:pt x="764" y="140"/>
                      </a:lnTo>
                      <a:lnTo>
                        <a:pt x="746" y="202"/>
                      </a:lnTo>
                      <a:lnTo>
                        <a:pt x="766" y="210"/>
                      </a:lnTo>
                      <a:lnTo>
                        <a:pt x="776" y="246"/>
                      </a:lnTo>
                      <a:lnTo>
                        <a:pt x="845" y="270"/>
                      </a:lnTo>
                      <a:lnTo>
                        <a:pt x="855" y="295"/>
                      </a:lnTo>
                      <a:lnTo>
                        <a:pt x="888" y="310"/>
                      </a:lnTo>
                      <a:lnTo>
                        <a:pt x="922" y="327"/>
                      </a:lnTo>
                      <a:lnTo>
                        <a:pt x="958" y="317"/>
                      </a:lnTo>
                      <a:lnTo>
                        <a:pt x="972" y="329"/>
                      </a:lnTo>
                      <a:lnTo>
                        <a:pt x="994" y="323"/>
                      </a:lnTo>
                      <a:lnTo>
                        <a:pt x="1024" y="338"/>
                      </a:lnTo>
                      <a:lnTo>
                        <a:pt x="1021" y="338"/>
                      </a:lnTo>
                      <a:lnTo>
                        <a:pt x="1028" y="352"/>
                      </a:lnTo>
                      <a:lnTo>
                        <a:pt x="1016" y="371"/>
                      </a:lnTo>
                      <a:lnTo>
                        <a:pt x="998" y="378"/>
                      </a:lnTo>
                      <a:lnTo>
                        <a:pt x="984" y="378"/>
                      </a:lnTo>
                      <a:lnTo>
                        <a:pt x="954" y="397"/>
                      </a:lnTo>
                      <a:lnTo>
                        <a:pt x="924" y="395"/>
                      </a:lnTo>
                      <a:lnTo>
                        <a:pt x="893" y="401"/>
                      </a:lnTo>
                      <a:lnTo>
                        <a:pt x="884" y="416"/>
                      </a:lnTo>
                      <a:lnTo>
                        <a:pt x="891" y="441"/>
                      </a:lnTo>
                      <a:lnTo>
                        <a:pt x="875" y="452"/>
                      </a:lnTo>
                      <a:lnTo>
                        <a:pt x="868" y="464"/>
                      </a:lnTo>
                      <a:lnTo>
                        <a:pt x="852" y="454"/>
                      </a:lnTo>
                      <a:lnTo>
                        <a:pt x="826" y="461"/>
                      </a:lnTo>
                      <a:lnTo>
                        <a:pt x="810" y="476"/>
                      </a:lnTo>
                      <a:lnTo>
                        <a:pt x="799" y="480"/>
                      </a:lnTo>
                      <a:lnTo>
                        <a:pt x="787" y="464"/>
                      </a:lnTo>
                      <a:lnTo>
                        <a:pt x="776" y="461"/>
                      </a:lnTo>
                      <a:lnTo>
                        <a:pt x="773" y="484"/>
                      </a:lnTo>
                      <a:lnTo>
                        <a:pt x="761" y="502"/>
                      </a:lnTo>
                      <a:lnTo>
                        <a:pt x="770" y="512"/>
                      </a:lnTo>
                      <a:lnTo>
                        <a:pt x="765" y="539"/>
                      </a:lnTo>
                      <a:lnTo>
                        <a:pt x="766" y="565"/>
                      </a:lnTo>
                      <a:lnTo>
                        <a:pt x="762" y="572"/>
                      </a:lnTo>
                      <a:lnTo>
                        <a:pt x="771" y="592"/>
                      </a:lnTo>
                      <a:lnTo>
                        <a:pt x="763" y="608"/>
                      </a:lnTo>
                      <a:lnTo>
                        <a:pt x="749" y="611"/>
                      </a:lnTo>
                      <a:lnTo>
                        <a:pt x="725" y="651"/>
                      </a:lnTo>
                      <a:lnTo>
                        <a:pt x="702" y="652"/>
                      </a:lnTo>
                      <a:lnTo>
                        <a:pt x="694" y="640"/>
                      </a:lnTo>
                      <a:lnTo>
                        <a:pt x="693" y="655"/>
                      </a:lnTo>
                      <a:lnTo>
                        <a:pt x="677" y="666"/>
                      </a:lnTo>
                      <a:lnTo>
                        <a:pt x="667" y="696"/>
                      </a:lnTo>
                      <a:lnTo>
                        <a:pt x="654" y="707"/>
                      </a:lnTo>
                      <a:lnTo>
                        <a:pt x="652" y="738"/>
                      </a:lnTo>
                      <a:lnTo>
                        <a:pt x="665" y="741"/>
                      </a:lnTo>
                      <a:lnTo>
                        <a:pt x="678" y="758"/>
                      </a:lnTo>
                      <a:lnTo>
                        <a:pt x="661" y="815"/>
                      </a:lnTo>
                      <a:lnTo>
                        <a:pt x="641" y="844"/>
                      </a:lnTo>
                      <a:lnTo>
                        <a:pt x="678" y="875"/>
                      </a:lnTo>
                      <a:lnTo>
                        <a:pt x="674" y="892"/>
                      </a:lnTo>
                      <a:lnTo>
                        <a:pt x="645" y="900"/>
                      </a:lnTo>
                      <a:lnTo>
                        <a:pt x="675" y="910"/>
                      </a:lnTo>
                      <a:lnTo>
                        <a:pt x="726" y="940"/>
                      </a:lnTo>
                      <a:lnTo>
                        <a:pt x="771" y="984"/>
                      </a:lnTo>
                      <a:lnTo>
                        <a:pt x="787" y="982"/>
                      </a:lnTo>
                      <a:lnTo>
                        <a:pt x="810" y="1021"/>
                      </a:lnTo>
                      <a:lnTo>
                        <a:pt x="810" y="1040"/>
                      </a:lnTo>
                      <a:lnTo>
                        <a:pt x="804" y="1052"/>
                      </a:lnTo>
                      <a:lnTo>
                        <a:pt x="818" y="1091"/>
                      </a:lnTo>
                      <a:lnTo>
                        <a:pt x="824" y="1111"/>
                      </a:lnTo>
                      <a:lnTo>
                        <a:pt x="891" y="1166"/>
                      </a:lnTo>
                      <a:lnTo>
                        <a:pt x="929" y="1188"/>
                      </a:lnTo>
                      <a:lnTo>
                        <a:pt x="933" y="1200"/>
                      </a:lnTo>
                      <a:lnTo>
                        <a:pt x="1025" y="1250"/>
                      </a:lnTo>
                      <a:lnTo>
                        <a:pt x="1108" y="1311"/>
                      </a:lnTo>
                      <a:lnTo>
                        <a:pt x="1125" y="1344"/>
                      </a:lnTo>
                      <a:lnTo>
                        <a:pt x="1201" y="1400"/>
                      </a:lnTo>
                      <a:lnTo>
                        <a:pt x="1226" y="1444"/>
                      </a:lnTo>
                      <a:lnTo>
                        <a:pt x="1232" y="1471"/>
                      </a:lnTo>
                      <a:lnTo>
                        <a:pt x="1243" y="1471"/>
                      </a:lnTo>
                      <a:lnTo>
                        <a:pt x="1240" y="1495"/>
                      </a:lnTo>
                      <a:lnTo>
                        <a:pt x="1280" y="1535"/>
                      </a:lnTo>
                      <a:lnTo>
                        <a:pt x="1280" y="1553"/>
                      </a:lnTo>
                      <a:lnTo>
                        <a:pt x="1289" y="1568"/>
                      </a:lnTo>
                      <a:lnTo>
                        <a:pt x="1281" y="1581"/>
                      </a:lnTo>
                      <a:lnTo>
                        <a:pt x="1310" y="1618"/>
                      </a:lnTo>
                      <a:lnTo>
                        <a:pt x="1319" y="1680"/>
                      </a:lnTo>
                      <a:lnTo>
                        <a:pt x="1332" y="1690"/>
                      </a:lnTo>
                      <a:lnTo>
                        <a:pt x="1345" y="1745"/>
                      </a:lnTo>
                      <a:lnTo>
                        <a:pt x="1356" y="1756"/>
                      </a:lnTo>
                      <a:lnTo>
                        <a:pt x="1358" y="1787"/>
                      </a:lnTo>
                      <a:lnTo>
                        <a:pt x="1351" y="1806"/>
                      </a:lnTo>
                      <a:lnTo>
                        <a:pt x="1363" y="1835"/>
                      </a:lnTo>
                      <a:lnTo>
                        <a:pt x="1355" y="1847"/>
                      </a:lnTo>
                      <a:lnTo>
                        <a:pt x="1367" y="1890"/>
                      </a:lnTo>
                      <a:lnTo>
                        <a:pt x="1368" y="1907"/>
                      </a:lnTo>
                      <a:lnTo>
                        <a:pt x="1383" y="1913"/>
                      </a:lnTo>
                      <a:lnTo>
                        <a:pt x="1392" y="1938"/>
                      </a:lnTo>
                      <a:lnTo>
                        <a:pt x="1411" y="1977"/>
                      </a:lnTo>
                      <a:lnTo>
                        <a:pt x="1408" y="2002"/>
                      </a:lnTo>
                      <a:lnTo>
                        <a:pt x="1400" y="2002"/>
                      </a:lnTo>
                      <a:lnTo>
                        <a:pt x="1399" y="1989"/>
                      </a:lnTo>
                      <a:lnTo>
                        <a:pt x="1388" y="1977"/>
                      </a:lnTo>
                      <a:lnTo>
                        <a:pt x="1374" y="1985"/>
                      </a:lnTo>
                      <a:lnTo>
                        <a:pt x="1376" y="2012"/>
                      </a:lnTo>
                      <a:lnTo>
                        <a:pt x="1392" y="2028"/>
                      </a:lnTo>
                      <a:lnTo>
                        <a:pt x="1388" y="2044"/>
                      </a:lnTo>
                      <a:lnTo>
                        <a:pt x="1372" y="2057"/>
                      </a:lnTo>
                      <a:lnTo>
                        <a:pt x="1370" y="2076"/>
                      </a:lnTo>
                      <a:lnTo>
                        <a:pt x="1343" y="2097"/>
                      </a:lnTo>
                      <a:lnTo>
                        <a:pt x="1367" y="2133"/>
                      </a:lnTo>
                      <a:lnTo>
                        <a:pt x="1355" y="2164"/>
                      </a:lnTo>
                      <a:lnTo>
                        <a:pt x="1365" y="2177"/>
                      </a:lnTo>
                      <a:lnTo>
                        <a:pt x="1342" y="2199"/>
                      </a:lnTo>
                      <a:lnTo>
                        <a:pt x="1324" y="2206"/>
                      </a:lnTo>
                      <a:lnTo>
                        <a:pt x="1319" y="2248"/>
                      </a:lnTo>
                      <a:lnTo>
                        <a:pt x="1300" y="2255"/>
                      </a:lnTo>
                      <a:lnTo>
                        <a:pt x="1262" y="2294"/>
                      </a:lnTo>
                      <a:lnTo>
                        <a:pt x="1236" y="2308"/>
                      </a:lnTo>
                      <a:lnTo>
                        <a:pt x="1202" y="2332"/>
                      </a:lnTo>
                      <a:lnTo>
                        <a:pt x="1198" y="2361"/>
                      </a:lnTo>
                      <a:lnTo>
                        <a:pt x="1168" y="2361"/>
                      </a:lnTo>
                      <a:lnTo>
                        <a:pt x="1148" y="2384"/>
                      </a:lnTo>
                      <a:lnTo>
                        <a:pt x="1073" y="2427"/>
                      </a:lnTo>
                      <a:lnTo>
                        <a:pt x="1029" y="2431"/>
                      </a:lnTo>
                      <a:lnTo>
                        <a:pt x="1009" y="2422"/>
                      </a:lnTo>
                      <a:lnTo>
                        <a:pt x="977" y="2430"/>
                      </a:lnTo>
                      <a:lnTo>
                        <a:pt x="970" y="2424"/>
                      </a:lnTo>
                      <a:lnTo>
                        <a:pt x="975" y="2402"/>
                      </a:lnTo>
                      <a:lnTo>
                        <a:pt x="974" y="2382"/>
                      </a:lnTo>
                      <a:lnTo>
                        <a:pt x="966" y="2401"/>
                      </a:lnTo>
                      <a:lnTo>
                        <a:pt x="961" y="2410"/>
                      </a:lnTo>
                      <a:lnTo>
                        <a:pt x="932" y="2402"/>
                      </a:lnTo>
                      <a:lnTo>
                        <a:pt x="952" y="2418"/>
                      </a:lnTo>
                      <a:lnTo>
                        <a:pt x="951" y="2430"/>
                      </a:lnTo>
                      <a:lnTo>
                        <a:pt x="941" y="2436"/>
                      </a:lnTo>
                      <a:lnTo>
                        <a:pt x="914" y="2432"/>
                      </a:lnTo>
                      <a:lnTo>
                        <a:pt x="960" y="2454"/>
                      </a:lnTo>
                      <a:lnTo>
                        <a:pt x="950" y="2469"/>
                      </a:lnTo>
                      <a:lnTo>
                        <a:pt x="963" y="2496"/>
                      </a:lnTo>
                      <a:lnTo>
                        <a:pt x="937" y="2509"/>
                      </a:lnTo>
                      <a:lnTo>
                        <a:pt x="900" y="2481"/>
                      </a:lnTo>
                      <a:lnTo>
                        <a:pt x="932" y="2515"/>
                      </a:lnTo>
                      <a:lnTo>
                        <a:pt x="929" y="2532"/>
                      </a:lnTo>
                      <a:lnTo>
                        <a:pt x="915" y="2550"/>
                      </a:lnTo>
                      <a:lnTo>
                        <a:pt x="899" y="2545"/>
                      </a:lnTo>
                      <a:lnTo>
                        <a:pt x="886" y="2526"/>
                      </a:lnTo>
                      <a:lnTo>
                        <a:pt x="866" y="2529"/>
                      </a:lnTo>
                      <a:lnTo>
                        <a:pt x="876" y="2554"/>
                      </a:lnTo>
                      <a:lnTo>
                        <a:pt x="875" y="2563"/>
                      </a:lnTo>
                      <a:lnTo>
                        <a:pt x="882" y="2572"/>
                      </a:lnTo>
                      <a:lnTo>
                        <a:pt x="868" y="2582"/>
                      </a:lnTo>
                      <a:lnTo>
                        <a:pt x="859" y="2595"/>
                      </a:lnTo>
                      <a:lnTo>
                        <a:pt x="842" y="2596"/>
                      </a:lnTo>
                      <a:lnTo>
                        <a:pt x="809" y="2625"/>
                      </a:lnTo>
                      <a:lnTo>
                        <a:pt x="795" y="2636"/>
                      </a:lnTo>
                      <a:lnTo>
                        <a:pt x="772" y="2633"/>
                      </a:lnTo>
                      <a:lnTo>
                        <a:pt x="765" y="2651"/>
                      </a:lnTo>
                      <a:lnTo>
                        <a:pt x="760" y="2687"/>
                      </a:lnTo>
                      <a:lnTo>
                        <a:pt x="738" y="2707"/>
                      </a:lnTo>
                      <a:lnTo>
                        <a:pt x="730" y="2706"/>
                      </a:lnTo>
                      <a:lnTo>
                        <a:pt x="732" y="2714"/>
                      </a:lnTo>
                      <a:lnTo>
                        <a:pt x="657" y="2748"/>
                      </a:lnTo>
                      <a:lnTo>
                        <a:pt x="616" y="2742"/>
                      </a:lnTo>
                      <a:lnTo>
                        <a:pt x="641" y="2726"/>
                      </a:lnTo>
                      <a:lnTo>
                        <a:pt x="672" y="2712"/>
                      </a:lnTo>
                      <a:lnTo>
                        <a:pt x="690" y="2692"/>
                      </a:lnTo>
                      <a:lnTo>
                        <a:pt x="672" y="2699"/>
                      </a:lnTo>
                      <a:lnTo>
                        <a:pt x="648" y="2687"/>
                      </a:lnTo>
                      <a:lnTo>
                        <a:pt x="652" y="2635"/>
                      </a:lnTo>
                      <a:lnTo>
                        <a:pt x="657" y="2630"/>
                      </a:lnTo>
                      <a:lnTo>
                        <a:pt x="647" y="2627"/>
                      </a:lnTo>
                      <a:lnTo>
                        <a:pt x="653" y="2605"/>
                      </a:lnTo>
                      <a:lnTo>
                        <a:pt x="650" y="2550"/>
                      </a:lnTo>
                      <a:lnTo>
                        <a:pt x="674" y="2509"/>
                      </a:lnTo>
                      <a:lnTo>
                        <a:pt x="723" y="2471"/>
                      </a:lnTo>
                      <a:lnTo>
                        <a:pt x="737" y="2454"/>
                      </a:lnTo>
                      <a:lnTo>
                        <a:pt x="712" y="2465"/>
                      </a:lnTo>
                      <a:lnTo>
                        <a:pt x="676" y="2460"/>
                      </a:lnTo>
                      <a:lnTo>
                        <a:pt x="651" y="2468"/>
                      </a:lnTo>
                      <a:lnTo>
                        <a:pt x="634" y="2458"/>
                      </a:lnTo>
                      <a:lnTo>
                        <a:pt x="619" y="2464"/>
                      </a:lnTo>
                      <a:lnTo>
                        <a:pt x="586" y="2456"/>
                      </a:lnTo>
                      <a:lnTo>
                        <a:pt x="591" y="2447"/>
                      </a:lnTo>
                      <a:lnTo>
                        <a:pt x="589" y="2419"/>
                      </a:lnTo>
                      <a:lnTo>
                        <a:pt x="582" y="2413"/>
                      </a:lnTo>
                      <a:lnTo>
                        <a:pt x="613" y="2374"/>
                      </a:lnTo>
                      <a:lnTo>
                        <a:pt x="650" y="2367"/>
                      </a:lnTo>
                      <a:lnTo>
                        <a:pt x="670" y="2318"/>
                      </a:lnTo>
                      <a:lnTo>
                        <a:pt x="704" y="2317"/>
                      </a:lnTo>
                      <a:lnTo>
                        <a:pt x="723" y="2329"/>
                      </a:lnTo>
                      <a:lnTo>
                        <a:pt x="803" y="2310"/>
                      </a:lnTo>
                      <a:lnTo>
                        <a:pt x="837" y="2329"/>
                      </a:lnTo>
                      <a:lnTo>
                        <a:pt x="845" y="2353"/>
                      </a:lnTo>
                      <a:lnTo>
                        <a:pt x="899" y="2349"/>
                      </a:lnTo>
                      <a:lnTo>
                        <a:pt x="883" y="2313"/>
                      </a:lnTo>
                      <a:lnTo>
                        <a:pt x="889" y="2289"/>
                      </a:lnTo>
                      <a:lnTo>
                        <a:pt x="858" y="2257"/>
                      </a:lnTo>
                      <a:lnTo>
                        <a:pt x="820" y="2246"/>
                      </a:lnTo>
                      <a:lnTo>
                        <a:pt x="813" y="2186"/>
                      </a:lnTo>
                      <a:lnTo>
                        <a:pt x="847" y="2162"/>
                      </a:lnTo>
                      <a:lnTo>
                        <a:pt x="911" y="2164"/>
                      </a:lnTo>
                      <a:lnTo>
                        <a:pt x="927" y="2131"/>
                      </a:lnTo>
                      <a:lnTo>
                        <a:pt x="976" y="2098"/>
                      </a:lnTo>
                      <a:lnTo>
                        <a:pt x="1024" y="2085"/>
                      </a:lnTo>
                      <a:lnTo>
                        <a:pt x="1031" y="2063"/>
                      </a:lnTo>
                      <a:lnTo>
                        <a:pt x="1059" y="2052"/>
                      </a:lnTo>
                      <a:lnTo>
                        <a:pt x="1083" y="2001"/>
                      </a:lnTo>
                      <a:lnTo>
                        <a:pt x="1077" y="1961"/>
                      </a:lnTo>
                      <a:lnTo>
                        <a:pt x="1087" y="1916"/>
                      </a:lnTo>
                      <a:lnTo>
                        <a:pt x="1075" y="1882"/>
                      </a:lnTo>
                      <a:lnTo>
                        <a:pt x="1083" y="1830"/>
                      </a:lnTo>
                      <a:lnTo>
                        <a:pt x="1053" y="1761"/>
                      </a:lnTo>
                      <a:lnTo>
                        <a:pt x="1023" y="1744"/>
                      </a:lnTo>
                      <a:lnTo>
                        <a:pt x="1002" y="1692"/>
                      </a:lnTo>
                      <a:lnTo>
                        <a:pt x="1007" y="1691"/>
                      </a:lnTo>
                      <a:lnTo>
                        <a:pt x="1040" y="1671"/>
                      </a:lnTo>
                      <a:lnTo>
                        <a:pt x="1035" y="1621"/>
                      </a:lnTo>
                      <a:lnTo>
                        <a:pt x="1023" y="1597"/>
                      </a:lnTo>
                      <a:lnTo>
                        <a:pt x="1015" y="1553"/>
                      </a:lnTo>
                      <a:lnTo>
                        <a:pt x="1063" y="1515"/>
                      </a:lnTo>
                      <a:lnTo>
                        <a:pt x="1063" y="1474"/>
                      </a:lnTo>
                      <a:lnTo>
                        <a:pt x="1037" y="1471"/>
                      </a:lnTo>
                      <a:lnTo>
                        <a:pt x="1024" y="1450"/>
                      </a:lnTo>
                      <a:lnTo>
                        <a:pt x="1029" y="1405"/>
                      </a:lnTo>
                      <a:lnTo>
                        <a:pt x="1053" y="1381"/>
                      </a:lnTo>
                      <a:lnTo>
                        <a:pt x="1042" y="1355"/>
                      </a:lnTo>
                      <a:lnTo>
                        <a:pt x="1009" y="1368"/>
                      </a:lnTo>
                      <a:lnTo>
                        <a:pt x="992" y="1363"/>
                      </a:lnTo>
                      <a:lnTo>
                        <a:pt x="970" y="1335"/>
                      </a:lnTo>
                      <a:lnTo>
                        <a:pt x="932" y="1332"/>
                      </a:lnTo>
                      <a:lnTo>
                        <a:pt x="919" y="1316"/>
                      </a:lnTo>
                      <a:lnTo>
                        <a:pt x="925" y="1287"/>
                      </a:lnTo>
                      <a:lnTo>
                        <a:pt x="899" y="1276"/>
                      </a:lnTo>
                      <a:lnTo>
                        <a:pt x="884" y="1281"/>
                      </a:lnTo>
                      <a:lnTo>
                        <a:pt x="862" y="1257"/>
                      </a:lnTo>
                      <a:lnTo>
                        <a:pt x="857" y="1227"/>
                      </a:lnTo>
                      <a:lnTo>
                        <a:pt x="839" y="1197"/>
                      </a:lnTo>
                      <a:lnTo>
                        <a:pt x="797" y="1197"/>
                      </a:lnTo>
                      <a:lnTo>
                        <a:pt x="775" y="1185"/>
                      </a:lnTo>
                      <a:lnTo>
                        <a:pt x="760" y="1145"/>
                      </a:lnTo>
                      <a:lnTo>
                        <a:pt x="707" y="1086"/>
                      </a:lnTo>
                      <a:lnTo>
                        <a:pt x="709" y="1060"/>
                      </a:lnTo>
                      <a:lnTo>
                        <a:pt x="674" y="1010"/>
                      </a:lnTo>
                      <a:lnTo>
                        <a:pt x="625" y="988"/>
                      </a:lnTo>
                      <a:lnTo>
                        <a:pt x="582" y="929"/>
                      </a:lnTo>
                      <a:lnTo>
                        <a:pt x="548" y="925"/>
                      </a:lnTo>
                      <a:lnTo>
                        <a:pt x="498" y="898"/>
                      </a:lnTo>
                      <a:lnTo>
                        <a:pt x="444" y="894"/>
                      </a:lnTo>
                      <a:lnTo>
                        <a:pt x="419" y="850"/>
                      </a:lnTo>
                      <a:lnTo>
                        <a:pt x="393" y="850"/>
                      </a:lnTo>
                      <a:lnTo>
                        <a:pt x="386" y="829"/>
                      </a:lnTo>
                      <a:lnTo>
                        <a:pt x="409" y="801"/>
                      </a:lnTo>
                      <a:lnTo>
                        <a:pt x="374" y="761"/>
                      </a:lnTo>
                      <a:lnTo>
                        <a:pt x="369" y="732"/>
                      </a:lnTo>
                      <a:lnTo>
                        <a:pt x="395" y="731"/>
                      </a:lnTo>
                      <a:lnTo>
                        <a:pt x="444" y="713"/>
                      </a:lnTo>
                      <a:lnTo>
                        <a:pt x="477" y="708"/>
                      </a:lnTo>
                      <a:lnTo>
                        <a:pt x="495" y="690"/>
                      </a:lnTo>
                      <a:lnTo>
                        <a:pt x="515" y="623"/>
                      </a:lnTo>
                      <a:lnTo>
                        <a:pt x="540" y="614"/>
                      </a:lnTo>
                      <a:lnTo>
                        <a:pt x="540" y="590"/>
                      </a:lnTo>
                      <a:lnTo>
                        <a:pt x="491" y="579"/>
                      </a:lnTo>
                      <a:lnTo>
                        <a:pt x="492" y="548"/>
                      </a:lnTo>
                      <a:lnTo>
                        <a:pt x="486" y="514"/>
                      </a:lnTo>
                      <a:lnTo>
                        <a:pt x="442" y="505"/>
                      </a:lnTo>
                      <a:lnTo>
                        <a:pt x="417" y="474"/>
                      </a:lnTo>
                      <a:lnTo>
                        <a:pt x="369" y="474"/>
                      </a:lnTo>
                      <a:lnTo>
                        <a:pt x="331" y="498"/>
                      </a:lnTo>
                      <a:lnTo>
                        <a:pt x="289" y="485"/>
                      </a:lnTo>
                      <a:lnTo>
                        <a:pt x="217" y="484"/>
                      </a:lnTo>
                      <a:lnTo>
                        <a:pt x="182" y="426"/>
                      </a:lnTo>
                      <a:lnTo>
                        <a:pt x="122" y="370"/>
                      </a:lnTo>
                      <a:lnTo>
                        <a:pt x="136" y="342"/>
                      </a:lnTo>
                      <a:lnTo>
                        <a:pt x="130" y="305"/>
                      </a:lnTo>
                      <a:lnTo>
                        <a:pt x="99" y="280"/>
                      </a:lnTo>
                      <a:lnTo>
                        <a:pt x="71" y="236"/>
                      </a:lnTo>
                      <a:lnTo>
                        <a:pt x="11" y="212"/>
                      </a:lnTo>
                      <a:lnTo>
                        <a:pt x="0" y="189"/>
                      </a:lnTo>
                      <a:lnTo>
                        <a:pt x="0" y="189"/>
                      </a:lnTo>
                      <a:close/>
                      <a:moveTo>
                        <a:pt x="473" y="2426"/>
                      </a:moveTo>
                      <a:lnTo>
                        <a:pt x="492" y="2449"/>
                      </a:lnTo>
                      <a:lnTo>
                        <a:pt x="485" y="2467"/>
                      </a:lnTo>
                      <a:lnTo>
                        <a:pt x="500" y="2496"/>
                      </a:lnTo>
                      <a:lnTo>
                        <a:pt x="518" y="2487"/>
                      </a:lnTo>
                      <a:lnTo>
                        <a:pt x="525" y="2434"/>
                      </a:lnTo>
                      <a:lnTo>
                        <a:pt x="515" y="2430"/>
                      </a:lnTo>
                      <a:lnTo>
                        <a:pt x="505" y="2406"/>
                      </a:lnTo>
                      <a:lnTo>
                        <a:pt x="473" y="242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iṡ1ïḍe">
                  <a:extLst>
                    <a:ext uri="{FF2B5EF4-FFF2-40B4-BE49-F238E27FC236}">
                      <a16:creationId xmlns:a16="http://schemas.microsoft.com/office/drawing/2014/main" id="{841F519D-9BBB-4F10-A985-258D9612E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62822" y="4643584"/>
                  <a:ext cx="145479" cy="125995"/>
                </a:xfrm>
                <a:custGeom>
                  <a:avLst/>
                  <a:gdLst>
                    <a:gd name="T0" fmla="*/ 427 w 901"/>
                    <a:gd name="T1" fmla="*/ 739 h 778"/>
                    <a:gd name="T2" fmla="*/ 484 w 901"/>
                    <a:gd name="T3" fmla="*/ 683 h 778"/>
                    <a:gd name="T4" fmla="*/ 537 w 901"/>
                    <a:gd name="T5" fmla="*/ 694 h 778"/>
                    <a:gd name="T6" fmla="*/ 651 w 901"/>
                    <a:gd name="T7" fmla="*/ 694 h 778"/>
                    <a:gd name="T8" fmla="*/ 713 w 901"/>
                    <a:gd name="T9" fmla="*/ 714 h 778"/>
                    <a:gd name="T10" fmla="*/ 703 w 901"/>
                    <a:gd name="T11" fmla="*/ 654 h 778"/>
                    <a:gd name="T12" fmla="*/ 634 w 901"/>
                    <a:gd name="T13" fmla="*/ 611 h 778"/>
                    <a:gd name="T14" fmla="*/ 661 w 901"/>
                    <a:gd name="T15" fmla="*/ 527 h 778"/>
                    <a:gd name="T16" fmla="*/ 741 w 901"/>
                    <a:gd name="T17" fmla="*/ 496 h 778"/>
                    <a:gd name="T18" fmla="*/ 838 w 901"/>
                    <a:gd name="T19" fmla="*/ 450 h 778"/>
                    <a:gd name="T20" fmla="*/ 873 w 901"/>
                    <a:gd name="T21" fmla="*/ 417 h 778"/>
                    <a:gd name="T22" fmla="*/ 891 w 901"/>
                    <a:gd name="T23" fmla="*/ 326 h 778"/>
                    <a:gd name="T24" fmla="*/ 889 w 901"/>
                    <a:gd name="T25" fmla="*/ 247 h 778"/>
                    <a:gd name="T26" fmla="*/ 867 w 901"/>
                    <a:gd name="T27" fmla="*/ 126 h 778"/>
                    <a:gd name="T28" fmla="*/ 816 w 901"/>
                    <a:gd name="T29" fmla="*/ 57 h 778"/>
                    <a:gd name="T30" fmla="*/ 756 w 901"/>
                    <a:gd name="T31" fmla="*/ 35 h 778"/>
                    <a:gd name="T32" fmla="*/ 715 w 901"/>
                    <a:gd name="T33" fmla="*/ 0 h 778"/>
                    <a:gd name="T34" fmla="*/ 627 w 901"/>
                    <a:gd name="T35" fmla="*/ 42 h 778"/>
                    <a:gd name="T36" fmla="*/ 658 w 901"/>
                    <a:gd name="T37" fmla="*/ 110 h 778"/>
                    <a:gd name="T38" fmla="*/ 666 w 901"/>
                    <a:gd name="T39" fmla="*/ 166 h 778"/>
                    <a:gd name="T40" fmla="*/ 583 w 901"/>
                    <a:gd name="T41" fmla="*/ 96 h 778"/>
                    <a:gd name="T42" fmla="*/ 518 w 901"/>
                    <a:gd name="T43" fmla="*/ 71 h 778"/>
                    <a:gd name="T44" fmla="*/ 456 w 901"/>
                    <a:gd name="T45" fmla="*/ 53 h 778"/>
                    <a:gd name="T46" fmla="*/ 379 w 901"/>
                    <a:gd name="T47" fmla="*/ 35 h 778"/>
                    <a:gd name="T48" fmla="*/ 305 w 901"/>
                    <a:gd name="T49" fmla="*/ 25 h 778"/>
                    <a:gd name="T50" fmla="*/ 242 w 901"/>
                    <a:gd name="T51" fmla="*/ 28 h 778"/>
                    <a:gd name="T52" fmla="*/ 112 w 901"/>
                    <a:gd name="T53" fmla="*/ 53 h 778"/>
                    <a:gd name="T54" fmla="*/ 43 w 901"/>
                    <a:gd name="T55" fmla="*/ 103 h 778"/>
                    <a:gd name="T56" fmla="*/ 4 w 901"/>
                    <a:gd name="T57" fmla="*/ 192 h 778"/>
                    <a:gd name="T58" fmla="*/ 16 w 901"/>
                    <a:gd name="T59" fmla="*/ 326 h 778"/>
                    <a:gd name="T60" fmla="*/ 61 w 901"/>
                    <a:gd name="T61" fmla="*/ 376 h 778"/>
                    <a:gd name="T62" fmla="*/ 53 w 901"/>
                    <a:gd name="T63" fmla="*/ 465 h 778"/>
                    <a:gd name="T64" fmla="*/ 76 w 901"/>
                    <a:gd name="T65" fmla="*/ 493 h 778"/>
                    <a:gd name="T66" fmla="*/ 100 w 901"/>
                    <a:gd name="T67" fmla="*/ 544 h 778"/>
                    <a:gd name="T68" fmla="*/ 126 w 901"/>
                    <a:gd name="T69" fmla="*/ 612 h 778"/>
                    <a:gd name="T70" fmla="*/ 152 w 901"/>
                    <a:gd name="T71" fmla="*/ 632 h 778"/>
                    <a:gd name="T72" fmla="*/ 160 w 901"/>
                    <a:gd name="T73" fmla="*/ 678 h 778"/>
                    <a:gd name="T74" fmla="*/ 191 w 901"/>
                    <a:gd name="T75" fmla="*/ 708 h 778"/>
                    <a:gd name="T76" fmla="*/ 214 w 901"/>
                    <a:gd name="T77" fmla="*/ 675 h 778"/>
                    <a:gd name="T78" fmla="*/ 249 w 901"/>
                    <a:gd name="T79" fmla="*/ 647 h 778"/>
                    <a:gd name="T80" fmla="*/ 260 w 901"/>
                    <a:gd name="T81" fmla="*/ 694 h 778"/>
                    <a:gd name="T82" fmla="*/ 237 w 901"/>
                    <a:gd name="T83" fmla="*/ 741 h 778"/>
                    <a:gd name="T84" fmla="*/ 252 w 901"/>
                    <a:gd name="T85" fmla="*/ 770 h 778"/>
                    <a:gd name="T86" fmla="*/ 298 w 901"/>
                    <a:gd name="T87" fmla="*/ 746 h 778"/>
                    <a:gd name="T88" fmla="*/ 320 w 901"/>
                    <a:gd name="T89" fmla="*/ 750 h 778"/>
                    <a:gd name="T90" fmla="*/ 364 w 901"/>
                    <a:gd name="T91" fmla="*/ 754 h 7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1" h="778">
                      <a:moveTo>
                        <a:pt x="396" y="778"/>
                      </a:moveTo>
                      <a:lnTo>
                        <a:pt x="427" y="739"/>
                      </a:lnTo>
                      <a:lnTo>
                        <a:pt x="464" y="732"/>
                      </a:lnTo>
                      <a:lnTo>
                        <a:pt x="484" y="683"/>
                      </a:lnTo>
                      <a:lnTo>
                        <a:pt x="518" y="682"/>
                      </a:lnTo>
                      <a:lnTo>
                        <a:pt x="537" y="694"/>
                      </a:lnTo>
                      <a:lnTo>
                        <a:pt x="617" y="675"/>
                      </a:lnTo>
                      <a:lnTo>
                        <a:pt x="651" y="694"/>
                      </a:lnTo>
                      <a:lnTo>
                        <a:pt x="659" y="718"/>
                      </a:lnTo>
                      <a:lnTo>
                        <a:pt x="713" y="714"/>
                      </a:lnTo>
                      <a:lnTo>
                        <a:pt x="697" y="678"/>
                      </a:lnTo>
                      <a:lnTo>
                        <a:pt x="703" y="654"/>
                      </a:lnTo>
                      <a:lnTo>
                        <a:pt x="672" y="622"/>
                      </a:lnTo>
                      <a:lnTo>
                        <a:pt x="634" y="611"/>
                      </a:lnTo>
                      <a:lnTo>
                        <a:pt x="627" y="551"/>
                      </a:lnTo>
                      <a:lnTo>
                        <a:pt x="661" y="527"/>
                      </a:lnTo>
                      <a:lnTo>
                        <a:pt x="725" y="529"/>
                      </a:lnTo>
                      <a:lnTo>
                        <a:pt x="741" y="496"/>
                      </a:lnTo>
                      <a:lnTo>
                        <a:pt x="790" y="463"/>
                      </a:lnTo>
                      <a:lnTo>
                        <a:pt x="838" y="450"/>
                      </a:lnTo>
                      <a:lnTo>
                        <a:pt x="845" y="428"/>
                      </a:lnTo>
                      <a:lnTo>
                        <a:pt x="873" y="417"/>
                      </a:lnTo>
                      <a:lnTo>
                        <a:pt x="897" y="366"/>
                      </a:lnTo>
                      <a:lnTo>
                        <a:pt x="891" y="326"/>
                      </a:lnTo>
                      <a:lnTo>
                        <a:pt x="901" y="281"/>
                      </a:lnTo>
                      <a:lnTo>
                        <a:pt x="889" y="247"/>
                      </a:lnTo>
                      <a:lnTo>
                        <a:pt x="897" y="195"/>
                      </a:lnTo>
                      <a:lnTo>
                        <a:pt x="867" y="126"/>
                      </a:lnTo>
                      <a:lnTo>
                        <a:pt x="837" y="109"/>
                      </a:lnTo>
                      <a:lnTo>
                        <a:pt x="816" y="57"/>
                      </a:lnTo>
                      <a:lnTo>
                        <a:pt x="790" y="58"/>
                      </a:lnTo>
                      <a:lnTo>
                        <a:pt x="756" y="35"/>
                      </a:lnTo>
                      <a:lnTo>
                        <a:pt x="732" y="28"/>
                      </a:lnTo>
                      <a:lnTo>
                        <a:pt x="715" y="0"/>
                      </a:lnTo>
                      <a:lnTo>
                        <a:pt x="658" y="13"/>
                      </a:lnTo>
                      <a:lnTo>
                        <a:pt x="627" y="42"/>
                      </a:lnTo>
                      <a:lnTo>
                        <a:pt x="664" y="79"/>
                      </a:lnTo>
                      <a:lnTo>
                        <a:pt x="658" y="110"/>
                      </a:lnTo>
                      <a:lnTo>
                        <a:pt x="669" y="142"/>
                      </a:lnTo>
                      <a:lnTo>
                        <a:pt x="666" y="166"/>
                      </a:lnTo>
                      <a:lnTo>
                        <a:pt x="614" y="146"/>
                      </a:lnTo>
                      <a:lnTo>
                        <a:pt x="583" y="96"/>
                      </a:lnTo>
                      <a:lnTo>
                        <a:pt x="533" y="95"/>
                      </a:lnTo>
                      <a:lnTo>
                        <a:pt x="518" y="71"/>
                      </a:lnTo>
                      <a:lnTo>
                        <a:pt x="479" y="42"/>
                      </a:lnTo>
                      <a:lnTo>
                        <a:pt x="456" y="53"/>
                      </a:lnTo>
                      <a:lnTo>
                        <a:pt x="427" y="29"/>
                      </a:lnTo>
                      <a:lnTo>
                        <a:pt x="379" y="35"/>
                      </a:lnTo>
                      <a:lnTo>
                        <a:pt x="342" y="25"/>
                      </a:lnTo>
                      <a:lnTo>
                        <a:pt x="305" y="25"/>
                      </a:lnTo>
                      <a:lnTo>
                        <a:pt x="257" y="43"/>
                      </a:lnTo>
                      <a:lnTo>
                        <a:pt x="242" y="28"/>
                      </a:lnTo>
                      <a:lnTo>
                        <a:pt x="193" y="27"/>
                      </a:lnTo>
                      <a:lnTo>
                        <a:pt x="112" y="53"/>
                      </a:lnTo>
                      <a:lnTo>
                        <a:pt x="79" y="53"/>
                      </a:lnTo>
                      <a:lnTo>
                        <a:pt x="43" y="103"/>
                      </a:lnTo>
                      <a:lnTo>
                        <a:pt x="32" y="154"/>
                      </a:lnTo>
                      <a:lnTo>
                        <a:pt x="4" y="192"/>
                      </a:lnTo>
                      <a:lnTo>
                        <a:pt x="0" y="258"/>
                      </a:lnTo>
                      <a:lnTo>
                        <a:pt x="16" y="326"/>
                      </a:lnTo>
                      <a:lnTo>
                        <a:pt x="45" y="343"/>
                      </a:lnTo>
                      <a:lnTo>
                        <a:pt x="61" y="376"/>
                      </a:lnTo>
                      <a:lnTo>
                        <a:pt x="58" y="438"/>
                      </a:lnTo>
                      <a:lnTo>
                        <a:pt x="53" y="465"/>
                      </a:lnTo>
                      <a:lnTo>
                        <a:pt x="53" y="465"/>
                      </a:lnTo>
                      <a:lnTo>
                        <a:pt x="76" y="493"/>
                      </a:lnTo>
                      <a:lnTo>
                        <a:pt x="77" y="525"/>
                      </a:lnTo>
                      <a:lnTo>
                        <a:pt x="100" y="544"/>
                      </a:lnTo>
                      <a:lnTo>
                        <a:pt x="102" y="577"/>
                      </a:lnTo>
                      <a:lnTo>
                        <a:pt x="126" y="612"/>
                      </a:lnTo>
                      <a:lnTo>
                        <a:pt x="139" y="607"/>
                      </a:lnTo>
                      <a:lnTo>
                        <a:pt x="152" y="632"/>
                      </a:lnTo>
                      <a:lnTo>
                        <a:pt x="149" y="659"/>
                      </a:lnTo>
                      <a:lnTo>
                        <a:pt x="160" y="678"/>
                      </a:lnTo>
                      <a:lnTo>
                        <a:pt x="166" y="704"/>
                      </a:lnTo>
                      <a:lnTo>
                        <a:pt x="191" y="708"/>
                      </a:lnTo>
                      <a:lnTo>
                        <a:pt x="213" y="704"/>
                      </a:lnTo>
                      <a:lnTo>
                        <a:pt x="214" y="675"/>
                      </a:lnTo>
                      <a:lnTo>
                        <a:pt x="234" y="657"/>
                      </a:lnTo>
                      <a:lnTo>
                        <a:pt x="249" y="647"/>
                      </a:lnTo>
                      <a:lnTo>
                        <a:pt x="249" y="668"/>
                      </a:lnTo>
                      <a:lnTo>
                        <a:pt x="260" y="694"/>
                      </a:lnTo>
                      <a:lnTo>
                        <a:pt x="257" y="716"/>
                      </a:lnTo>
                      <a:lnTo>
                        <a:pt x="237" y="741"/>
                      </a:lnTo>
                      <a:lnTo>
                        <a:pt x="247" y="757"/>
                      </a:lnTo>
                      <a:lnTo>
                        <a:pt x="252" y="770"/>
                      </a:lnTo>
                      <a:lnTo>
                        <a:pt x="270" y="771"/>
                      </a:lnTo>
                      <a:lnTo>
                        <a:pt x="298" y="746"/>
                      </a:lnTo>
                      <a:lnTo>
                        <a:pt x="301" y="735"/>
                      </a:lnTo>
                      <a:lnTo>
                        <a:pt x="320" y="750"/>
                      </a:lnTo>
                      <a:lnTo>
                        <a:pt x="354" y="761"/>
                      </a:lnTo>
                      <a:lnTo>
                        <a:pt x="364" y="754"/>
                      </a:lnTo>
                      <a:lnTo>
                        <a:pt x="396" y="77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iṣḷíḓê">
                  <a:extLst>
                    <a:ext uri="{FF2B5EF4-FFF2-40B4-BE49-F238E27FC236}">
                      <a16:creationId xmlns:a16="http://schemas.microsoft.com/office/drawing/2014/main" id="{6A651C41-BDED-43C4-8053-C1A12C71B4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78392" y="4408481"/>
                  <a:ext cx="226011" cy="262381"/>
                </a:xfrm>
                <a:custGeom>
                  <a:avLst/>
                  <a:gdLst>
                    <a:gd name="T0" fmla="*/ 196 w 1394"/>
                    <a:gd name="T1" fmla="*/ 226 h 1614"/>
                    <a:gd name="T2" fmla="*/ 260 w 1394"/>
                    <a:gd name="T3" fmla="*/ 177 h 1614"/>
                    <a:gd name="T4" fmla="*/ 243 w 1394"/>
                    <a:gd name="T5" fmla="*/ 43 h 1614"/>
                    <a:gd name="T6" fmla="*/ 330 w 1394"/>
                    <a:gd name="T7" fmla="*/ 0 h 1614"/>
                    <a:gd name="T8" fmla="*/ 430 w 1394"/>
                    <a:gd name="T9" fmla="*/ 93 h 1614"/>
                    <a:gd name="T10" fmla="*/ 453 w 1394"/>
                    <a:gd name="T11" fmla="*/ 183 h 1614"/>
                    <a:gd name="T12" fmla="*/ 620 w 1394"/>
                    <a:gd name="T13" fmla="*/ 298 h 1614"/>
                    <a:gd name="T14" fmla="*/ 748 w 1394"/>
                    <a:gd name="T15" fmla="*/ 287 h 1614"/>
                    <a:gd name="T16" fmla="*/ 823 w 1394"/>
                    <a:gd name="T17" fmla="*/ 361 h 1614"/>
                    <a:gd name="T18" fmla="*/ 871 w 1394"/>
                    <a:gd name="T19" fmla="*/ 427 h 1614"/>
                    <a:gd name="T20" fmla="*/ 808 w 1394"/>
                    <a:gd name="T21" fmla="*/ 521 h 1614"/>
                    <a:gd name="T22" fmla="*/ 700 w 1394"/>
                    <a:gd name="T23" fmla="*/ 545 h 1614"/>
                    <a:gd name="T24" fmla="*/ 717 w 1394"/>
                    <a:gd name="T25" fmla="*/ 642 h 1614"/>
                    <a:gd name="T26" fmla="*/ 775 w 1394"/>
                    <a:gd name="T27" fmla="*/ 707 h 1614"/>
                    <a:gd name="T28" fmla="*/ 913 w 1394"/>
                    <a:gd name="T29" fmla="*/ 742 h 1614"/>
                    <a:gd name="T30" fmla="*/ 1040 w 1394"/>
                    <a:gd name="T31" fmla="*/ 873 h 1614"/>
                    <a:gd name="T32" fmla="*/ 1106 w 1394"/>
                    <a:gd name="T33" fmla="*/ 998 h 1614"/>
                    <a:gd name="T34" fmla="*/ 1188 w 1394"/>
                    <a:gd name="T35" fmla="*/ 1040 h 1614"/>
                    <a:gd name="T36" fmla="*/ 1230 w 1394"/>
                    <a:gd name="T37" fmla="*/ 1089 h 1614"/>
                    <a:gd name="T38" fmla="*/ 1263 w 1394"/>
                    <a:gd name="T39" fmla="*/ 1145 h 1614"/>
                    <a:gd name="T40" fmla="*/ 1340 w 1394"/>
                    <a:gd name="T41" fmla="*/ 1181 h 1614"/>
                    <a:gd name="T42" fmla="*/ 1360 w 1394"/>
                    <a:gd name="T43" fmla="*/ 1218 h 1614"/>
                    <a:gd name="T44" fmla="*/ 1394 w 1394"/>
                    <a:gd name="T45" fmla="*/ 1287 h 1614"/>
                    <a:gd name="T46" fmla="*/ 1354 w 1394"/>
                    <a:gd name="T47" fmla="*/ 1410 h 1614"/>
                    <a:gd name="T48" fmla="*/ 1338 w 1394"/>
                    <a:gd name="T49" fmla="*/ 1504 h 1614"/>
                    <a:gd name="T50" fmla="*/ 1249 w 1394"/>
                    <a:gd name="T51" fmla="*/ 1476 h 1614"/>
                    <a:gd name="T52" fmla="*/ 1144 w 1394"/>
                    <a:gd name="T53" fmla="*/ 1490 h 1614"/>
                    <a:gd name="T54" fmla="*/ 1186 w 1394"/>
                    <a:gd name="T55" fmla="*/ 1590 h 1614"/>
                    <a:gd name="T56" fmla="*/ 1100 w 1394"/>
                    <a:gd name="T57" fmla="*/ 1544 h 1614"/>
                    <a:gd name="T58" fmla="*/ 996 w 1394"/>
                    <a:gd name="T59" fmla="*/ 1490 h 1614"/>
                    <a:gd name="T60" fmla="*/ 1039 w 1394"/>
                    <a:gd name="T61" fmla="*/ 1395 h 1614"/>
                    <a:gd name="T62" fmla="*/ 1036 w 1394"/>
                    <a:gd name="T63" fmla="*/ 1313 h 1614"/>
                    <a:gd name="T64" fmla="*/ 997 w 1394"/>
                    <a:gd name="T65" fmla="*/ 1223 h 1614"/>
                    <a:gd name="T66" fmla="*/ 947 w 1394"/>
                    <a:gd name="T67" fmla="*/ 1190 h 1614"/>
                    <a:gd name="T68" fmla="*/ 888 w 1394"/>
                    <a:gd name="T69" fmla="*/ 1102 h 1614"/>
                    <a:gd name="T70" fmla="*/ 885 w 1394"/>
                    <a:gd name="T71" fmla="*/ 993 h 1614"/>
                    <a:gd name="T72" fmla="*/ 832 w 1394"/>
                    <a:gd name="T73" fmla="*/ 895 h 1614"/>
                    <a:gd name="T74" fmla="*/ 657 w 1394"/>
                    <a:gd name="T75" fmla="*/ 773 h 1614"/>
                    <a:gd name="T76" fmla="*/ 491 w 1394"/>
                    <a:gd name="T77" fmla="*/ 869 h 1614"/>
                    <a:gd name="T78" fmla="*/ 370 w 1394"/>
                    <a:gd name="T79" fmla="*/ 805 h 1614"/>
                    <a:gd name="T80" fmla="*/ 270 w 1394"/>
                    <a:gd name="T81" fmla="*/ 874 h 1614"/>
                    <a:gd name="T82" fmla="*/ 219 w 1394"/>
                    <a:gd name="T83" fmla="*/ 749 h 1614"/>
                    <a:gd name="T84" fmla="*/ 225 w 1394"/>
                    <a:gd name="T85" fmla="*/ 655 h 1614"/>
                    <a:gd name="T86" fmla="*/ 224 w 1394"/>
                    <a:gd name="T87" fmla="*/ 552 h 1614"/>
                    <a:gd name="T88" fmla="*/ 104 w 1394"/>
                    <a:gd name="T89" fmla="*/ 565 h 1614"/>
                    <a:gd name="T90" fmla="*/ 98 w 1394"/>
                    <a:gd name="T91" fmla="*/ 444 h 1614"/>
                    <a:gd name="T92" fmla="*/ 0 w 1394"/>
                    <a:gd name="T93" fmla="*/ 375 h 1614"/>
                    <a:gd name="T94" fmla="*/ 72 w 1394"/>
                    <a:gd name="T95" fmla="*/ 303 h 1614"/>
                    <a:gd name="T96" fmla="*/ 77 w 1394"/>
                    <a:gd name="T97" fmla="*/ 222 h 1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394" h="1614">
                      <a:moveTo>
                        <a:pt x="160" y="182"/>
                      </a:moveTo>
                      <a:lnTo>
                        <a:pt x="181" y="198"/>
                      </a:lnTo>
                      <a:lnTo>
                        <a:pt x="196" y="226"/>
                      </a:lnTo>
                      <a:lnTo>
                        <a:pt x="240" y="213"/>
                      </a:lnTo>
                      <a:lnTo>
                        <a:pt x="270" y="220"/>
                      </a:lnTo>
                      <a:lnTo>
                        <a:pt x="260" y="177"/>
                      </a:lnTo>
                      <a:lnTo>
                        <a:pt x="257" y="137"/>
                      </a:lnTo>
                      <a:lnTo>
                        <a:pt x="245" y="101"/>
                      </a:lnTo>
                      <a:lnTo>
                        <a:pt x="243" y="43"/>
                      </a:lnTo>
                      <a:lnTo>
                        <a:pt x="266" y="27"/>
                      </a:lnTo>
                      <a:lnTo>
                        <a:pt x="266" y="2"/>
                      </a:lnTo>
                      <a:lnTo>
                        <a:pt x="330" y="0"/>
                      </a:lnTo>
                      <a:lnTo>
                        <a:pt x="342" y="25"/>
                      </a:lnTo>
                      <a:lnTo>
                        <a:pt x="402" y="49"/>
                      </a:lnTo>
                      <a:lnTo>
                        <a:pt x="430" y="93"/>
                      </a:lnTo>
                      <a:lnTo>
                        <a:pt x="461" y="118"/>
                      </a:lnTo>
                      <a:lnTo>
                        <a:pt x="467" y="155"/>
                      </a:lnTo>
                      <a:lnTo>
                        <a:pt x="453" y="183"/>
                      </a:lnTo>
                      <a:lnTo>
                        <a:pt x="513" y="239"/>
                      </a:lnTo>
                      <a:lnTo>
                        <a:pt x="548" y="297"/>
                      </a:lnTo>
                      <a:lnTo>
                        <a:pt x="620" y="298"/>
                      </a:lnTo>
                      <a:lnTo>
                        <a:pt x="662" y="311"/>
                      </a:lnTo>
                      <a:lnTo>
                        <a:pt x="700" y="287"/>
                      </a:lnTo>
                      <a:lnTo>
                        <a:pt x="748" y="287"/>
                      </a:lnTo>
                      <a:lnTo>
                        <a:pt x="773" y="318"/>
                      </a:lnTo>
                      <a:lnTo>
                        <a:pt x="817" y="327"/>
                      </a:lnTo>
                      <a:lnTo>
                        <a:pt x="823" y="361"/>
                      </a:lnTo>
                      <a:lnTo>
                        <a:pt x="822" y="392"/>
                      </a:lnTo>
                      <a:lnTo>
                        <a:pt x="871" y="403"/>
                      </a:lnTo>
                      <a:lnTo>
                        <a:pt x="871" y="427"/>
                      </a:lnTo>
                      <a:lnTo>
                        <a:pt x="846" y="436"/>
                      </a:lnTo>
                      <a:lnTo>
                        <a:pt x="826" y="503"/>
                      </a:lnTo>
                      <a:lnTo>
                        <a:pt x="808" y="521"/>
                      </a:lnTo>
                      <a:lnTo>
                        <a:pt x="775" y="526"/>
                      </a:lnTo>
                      <a:lnTo>
                        <a:pt x="726" y="544"/>
                      </a:lnTo>
                      <a:lnTo>
                        <a:pt x="700" y="545"/>
                      </a:lnTo>
                      <a:lnTo>
                        <a:pt x="705" y="574"/>
                      </a:lnTo>
                      <a:lnTo>
                        <a:pt x="740" y="614"/>
                      </a:lnTo>
                      <a:lnTo>
                        <a:pt x="717" y="642"/>
                      </a:lnTo>
                      <a:lnTo>
                        <a:pt x="724" y="663"/>
                      </a:lnTo>
                      <a:lnTo>
                        <a:pt x="750" y="663"/>
                      </a:lnTo>
                      <a:lnTo>
                        <a:pt x="775" y="707"/>
                      </a:lnTo>
                      <a:lnTo>
                        <a:pt x="829" y="711"/>
                      </a:lnTo>
                      <a:lnTo>
                        <a:pt x="879" y="738"/>
                      </a:lnTo>
                      <a:lnTo>
                        <a:pt x="913" y="742"/>
                      </a:lnTo>
                      <a:lnTo>
                        <a:pt x="956" y="801"/>
                      </a:lnTo>
                      <a:lnTo>
                        <a:pt x="1005" y="823"/>
                      </a:lnTo>
                      <a:lnTo>
                        <a:pt x="1040" y="873"/>
                      </a:lnTo>
                      <a:lnTo>
                        <a:pt x="1038" y="899"/>
                      </a:lnTo>
                      <a:lnTo>
                        <a:pt x="1091" y="958"/>
                      </a:lnTo>
                      <a:lnTo>
                        <a:pt x="1106" y="998"/>
                      </a:lnTo>
                      <a:lnTo>
                        <a:pt x="1128" y="1010"/>
                      </a:lnTo>
                      <a:lnTo>
                        <a:pt x="1170" y="1010"/>
                      </a:lnTo>
                      <a:lnTo>
                        <a:pt x="1188" y="1040"/>
                      </a:lnTo>
                      <a:lnTo>
                        <a:pt x="1193" y="1070"/>
                      </a:lnTo>
                      <a:lnTo>
                        <a:pt x="1215" y="1094"/>
                      </a:lnTo>
                      <a:lnTo>
                        <a:pt x="1230" y="1089"/>
                      </a:lnTo>
                      <a:lnTo>
                        <a:pt x="1256" y="1100"/>
                      </a:lnTo>
                      <a:lnTo>
                        <a:pt x="1250" y="1129"/>
                      </a:lnTo>
                      <a:lnTo>
                        <a:pt x="1263" y="1145"/>
                      </a:lnTo>
                      <a:lnTo>
                        <a:pt x="1301" y="1148"/>
                      </a:lnTo>
                      <a:lnTo>
                        <a:pt x="1323" y="1176"/>
                      </a:lnTo>
                      <a:lnTo>
                        <a:pt x="1340" y="1181"/>
                      </a:lnTo>
                      <a:lnTo>
                        <a:pt x="1373" y="1168"/>
                      </a:lnTo>
                      <a:lnTo>
                        <a:pt x="1384" y="1194"/>
                      </a:lnTo>
                      <a:lnTo>
                        <a:pt x="1360" y="1218"/>
                      </a:lnTo>
                      <a:lnTo>
                        <a:pt x="1355" y="1263"/>
                      </a:lnTo>
                      <a:lnTo>
                        <a:pt x="1368" y="1284"/>
                      </a:lnTo>
                      <a:lnTo>
                        <a:pt x="1394" y="1287"/>
                      </a:lnTo>
                      <a:lnTo>
                        <a:pt x="1394" y="1328"/>
                      </a:lnTo>
                      <a:lnTo>
                        <a:pt x="1346" y="1366"/>
                      </a:lnTo>
                      <a:lnTo>
                        <a:pt x="1354" y="1410"/>
                      </a:lnTo>
                      <a:lnTo>
                        <a:pt x="1366" y="1434"/>
                      </a:lnTo>
                      <a:lnTo>
                        <a:pt x="1371" y="1484"/>
                      </a:lnTo>
                      <a:lnTo>
                        <a:pt x="1338" y="1504"/>
                      </a:lnTo>
                      <a:lnTo>
                        <a:pt x="1307" y="1506"/>
                      </a:lnTo>
                      <a:lnTo>
                        <a:pt x="1273" y="1483"/>
                      </a:lnTo>
                      <a:lnTo>
                        <a:pt x="1249" y="1476"/>
                      </a:lnTo>
                      <a:lnTo>
                        <a:pt x="1232" y="1448"/>
                      </a:lnTo>
                      <a:lnTo>
                        <a:pt x="1175" y="1461"/>
                      </a:lnTo>
                      <a:lnTo>
                        <a:pt x="1144" y="1490"/>
                      </a:lnTo>
                      <a:lnTo>
                        <a:pt x="1181" y="1527"/>
                      </a:lnTo>
                      <a:lnTo>
                        <a:pt x="1175" y="1558"/>
                      </a:lnTo>
                      <a:lnTo>
                        <a:pt x="1186" y="1590"/>
                      </a:lnTo>
                      <a:lnTo>
                        <a:pt x="1183" y="1614"/>
                      </a:lnTo>
                      <a:lnTo>
                        <a:pt x="1131" y="1594"/>
                      </a:lnTo>
                      <a:lnTo>
                        <a:pt x="1100" y="1544"/>
                      </a:lnTo>
                      <a:lnTo>
                        <a:pt x="1050" y="1543"/>
                      </a:lnTo>
                      <a:lnTo>
                        <a:pt x="1035" y="1519"/>
                      </a:lnTo>
                      <a:lnTo>
                        <a:pt x="996" y="1490"/>
                      </a:lnTo>
                      <a:lnTo>
                        <a:pt x="1015" y="1481"/>
                      </a:lnTo>
                      <a:lnTo>
                        <a:pt x="1036" y="1457"/>
                      </a:lnTo>
                      <a:lnTo>
                        <a:pt x="1039" y="1395"/>
                      </a:lnTo>
                      <a:lnTo>
                        <a:pt x="1027" y="1367"/>
                      </a:lnTo>
                      <a:lnTo>
                        <a:pt x="1039" y="1335"/>
                      </a:lnTo>
                      <a:lnTo>
                        <a:pt x="1036" y="1313"/>
                      </a:lnTo>
                      <a:lnTo>
                        <a:pt x="1047" y="1275"/>
                      </a:lnTo>
                      <a:lnTo>
                        <a:pt x="1040" y="1252"/>
                      </a:lnTo>
                      <a:lnTo>
                        <a:pt x="997" y="1223"/>
                      </a:lnTo>
                      <a:lnTo>
                        <a:pt x="1008" y="1205"/>
                      </a:lnTo>
                      <a:lnTo>
                        <a:pt x="979" y="1193"/>
                      </a:lnTo>
                      <a:lnTo>
                        <a:pt x="947" y="1190"/>
                      </a:lnTo>
                      <a:lnTo>
                        <a:pt x="911" y="1150"/>
                      </a:lnTo>
                      <a:lnTo>
                        <a:pt x="880" y="1129"/>
                      </a:lnTo>
                      <a:lnTo>
                        <a:pt x="888" y="1102"/>
                      </a:lnTo>
                      <a:lnTo>
                        <a:pt x="891" y="1055"/>
                      </a:lnTo>
                      <a:lnTo>
                        <a:pt x="873" y="1014"/>
                      </a:lnTo>
                      <a:lnTo>
                        <a:pt x="885" y="993"/>
                      </a:lnTo>
                      <a:lnTo>
                        <a:pt x="891" y="963"/>
                      </a:lnTo>
                      <a:lnTo>
                        <a:pt x="874" y="926"/>
                      </a:lnTo>
                      <a:lnTo>
                        <a:pt x="832" y="895"/>
                      </a:lnTo>
                      <a:lnTo>
                        <a:pt x="758" y="842"/>
                      </a:lnTo>
                      <a:lnTo>
                        <a:pt x="733" y="793"/>
                      </a:lnTo>
                      <a:lnTo>
                        <a:pt x="657" y="773"/>
                      </a:lnTo>
                      <a:lnTo>
                        <a:pt x="599" y="784"/>
                      </a:lnTo>
                      <a:lnTo>
                        <a:pt x="562" y="862"/>
                      </a:lnTo>
                      <a:lnTo>
                        <a:pt x="491" y="869"/>
                      </a:lnTo>
                      <a:lnTo>
                        <a:pt x="462" y="832"/>
                      </a:lnTo>
                      <a:lnTo>
                        <a:pt x="427" y="835"/>
                      </a:lnTo>
                      <a:lnTo>
                        <a:pt x="370" y="805"/>
                      </a:lnTo>
                      <a:lnTo>
                        <a:pt x="316" y="830"/>
                      </a:lnTo>
                      <a:lnTo>
                        <a:pt x="311" y="864"/>
                      </a:lnTo>
                      <a:lnTo>
                        <a:pt x="270" y="874"/>
                      </a:lnTo>
                      <a:lnTo>
                        <a:pt x="222" y="899"/>
                      </a:lnTo>
                      <a:lnTo>
                        <a:pt x="219" y="809"/>
                      </a:lnTo>
                      <a:lnTo>
                        <a:pt x="219" y="749"/>
                      </a:lnTo>
                      <a:lnTo>
                        <a:pt x="205" y="707"/>
                      </a:lnTo>
                      <a:lnTo>
                        <a:pt x="224" y="682"/>
                      </a:lnTo>
                      <a:lnTo>
                        <a:pt x="225" y="655"/>
                      </a:lnTo>
                      <a:lnTo>
                        <a:pt x="206" y="621"/>
                      </a:lnTo>
                      <a:lnTo>
                        <a:pt x="225" y="582"/>
                      </a:lnTo>
                      <a:lnTo>
                        <a:pt x="224" y="552"/>
                      </a:lnTo>
                      <a:lnTo>
                        <a:pt x="162" y="551"/>
                      </a:lnTo>
                      <a:lnTo>
                        <a:pt x="132" y="576"/>
                      </a:lnTo>
                      <a:lnTo>
                        <a:pt x="104" y="565"/>
                      </a:lnTo>
                      <a:lnTo>
                        <a:pt x="79" y="522"/>
                      </a:lnTo>
                      <a:lnTo>
                        <a:pt x="107" y="503"/>
                      </a:lnTo>
                      <a:lnTo>
                        <a:pt x="98" y="444"/>
                      </a:lnTo>
                      <a:lnTo>
                        <a:pt x="65" y="404"/>
                      </a:lnTo>
                      <a:lnTo>
                        <a:pt x="20" y="415"/>
                      </a:lnTo>
                      <a:lnTo>
                        <a:pt x="0" y="375"/>
                      </a:lnTo>
                      <a:lnTo>
                        <a:pt x="20" y="331"/>
                      </a:lnTo>
                      <a:lnTo>
                        <a:pt x="38" y="331"/>
                      </a:lnTo>
                      <a:lnTo>
                        <a:pt x="72" y="303"/>
                      </a:lnTo>
                      <a:lnTo>
                        <a:pt x="57" y="281"/>
                      </a:lnTo>
                      <a:lnTo>
                        <a:pt x="76" y="254"/>
                      </a:lnTo>
                      <a:lnTo>
                        <a:pt x="77" y="222"/>
                      </a:lnTo>
                      <a:lnTo>
                        <a:pt x="126" y="212"/>
                      </a:lnTo>
                      <a:lnTo>
                        <a:pt x="160" y="18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ï$1íḓê">
                  <a:extLst>
                    <a:ext uri="{FF2B5EF4-FFF2-40B4-BE49-F238E27FC236}">
                      <a16:creationId xmlns:a16="http://schemas.microsoft.com/office/drawing/2014/main" id="{E19779E6-4E71-43B7-8ACE-A191CEEDF2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12148" y="4469530"/>
                  <a:ext cx="236403" cy="437735"/>
                </a:xfrm>
                <a:custGeom>
                  <a:avLst/>
                  <a:gdLst>
                    <a:gd name="T0" fmla="*/ 518 w 1458"/>
                    <a:gd name="T1" fmla="*/ 128 h 2700"/>
                    <a:gd name="T2" fmla="*/ 635 w 1458"/>
                    <a:gd name="T3" fmla="*/ 177 h 2700"/>
                    <a:gd name="T4" fmla="*/ 616 w 1458"/>
                    <a:gd name="T5" fmla="*/ 332 h 2700"/>
                    <a:gd name="T6" fmla="*/ 722 w 1458"/>
                    <a:gd name="T7" fmla="*/ 489 h 2700"/>
                    <a:gd name="T8" fmla="*/ 902 w 1458"/>
                    <a:gd name="T9" fmla="*/ 494 h 2700"/>
                    <a:gd name="T10" fmla="*/ 1169 w 1458"/>
                    <a:gd name="T11" fmla="*/ 467 h 2700"/>
                    <a:gd name="T12" fmla="*/ 1284 w 1458"/>
                    <a:gd name="T13" fmla="*/ 639 h 2700"/>
                    <a:gd name="T14" fmla="*/ 1358 w 1458"/>
                    <a:gd name="T15" fmla="*/ 815 h 2700"/>
                    <a:gd name="T16" fmla="*/ 1458 w 1458"/>
                    <a:gd name="T17" fmla="*/ 900 h 2700"/>
                    <a:gd name="T18" fmla="*/ 1447 w 1458"/>
                    <a:gd name="T19" fmla="*/ 1082 h 2700"/>
                    <a:gd name="T20" fmla="*/ 1270 w 1458"/>
                    <a:gd name="T21" fmla="*/ 1098 h 2700"/>
                    <a:gd name="T22" fmla="*/ 1040 w 1458"/>
                    <a:gd name="T23" fmla="*/ 1126 h 2700"/>
                    <a:gd name="T24" fmla="*/ 928 w 1458"/>
                    <a:gd name="T25" fmla="*/ 1331 h 2700"/>
                    <a:gd name="T26" fmla="*/ 981 w 1458"/>
                    <a:gd name="T27" fmla="*/ 1538 h 2700"/>
                    <a:gd name="T28" fmla="*/ 917 w 1458"/>
                    <a:gd name="T29" fmla="*/ 1525 h 2700"/>
                    <a:gd name="T30" fmla="*/ 813 w 1458"/>
                    <a:gd name="T31" fmla="*/ 1445 h 2700"/>
                    <a:gd name="T32" fmla="*/ 742 w 1458"/>
                    <a:gd name="T33" fmla="*/ 1456 h 2700"/>
                    <a:gd name="T34" fmla="*/ 678 w 1458"/>
                    <a:gd name="T35" fmla="*/ 1420 h 2700"/>
                    <a:gd name="T36" fmla="*/ 636 w 1458"/>
                    <a:gd name="T37" fmla="*/ 1309 h 2700"/>
                    <a:gd name="T38" fmla="*/ 560 w 1458"/>
                    <a:gd name="T39" fmla="*/ 1312 h 2700"/>
                    <a:gd name="T40" fmla="*/ 508 w 1458"/>
                    <a:gd name="T41" fmla="*/ 1318 h 2700"/>
                    <a:gd name="T42" fmla="*/ 516 w 1458"/>
                    <a:gd name="T43" fmla="*/ 1454 h 2700"/>
                    <a:gd name="T44" fmla="*/ 488 w 1458"/>
                    <a:gd name="T45" fmla="*/ 1600 h 2700"/>
                    <a:gd name="T46" fmla="*/ 398 w 1458"/>
                    <a:gd name="T47" fmla="*/ 1888 h 2700"/>
                    <a:gd name="T48" fmla="*/ 415 w 1458"/>
                    <a:gd name="T49" fmla="*/ 1971 h 2700"/>
                    <a:gd name="T50" fmla="*/ 461 w 1458"/>
                    <a:gd name="T51" fmla="*/ 2084 h 2700"/>
                    <a:gd name="T52" fmla="*/ 532 w 1458"/>
                    <a:gd name="T53" fmla="*/ 2076 h 2700"/>
                    <a:gd name="T54" fmla="*/ 583 w 1458"/>
                    <a:gd name="T55" fmla="*/ 2213 h 2700"/>
                    <a:gd name="T56" fmla="*/ 631 w 1458"/>
                    <a:gd name="T57" fmla="*/ 2235 h 2700"/>
                    <a:gd name="T58" fmla="*/ 650 w 1458"/>
                    <a:gd name="T59" fmla="*/ 2365 h 2700"/>
                    <a:gd name="T60" fmla="*/ 665 w 1458"/>
                    <a:gd name="T61" fmla="*/ 2389 h 2700"/>
                    <a:gd name="T62" fmla="*/ 770 w 1458"/>
                    <a:gd name="T63" fmla="*/ 2510 h 2700"/>
                    <a:gd name="T64" fmla="*/ 891 w 1458"/>
                    <a:gd name="T65" fmla="*/ 2589 h 2700"/>
                    <a:gd name="T66" fmla="*/ 895 w 1458"/>
                    <a:gd name="T67" fmla="*/ 2682 h 2700"/>
                    <a:gd name="T68" fmla="*/ 759 w 1458"/>
                    <a:gd name="T69" fmla="*/ 2664 h 2700"/>
                    <a:gd name="T70" fmla="*/ 716 w 1458"/>
                    <a:gd name="T71" fmla="*/ 2548 h 2700"/>
                    <a:gd name="T72" fmla="*/ 590 w 1458"/>
                    <a:gd name="T73" fmla="*/ 2551 h 2700"/>
                    <a:gd name="T74" fmla="*/ 511 w 1458"/>
                    <a:gd name="T75" fmla="*/ 2446 h 2700"/>
                    <a:gd name="T76" fmla="*/ 403 w 1458"/>
                    <a:gd name="T77" fmla="*/ 2337 h 2700"/>
                    <a:gd name="T78" fmla="*/ 334 w 1458"/>
                    <a:gd name="T79" fmla="*/ 2212 h 2700"/>
                    <a:gd name="T80" fmla="*/ 256 w 1458"/>
                    <a:gd name="T81" fmla="*/ 2176 h 2700"/>
                    <a:gd name="T82" fmla="*/ 298 w 1458"/>
                    <a:gd name="T83" fmla="*/ 2040 h 2700"/>
                    <a:gd name="T84" fmla="*/ 330 w 1458"/>
                    <a:gd name="T85" fmla="*/ 1928 h 2700"/>
                    <a:gd name="T86" fmla="*/ 348 w 1458"/>
                    <a:gd name="T87" fmla="*/ 1774 h 2700"/>
                    <a:gd name="T88" fmla="*/ 426 w 1458"/>
                    <a:gd name="T89" fmla="*/ 1530 h 2700"/>
                    <a:gd name="T90" fmla="*/ 390 w 1458"/>
                    <a:gd name="T91" fmla="*/ 1342 h 2700"/>
                    <a:gd name="T92" fmla="*/ 274 w 1458"/>
                    <a:gd name="T93" fmla="*/ 1121 h 2700"/>
                    <a:gd name="T94" fmla="*/ 244 w 1458"/>
                    <a:gd name="T95" fmla="*/ 929 h 2700"/>
                    <a:gd name="T96" fmla="*/ 230 w 1458"/>
                    <a:gd name="T97" fmla="*/ 748 h 2700"/>
                    <a:gd name="T98" fmla="*/ 93 w 1458"/>
                    <a:gd name="T99" fmla="*/ 536 h 2700"/>
                    <a:gd name="T100" fmla="*/ 0 w 1458"/>
                    <a:gd name="T101" fmla="*/ 403 h 2700"/>
                    <a:gd name="T102" fmla="*/ 89 w 1458"/>
                    <a:gd name="T103" fmla="*/ 258 h 2700"/>
                    <a:gd name="T104" fmla="*/ 249 w 1458"/>
                    <a:gd name="T105" fmla="*/ 157 h 2700"/>
                    <a:gd name="T106" fmla="*/ 338 w 1458"/>
                    <a:gd name="T107" fmla="*/ 64 h 2700"/>
                    <a:gd name="T108" fmla="*/ 411 w 1458"/>
                    <a:gd name="T109" fmla="*/ 0 h 2700"/>
                    <a:gd name="T110" fmla="*/ 525 w 1458"/>
                    <a:gd name="T111" fmla="*/ 2526 h 2700"/>
                    <a:gd name="T112" fmla="*/ 403 w 1458"/>
                    <a:gd name="T113" fmla="*/ 2391 h 2700"/>
                    <a:gd name="T114" fmla="*/ 276 w 1458"/>
                    <a:gd name="T115" fmla="*/ 2270 h 2700"/>
                    <a:gd name="T116" fmla="*/ 296 w 1458"/>
                    <a:gd name="T117" fmla="*/ 2271 h 2700"/>
                    <a:gd name="T118" fmla="*/ 898 w 1458"/>
                    <a:gd name="T119" fmla="*/ 1534 h 2700"/>
                    <a:gd name="T120" fmla="*/ 898 w 1458"/>
                    <a:gd name="T121" fmla="*/ 1534 h 2700"/>
                    <a:gd name="T122" fmla="*/ 561 w 1458"/>
                    <a:gd name="T123" fmla="*/ 1956 h 2700"/>
                    <a:gd name="T124" fmla="*/ 580 w 1458"/>
                    <a:gd name="T125" fmla="*/ 2017 h 27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458" h="2700">
                      <a:moveTo>
                        <a:pt x="411" y="0"/>
                      </a:moveTo>
                      <a:lnTo>
                        <a:pt x="431" y="40"/>
                      </a:lnTo>
                      <a:lnTo>
                        <a:pt x="476" y="29"/>
                      </a:lnTo>
                      <a:lnTo>
                        <a:pt x="509" y="69"/>
                      </a:lnTo>
                      <a:lnTo>
                        <a:pt x="518" y="128"/>
                      </a:lnTo>
                      <a:lnTo>
                        <a:pt x="490" y="147"/>
                      </a:lnTo>
                      <a:lnTo>
                        <a:pt x="515" y="190"/>
                      </a:lnTo>
                      <a:lnTo>
                        <a:pt x="543" y="201"/>
                      </a:lnTo>
                      <a:lnTo>
                        <a:pt x="573" y="176"/>
                      </a:lnTo>
                      <a:lnTo>
                        <a:pt x="635" y="177"/>
                      </a:lnTo>
                      <a:lnTo>
                        <a:pt x="636" y="207"/>
                      </a:lnTo>
                      <a:lnTo>
                        <a:pt x="617" y="246"/>
                      </a:lnTo>
                      <a:lnTo>
                        <a:pt x="636" y="280"/>
                      </a:lnTo>
                      <a:lnTo>
                        <a:pt x="635" y="307"/>
                      </a:lnTo>
                      <a:lnTo>
                        <a:pt x="616" y="332"/>
                      </a:lnTo>
                      <a:lnTo>
                        <a:pt x="630" y="374"/>
                      </a:lnTo>
                      <a:lnTo>
                        <a:pt x="630" y="434"/>
                      </a:lnTo>
                      <a:lnTo>
                        <a:pt x="633" y="524"/>
                      </a:lnTo>
                      <a:lnTo>
                        <a:pt x="681" y="499"/>
                      </a:lnTo>
                      <a:lnTo>
                        <a:pt x="722" y="489"/>
                      </a:lnTo>
                      <a:lnTo>
                        <a:pt x="727" y="455"/>
                      </a:lnTo>
                      <a:lnTo>
                        <a:pt x="781" y="430"/>
                      </a:lnTo>
                      <a:lnTo>
                        <a:pt x="838" y="460"/>
                      </a:lnTo>
                      <a:lnTo>
                        <a:pt x="873" y="457"/>
                      </a:lnTo>
                      <a:lnTo>
                        <a:pt x="902" y="494"/>
                      </a:lnTo>
                      <a:lnTo>
                        <a:pt x="973" y="487"/>
                      </a:lnTo>
                      <a:lnTo>
                        <a:pt x="1010" y="409"/>
                      </a:lnTo>
                      <a:lnTo>
                        <a:pt x="1068" y="398"/>
                      </a:lnTo>
                      <a:lnTo>
                        <a:pt x="1144" y="418"/>
                      </a:lnTo>
                      <a:lnTo>
                        <a:pt x="1169" y="467"/>
                      </a:lnTo>
                      <a:lnTo>
                        <a:pt x="1243" y="520"/>
                      </a:lnTo>
                      <a:lnTo>
                        <a:pt x="1285" y="551"/>
                      </a:lnTo>
                      <a:lnTo>
                        <a:pt x="1302" y="588"/>
                      </a:lnTo>
                      <a:lnTo>
                        <a:pt x="1296" y="618"/>
                      </a:lnTo>
                      <a:lnTo>
                        <a:pt x="1284" y="639"/>
                      </a:lnTo>
                      <a:lnTo>
                        <a:pt x="1302" y="680"/>
                      </a:lnTo>
                      <a:lnTo>
                        <a:pt x="1299" y="727"/>
                      </a:lnTo>
                      <a:lnTo>
                        <a:pt x="1291" y="754"/>
                      </a:lnTo>
                      <a:lnTo>
                        <a:pt x="1322" y="775"/>
                      </a:lnTo>
                      <a:lnTo>
                        <a:pt x="1358" y="815"/>
                      </a:lnTo>
                      <a:lnTo>
                        <a:pt x="1390" y="818"/>
                      </a:lnTo>
                      <a:lnTo>
                        <a:pt x="1419" y="830"/>
                      </a:lnTo>
                      <a:lnTo>
                        <a:pt x="1408" y="848"/>
                      </a:lnTo>
                      <a:lnTo>
                        <a:pt x="1451" y="877"/>
                      </a:lnTo>
                      <a:lnTo>
                        <a:pt x="1458" y="900"/>
                      </a:lnTo>
                      <a:lnTo>
                        <a:pt x="1447" y="938"/>
                      </a:lnTo>
                      <a:lnTo>
                        <a:pt x="1450" y="960"/>
                      </a:lnTo>
                      <a:lnTo>
                        <a:pt x="1438" y="992"/>
                      </a:lnTo>
                      <a:lnTo>
                        <a:pt x="1450" y="1020"/>
                      </a:lnTo>
                      <a:lnTo>
                        <a:pt x="1447" y="1082"/>
                      </a:lnTo>
                      <a:lnTo>
                        <a:pt x="1426" y="1106"/>
                      </a:lnTo>
                      <a:lnTo>
                        <a:pt x="1384" y="1126"/>
                      </a:lnTo>
                      <a:lnTo>
                        <a:pt x="1355" y="1102"/>
                      </a:lnTo>
                      <a:lnTo>
                        <a:pt x="1307" y="1108"/>
                      </a:lnTo>
                      <a:lnTo>
                        <a:pt x="1270" y="1098"/>
                      </a:lnTo>
                      <a:lnTo>
                        <a:pt x="1233" y="1098"/>
                      </a:lnTo>
                      <a:lnTo>
                        <a:pt x="1185" y="1116"/>
                      </a:lnTo>
                      <a:lnTo>
                        <a:pt x="1170" y="1101"/>
                      </a:lnTo>
                      <a:lnTo>
                        <a:pt x="1121" y="1100"/>
                      </a:lnTo>
                      <a:lnTo>
                        <a:pt x="1040" y="1126"/>
                      </a:lnTo>
                      <a:lnTo>
                        <a:pt x="1007" y="1126"/>
                      </a:lnTo>
                      <a:lnTo>
                        <a:pt x="971" y="1176"/>
                      </a:lnTo>
                      <a:lnTo>
                        <a:pt x="960" y="1227"/>
                      </a:lnTo>
                      <a:lnTo>
                        <a:pt x="932" y="1265"/>
                      </a:lnTo>
                      <a:lnTo>
                        <a:pt x="928" y="1331"/>
                      </a:lnTo>
                      <a:lnTo>
                        <a:pt x="944" y="1399"/>
                      </a:lnTo>
                      <a:lnTo>
                        <a:pt x="973" y="1416"/>
                      </a:lnTo>
                      <a:lnTo>
                        <a:pt x="989" y="1449"/>
                      </a:lnTo>
                      <a:lnTo>
                        <a:pt x="986" y="1511"/>
                      </a:lnTo>
                      <a:lnTo>
                        <a:pt x="981" y="1538"/>
                      </a:lnTo>
                      <a:lnTo>
                        <a:pt x="965" y="1536"/>
                      </a:lnTo>
                      <a:lnTo>
                        <a:pt x="963" y="1560"/>
                      </a:lnTo>
                      <a:lnTo>
                        <a:pt x="957" y="1563"/>
                      </a:lnTo>
                      <a:lnTo>
                        <a:pt x="952" y="1555"/>
                      </a:lnTo>
                      <a:lnTo>
                        <a:pt x="917" y="1525"/>
                      </a:lnTo>
                      <a:lnTo>
                        <a:pt x="902" y="1524"/>
                      </a:lnTo>
                      <a:lnTo>
                        <a:pt x="903" y="1508"/>
                      </a:lnTo>
                      <a:lnTo>
                        <a:pt x="882" y="1498"/>
                      </a:lnTo>
                      <a:lnTo>
                        <a:pt x="837" y="1454"/>
                      </a:lnTo>
                      <a:lnTo>
                        <a:pt x="813" y="1445"/>
                      </a:lnTo>
                      <a:lnTo>
                        <a:pt x="794" y="1461"/>
                      </a:lnTo>
                      <a:lnTo>
                        <a:pt x="797" y="1468"/>
                      </a:lnTo>
                      <a:lnTo>
                        <a:pt x="794" y="1475"/>
                      </a:lnTo>
                      <a:lnTo>
                        <a:pt x="779" y="1465"/>
                      </a:lnTo>
                      <a:lnTo>
                        <a:pt x="742" y="1456"/>
                      </a:lnTo>
                      <a:lnTo>
                        <a:pt x="708" y="1464"/>
                      </a:lnTo>
                      <a:lnTo>
                        <a:pt x="685" y="1456"/>
                      </a:lnTo>
                      <a:lnTo>
                        <a:pt x="658" y="1458"/>
                      </a:lnTo>
                      <a:lnTo>
                        <a:pt x="667" y="1431"/>
                      </a:lnTo>
                      <a:lnTo>
                        <a:pt x="678" y="1420"/>
                      </a:lnTo>
                      <a:lnTo>
                        <a:pt x="663" y="1392"/>
                      </a:lnTo>
                      <a:lnTo>
                        <a:pt x="665" y="1347"/>
                      </a:lnTo>
                      <a:lnTo>
                        <a:pt x="675" y="1337"/>
                      </a:lnTo>
                      <a:lnTo>
                        <a:pt x="666" y="1314"/>
                      </a:lnTo>
                      <a:lnTo>
                        <a:pt x="636" y="1309"/>
                      </a:lnTo>
                      <a:lnTo>
                        <a:pt x="630" y="1304"/>
                      </a:lnTo>
                      <a:lnTo>
                        <a:pt x="620" y="1307"/>
                      </a:lnTo>
                      <a:lnTo>
                        <a:pt x="608" y="1299"/>
                      </a:lnTo>
                      <a:lnTo>
                        <a:pt x="581" y="1310"/>
                      </a:lnTo>
                      <a:lnTo>
                        <a:pt x="560" y="1312"/>
                      </a:lnTo>
                      <a:lnTo>
                        <a:pt x="548" y="1302"/>
                      </a:lnTo>
                      <a:lnTo>
                        <a:pt x="537" y="1316"/>
                      </a:lnTo>
                      <a:lnTo>
                        <a:pt x="518" y="1316"/>
                      </a:lnTo>
                      <a:lnTo>
                        <a:pt x="508" y="1311"/>
                      </a:lnTo>
                      <a:lnTo>
                        <a:pt x="508" y="1318"/>
                      </a:lnTo>
                      <a:lnTo>
                        <a:pt x="500" y="1342"/>
                      </a:lnTo>
                      <a:lnTo>
                        <a:pt x="528" y="1356"/>
                      </a:lnTo>
                      <a:lnTo>
                        <a:pt x="534" y="1387"/>
                      </a:lnTo>
                      <a:lnTo>
                        <a:pt x="515" y="1417"/>
                      </a:lnTo>
                      <a:lnTo>
                        <a:pt x="516" y="1454"/>
                      </a:lnTo>
                      <a:lnTo>
                        <a:pt x="510" y="1475"/>
                      </a:lnTo>
                      <a:lnTo>
                        <a:pt x="523" y="1486"/>
                      </a:lnTo>
                      <a:lnTo>
                        <a:pt x="518" y="1533"/>
                      </a:lnTo>
                      <a:lnTo>
                        <a:pt x="493" y="1564"/>
                      </a:lnTo>
                      <a:lnTo>
                        <a:pt x="488" y="1600"/>
                      </a:lnTo>
                      <a:lnTo>
                        <a:pt x="464" y="1636"/>
                      </a:lnTo>
                      <a:lnTo>
                        <a:pt x="454" y="1765"/>
                      </a:lnTo>
                      <a:lnTo>
                        <a:pt x="414" y="1818"/>
                      </a:lnTo>
                      <a:lnTo>
                        <a:pt x="414" y="1854"/>
                      </a:lnTo>
                      <a:lnTo>
                        <a:pt x="398" y="1888"/>
                      </a:lnTo>
                      <a:lnTo>
                        <a:pt x="415" y="1892"/>
                      </a:lnTo>
                      <a:lnTo>
                        <a:pt x="421" y="1900"/>
                      </a:lnTo>
                      <a:lnTo>
                        <a:pt x="404" y="1921"/>
                      </a:lnTo>
                      <a:lnTo>
                        <a:pt x="407" y="1936"/>
                      </a:lnTo>
                      <a:lnTo>
                        <a:pt x="415" y="1971"/>
                      </a:lnTo>
                      <a:lnTo>
                        <a:pt x="415" y="1993"/>
                      </a:lnTo>
                      <a:lnTo>
                        <a:pt x="448" y="2043"/>
                      </a:lnTo>
                      <a:lnTo>
                        <a:pt x="432" y="2076"/>
                      </a:lnTo>
                      <a:lnTo>
                        <a:pt x="442" y="2089"/>
                      </a:lnTo>
                      <a:lnTo>
                        <a:pt x="461" y="2084"/>
                      </a:lnTo>
                      <a:lnTo>
                        <a:pt x="466" y="2070"/>
                      </a:lnTo>
                      <a:lnTo>
                        <a:pt x="482" y="2051"/>
                      </a:lnTo>
                      <a:lnTo>
                        <a:pt x="490" y="2056"/>
                      </a:lnTo>
                      <a:lnTo>
                        <a:pt x="516" y="2061"/>
                      </a:lnTo>
                      <a:lnTo>
                        <a:pt x="532" y="2076"/>
                      </a:lnTo>
                      <a:lnTo>
                        <a:pt x="536" y="2112"/>
                      </a:lnTo>
                      <a:lnTo>
                        <a:pt x="551" y="2132"/>
                      </a:lnTo>
                      <a:lnTo>
                        <a:pt x="547" y="2169"/>
                      </a:lnTo>
                      <a:lnTo>
                        <a:pt x="565" y="2175"/>
                      </a:lnTo>
                      <a:lnTo>
                        <a:pt x="583" y="2213"/>
                      </a:lnTo>
                      <a:lnTo>
                        <a:pt x="601" y="2212"/>
                      </a:lnTo>
                      <a:lnTo>
                        <a:pt x="601" y="2194"/>
                      </a:lnTo>
                      <a:lnTo>
                        <a:pt x="603" y="2180"/>
                      </a:lnTo>
                      <a:lnTo>
                        <a:pt x="612" y="2206"/>
                      </a:lnTo>
                      <a:lnTo>
                        <a:pt x="631" y="2235"/>
                      </a:lnTo>
                      <a:lnTo>
                        <a:pt x="632" y="2263"/>
                      </a:lnTo>
                      <a:lnTo>
                        <a:pt x="648" y="2272"/>
                      </a:lnTo>
                      <a:lnTo>
                        <a:pt x="662" y="2343"/>
                      </a:lnTo>
                      <a:lnTo>
                        <a:pt x="655" y="2352"/>
                      </a:lnTo>
                      <a:lnTo>
                        <a:pt x="650" y="2365"/>
                      </a:lnTo>
                      <a:lnTo>
                        <a:pt x="641" y="2353"/>
                      </a:lnTo>
                      <a:lnTo>
                        <a:pt x="614" y="2371"/>
                      </a:lnTo>
                      <a:lnTo>
                        <a:pt x="610" y="2395"/>
                      </a:lnTo>
                      <a:lnTo>
                        <a:pt x="659" y="2414"/>
                      </a:lnTo>
                      <a:lnTo>
                        <a:pt x="665" y="2389"/>
                      </a:lnTo>
                      <a:lnTo>
                        <a:pt x="675" y="2396"/>
                      </a:lnTo>
                      <a:lnTo>
                        <a:pt x="678" y="2426"/>
                      </a:lnTo>
                      <a:lnTo>
                        <a:pt x="701" y="2446"/>
                      </a:lnTo>
                      <a:lnTo>
                        <a:pt x="749" y="2493"/>
                      </a:lnTo>
                      <a:lnTo>
                        <a:pt x="770" y="2510"/>
                      </a:lnTo>
                      <a:lnTo>
                        <a:pt x="784" y="2499"/>
                      </a:lnTo>
                      <a:lnTo>
                        <a:pt x="819" y="2503"/>
                      </a:lnTo>
                      <a:lnTo>
                        <a:pt x="851" y="2516"/>
                      </a:lnTo>
                      <a:lnTo>
                        <a:pt x="873" y="2565"/>
                      </a:lnTo>
                      <a:lnTo>
                        <a:pt x="891" y="2589"/>
                      </a:lnTo>
                      <a:lnTo>
                        <a:pt x="923" y="2609"/>
                      </a:lnTo>
                      <a:lnTo>
                        <a:pt x="927" y="2626"/>
                      </a:lnTo>
                      <a:lnTo>
                        <a:pt x="919" y="2634"/>
                      </a:lnTo>
                      <a:lnTo>
                        <a:pt x="919" y="2665"/>
                      </a:lnTo>
                      <a:lnTo>
                        <a:pt x="895" y="2682"/>
                      </a:lnTo>
                      <a:lnTo>
                        <a:pt x="872" y="2663"/>
                      </a:lnTo>
                      <a:lnTo>
                        <a:pt x="841" y="2666"/>
                      </a:lnTo>
                      <a:lnTo>
                        <a:pt x="803" y="2700"/>
                      </a:lnTo>
                      <a:lnTo>
                        <a:pt x="758" y="2688"/>
                      </a:lnTo>
                      <a:lnTo>
                        <a:pt x="759" y="2664"/>
                      </a:lnTo>
                      <a:lnTo>
                        <a:pt x="778" y="2639"/>
                      </a:lnTo>
                      <a:lnTo>
                        <a:pt x="783" y="2590"/>
                      </a:lnTo>
                      <a:lnTo>
                        <a:pt x="761" y="2567"/>
                      </a:lnTo>
                      <a:lnTo>
                        <a:pt x="725" y="2567"/>
                      </a:lnTo>
                      <a:lnTo>
                        <a:pt x="716" y="2548"/>
                      </a:lnTo>
                      <a:lnTo>
                        <a:pt x="669" y="2534"/>
                      </a:lnTo>
                      <a:lnTo>
                        <a:pt x="637" y="2505"/>
                      </a:lnTo>
                      <a:lnTo>
                        <a:pt x="616" y="2534"/>
                      </a:lnTo>
                      <a:lnTo>
                        <a:pt x="604" y="2573"/>
                      </a:lnTo>
                      <a:lnTo>
                        <a:pt x="590" y="2551"/>
                      </a:lnTo>
                      <a:lnTo>
                        <a:pt x="516" y="2497"/>
                      </a:lnTo>
                      <a:lnTo>
                        <a:pt x="514" y="2484"/>
                      </a:lnTo>
                      <a:lnTo>
                        <a:pt x="528" y="2466"/>
                      </a:lnTo>
                      <a:lnTo>
                        <a:pt x="529" y="2449"/>
                      </a:lnTo>
                      <a:lnTo>
                        <a:pt x="511" y="2446"/>
                      </a:lnTo>
                      <a:lnTo>
                        <a:pt x="500" y="2417"/>
                      </a:lnTo>
                      <a:lnTo>
                        <a:pt x="466" y="2412"/>
                      </a:lnTo>
                      <a:lnTo>
                        <a:pt x="466" y="2389"/>
                      </a:lnTo>
                      <a:lnTo>
                        <a:pt x="428" y="2337"/>
                      </a:lnTo>
                      <a:lnTo>
                        <a:pt x="403" y="2337"/>
                      </a:lnTo>
                      <a:lnTo>
                        <a:pt x="384" y="2275"/>
                      </a:lnTo>
                      <a:lnTo>
                        <a:pt x="352" y="2270"/>
                      </a:lnTo>
                      <a:lnTo>
                        <a:pt x="352" y="2244"/>
                      </a:lnTo>
                      <a:lnTo>
                        <a:pt x="333" y="2230"/>
                      </a:lnTo>
                      <a:lnTo>
                        <a:pt x="334" y="2212"/>
                      </a:lnTo>
                      <a:lnTo>
                        <a:pt x="301" y="2229"/>
                      </a:lnTo>
                      <a:lnTo>
                        <a:pt x="303" y="2261"/>
                      </a:lnTo>
                      <a:lnTo>
                        <a:pt x="281" y="2259"/>
                      </a:lnTo>
                      <a:lnTo>
                        <a:pt x="265" y="2235"/>
                      </a:lnTo>
                      <a:lnTo>
                        <a:pt x="256" y="2176"/>
                      </a:lnTo>
                      <a:lnTo>
                        <a:pt x="264" y="2161"/>
                      </a:lnTo>
                      <a:lnTo>
                        <a:pt x="259" y="2112"/>
                      </a:lnTo>
                      <a:lnTo>
                        <a:pt x="281" y="2101"/>
                      </a:lnTo>
                      <a:lnTo>
                        <a:pt x="280" y="2036"/>
                      </a:lnTo>
                      <a:lnTo>
                        <a:pt x="298" y="2040"/>
                      </a:lnTo>
                      <a:lnTo>
                        <a:pt x="311" y="2014"/>
                      </a:lnTo>
                      <a:lnTo>
                        <a:pt x="291" y="2010"/>
                      </a:lnTo>
                      <a:lnTo>
                        <a:pt x="316" y="1975"/>
                      </a:lnTo>
                      <a:lnTo>
                        <a:pt x="309" y="1961"/>
                      </a:lnTo>
                      <a:lnTo>
                        <a:pt x="330" y="1928"/>
                      </a:lnTo>
                      <a:lnTo>
                        <a:pt x="311" y="1926"/>
                      </a:lnTo>
                      <a:lnTo>
                        <a:pt x="318" y="1869"/>
                      </a:lnTo>
                      <a:lnTo>
                        <a:pt x="327" y="1843"/>
                      </a:lnTo>
                      <a:lnTo>
                        <a:pt x="342" y="1817"/>
                      </a:lnTo>
                      <a:lnTo>
                        <a:pt x="348" y="1774"/>
                      </a:lnTo>
                      <a:lnTo>
                        <a:pt x="385" y="1746"/>
                      </a:lnTo>
                      <a:lnTo>
                        <a:pt x="426" y="1638"/>
                      </a:lnTo>
                      <a:lnTo>
                        <a:pt x="445" y="1625"/>
                      </a:lnTo>
                      <a:lnTo>
                        <a:pt x="447" y="1569"/>
                      </a:lnTo>
                      <a:lnTo>
                        <a:pt x="426" y="1530"/>
                      </a:lnTo>
                      <a:lnTo>
                        <a:pt x="428" y="1481"/>
                      </a:lnTo>
                      <a:lnTo>
                        <a:pt x="413" y="1450"/>
                      </a:lnTo>
                      <a:lnTo>
                        <a:pt x="406" y="1399"/>
                      </a:lnTo>
                      <a:lnTo>
                        <a:pt x="386" y="1379"/>
                      </a:lnTo>
                      <a:lnTo>
                        <a:pt x="390" y="1342"/>
                      </a:lnTo>
                      <a:lnTo>
                        <a:pt x="382" y="1308"/>
                      </a:lnTo>
                      <a:lnTo>
                        <a:pt x="395" y="1280"/>
                      </a:lnTo>
                      <a:lnTo>
                        <a:pt x="372" y="1207"/>
                      </a:lnTo>
                      <a:lnTo>
                        <a:pt x="326" y="1162"/>
                      </a:lnTo>
                      <a:lnTo>
                        <a:pt x="274" y="1121"/>
                      </a:lnTo>
                      <a:lnTo>
                        <a:pt x="229" y="1065"/>
                      </a:lnTo>
                      <a:lnTo>
                        <a:pt x="228" y="1034"/>
                      </a:lnTo>
                      <a:lnTo>
                        <a:pt x="204" y="975"/>
                      </a:lnTo>
                      <a:lnTo>
                        <a:pt x="240" y="954"/>
                      </a:lnTo>
                      <a:lnTo>
                        <a:pt x="244" y="929"/>
                      </a:lnTo>
                      <a:lnTo>
                        <a:pt x="224" y="841"/>
                      </a:lnTo>
                      <a:lnTo>
                        <a:pt x="238" y="816"/>
                      </a:lnTo>
                      <a:lnTo>
                        <a:pt x="270" y="799"/>
                      </a:lnTo>
                      <a:lnTo>
                        <a:pt x="266" y="764"/>
                      </a:lnTo>
                      <a:lnTo>
                        <a:pt x="230" y="748"/>
                      </a:lnTo>
                      <a:lnTo>
                        <a:pt x="224" y="710"/>
                      </a:lnTo>
                      <a:lnTo>
                        <a:pt x="205" y="665"/>
                      </a:lnTo>
                      <a:lnTo>
                        <a:pt x="178" y="656"/>
                      </a:lnTo>
                      <a:lnTo>
                        <a:pt x="137" y="567"/>
                      </a:lnTo>
                      <a:lnTo>
                        <a:pt x="93" y="536"/>
                      </a:lnTo>
                      <a:lnTo>
                        <a:pt x="82" y="510"/>
                      </a:lnTo>
                      <a:lnTo>
                        <a:pt x="58" y="487"/>
                      </a:lnTo>
                      <a:lnTo>
                        <a:pt x="30" y="437"/>
                      </a:lnTo>
                      <a:lnTo>
                        <a:pt x="3" y="430"/>
                      </a:lnTo>
                      <a:lnTo>
                        <a:pt x="0" y="403"/>
                      </a:lnTo>
                      <a:lnTo>
                        <a:pt x="44" y="385"/>
                      </a:lnTo>
                      <a:lnTo>
                        <a:pt x="76" y="361"/>
                      </a:lnTo>
                      <a:lnTo>
                        <a:pt x="64" y="332"/>
                      </a:lnTo>
                      <a:lnTo>
                        <a:pt x="64" y="282"/>
                      </a:lnTo>
                      <a:lnTo>
                        <a:pt x="89" y="258"/>
                      </a:lnTo>
                      <a:lnTo>
                        <a:pt x="80" y="200"/>
                      </a:lnTo>
                      <a:lnTo>
                        <a:pt x="107" y="163"/>
                      </a:lnTo>
                      <a:lnTo>
                        <a:pt x="172" y="188"/>
                      </a:lnTo>
                      <a:lnTo>
                        <a:pt x="211" y="157"/>
                      </a:lnTo>
                      <a:lnTo>
                        <a:pt x="249" y="157"/>
                      </a:lnTo>
                      <a:lnTo>
                        <a:pt x="260" y="139"/>
                      </a:lnTo>
                      <a:lnTo>
                        <a:pt x="261" y="96"/>
                      </a:lnTo>
                      <a:lnTo>
                        <a:pt x="283" y="76"/>
                      </a:lnTo>
                      <a:lnTo>
                        <a:pt x="326" y="83"/>
                      </a:lnTo>
                      <a:lnTo>
                        <a:pt x="338" y="64"/>
                      </a:lnTo>
                      <a:lnTo>
                        <a:pt x="321" y="38"/>
                      </a:lnTo>
                      <a:lnTo>
                        <a:pt x="321" y="20"/>
                      </a:lnTo>
                      <a:lnTo>
                        <a:pt x="359" y="6"/>
                      </a:lnTo>
                      <a:lnTo>
                        <a:pt x="409" y="3"/>
                      </a:lnTo>
                      <a:lnTo>
                        <a:pt x="411" y="0"/>
                      </a:lnTo>
                      <a:lnTo>
                        <a:pt x="411" y="0"/>
                      </a:lnTo>
                      <a:close/>
                      <a:moveTo>
                        <a:pt x="505" y="2524"/>
                      </a:moveTo>
                      <a:lnTo>
                        <a:pt x="518" y="2552"/>
                      </a:lnTo>
                      <a:lnTo>
                        <a:pt x="530" y="2547"/>
                      </a:lnTo>
                      <a:lnTo>
                        <a:pt x="525" y="2526"/>
                      </a:lnTo>
                      <a:lnTo>
                        <a:pt x="513" y="2520"/>
                      </a:lnTo>
                      <a:lnTo>
                        <a:pt x="505" y="2524"/>
                      </a:lnTo>
                      <a:lnTo>
                        <a:pt x="505" y="2524"/>
                      </a:lnTo>
                      <a:close/>
                      <a:moveTo>
                        <a:pt x="397" y="2356"/>
                      </a:moveTo>
                      <a:lnTo>
                        <a:pt x="403" y="2391"/>
                      </a:lnTo>
                      <a:lnTo>
                        <a:pt x="408" y="2373"/>
                      </a:lnTo>
                      <a:lnTo>
                        <a:pt x="406" y="2358"/>
                      </a:lnTo>
                      <a:lnTo>
                        <a:pt x="397" y="2356"/>
                      </a:lnTo>
                      <a:lnTo>
                        <a:pt x="397" y="2356"/>
                      </a:lnTo>
                      <a:close/>
                      <a:moveTo>
                        <a:pt x="276" y="2270"/>
                      </a:moveTo>
                      <a:lnTo>
                        <a:pt x="268" y="2293"/>
                      </a:lnTo>
                      <a:lnTo>
                        <a:pt x="276" y="2306"/>
                      </a:lnTo>
                      <a:lnTo>
                        <a:pt x="274" y="2342"/>
                      </a:lnTo>
                      <a:lnTo>
                        <a:pt x="296" y="2312"/>
                      </a:lnTo>
                      <a:lnTo>
                        <a:pt x="296" y="2271"/>
                      </a:lnTo>
                      <a:lnTo>
                        <a:pt x="296" y="2271"/>
                      </a:lnTo>
                      <a:lnTo>
                        <a:pt x="287" y="2270"/>
                      </a:lnTo>
                      <a:lnTo>
                        <a:pt x="276" y="2270"/>
                      </a:lnTo>
                      <a:lnTo>
                        <a:pt x="276" y="2270"/>
                      </a:lnTo>
                      <a:close/>
                      <a:moveTo>
                        <a:pt x="898" y="1534"/>
                      </a:moveTo>
                      <a:lnTo>
                        <a:pt x="900" y="1564"/>
                      </a:lnTo>
                      <a:lnTo>
                        <a:pt x="925" y="1583"/>
                      </a:lnTo>
                      <a:lnTo>
                        <a:pt x="943" y="1580"/>
                      </a:lnTo>
                      <a:lnTo>
                        <a:pt x="898" y="1534"/>
                      </a:lnTo>
                      <a:lnTo>
                        <a:pt x="898" y="1534"/>
                      </a:lnTo>
                      <a:close/>
                      <a:moveTo>
                        <a:pt x="561" y="1956"/>
                      </a:moveTo>
                      <a:lnTo>
                        <a:pt x="530" y="1968"/>
                      </a:lnTo>
                      <a:lnTo>
                        <a:pt x="553" y="1975"/>
                      </a:lnTo>
                      <a:lnTo>
                        <a:pt x="561" y="1956"/>
                      </a:lnTo>
                      <a:lnTo>
                        <a:pt x="561" y="1956"/>
                      </a:lnTo>
                      <a:close/>
                      <a:moveTo>
                        <a:pt x="570" y="1992"/>
                      </a:moveTo>
                      <a:lnTo>
                        <a:pt x="545" y="2009"/>
                      </a:lnTo>
                      <a:lnTo>
                        <a:pt x="547" y="2032"/>
                      </a:lnTo>
                      <a:lnTo>
                        <a:pt x="572" y="2052"/>
                      </a:lnTo>
                      <a:lnTo>
                        <a:pt x="580" y="2017"/>
                      </a:lnTo>
                      <a:lnTo>
                        <a:pt x="570" y="199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ïṥlîḋé">
                  <a:extLst>
                    <a:ext uri="{FF2B5EF4-FFF2-40B4-BE49-F238E27FC236}">
                      <a16:creationId xmlns:a16="http://schemas.microsoft.com/office/drawing/2014/main" id="{D308EB1C-5F75-47AE-8913-B2709FC9E8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0173" y="4229231"/>
                  <a:ext cx="246795" cy="557235"/>
                </a:xfrm>
                <a:custGeom>
                  <a:avLst/>
                  <a:gdLst>
                    <a:gd name="T0" fmla="*/ 841 w 1524"/>
                    <a:gd name="T1" fmla="*/ 49 h 3425"/>
                    <a:gd name="T2" fmla="*/ 973 w 1524"/>
                    <a:gd name="T3" fmla="*/ 270 h 3425"/>
                    <a:gd name="T4" fmla="*/ 924 w 1524"/>
                    <a:gd name="T5" fmla="*/ 498 h 3425"/>
                    <a:gd name="T6" fmla="*/ 855 w 1524"/>
                    <a:gd name="T7" fmla="*/ 595 h 3425"/>
                    <a:gd name="T8" fmla="*/ 882 w 1524"/>
                    <a:gd name="T9" fmla="*/ 735 h 3425"/>
                    <a:gd name="T10" fmla="*/ 1042 w 1524"/>
                    <a:gd name="T11" fmla="*/ 819 h 3425"/>
                    <a:gd name="T12" fmla="*/ 1114 w 1524"/>
                    <a:gd name="T13" fmla="*/ 932 h 3425"/>
                    <a:gd name="T14" fmla="*/ 1252 w 1524"/>
                    <a:gd name="T15" fmla="*/ 984 h 3425"/>
                    <a:gd name="T16" fmla="*/ 1173 w 1524"/>
                    <a:gd name="T17" fmla="*/ 1175 h 3425"/>
                    <a:gd name="T18" fmla="*/ 1301 w 1524"/>
                    <a:gd name="T19" fmla="*/ 1232 h 3425"/>
                    <a:gd name="T20" fmla="*/ 1524 w 1524"/>
                    <a:gd name="T21" fmla="*/ 1239 h 3425"/>
                    <a:gd name="T22" fmla="*/ 1419 w 1524"/>
                    <a:gd name="T23" fmla="*/ 1404 h 3425"/>
                    <a:gd name="T24" fmla="*/ 1257 w 1524"/>
                    <a:gd name="T25" fmla="*/ 1514 h 3425"/>
                    <a:gd name="T26" fmla="*/ 1185 w 1524"/>
                    <a:gd name="T27" fmla="*/ 1633 h 3425"/>
                    <a:gd name="T28" fmla="*/ 1000 w 1524"/>
                    <a:gd name="T29" fmla="*/ 1758 h 3425"/>
                    <a:gd name="T30" fmla="*/ 966 w 1524"/>
                    <a:gd name="T31" fmla="*/ 1913 h 3425"/>
                    <a:gd name="T32" fmla="*/ 1141 w 1524"/>
                    <a:gd name="T33" fmla="*/ 2141 h 3425"/>
                    <a:gd name="T34" fmla="*/ 1160 w 1524"/>
                    <a:gd name="T35" fmla="*/ 2317 h 3425"/>
                    <a:gd name="T36" fmla="*/ 1210 w 1524"/>
                    <a:gd name="T37" fmla="*/ 2597 h 3425"/>
                    <a:gd name="T38" fmla="*/ 1322 w 1524"/>
                    <a:gd name="T39" fmla="*/ 2855 h 3425"/>
                    <a:gd name="T40" fmla="*/ 1381 w 1524"/>
                    <a:gd name="T41" fmla="*/ 3101 h 3425"/>
                    <a:gd name="T42" fmla="*/ 1254 w 1524"/>
                    <a:gd name="T43" fmla="*/ 3345 h 3425"/>
                    <a:gd name="T44" fmla="*/ 1205 w 1524"/>
                    <a:gd name="T45" fmla="*/ 3302 h 3425"/>
                    <a:gd name="T46" fmla="*/ 1240 w 1524"/>
                    <a:gd name="T47" fmla="*/ 3207 h 3425"/>
                    <a:gd name="T48" fmla="*/ 1248 w 1524"/>
                    <a:gd name="T49" fmla="*/ 3044 h 3425"/>
                    <a:gd name="T50" fmla="*/ 1202 w 1524"/>
                    <a:gd name="T51" fmla="*/ 2810 h 3425"/>
                    <a:gd name="T52" fmla="*/ 1131 w 1524"/>
                    <a:gd name="T53" fmla="*/ 2744 h 3425"/>
                    <a:gd name="T54" fmla="*/ 1062 w 1524"/>
                    <a:gd name="T55" fmla="*/ 2535 h 3425"/>
                    <a:gd name="T56" fmla="*/ 1020 w 1524"/>
                    <a:gd name="T57" fmla="*/ 2296 h 3425"/>
                    <a:gd name="T58" fmla="*/ 975 w 1524"/>
                    <a:gd name="T59" fmla="*/ 2230 h 3425"/>
                    <a:gd name="T60" fmla="*/ 865 w 1524"/>
                    <a:gd name="T61" fmla="*/ 2085 h 3425"/>
                    <a:gd name="T62" fmla="*/ 863 w 1524"/>
                    <a:gd name="T63" fmla="*/ 2115 h 3425"/>
                    <a:gd name="T64" fmla="*/ 758 w 1524"/>
                    <a:gd name="T65" fmla="*/ 2194 h 3425"/>
                    <a:gd name="T66" fmla="*/ 722 w 1524"/>
                    <a:gd name="T67" fmla="*/ 2263 h 3425"/>
                    <a:gd name="T68" fmla="*/ 571 w 1524"/>
                    <a:gd name="T69" fmla="*/ 2331 h 3425"/>
                    <a:gd name="T70" fmla="*/ 478 w 1524"/>
                    <a:gd name="T71" fmla="*/ 2365 h 3425"/>
                    <a:gd name="T72" fmla="*/ 449 w 1524"/>
                    <a:gd name="T73" fmla="*/ 2304 h 3425"/>
                    <a:gd name="T74" fmla="*/ 481 w 1524"/>
                    <a:gd name="T75" fmla="*/ 2086 h 3425"/>
                    <a:gd name="T76" fmla="*/ 414 w 1524"/>
                    <a:gd name="T77" fmla="*/ 1896 h 3425"/>
                    <a:gd name="T78" fmla="*/ 303 w 1524"/>
                    <a:gd name="T79" fmla="*/ 1719 h 3425"/>
                    <a:gd name="T80" fmla="*/ 197 w 1524"/>
                    <a:gd name="T81" fmla="*/ 1704 h 3425"/>
                    <a:gd name="T82" fmla="*/ 262 w 1524"/>
                    <a:gd name="T83" fmla="*/ 1711 h 3425"/>
                    <a:gd name="T84" fmla="*/ 268 w 1524"/>
                    <a:gd name="T85" fmla="*/ 1606 h 3425"/>
                    <a:gd name="T86" fmla="*/ 129 w 1524"/>
                    <a:gd name="T87" fmla="*/ 1572 h 3425"/>
                    <a:gd name="T88" fmla="*/ 109 w 1524"/>
                    <a:gd name="T89" fmla="*/ 1554 h 3425"/>
                    <a:gd name="T90" fmla="*/ 5 w 1524"/>
                    <a:gd name="T91" fmla="*/ 1362 h 3425"/>
                    <a:gd name="T92" fmla="*/ 94 w 1524"/>
                    <a:gd name="T93" fmla="*/ 1204 h 3425"/>
                    <a:gd name="T94" fmla="*/ 159 w 1524"/>
                    <a:gd name="T95" fmla="*/ 1021 h 3425"/>
                    <a:gd name="T96" fmla="*/ 254 w 1524"/>
                    <a:gd name="T97" fmla="*/ 842 h 3425"/>
                    <a:gd name="T98" fmla="*/ 339 w 1524"/>
                    <a:gd name="T99" fmla="*/ 491 h 3425"/>
                    <a:gd name="T100" fmla="*/ 490 w 1524"/>
                    <a:gd name="T101" fmla="*/ 208 h 3425"/>
                    <a:gd name="T102" fmla="*/ 664 w 1524"/>
                    <a:gd name="T103" fmla="*/ 126 h 3425"/>
                    <a:gd name="T104" fmla="*/ 223 w 1524"/>
                    <a:gd name="T105" fmla="*/ 1822 h 3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524" h="3425">
                      <a:moveTo>
                        <a:pt x="685" y="15"/>
                      </a:moveTo>
                      <a:lnTo>
                        <a:pt x="714" y="0"/>
                      </a:lnTo>
                      <a:lnTo>
                        <a:pt x="753" y="18"/>
                      </a:lnTo>
                      <a:lnTo>
                        <a:pt x="779" y="3"/>
                      </a:lnTo>
                      <a:lnTo>
                        <a:pt x="819" y="4"/>
                      </a:lnTo>
                      <a:lnTo>
                        <a:pt x="841" y="49"/>
                      </a:lnTo>
                      <a:lnTo>
                        <a:pt x="875" y="74"/>
                      </a:lnTo>
                      <a:lnTo>
                        <a:pt x="884" y="128"/>
                      </a:lnTo>
                      <a:lnTo>
                        <a:pt x="914" y="127"/>
                      </a:lnTo>
                      <a:lnTo>
                        <a:pt x="944" y="160"/>
                      </a:lnTo>
                      <a:lnTo>
                        <a:pt x="944" y="213"/>
                      </a:lnTo>
                      <a:lnTo>
                        <a:pt x="973" y="270"/>
                      </a:lnTo>
                      <a:lnTo>
                        <a:pt x="976" y="323"/>
                      </a:lnTo>
                      <a:lnTo>
                        <a:pt x="967" y="395"/>
                      </a:lnTo>
                      <a:lnTo>
                        <a:pt x="967" y="430"/>
                      </a:lnTo>
                      <a:lnTo>
                        <a:pt x="960" y="450"/>
                      </a:lnTo>
                      <a:lnTo>
                        <a:pt x="927" y="466"/>
                      </a:lnTo>
                      <a:lnTo>
                        <a:pt x="924" y="498"/>
                      </a:lnTo>
                      <a:lnTo>
                        <a:pt x="907" y="503"/>
                      </a:lnTo>
                      <a:lnTo>
                        <a:pt x="899" y="526"/>
                      </a:lnTo>
                      <a:lnTo>
                        <a:pt x="914" y="559"/>
                      </a:lnTo>
                      <a:lnTo>
                        <a:pt x="900" y="579"/>
                      </a:lnTo>
                      <a:lnTo>
                        <a:pt x="879" y="571"/>
                      </a:lnTo>
                      <a:lnTo>
                        <a:pt x="855" y="595"/>
                      </a:lnTo>
                      <a:lnTo>
                        <a:pt x="841" y="625"/>
                      </a:lnTo>
                      <a:lnTo>
                        <a:pt x="856" y="647"/>
                      </a:lnTo>
                      <a:lnTo>
                        <a:pt x="840" y="672"/>
                      </a:lnTo>
                      <a:lnTo>
                        <a:pt x="840" y="701"/>
                      </a:lnTo>
                      <a:lnTo>
                        <a:pt x="869" y="714"/>
                      </a:lnTo>
                      <a:lnTo>
                        <a:pt x="882" y="735"/>
                      </a:lnTo>
                      <a:lnTo>
                        <a:pt x="905" y="758"/>
                      </a:lnTo>
                      <a:lnTo>
                        <a:pt x="900" y="799"/>
                      </a:lnTo>
                      <a:lnTo>
                        <a:pt x="917" y="838"/>
                      </a:lnTo>
                      <a:lnTo>
                        <a:pt x="957" y="808"/>
                      </a:lnTo>
                      <a:lnTo>
                        <a:pt x="1035" y="793"/>
                      </a:lnTo>
                      <a:lnTo>
                        <a:pt x="1042" y="819"/>
                      </a:lnTo>
                      <a:lnTo>
                        <a:pt x="1031" y="840"/>
                      </a:lnTo>
                      <a:lnTo>
                        <a:pt x="1052" y="857"/>
                      </a:lnTo>
                      <a:lnTo>
                        <a:pt x="1097" y="846"/>
                      </a:lnTo>
                      <a:lnTo>
                        <a:pt x="1105" y="876"/>
                      </a:lnTo>
                      <a:lnTo>
                        <a:pt x="1093" y="906"/>
                      </a:lnTo>
                      <a:lnTo>
                        <a:pt x="1114" y="932"/>
                      </a:lnTo>
                      <a:lnTo>
                        <a:pt x="1158" y="943"/>
                      </a:lnTo>
                      <a:lnTo>
                        <a:pt x="1149" y="959"/>
                      </a:lnTo>
                      <a:lnTo>
                        <a:pt x="1163" y="981"/>
                      </a:lnTo>
                      <a:lnTo>
                        <a:pt x="1169" y="967"/>
                      </a:lnTo>
                      <a:lnTo>
                        <a:pt x="1217" y="961"/>
                      </a:lnTo>
                      <a:lnTo>
                        <a:pt x="1252" y="984"/>
                      </a:lnTo>
                      <a:lnTo>
                        <a:pt x="1252" y="1010"/>
                      </a:lnTo>
                      <a:lnTo>
                        <a:pt x="1237" y="1039"/>
                      </a:lnTo>
                      <a:lnTo>
                        <a:pt x="1238" y="1064"/>
                      </a:lnTo>
                      <a:lnTo>
                        <a:pt x="1198" y="1120"/>
                      </a:lnTo>
                      <a:lnTo>
                        <a:pt x="1166" y="1151"/>
                      </a:lnTo>
                      <a:lnTo>
                        <a:pt x="1173" y="1175"/>
                      </a:lnTo>
                      <a:lnTo>
                        <a:pt x="1198" y="1163"/>
                      </a:lnTo>
                      <a:lnTo>
                        <a:pt x="1253" y="1169"/>
                      </a:lnTo>
                      <a:lnTo>
                        <a:pt x="1262" y="1178"/>
                      </a:lnTo>
                      <a:lnTo>
                        <a:pt x="1288" y="1155"/>
                      </a:lnTo>
                      <a:lnTo>
                        <a:pt x="1311" y="1185"/>
                      </a:lnTo>
                      <a:lnTo>
                        <a:pt x="1301" y="1232"/>
                      </a:lnTo>
                      <a:lnTo>
                        <a:pt x="1312" y="1263"/>
                      </a:lnTo>
                      <a:lnTo>
                        <a:pt x="1351" y="1283"/>
                      </a:lnTo>
                      <a:lnTo>
                        <a:pt x="1375" y="1261"/>
                      </a:lnTo>
                      <a:lnTo>
                        <a:pt x="1413" y="1261"/>
                      </a:lnTo>
                      <a:lnTo>
                        <a:pt x="1491" y="1228"/>
                      </a:lnTo>
                      <a:lnTo>
                        <a:pt x="1524" y="1239"/>
                      </a:lnTo>
                      <a:lnTo>
                        <a:pt x="1521" y="1271"/>
                      </a:lnTo>
                      <a:lnTo>
                        <a:pt x="1473" y="1313"/>
                      </a:lnTo>
                      <a:lnTo>
                        <a:pt x="1424" y="1323"/>
                      </a:lnTo>
                      <a:lnTo>
                        <a:pt x="1423" y="1355"/>
                      </a:lnTo>
                      <a:lnTo>
                        <a:pt x="1404" y="1382"/>
                      </a:lnTo>
                      <a:lnTo>
                        <a:pt x="1419" y="1404"/>
                      </a:lnTo>
                      <a:lnTo>
                        <a:pt x="1385" y="1432"/>
                      </a:lnTo>
                      <a:lnTo>
                        <a:pt x="1367" y="1432"/>
                      </a:lnTo>
                      <a:lnTo>
                        <a:pt x="1345" y="1479"/>
                      </a:lnTo>
                      <a:lnTo>
                        <a:pt x="1295" y="1482"/>
                      </a:lnTo>
                      <a:lnTo>
                        <a:pt x="1257" y="1496"/>
                      </a:lnTo>
                      <a:lnTo>
                        <a:pt x="1257" y="1514"/>
                      </a:lnTo>
                      <a:lnTo>
                        <a:pt x="1274" y="1540"/>
                      </a:lnTo>
                      <a:lnTo>
                        <a:pt x="1262" y="1559"/>
                      </a:lnTo>
                      <a:lnTo>
                        <a:pt x="1219" y="1552"/>
                      </a:lnTo>
                      <a:lnTo>
                        <a:pt x="1197" y="1572"/>
                      </a:lnTo>
                      <a:lnTo>
                        <a:pt x="1196" y="1615"/>
                      </a:lnTo>
                      <a:lnTo>
                        <a:pt x="1185" y="1633"/>
                      </a:lnTo>
                      <a:lnTo>
                        <a:pt x="1147" y="1633"/>
                      </a:lnTo>
                      <a:lnTo>
                        <a:pt x="1108" y="1664"/>
                      </a:lnTo>
                      <a:lnTo>
                        <a:pt x="1043" y="1639"/>
                      </a:lnTo>
                      <a:lnTo>
                        <a:pt x="1016" y="1676"/>
                      </a:lnTo>
                      <a:lnTo>
                        <a:pt x="1025" y="1734"/>
                      </a:lnTo>
                      <a:lnTo>
                        <a:pt x="1000" y="1758"/>
                      </a:lnTo>
                      <a:lnTo>
                        <a:pt x="1000" y="1808"/>
                      </a:lnTo>
                      <a:lnTo>
                        <a:pt x="1012" y="1837"/>
                      </a:lnTo>
                      <a:lnTo>
                        <a:pt x="980" y="1861"/>
                      </a:lnTo>
                      <a:lnTo>
                        <a:pt x="936" y="1879"/>
                      </a:lnTo>
                      <a:lnTo>
                        <a:pt x="939" y="1906"/>
                      </a:lnTo>
                      <a:lnTo>
                        <a:pt x="966" y="1913"/>
                      </a:lnTo>
                      <a:lnTo>
                        <a:pt x="994" y="1963"/>
                      </a:lnTo>
                      <a:lnTo>
                        <a:pt x="1018" y="1986"/>
                      </a:lnTo>
                      <a:lnTo>
                        <a:pt x="1029" y="2012"/>
                      </a:lnTo>
                      <a:lnTo>
                        <a:pt x="1073" y="2043"/>
                      </a:lnTo>
                      <a:lnTo>
                        <a:pt x="1114" y="2132"/>
                      </a:lnTo>
                      <a:lnTo>
                        <a:pt x="1141" y="2141"/>
                      </a:lnTo>
                      <a:lnTo>
                        <a:pt x="1160" y="2186"/>
                      </a:lnTo>
                      <a:lnTo>
                        <a:pt x="1166" y="2224"/>
                      </a:lnTo>
                      <a:lnTo>
                        <a:pt x="1202" y="2240"/>
                      </a:lnTo>
                      <a:lnTo>
                        <a:pt x="1206" y="2275"/>
                      </a:lnTo>
                      <a:lnTo>
                        <a:pt x="1174" y="2292"/>
                      </a:lnTo>
                      <a:lnTo>
                        <a:pt x="1160" y="2317"/>
                      </a:lnTo>
                      <a:lnTo>
                        <a:pt x="1180" y="2405"/>
                      </a:lnTo>
                      <a:lnTo>
                        <a:pt x="1176" y="2430"/>
                      </a:lnTo>
                      <a:lnTo>
                        <a:pt x="1140" y="2451"/>
                      </a:lnTo>
                      <a:lnTo>
                        <a:pt x="1164" y="2510"/>
                      </a:lnTo>
                      <a:lnTo>
                        <a:pt x="1165" y="2541"/>
                      </a:lnTo>
                      <a:lnTo>
                        <a:pt x="1210" y="2597"/>
                      </a:lnTo>
                      <a:lnTo>
                        <a:pt x="1262" y="2638"/>
                      </a:lnTo>
                      <a:lnTo>
                        <a:pt x="1308" y="2683"/>
                      </a:lnTo>
                      <a:lnTo>
                        <a:pt x="1331" y="2756"/>
                      </a:lnTo>
                      <a:lnTo>
                        <a:pt x="1318" y="2784"/>
                      </a:lnTo>
                      <a:lnTo>
                        <a:pt x="1326" y="2818"/>
                      </a:lnTo>
                      <a:lnTo>
                        <a:pt x="1322" y="2855"/>
                      </a:lnTo>
                      <a:lnTo>
                        <a:pt x="1342" y="2875"/>
                      </a:lnTo>
                      <a:lnTo>
                        <a:pt x="1349" y="2926"/>
                      </a:lnTo>
                      <a:lnTo>
                        <a:pt x="1364" y="2957"/>
                      </a:lnTo>
                      <a:lnTo>
                        <a:pt x="1362" y="3006"/>
                      </a:lnTo>
                      <a:lnTo>
                        <a:pt x="1383" y="3045"/>
                      </a:lnTo>
                      <a:lnTo>
                        <a:pt x="1381" y="3101"/>
                      </a:lnTo>
                      <a:lnTo>
                        <a:pt x="1362" y="3114"/>
                      </a:lnTo>
                      <a:lnTo>
                        <a:pt x="1321" y="3222"/>
                      </a:lnTo>
                      <a:lnTo>
                        <a:pt x="1284" y="3250"/>
                      </a:lnTo>
                      <a:lnTo>
                        <a:pt x="1278" y="3293"/>
                      </a:lnTo>
                      <a:lnTo>
                        <a:pt x="1263" y="3319"/>
                      </a:lnTo>
                      <a:lnTo>
                        <a:pt x="1254" y="3345"/>
                      </a:lnTo>
                      <a:lnTo>
                        <a:pt x="1255" y="3339"/>
                      </a:lnTo>
                      <a:lnTo>
                        <a:pt x="1239" y="3374"/>
                      </a:lnTo>
                      <a:lnTo>
                        <a:pt x="1235" y="3425"/>
                      </a:lnTo>
                      <a:lnTo>
                        <a:pt x="1218" y="3372"/>
                      </a:lnTo>
                      <a:lnTo>
                        <a:pt x="1217" y="3322"/>
                      </a:lnTo>
                      <a:lnTo>
                        <a:pt x="1205" y="3302"/>
                      </a:lnTo>
                      <a:lnTo>
                        <a:pt x="1204" y="3285"/>
                      </a:lnTo>
                      <a:lnTo>
                        <a:pt x="1217" y="3291"/>
                      </a:lnTo>
                      <a:lnTo>
                        <a:pt x="1230" y="3279"/>
                      </a:lnTo>
                      <a:lnTo>
                        <a:pt x="1251" y="3244"/>
                      </a:lnTo>
                      <a:lnTo>
                        <a:pt x="1251" y="3217"/>
                      </a:lnTo>
                      <a:lnTo>
                        <a:pt x="1240" y="3207"/>
                      </a:lnTo>
                      <a:lnTo>
                        <a:pt x="1246" y="3162"/>
                      </a:lnTo>
                      <a:lnTo>
                        <a:pt x="1257" y="3157"/>
                      </a:lnTo>
                      <a:lnTo>
                        <a:pt x="1265" y="3136"/>
                      </a:lnTo>
                      <a:lnTo>
                        <a:pt x="1250" y="3090"/>
                      </a:lnTo>
                      <a:lnTo>
                        <a:pt x="1273" y="3072"/>
                      </a:lnTo>
                      <a:lnTo>
                        <a:pt x="1248" y="3044"/>
                      </a:lnTo>
                      <a:lnTo>
                        <a:pt x="1231" y="3019"/>
                      </a:lnTo>
                      <a:lnTo>
                        <a:pt x="1230" y="2976"/>
                      </a:lnTo>
                      <a:lnTo>
                        <a:pt x="1241" y="2959"/>
                      </a:lnTo>
                      <a:lnTo>
                        <a:pt x="1231" y="2928"/>
                      </a:lnTo>
                      <a:lnTo>
                        <a:pt x="1215" y="2914"/>
                      </a:lnTo>
                      <a:lnTo>
                        <a:pt x="1202" y="2810"/>
                      </a:lnTo>
                      <a:lnTo>
                        <a:pt x="1180" y="2789"/>
                      </a:lnTo>
                      <a:lnTo>
                        <a:pt x="1172" y="2753"/>
                      </a:lnTo>
                      <a:lnTo>
                        <a:pt x="1147" y="2712"/>
                      </a:lnTo>
                      <a:lnTo>
                        <a:pt x="1141" y="2766"/>
                      </a:lnTo>
                      <a:lnTo>
                        <a:pt x="1130" y="2774"/>
                      </a:lnTo>
                      <a:lnTo>
                        <a:pt x="1131" y="2744"/>
                      </a:lnTo>
                      <a:lnTo>
                        <a:pt x="1116" y="2713"/>
                      </a:lnTo>
                      <a:lnTo>
                        <a:pt x="1119" y="2638"/>
                      </a:lnTo>
                      <a:lnTo>
                        <a:pt x="1094" y="2608"/>
                      </a:lnTo>
                      <a:lnTo>
                        <a:pt x="1091" y="2573"/>
                      </a:lnTo>
                      <a:lnTo>
                        <a:pt x="1105" y="2560"/>
                      </a:lnTo>
                      <a:lnTo>
                        <a:pt x="1062" y="2535"/>
                      </a:lnTo>
                      <a:lnTo>
                        <a:pt x="1061" y="2475"/>
                      </a:lnTo>
                      <a:lnTo>
                        <a:pt x="1049" y="2474"/>
                      </a:lnTo>
                      <a:lnTo>
                        <a:pt x="1035" y="2348"/>
                      </a:lnTo>
                      <a:lnTo>
                        <a:pt x="1013" y="2334"/>
                      </a:lnTo>
                      <a:lnTo>
                        <a:pt x="1007" y="2301"/>
                      </a:lnTo>
                      <a:lnTo>
                        <a:pt x="1020" y="2296"/>
                      </a:lnTo>
                      <a:lnTo>
                        <a:pt x="1020" y="2275"/>
                      </a:lnTo>
                      <a:lnTo>
                        <a:pt x="1000" y="2235"/>
                      </a:lnTo>
                      <a:lnTo>
                        <a:pt x="1008" y="2219"/>
                      </a:lnTo>
                      <a:lnTo>
                        <a:pt x="1010" y="2200"/>
                      </a:lnTo>
                      <a:lnTo>
                        <a:pt x="998" y="2221"/>
                      </a:lnTo>
                      <a:lnTo>
                        <a:pt x="975" y="2230"/>
                      </a:lnTo>
                      <a:lnTo>
                        <a:pt x="945" y="2230"/>
                      </a:lnTo>
                      <a:lnTo>
                        <a:pt x="936" y="2189"/>
                      </a:lnTo>
                      <a:lnTo>
                        <a:pt x="922" y="2170"/>
                      </a:lnTo>
                      <a:lnTo>
                        <a:pt x="888" y="2104"/>
                      </a:lnTo>
                      <a:lnTo>
                        <a:pt x="882" y="2086"/>
                      </a:lnTo>
                      <a:lnTo>
                        <a:pt x="865" y="2085"/>
                      </a:lnTo>
                      <a:lnTo>
                        <a:pt x="865" y="2065"/>
                      </a:lnTo>
                      <a:lnTo>
                        <a:pt x="833" y="2048"/>
                      </a:lnTo>
                      <a:lnTo>
                        <a:pt x="853" y="2069"/>
                      </a:lnTo>
                      <a:lnTo>
                        <a:pt x="847" y="2081"/>
                      </a:lnTo>
                      <a:lnTo>
                        <a:pt x="845" y="2100"/>
                      </a:lnTo>
                      <a:lnTo>
                        <a:pt x="863" y="2115"/>
                      </a:lnTo>
                      <a:lnTo>
                        <a:pt x="860" y="2150"/>
                      </a:lnTo>
                      <a:lnTo>
                        <a:pt x="845" y="2166"/>
                      </a:lnTo>
                      <a:lnTo>
                        <a:pt x="851" y="2188"/>
                      </a:lnTo>
                      <a:lnTo>
                        <a:pt x="807" y="2224"/>
                      </a:lnTo>
                      <a:lnTo>
                        <a:pt x="778" y="2218"/>
                      </a:lnTo>
                      <a:lnTo>
                        <a:pt x="758" y="2194"/>
                      </a:lnTo>
                      <a:lnTo>
                        <a:pt x="747" y="2194"/>
                      </a:lnTo>
                      <a:lnTo>
                        <a:pt x="761" y="2221"/>
                      </a:lnTo>
                      <a:lnTo>
                        <a:pt x="757" y="2233"/>
                      </a:lnTo>
                      <a:lnTo>
                        <a:pt x="785" y="2240"/>
                      </a:lnTo>
                      <a:lnTo>
                        <a:pt x="747" y="2263"/>
                      </a:lnTo>
                      <a:lnTo>
                        <a:pt x="722" y="2263"/>
                      </a:lnTo>
                      <a:lnTo>
                        <a:pt x="706" y="2250"/>
                      </a:lnTo>
                      <a:lnTo>
                        <a:pt x="697" y="2280"/>
                      </a:lnTo>
                      <a:lnTo>
                        <a:pt x="628" y="2327"/>
                      </a:lnTo>
                      <a:lnTo>
                        <a:pt x="594" y="2323"/>
                      </a:lnTo>
                      <a:lnTo>
                        <a:pt x="589" y="2331"/>
                      </a:lnTo>
                      <a:lnTo>
                        <a:pt x="571" y="2331"/>
                      </a:lnTo>
                      <a:lnTo>
                        <a:pt x="570" y="2322"/>
                      </a:lnTo>
                      <a:lnTo>
                        <a:pt x="566" y="2339"/>
                      </a:lnTo>
                      <a:lnTo>
                        <a:pt x="549" y="2343"/>
                      </a:lnTo>
                      <a:lnTo>
                        <a:pt x="530" y="2318"/>
                      </a:lnTo>
                      <a:lnTo>
                        <a:pt x="483" y="2343"/>
                      </a:lnTo>
                      <a:lnTo>
                        <a:pt x="478" y="2365"/>
                      </a:lnTo>
                      <a:lnTo>
                        <a:pt x="458" y="2368"/>
                      </a:lnTo>
                      <a:lnTo>
                        <a:pt x="458" y="2320"/>
                      </a:lnTo>
                      <a:lnTo>
                        <a:pt x="504" y="2278"/>
                      </a:lnTo>
                      <a:lnTo>
                        <a:pt x="507" y="2223"/>
                      </a:lnTo>
                      <a:lnTo>
                        <a:pt x="486" y="2273"/>
                      </a:lnTo>
                      <a:lnTo>
                        <a:pt x="449" y="2304"/>
                      </a:lnTo>
                      <a:lnTo>
                        <a:pt x="423" y="2345"/>
                      </a:lnTo>
                      <a:lnTo>
                        <a:pt x="419" y="2329"/>
                      </a:lnTo>
                      <a:lnTo>
                        <a:pt x="424" y="2317"/>
                      </a:lnTo>
                      <a:lnTo>
                        <a:pt x="414" y="2280"/>
                      </a:lnTo>
                      <a:lnTo>
                        <a:pt x="443" y="2111"/>
                      </a:lnTo>
                      <a:lnTo>
                        <a:pt x="481" y="2086"/>
                      </a:lnTo>
                      <a:lnTo>
                        <a:pt x="466" y="2070"/>
                      </a:lnTo>
                      <a:lnTo>
                        <a:pt x="436" y="1995"/>
                      </a:lnTo>
                      <a:lnTo>
                        <a:pt x="432" y="1929"/>
                      </a:lnTo>
                      <a:lnTo>
                        <a:pt x="414" y="1920"/>
                      </a:lnTo>
                      <a:lnTo>
                        <a:pt x="404" y="1902"/>
                      </a:lnTo>
                      <a:lnTo>
                        <a:pt x="414" y="1896"/>
                      </a:lnTo>
                      <a:lnTo>
                        <a:pt x="391" y="1876"/>
                      </a:lnTo>
                      <a:lnTo>
                        <a:pt x="377" y="1827"/>
                      </a:lnTo>
                      <a:lnTo>
                        <a:pt x="358" y="1801"/>
                      </a:lnTo>
                      <a:lnTo>
                        <a:pt x="344" y="1774"/>
                      </a:lnTo>
                      <a:lnTo>
                        <a:pt x="344" y="1745"/>
                      </a:lnTo>
                      <a:lnTo>
                        <a:pt x="303" y="1719"/>
                      </a:lnTo>
                      <a:lnTo>
                        <a:pt x="318" y="1747"/>
                      </a:lnTo>
                      <a:lnTo>
                        <a:pt x="326" y="1806"/>
                      </a:lnTo>
                      <a:lnTo>
                        <a:pt x="262" y="1789"/>
                      </a:lnTo>
                      <a:lnTo>
                        <a:pt x="232" y="1752"/>
                      </a:lnTo>
                      <a:lnTo>
                        <a:pt x="229" y="1733"/>
                      </a:lnTo>
                      <a:lnTo>
                        <a:pt x="197" y="1704"/>
                      </a:lnTo>
                      <a:lnTo>
                        <a:pt x="193" y="1686"/>
                      </a:lnTo>
                      <a:lnTo>
                        <a:pt x="224" y="1689"/>
                      </a:lnTo>
                      <a:lnTo>
                        <a:pt x="236" y="1715"/>
                      </a:lnTo>
                      <a:lnTo>
                        <a:pt x="262" y="1727"/>
                      </a:lnTo>
                      <a:lnTo>
                        <a:pt x="272" y="1716"/>
                      </a:lnTo>
                      <a:lnTo>
                        <a:pt x="262" y="1711"/>
                      </a:lnTo>
                      <a:lnTo>
                        <a:pt x="237" y="1687"/>
                      </a:lnTo>
                      <a:lnTo>
                        <a:pt x="263" y="1672"/>
                      </a:lnTo>
                      <a:lnTo>
                        <a:pt x="283" y="1691"/>
                      </a:lnTo>
                      <a:lnTo>
                        <a:pt x="303" y="1684"/>
                      </a:lnTo>
                      <a:lnTo>
                        <a:pt x="302" y="1655"/>
                      </a:lnTo>
                      <a:lnTo>
                        <a:pt x="268" y="1606"/>
                      </a:lnTo>
                      <a:lnTo>
                        <a:pt x="216" y="1596"/>
                      </a:lnTo>
                      <a:lnTo>
                        <a:pt x="201" y="1574"/>
                      </a:lnTo>
                      <a:lnTo>
                        <a:pt x="172" y="1569"/>
                      </a:lnTo>
                      <a:lnTo>
                        <a:pt x="163" y="1546"/>
                      </a:lnTo>
                      <a:lnTo>
                        <a:pt x="159" y="1569"/>
                      </a:lnTo>
                      <a:lnTo>
                        <a:pt x="129" y="1572"/>
                      </a:lnTo>
                      <a:lnTo>
                        <a:pt x="126" y="1559"/>
                      </a:lnTo>
                      <a:lnTo>
                        <a:pt x="152" y="1529"/>
                      </a:lnTo>
                      <a:lnTo>
                        <a:pt x="119" y="1531"/>
                      </a:lnTo>
                      <a:lnTo>
                        <a:pt x="93" y="1509"/>
                      </a:lnTo>
                      <a:lnTo>
                        <a:pt x="93" y="1525"/>
                      </a:lnTo>
                      <a:lnTo>
                        <a:pt x="109" y="1554"/>
                      </a:lnTo>
                      <a:lnTo>
                        <a:pt x="33" y="1487"/>
                      </a:lnTo>
                      <a:lnTo>
                        <a:pt x="20" y="1441"/>
                      </a:lnTo>
                      <a:lnTo>
                        <a:pt x="3" y="1405"/>
                      </a:lnTo>
                      <a:lnTo>
                        <a:pt x="2" y="1406"/>
                      </a:lnTo>
                      <a:lnTo>
                        <a:pt x="0" y="1394"/>
                      </a:lnTo>
                      <a:lnTo>
                        <a:pt x="5" y="1362"/>
                      </a:lnTo>
                      <a:lnTo>
                        <a:pt x="38" y="1321"/>
                      </a:lnTo>
                      <a:lnTo>
                        <a:pt x="52" y="1330"/>
                      </a:lnTo>
                      <a:lnTo>
                        <a:pt x="71" y="1288"/>
                      </a:lnTo>
                      <a:lnTo>
                        <a:pt x="71" y="1229"/>
                      </a:lnTo>
                      <a:lnTo>
                        <a:pt x="78" y="1197"/>
                      </a:lnTo>
                      <a:lnTo>
                        <a:pt x="94" y="1204"/>
                      </a:lnTo>
                      <a:lnTo>
                        <a:pt x="112" y="1195"/>
                      </a:lnTo>
                      <a:lnTo>
                        <a:pt x="133" y="1138"/>
                      </a:lnTo>
                      <a:lnTo>
                        <a:pt x="123" y="1103"/>
                      </a:lnTo>
                      <a:lnTo>
                        <a:pt x="130" y="1061"/>
                      </a:lnTo>
                      <a:lnTo>
                        <a:pt x="123" y="1016"/>
                      </a:lnTo>
                      <a:lnTo>
                        <a:pt x="159" y="1021"/>
                      </a:lnTo>
                      <a:lnTo>
                        <a:pt x="163" y="959"/>
                      </a:lnTo>
                      <a:lnTo>
                        <a:pt x="164" y="914"/>
                      </a:lnTo>
                      <a:lnTo>
                        <a:pt x="143" y="831"/>
                      </a:lnTo>
                      <a:lnTo>
                        <a:pt x="179" y="833"/>
                      </a:lnTo>
                      <a:lnTo>
                        <a:pt x="209" y="843"/>
                      </a:lnTo>
                      <a:lnTo>
                        <a:pt x="254" y="842"/>
                      </a:lnTo>
                      <a:lnTo>
                        <a:pt x="282" y="777"/>
                      </a:lnTo>
                      <a:lnTo>
                        <a:pt x="297" y="704"/>
                      </a:lnTo>
                      <a:lnTo>
                        <a:pt x="334" y="615"/>
                      </a:lnTo>
                      <a:lnTo>
                        <a:pt x="294" y="595"/>
                      </a:lnTo>
                      <a:lnTo>
                        <a:pt x="291" y="570"/>
                      </a:lnTo>
                      <a:lnTo>
                        <a:pt x="339" y="491"/>
                      </a:lnTo>
                      <a:lnTo>
                        <a:pt x="363" y="424"/>
                      </a:lnTo>
                      <a:lnTo>
                        <a:pt x="345" y="401"/>
                      </a:lnTo>
                      <a:lnTo>
                        <a:pt x="354" y="361"/>
                      </a:lnTo>
                      <a:lnTo>
                        <a:pt x="411" y="272"/>
                      </a:lnTo>
                      <a:lnTo>
                        <a:pt x="449" y="258"/>
                      </a:lnTo>
                      <a:lnTo>
                        <a:pt x="490" y="208"/>
                      </a:lnTo>
                      <a:lnTo>
                        <a:pt x="507" y="167"/>
                      </a:lnTo>
                      <a:lnTo>
                        <a:pt x="562" y="150"/>
                      </a:lnTo>
                      <a:lnTo>
                        <a:pt x="610" y="115"/>
                      </a:lnTo>
                      <a:lnTo>
                        <a:pt x="639" y="139"/>
                      </a:lnTo>
                      <a:lnTo>
                        <a:pt x="672" y="153"/>
                      </a:lnTo>
                      <a:lnTo>
                        <a:pt x="664" y="126"/>
                      </a:lnTo>
                      <a:lnTo>
                        <a:pt x="664" y="79"/>
                      </a:lnTo>
                      <a:lnTo>
                        <a:pt x="697" y="48"/>
                      </a:lnTo>
                      <a:lnTo>
                        <a:pt x="693" y="23"/>
                      </a:lnTo>
                      <a:lnTo>
                        <a:pt x="685" y="15"/>
                      </a:lnTo>
                      <a:lnTo>
                        <a:pt x="685" y="15"/>
                      </a:lnTo>
                      <a:close/>
                      <a:moveTo>
                        <a:pt x="223" y="1822"/>
                      </a:moveTo>
                      <a:lnTo>
                        <a:pt x="233" y="1846"/>
                      </a:lnTo>
                      <a:lnTo>
                        <a:pt x="267" y="1866"/>
                      </a:lnTo>
                      <a:lnTo>
                        <a:pt x="277" y="1837"/>
                      </a:lnTo>
                      <a:lnTo>
                        <a:pt x="249" y="1809"/>
                      </a:lnTo>
                      <a:lnTo>
                        <a:pt x="223" y="18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iṥ1îḍé">
                  <a:extLst>
                    <a:ext uri="{FF2B5EF4-FFF2-40B4-BE49-F238E27FC236}">
                      <a16:creationId xmlns:a16="http://schemas.microsoft.com/office/drawing/2014/main" id="{9AB4B2A6-92DD-421F-8B44-2AD4F7D446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6745" y="4789064"/>
                  <a:ext cx="61049" cy="114305"/>
                </a:xfrm>
                <a:custGeom>
                  <a:avLst/>
                  <a:gdLst>
                    <a:gd name="T0" fmla="*/ 6 w 377"/>
                    <a:gd name="T1" fmla="*/ 303 h 703"/>
                    <a:gd name="T2" fmla="*/ 22 w 377"/>
                    <a:gd name="T3" fmla="*/ 265 h 703"/>
                    <a:gd name="T4" fmla="*/ 11 w 377"/>
                    <a:gd name="T5" fmla="*/ 277 h 703"/>
                    <a:gd name="T6" fmla="*/ 0 w 377"/>
                    <a:gd name="T7" fmla="*/ 342 h 703"/>
                    <a:gd name="T8" fmla="*/ 66 w 377"/>
                    <a:gd name="T9" fmla="*/ 52 h 703"/>
                    <a:gd name="T10" fmla="*/ 21 w 377"/>
                    <a:gd name="T11" fmla="*/ 3 h 703"/>
                    <a:gd name="T12" fmla="*/ 85 w 377"/>
                    <a:gd name="T13" fmla="*/ 6 h 703"/>
                    <a:gd name="T14" fmla="*/ 62 w 377"/>
                    <a:gd name="T15" fmla="*/ 38 h 703"/>
                    <a:gd name="T16" fmla="*/ 66 w 377"/>
                    <a:gd name="T17" fmla="*/ 52 h 703"/>
                    <a:gd name="T18" fmla="*/ 129 w 377"/>
                    <a:gd name="T19" fmla="*/ 20 h 703"/>
                    <a:gd name="T20" fmla="*/ 175 w 377"/>
                    <a:gd name="T21" fmla="*/ 71 h 703"/>
                    <a:gd name="T22" fmla="*/ 165 w 377"/>
                    <a:gd name="T23" fmla="*/ 74 h 703"/>
                    <a:gd name="T24" fmla="*/ 122 w 377"/>
                    <a:gd name="T25" fmla="*/ 60 h 703"/>
                    <a:gd name="T26" fmla="*/ 89 w 377"/>
                    <a:gd name="T27" fmla="*/ 33 h 703"/>
                    <a:gd name="T28" fmla="*/ 98 w 377"/>
                    <a:gd name="T29" fmla="*/ 25 h 703"/>
                    <a:gd name="T30" fmla="*/ 104 w 377"/>
                    <a:gd name="T31" fmla="*/ 13 h 703"/>
                    <a:gd name="T32" fmla="*/ 76 w 377"/>
                    <a:gd name="T33" fmla="*/ 74 h 703"/>
                    <a:gd name="T34" fmla="*/ 78 w 377"/>
                    <a:gd name="T35" fmla="*/ 92 h 703"/>
                    <a:gd name="T36" fmla="*/ 72 w 377"/>
                    <a:gd name="T37" fmla="*/ 106 h 703"/>
                    <a:gd name="T38" fmla="*/ 52 w 377"/>
                    <a:gd name="T39" fmla="*/ 159 h 703"/>
                    <a:gd name="T40" fmla="*/ 23 w 377"/>
                    <a:gd name="T41" fmla="*/ 139 h 703"/>
                    <a:gd name="T42" fmla="*/ 2 w 377"/>
                    <a:gd name="T43" fmla="*/ 144 h 703"/>
                    <a:gd name="T44" fmla="*/ 30 w 377"/>
                    <a:gd name="T45" fmla="*/ 168 h 703"/>
                    <a:gd name="T46" fmla="*/ 38 w 377"/>
                    <a:gd name="T47" fmla="*/ 210 h 703"/>
                    <a:gd name="T48" fmla="*/ 26 w 377"/>
                    <a:gd name="T49" fmla="*/ 272 h 703"/>
                    <a:gd name="T50" fmla="*/ 20 w 377"/>
                    <a:gd name="T51" fmla="*/ 371 h 703"/>
                    <a:gd name="T52" fmla="*/ 26 w 377"/>
                    <a:gd name="T53" fmla="*/ 445 h 703"/>
                    <a:gd name="T54" fmla="*/ 44 w 377"/>
                    <a:gd name="T55" fmla="*/ 550 h 703"/>
                    <a:gd name="T56" fmla="*/ 94 w 377"/>
                    <a:gd name="T57" fmla="*/ 681 h 703"/>
                    <a:gd name="T58" fmla="*/ 169 w 377"/>
                    <a:gd name="T59" fmla="*/ 695 h 703"/>
                    <a:gd name="T60" fmla="*/ 281 w 377"/>
                    <a:gd name="T61" fmla="*/ 671 h 703"/>
                    <a:gd name="T62" fmla="*/ 361 w 377"/>
                    <a:gd name="T63" fmla="*/ 564 h 703"/>
                    <a:gd name="T64" fmla="*/ 370 w 377"/>
                    <a:gd name="T65" fmla="*/ 506 h 703"/>
                    <a:gd name="T66" fmla="*/ 376 w 377"/>
                    <a:gd name="T67" fmla="*/ 449 h 703"/>
                    <a:gd name="T68" fmla="*/ 370 w 377"/>
                    <a:gd name="T69" fmla="*/ 402 h 703"/>
                    <a:gd name="T70" fmla="*/ 316 w 377"/>
                    <a:gd name="T71" fmla="*/ 304 h 703"/>
                    <a:gd name="T72" fmla="*/ 265 w 377"/>
                    <a:gd name="T73" fmla="*/ 255 h 703"/>
                    <a:gd name="T74" fmla="*/ 237 w 377"/>
                    <a:gd name="T75" fmla="*/ 246 h 703"/>
                    <a:gd name="T76" fmla="*/ 266 w 377"/>
                    <a:gd name="T77" fmla="*/ 212 h 703"/>
                    <a:gd name="T78" fmla="*/ 230 w 377"/>
                    <a:gd name="T79" fmla="*/ 165 h 703"/>
                    <a:gd name="T80" fmla="*/ 202 w 377"/>
                    <a:gd name="T81" fmla="*/ 135 h 703"/>
                    <a:gd name="T82" fmla="*/ 192 w 377"/>
                    <a:gd name="T83" fmla="*/ 102 h 703"/>
                    <a:gd name="T84" fmla="*/ 133 w 377"/>
                    <a:gd name="T85" fmla="*/ 95 h 703"/>
                    <a:gd name="T86" fmla="*/ 115 w 377"/>
                    <a:gd name="T87" fmla="*/ 75 h 7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377" h="703">
                      <a:moveTo>
                        <a:pt x="0" y="342"/>
                      </a:moveTo>
                      <a:lnTo>
                        <a:pt x="6" y="303"/>
                      </a:lnTo>
                      <a:lnTo>
                        <a:pt x="3" y="273"/>
                      </a:lnTo>
                      <a:lnTo>
                        <a:pt x="22" y="265"/>
                      </a:lnTo>
                      <a:lnTo>
                        <a:pt x="21" y="272"/>
                      </a:lnTo>
                      <a:lnTo>
                        <a:pt x="11" y="277"/>
                      </a:lnTo>
                      <a:lnTo>
                        <a:pt x="18" y="303"/>
                      </a:lnTo>
                      <a:lnTo>
                        <a:pt x="0" y="342"/>
                      </a:lnTo>
                      <a:lnTo>
                        <a:pt x="0" y="342"/>
                      </a:lnTo>
                      <a:close/>
                      <a:moveTo>
                        <a:pt x="66" y="52"/>
                      </a:moveTo>
                      <a:lnTo>
                        <a:pt x="21" y="23"/>
                      </a:lnTo>
                      <a:lnTo>
                        <a:pt x="21" y="3"/>
                      </a:lnTo>
                      <a:lnTo>
                        <a:pt x="77" y="0"/>
                      </a:lnTo>
                      <a:lnTo>
                        <a:pt x="85" y="6"/>
                      </a:lnTo>
                      <a:lnTo>
                        <a:pt x="73" y="36"/>
                      </a:lnTo>
                      <a:lnTo>
                        <a:pt x="62" y="38"/>
                      </a:lnTo>
                      <a:lnTo>
                        <a:pt x="66" y="52"/>
                      </a:lnTo>
                      <a:lnTo>
                        <a:pt x="66" y="52"/>
                      </a:lnTo>
                      <a:close/>
                      <a:moveTo>
                        <a:pt x="104" y="13"/>
                      </a:moveTo>
                      <a:lnTo>
                        <a:pt x="129" y="20"/>
                      </a:lnTo>
                      <a:lnTo>
                        <a:pt x="135" y="46"/>
                      </a:lnTo>
                      <a:lnTo>
                        <a:pt x="175" y="71"/>
                      </a:lnTo>
                      <a:lnTo>
                        <a:pt x="183" y="86"/>
                      </a:lnTo>
                      <a:lnTo>
                        <a:pt x="165" y="74"/>
                      </a:lnTo>
                      <a:lnTo>
                        <a:pt x="137" y="74"/>
                      </a:lnTo>
                      <a:lnTo>
                        <a:pt x="122" y="60"/>
                      </a:lnTo>
                      <a:lnTo>
                        <a:pt x="87" y="45"/>
                      </a:lnTo>
                      <a:lnTo>
                        <a:pt x="89" y="33"/>
                      </a:lnTo>
                      <a:lnTo>
                        <a:pt x="109" y="31"/>
                      </a:lnTo>
                      <a:lnTo>
                        <a:pt x="98" y="25"/>
                      </a:lnTo>
                      <a:lnTo>
                        <a:pt x="104" y="13"/>
                      </a:lnTo>
                      <a:lnTo>
                        <a:pt x="104" y="13"/>
                      </a:lnTo>
                      <a:close/>
                      <a:moveTo>
                        <a:pt x="77" y="65"/>
                      </a:moveTo>
                      <a:lnTo>
                        <a:pt x="76" y="74"/>
                      </a:lnTo>
                      <a:lnTo>
                        <a:pt x="82" y="85"/>
                      </a:lnTo>
                      <a:lnTo>
                        <a:pt x="78" y="92"/>
                      </a:lnTo>
                      <a:lnTo>
                        <a:pt x="67" y="94"/>
                      </a:lnTo>
                      <a:lnTo>
                        <a:pt x="72" y="106"/>
                      </a:lnTo>
                      <a:lnTo>
                        <a:pt x="69" y="128"/>
                      </a:lnTo>
                      <a:lnTo>
                        <a:pt x="52" y="159"/>
                      </a:lnTo>
                      <a:lnTo>
                        <a:pt x="42" y="155"/>
                      </a:lnTo>
                      <a:lnTo>
                        <a:pt x="23" y="139"/>
                      </a:lnTo>
                      <a:lnTo>
                        <a:pt x="2" y="136"/>
                      </a:lnTo>
                      <a:lnTo>
                        <a:pt x="2" y="144"/>
                      </a:lnTo>
                      <a:lnTo>
                        <a:pt x="20" y="153"/>
                      </a:lnTo>
                      <a:lnTo>
                        <a:pt x="30" y="168"/>
                      </a:lnTo>
                      <a:lnTo>
                        <a:pt x="23" y="177"/>
                      </a:lnTo>
                      <a:lnTo>
                        <a:pt x="38" y="210"/>
                      </a:lnTo>
                      <a:lnTo>
                        <a:pt x="39" y="256"/>
                      </a:lnTo>
                      <a:lnTo>
                        <a:pt x="26" y="272"/>
                      </a:lnTo>
                      <a:lnTo>
                        <a:pt x="16" y="349"/>
                      </a:lnTo>
                      <a:lnTo>
                        <a:pt x="20" y="371"/>
                      </a:lnTo>
                      <a:lnTo>
                        <a:pt x="11" y="380"/>
                      </a:lnTo>
                      <a:lnTo>
                        <a:pt x="26" y="445"/>
                      </a:lnTo>
                      <a:lnTo>
                        <a:pt x="21" y="469"/>
                      </a:lnTo>
                      <a:lnTo>
                        <a:pt x="44" y="550"/>
                      </a:lnTo>
                      <a:lnTo>
                        <a:pt x="71" y="641"/>
                      </a:lnTo>
                      <a:lnTo>
                        <a:pt x="94" y="681"/>
                      </a:lnTo>
                      <a:lnTo>
                        <a:pt x="135" y="703"/>
                      </a:lnTo>
                      <a:lnTo>
                        <a:pt x="169" y="695"/>
                      </a:lnTo>
                      <a:lnTo>
                        <a:pt x="228" y="688"/>
                      </a:lnTo>
                      <a:lnTo>
                        <a:pt x="281" y="671"/>
                      </a:lnTo>
                      <a:lnTo>
                        <a:pt x="337" y="614"/>
                      </a:lnTo>
                      <a:lnTo>
                        <a:pt x="361" y="564"/>
                      </a:lnTo>
                      <a:lnTo>
                        <a:pt x="373" y="534"/>
                      </a:lnTo>
                      <a:lnTo>
                        <a:pt x="370" y="506"/>
                      </a:lnTo>
                      <a:lnTo>
                        <a:pt x="377" y="495"/>
                      </a:lnTo>
                      <a:lnTo>
                        <a:pt x="376" y="449"/>
                      </a:lnTo>
                      <a:lnTo>
                        <a:pt x="361" y="429"/>
                      </a:lnTo>
                      <a:lnTo>
                        <a:pt x="370" y="402"/>
                      </a:lnTo>
                      <a:lnTo>
                        <a:pt x="344" y="380"/>
                      </a:lnTo>
                      <a:lnTo>
                        <a:pt x="316" y="304"/>
                      </a:lnTo>
                      <a:lnTo>
                        <a:pt x="295" y="251"/>
                      </a:lnTo>
                      <a:lnTo>
                        <a:pt x="265" y="255"/>
                      </a:lnTo>
                      <a:lnTo>
                        <a:pt x="263" y="248"/>
                      </a:lnTo>
                      <a:lnTo>
                        <a:pt x="237" y="246"/>
                      </a:lnTo>
                      <a:lnTo>
                        <a:pt x="271" y="227"/>
                      </a:lnTo>
                      <a:lnTo>
                        <a:pt x="266" y="212"/>
                      </a:lnTo>
                      <a:lnTo>
                        <a:pt x="251" y="205"/>
                      </a:lnTo>
                      <a:lnTo>
                        <a:pt x="230" y="165"/>
                      </a:lnTo>
                      <a:lnTo>
                        <a:pt x="212" y="166"/>
                      </a:lnTo>
                      <a:lnTo>
                        <a:pt x="202" y="135"/>
                      </a:lnTo>
                      <a:lnTo>
                        <a:pt x="192" y="121"/>
                      </a:lnTo>
                      <a:lnTo>
                        <a:pt x="192" y="102"/>
                      </a:lnTo>
                      <a:lnTo>
                        <a:pt x="142" y="84"/>
                      </a:lnTo>
                      <a:lnTo>
                        <a:pt x="133" y="95"/>
                      </a:lnTo>
                      <a:lnTo>
                        <a:pt x="112" y="87"/>
                      </a:lnTo>
                      <a:lnTo>
                        <a:pt x="115" y="75"/>
                      </a:lnTo>
                      <a:lnTo>
                        <a:pt x="77" y="6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íşľïďè">
                  <a:extLst>
                    <a:ext uri="{FF2B5EF4-FFF2-40B4-BE49-F238E27FC236}">
                      <a16:creationId xmlns:a16="http://schemas.microsoft.com/office/drawing/2014/main" id="{1507F4CA-E1B6-4C2C-81E1-D10E2A7315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92533" y="4077258"/>
                  <a:ext cx="780649" cy="762464"/>
                </a:xfrm>
                <a:custGeom>
                  <a:avLst/>
                  <a:gdLst>
                    <a:gd name="T0" fmla="*/ 1642 w 4810"/>
                    <a:gd name="T1" fmla="*/ 401 h 4698"/>
                    <a:gd name="T2" fmla="*/ 1899 w 4810"/>
                    <a:gd name="T3" fmla="*/ 541 h 4698"/>
                    <a:gd name="T4" fmla="*/ 1958 w 4810"/>
                    <a:gd name="T5" fmla="*/ 908 h 4698"/>
                    <a:gd name="T6" fmla="*/ 2499 w 4810"/>
                    <a:gd name="T7" fmla="*/ 1131 h 4698"/>
                    <a:gd name="T8" fmla="*/ 3121 w 4810"/>
                    <a:gd name="T9" fmla="*/ 1277 h 4698"/>
                    <a:gd name="T10" fmla="*/ 3370 w 4810"/>
                    <a:gd name="T11" fmla="*/ 1030 h 4698"/>
                    <a:gd name="T12" fmla="*/ 3635 w 4810"/>
                    <a:gd name="T13" fmla="*/ 1263 h 4698"/>
                    <a:gd name="T14" fmla="*/ 3861 w 4810"/>
                    <a:gd name="T15" fmla="*/ 1061 h 4698"/>
                    <a:gd name="T16" fmla="*/ 4104 w 4810"/>
                    <a:gd name="T17" fmla="*/ 882 h 4698"/>
                    <a:gd name="T18" fmla="*/ 4472 w 4810"/>
                    <a:gd name="T19" fmla="*/ 761 h 4698"/>
                    <a:gd name="T20" fmla="*/ 4646 w 4810"/>
                    <a:gd name="T21" fmla="*/ 782 h 4698"/>
                    <a:gd name="T22" fmla="*/ 4806 w 4810"/>
                    <a:gd name="T23" fmla="*/ 963 h 4698"/>
                    <a:gd name="T24" fmla="*/ 4562 w 4810"/>
                    <a:gd name="T25" fmla="*/ 1198 h 4698"/>
                    <a:gd name="T26" fmla="*/ 4395 w 4810"/>
                    <a:gd name="T27" fmla="*/ 1717 h 4698"/>
                    <a:gd name="T28" fmla="*/ 4236 w 4810"/>
                    <a:gd name="T29" fmla="*/ 2043 h 4698"/>
                    <a:gd name="T30" fmla="*/ 4160 w 4810"/>
                    <a:gd name="T31" fmla="*/ 2138 h 4698"/>
                    <a:gd name="T32" fmla="*/ 4026 w 4810"/>
                    <a:gd name="T33" fmla="*/ 1834 h 4698"/>
                    <a:gd name="T34" fmla="*/ 3929 w 4810"/>
                    <a:gd name="T35" fmla="*/ 1898 h 4698"/>
                    <a:gd name="T36" fmla="*/ 3985 w 4810"/>
                    <a:gd name="T37" fmla="*/ 1740 h 4698"/>
                    <a:gd name="T38" fmla="*/ 3946 w 4810"/>
                    <a:gd name="T39" fmla="*/ 1532 h 4698"/>
                    <a:gd name="T40" fmla="*/ 3605 w 4810"/>
                    <a:gd name="T41" fmla="*/ 1425 h 4698"/>
                    <a:gd name="T42" fmla="*/ 3482 w 4810"/>
                    <a:gd name="T43" fmla="*/ 1343 h 4698"/>
                    <a:gd name="T44" fmla="*/ 3363 w 4810"/>
                    <a:gd name="T45" fmla="*/ 1314 h 4698"/>
                    <a:gd name="T46" fmla="*/ 3423 w 4810"/>
                    <a:gd name="T47" fmla="*/ 1532 h 4698"/>
                    <a:gd name="T48" fmla="*/ 3484 w 4810"/>
                    <a:gd name="T49" fmla="*/ 1915 h 4698"/>
                    <a:gd name="T50" fmla="*/ 3526 w 4810"/>
                    <a:gd name="T51" fmla="*/ 2229 h 4698"/>
                    <a:gd name="T52" fmla="*/ 3411 w 4810"/>
                    <a:gd name="T53" fmla="*/ 2193 h 4698"/>
                    <a:gd name="T54" fmla="*/ 3366 w 4810"/>
                    <a:gd name="T55" fmla="*/ 2191 h 4698"/>
                    <a:gd name="T56" fmla="*/ 3187 w 4810"/>
                    <a:gd name="T57" fmla="*/ 2439 h 4698"/>
                    <a:gd name="T58" fmla="*/ 2978 w 4810"/>
                    <a:gd name="T59" fmla="*/ 2569 h 4698"/>
                    <a:gd name="T60" fmla="*/ 2653 w 4810"/>
                    <a:gd name="T61" fmla="*/ 2978 h 4698"/>
                    <a:gd name="T62" fmla="*/ 2327 w 4810"/>
                    <a:gd name="T63" fmla="*/ 3271 h 4698"/>
                    <a:gd name="T64" fmla="*/ 2157 w 4810"/>
                    <a:gd name="T65" fmla="*/ 3613 h 4698"/>
                    <a:gd name="T66" fmla="*/ 2121 w 4810"/>
                    <a:gd name="T67" fmla="*/ 4320 h 4698"/>
                    <a:gd name="T68" fmla="*/ 2056 w 4810"/>
                    <a:gd name="T69" fmla="*/ 4517 h 4698"/>
                    <a:gd name="T70" fmla="*/ 1840 w 4810"/>
                    <a:gd name="T71" fmla="*/ 4657 h 4698"/>
                    <a:gd name="T72" fmla="*/ 1478 w 4810"/>
                    <a:gd name="T73" fmla="*/ 4231 h 4698"/>
                    <a:gd name="T74" fmla="*/ 1246 w 4810"/>
                    <a:gd name="T75" fmla="*/ 3808 h 4698"/>
                    <a:gd name="T76" fmla="*/ 1061 w 4810"/>
                    <a:gd name="T77" fmla="*/ 3403 h 4698"/>
                    <a:gd name="T78" fmla="*/ 900 w 4810"/>
                    <a:gd name="T79" fmla="*/ 2890 h 4698"/>
                    <a:gd name="T80" fmla="*/ 797 w 4810"/>
                    <a:gd name="T81" fmla="*/ 2516 h 4698"/>
                    <a:gd name="T82" fmla="*/ 768 w 4810"/>
                    <a:gd name="T83" fmla="*/ 2243 h 4698"/>
                    <a:gd name="T84" fmla="*/ 763 w 4810"/>
                    <a:gd name="T85" fmla="*/ 2104 h 4698"/>
                    <a:gd name="T86" fmla="*/ 612 w 4810"/>
                    <a:gd name="T87" fmla="*/ 2370 h 4698"/>
                    <a:gd name="T88" fmla="*/ 113 w 4810"/>
                    <a:gd name="T89" fmla="*/ 2126 h 4698"/>
                    <a:gd name="T90" fmla="*/ 247 w 4810"/>
                    <a:gd name="T91" fmla="*/ 2133 h 4698"/>
                    <a:gd name="T92" fmla="*/ 281 w 4810"/>
                    <a:gd name="T93" fmla="*/ 2043 h 4698"/>
                    <a:gd name="T94" fmla="*/ 0 w 4810"/>
                    <a:gd name="T95" fmla="*/ 1888 h 4698"/>
                    <a:gd name="T96" fmla="*/ 367 w 4810"/>
                    <a:gd name="T97" fmla="*/ 1716 h 4698"/>
                    <a:gd name="T98" fmla="*/ 346 w 4810"/>
                    <a:gd name="T99" fmla="*/ 1489 h 4698"/>
                    <a:gd name="T100" fmla="*/ 107 w 4810"/>
                    <a:gd name="T101" fmla="*/ 1252 h 4698"/>
                    <a:gd name="T102" fmla="*/ 401 w 4810"/>
                    <a:gd name="T103" fmla="*/ 1068 h 4698"/>
                    <a:gd name="T104" fmla="*/ 795 w 4810"/>
                    <a:gd name="T105" fmla="*/ 598 h 4698"/>
                    <a:gd name="T106" fmla="*/ 954 w 4810"/>
                    <a:gd name="T107" fmla="*/ 217 h 4698"/>
                    <a:gd name="T108" fmla="*/ 1411 w 4810"/>
                    <a:gd name="T109" fmla="*/ 54 h 4698"/>
                    <a:gd name="T110" fmla="*/ 3485 w 4810"/>
                    <a:gd name="T111" fmla="*/ 2221 h 4698"/>
                    <a:gd name="T112" fmla="*/ 3442 w 4810"/>
                    <a:gd name="T113" fmla="*/ 2262 h 46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810" h="4698">
                      <a:moveTo>
                        <a:pt x="1542" y="140"/>
                      </a:moveTo>
                      <a:lnTo>
                        <a:pt x="1553" y="162"/>
                      </a:lnTo>
                      <a:lnTo>
                        <a:pt x="1556" y="191"/>
                      </a:lnTo>
                      <a:lnTo>
                        <a:pt x="1602" y="214"/>
                      </a:lnTo>
                      <a:lnTo>
                        <a:pt x="1594" y="280"/>
                      </a:lnTo>
                      <a:lnTo>
                        <a:pt x="1613" y="313"/>
                      </a:lnTo>
                      <a:lnTo>
                        <a:pt x="1602" y="334"/>
                      </a:lnTo>
                      <a:lnTo>
                        <a:pt x="1620" y="346"/>
                      </a:lnTo>
                      <a:lnTo>
                        <a:pt x="1642" y="376"/>
                      </a:lnTo>
                      <a:lnTo>
                        <a:pt x="1642" y="401"/>
                      </a:lnTo>
                      <a:lnTo>
                        <a:pt x="1657" y="407"/>
                      </a:lnTo>
                      <a:lnTo>
                        <a:pt x="1668" y="444"/>
                      </a:lnTo>
                      <a:lnTo>
                        <a:pt x="1706" y="462"/>
                      </a:lnTo>
                      <a:lnTo>
                        <a:pt x="1726" y="430"/>
                      </a:lnTo>
                      <a:lnTo>
                        <a:pt x="1765" y="431"/>
                      </a:lnTo>
                      <a:lnTo>
                        <a:pt x="1780" y="450"/>
                      </a:lnTo>
                      <a:lnTo>
                        <a:pt x="1820" y="456"/>
                      </a:lnTo>
                      <a:lnTo>
                        <a:pt x="1853" y="492"/>
                      </a:lnTo>
                      <a:lnTo>
                        <a:pt x="1879" y="500"/>
                      </a:lnTo>
                      <a:lnTo>
                        <a:pt x="1899" y="541"/>
                      </a:lnTo>
                      <a:lnTo>
                        <a:pt x="1928" y="545"/>
                      </a:lnTo>
                      <a:lnTo>
                        <a:pt x="1941" y="574"/>
                      </a:lnTo>
                      <a:lnTo>
                        <a:pt x="1944" y="571"/>
                      </a:lnTo>
                      <a:lnTo>
                        <a:pt x="1948" y="630"/>
                      </a:lnTo>
                      <a:lnTo>
                        <a:pt x="1921" y="721"/>
                      </a:lnTo>
                      <a:lnTo>
                        <a:pt x="1921" y="778"/>
                      </a:lnTo>
                      <a:lnTo>
                        <a:pt x="1881" y="837"/>
                      </a:lnTo>
                      <a:lnTo>
                        <a:pt x="1891" y="881"/>
                      </a:lnTo>
                      <a:lnTo>
                        <a:pt x="1928" y="884"/>
                      </a:lnTo>
                      <a:lnTo>
                        <a:pt x="1958" y="908"/>
                      </a:lnTo>
                      <a:lnTo>
                        <a:pt x="1989" y="909"/>
                      </a:lnTo>
                      <a:lnTo>
                        <a:pt x="2019" y="931"/>
                      </a:lnTo>
                      <a:lnTo>
                        <a:pt x="2079" y="948"/>
                      </a:lnTo>
                      <a:lnTo>
                        <a:pt x="2158" y="1000"/>
                      </a:lnTo>
                      <a:lnTo>
                        <a:pt x="2210" y="1063"/>
                      </a:lnTo>
                      <a:lnTo>
                        <a:pt x="2276" y="1079"/>
                      </a:lnTo>
                      <a:lnTo>
                        <a:pt x="2309" y="1102"/>
                      </a:lnTo>
                      <a:lnTo>
                        <a:pt x="2356" y="1102"/>
                      </a:lnTo>
                      <a:lnTo>
                        <a:pt x="2412" y="1139"/>
                      </a:lnTo>
                      <a:lnTo>
                        <a:pt x="2499" y="1131"/>
                      </a:lnTo>
                      <a:lnTo>
                        <a:pt x="2528" y="1158"/>
                      </a:lnTo>
                      <a:lnTo>
                        <a:pt x="2617" y="1133"/>
                      </a:lnTo>
                      <a:lnTo>
                        <a:pt x="2699" y="1154"/>
                      </a:lnTo>
                      <a:lnTo>
                        <a:pt x="2708" y="1198"/>
                      </a:lnTo>
                      <a:lnTo>
                        <a:pt x="2754" y="1237"/>
                      </a:lnTo>
                      <a:lnTo>
                        <a:pt x="2845" y="1262"/>
                      </a:lnTo>
                      <a:lnTo>
                        <a:pt x="2877" y="1244"/>
                      </a:lnTo>
                      <a:lnTo>
                        <a:pt x="2936" y="1242"/>
                      </a:lnTo>
                      <a:lnTo>
                        <a:pt x="3084" y="1297"/>
                      </a:lnTo>
                      <a:lnTo>
                        <a:pt x="3121" y="1277"/>
                      </a:lnTo>
                      <a:lnTo>
                        <a:pt x="3185" y="1311"/>
                      </a:lnTo>
                      <a:lnTo>
                        <a:pt x="3292" y="1290"/>
                      </a:lnTo>
                      <a:lnTo>
                        <a:pt x="3304" y="1210"/>
                      </a:lnTo>
                      <a:lnTo>
                        <a:pt x="3271" y="1144"/>
                      </a:lnTo>
                      <a:lnTo>
                        <a:pt x="3287" y="1062"/>
                      </a:lnTo>
                      <a:lnTo>
                        <a:pt x="3276" y="1025"/>
                      </a:lnTo>
                      <a:lnTo>
                        <a:pt x="3280" y="1025"/>
                      </a:lnTo>
                      <a:lnTo>
                        <a:pt x="3311" y="999"/>
                      </a:lnTo>
                      <a:lnTo>
                        <a:pt x="3350" y="994"/>
                      </a:lnTo>
                      <a:lnTo>
                        <a:pt x="3370" y="1030"/>
                      </a:lnTo>
                      <a:lnTo>
                        <a:pt x="3372" y="1073"/>
                      </a:lnTo>
                      <a:lnTo>
                        <a:pt x="3406" y="1097"/>
                      </a:lnTo>
                      <a:lnTo>
                        <a:pt x="3408" y="1096"/>
                      </a:lnTo>
                      <a:lnTo>
                        <a:pt x="3403" y="1135"/>
                      </a:lnTo>
                      <a:lnTo>
                        <a:pt x="3391" y="1164"/>
                      </a:lnTo>
                      <a:lnTo>
                        <a:pt x="3424" y="1217"/>
                      </a:lnTo>
                      <a:lnTo>
                        <a:pt x="3482" y="1229"/>
                      </a:lnTo>
                      <a:lnTo>
                        <a:pt x="3506" y="1215"/>
                      </a:lnTo>
                      <a:lnTo>
                        <a:pt x="3589" y="1263"/>
                      </a:lnTo>
                      <a:lnTo>
                        <a:pt x="3635" y="1263"/>
                      </a:lnTo>
                      <a:lnTo>
                        <a:pt x="3669" y="1221"/>
                      </a:lnTo>
                      <a:lnTo>
                        <a:pt x="3707" y="1216"/>
                      </a:lnTo>
                      <a:lnTo>
                        <a:pt x="3743" y="1232"/>
                      </a:lnTo>
                      <a:lnTo>
                        <a:pt x="3805" y="1215"/>
                      </a:lnTo>
                      <a:lnTo>
                        <a:pt x="3852" y="1217"/>
                      </a:lnTo>
                      <a:lnTo>
                        <a:pt x="3921" y="1195"/>
                      </a:lnTo>
                      <a:lnTo>
                        <a:pt x="3920" y="1167"/>
                      </a:lnTo>
                      <a:lnTo>
                        <a:pt x="3920" y="1119"/>
                      </a:lnTo>
                      <a:lnTo>
                        <a:pt x="3866" y="1096"/>
                      </a:lnTo>
                      <a:lnTo>
                        <a:pt x="3861" y="1061"/>
                      </a:lnTo>
                      <a:lnTo>
                        <a:pt x="3873" y="1020"/>
                      </a:lnTo>
                      <a:lnTo>
                        <a:pt x="3896" y="1018"/>
                      </a:lnTo>
                      <a:lnTo>
                        <a:pt x="3959" y="1004"/>
                      </a:lnTo>
                      <a:lnTo>
                        <a:pt x="3987" y="1001"/>
                      </a:lnTo>
                      <a:lnTo>
                        <a:pt x="4004" y="960"/>
                      </a:lnTo>
                      <a:lnTo>
                        <a:pt x="4030" y="940"/>
                      </a:lnTo>
                      <a:lnTo>
                        <a:pt x="4057" y="949"/>
                      </a:lnTo>
                      <a:lnTo>
                        <a:pt x="4057" y="927"/>
                      </a:lnTo>
                      <a:lnTo>
                        <a:pt x="4093" y="916"/>
                      </a:lnTo>
                      <a:lnTo>
                        <a:pt x="4104" y="882"/>
                      </a:lnTo>
                      <a:lnTo>
                        <a:pt x="4133" y="847"/>
                      </a:lnTo>
                      <a:lnTo>
                        <a:pt x="4170" y="840"/>
                      </a:lnTo>
                      <a:lnTo>
                        <a:pt x="4233" y="826"/>
                      </a:lnTo>
                      <a:lnTo>
                        <a:pt x="4271" y="778"/>
                      </a:lnTo>
                      <a:lnTo>
                        <a:pt x="4268" y="741"/>
                      </a:lnTo>
                      <a:lnTo>
                        <a:pt x="4293" y="736"/>
                      </a:lnTo>
                      <a:lnTo>
                        <a:pt x="4332" y="709"/>
                      </a:lnTo>
                      <a:lnTo>
                        <a:pt x="4363" y="753"/>
                      </a:lnTo>
                      <a:lnTo>
                        <a:pt x="4407" y="741"/>
                      </a:lnTo>
                      <a:lnTo>
                        <a:pt x="4472" y="761"/>
                      </a:lnTo>
                      <a:lnTo>
                        <a:pt x="4490" y="745"/>
                      </a:lnTo>
                      <a:lnTo>
                        <a:pt x="4486" y="714"/>
                      </a:lnTo>
                      <a:lnTo>
                        <a:pt x="4560" y="671"/>
                      </a:lnTo>
                      <a:lnTo>
                        <a:pt x="4587" y="679"/>
                      </a:lnTo>
                      <a:lnTo>
                        <a:pt x="4605" y="704"/>
                      </a:lnTo>
                      <a:lnTo>
                        <a:pt x="4629" y="698"/>
                      </a:lnTo>
                      <a:lnTo>
                        <a:pt x="4636" y="714"/>
                      </a:lnTo>
                      <a:lnTo>
                        <a:pt x="4611" y="760"/>
                      </a:lnTo>
                      <a:lnTo>
                        <a:pt x="4625" y="788"/>
                      </a:lnTo>
                      <a:lnTo>
                        <a:pt x="4646" y="782"/>
                      </a:lnTo>
                      <a:lnTo>
                        <a:pt x="4668" y="776"/>
                      </a:lnTo>
                      <a:lnTo>
                        <a:pt x="4675" y="801"/>
                      </a:lnTo>
                      <a:lnTo>
                        <a:pt x="4700" y="834"/>
                      </a:lnTo>
                      <a:lnTo>
                        <a:pt x="4700" y="858"/>
                      </a:lnTo>
                      <a:lnTo>
                        <a:pt x="4673" y="888"/>
                      </a:lnTo>
                      <a:lnTo>
                        <a:pt x="4681" y="915"/>
                      </a:lnTo>
                      <a:lnTo>
                        <a:pt x="4718" y="922"/>
                      </a:lnTo>
                      <a:lnTo>
                        <a:pt x="4740" y="913"/>
                      </a:lnTo>
                      <a:lnTo>
                        <a:pt x="4772" y="927"/>
                      </a:lnTo>
                      <a:lnTo>
                        <a:pt x="4806" y="963"/>
                      </a:lnTo>
                      <a:lnTo>
                        <a:pt x="4810" y="988"/>
                      </a:lnTo>
                      <a:lnTo>
                        <a:pt x="4777" y="1019"/>
                      </a:lnTo>
                      <a:lnTo>
                        <a:pt x="4777" y="1066"/>
                      </a:lnTo>
                      <a:lnTo>
                        <a:pt x="4785" y="1093"/>
                      </a:lnTo>
                      <a:lnTo>
                        <a:pt x="4752" y="1079"/>
                      </a:lnTo>
                      <a:lnTo>
                        <a:pt x="4723" y="1055"/>
                      </a:lnTo>
                      <a:lnTo>
                        <a:pt x="4675" y="1090"/>
                      </a:lnTo>
                      <a:lnTo>
                        <a:pt x="4620" y="1107"/>
                      </a:lnTo>
                      <a:lnTo>
                        <a:pt x="4603" y="1148"/>
                      </a:lnTo>
                      <a:lnTo>
                        <a:pt x="4562" y="1198"/>
                      </a:lnTo>
                      <a:lnTo>
                        <a:pt x="4524" y="1212"/>
                      </a:lnTo>
                      <a:lnTo>
                        <a:pt x="4467" y="1301"/>
                      </a:lnTo>
                      <a:lnTo>
                        <a:pt x="4458" y="1341"/>
                      </a:lnTo>
                      <a:lnTo>
                        <a:pt x="4476" y="1364"/>
                      </a:lnTo>
                      <a:lnTo>
                        <a:pt x="4452" y="1431"/>
                      </a:lnTo>
                      <a:lnTo>
                        <a:pt x="4404" y="1510"/>
                      </a:lnTo>
                      <a:lnTo>
                        <a:pt x="4407" y="1535"/>
                      </a:lnTo>
                      <a:lnTo>
                        <a:pt x="4447" y="1555"/>
                      </a:lnTo>
                      <a:lnTo>
                        <a:pt x="4410" y="1644"/>
                      </a:lnTo>
                      <a:lnTo>
                        <a:pt x="4395" y="1717"/>
                      </a:lnTo>
                      <a:lnTo>
                        <a:pt x="4367" y="1782"/>
                      </a:lnTo>
                      <a:lnTo>
                        <a:pt x="4322" y="1783"/>
                      </a:lnTo>
                      <a:lnTo>
                        <a:pt x="4292" y="1773"/>
                      </a:lnTo>
                      <a:lnTo>
                        <a:pt x="4256" y="1771"/>
                      </a:lnTo>
                      <a:lnTo>
                        <a:pt x="4277" y="1854"/>
                      </a:lnTo>
                      <a:lnTo>
                        <a:pt x="4276" y="1899"/>
                      </a:lnTo>
                      <a:lnTo>
                        <a:pt x="4272" y="1961"/>
                      </a:lnTo>
                      <a:lnTo>
                        <a:pt x="4236" y="1956"/>
                      </a:lnTo>
                      <a:lnTo>
                        <a:pt x="4243" y="2001"/>
                      </a:lnTo>
                      <a:lnTo>
                        <a:pt x="4236" y="2043"/>
                      </a:lnTo>
                      <a:lnTo>
                        <a:pt x="4246" y="2078"/>
                      </a:lnTo>
                      <a:lnTo>
                        <a:pt x="4225" y="2135"/>
                      </a:lnTo>
                      <a:lnTo>
                        <a:pt x="4207" y="2144"/>
                      </a:lnTo>
                      <a:lnTo>
                        <a:pt x="4191" y="2137"/>
                      </a:lnTo>
                      <a:lnTo>
                        <a:pt x="4184" y="2169"/>
                      </a:lnTo>
                      <a:lnTo>
                        <a:pt x="4184" y="2188"/>
                      </a:lnTo>
                      <a:lnTo>
                        <a:pt x="4177" y="2181"/>
                      </a:lnTo>
                      <a:lnTo>
                        <a:pt x="4169" y="2168"/>
                      </a:lnTo>
                      <a:lnTo>
                        <a:pt x="4168" y="2149"/>
                      </a:lnTo>
                      <a:lnTo>
                        <a:pt x="4160" y="2138"/>
                      </a:lnTo>
                      <a:lnTo>
                        <a:pt x="4148" y="2111"/>
                      </a:lnTo>
                      <a:lnTo>
                        <a:pt x="4135" y="2066"/>
                      </a:lnTo>
                      <a:lnTo>
                        <a:pt x="4124" y="1996"/>
                      </a:lnTo>
                      <a:lnTo>
                        <a:pt x="4112" y="1970"/>
                      </a:lnTo>
                      <a:lnTo>
                        <a:pt x="4112" y="1934"/>
                      </a:lnTo>
                      <a:lnTo>
                        <a:pt x="4101" y="1887"/>
                      </a:lnTo>
                      <a:lnTo>
                        <a:pt x="4085" y="1862"/>
                      </a:lnTo>
                      <a:lnTo>
                        <a:pt x="4077" y="1847"/>
                      </a:lnTo>
                      <a:lnTo>
                        <a:pt x="4047" y="1849"/>
                      </a:lnTo>
                      <a:lnTo>
                        <a:pt x="4026" y="1834"/>
                      </a:lnTo>
                      <a:lnTo>
                        <a:pt x="4010" y="1847"/>
                      </a:lnTo>
                      <a:lnTo>
                        <a:pt x="4021" y="1862"/>
                      </a:lnTo>
                      <a:lnTo>
                        <a:pt x="4011" y="1878"/>
                      </a:lnTo>
                      <a:lnTo>
                        <a:pt x="4010" y="1896"/>
                      </a:lnTo>
                      <a:lnTo>
                        <a:pt x="3993" y="1923"/>
                      </a:lnTo>
                      <a:lnTo>
                        <a:pt x="4003" y="1931"/>
                      </a:lnTo>
                      <a:lnTo>
                        <a:pt x="4000" y="1959"/>
                      </a:lnTo>
                      <a:lnTo>
                        <a:pt x="3984" y="1959"/>
                      </a:lnTo>
                      <a:lnTo>
                        <a:pt x="3957" y="1924"/>
                      </a:lnTo>
                      <a:lnTo>
                        <a:pt x="3929" y="1898"/>
                      </a:lnTo>
                      <a:lnTo>
                        <a:pt x="3923" y="1881"/>
                      </a:lnTo>
                      <a:lnTo>
                        <a:pt x="3905" y="1864"/>
                      </a:lnTo>
                      <a:lnTo>
                        <a:pt x="3888" y="1819"/>
                      </a:lnTo>
                      <a:lnTo>
                        <a:pt x="3888" y="1798"/>
                      </a:lnTo>
                      <a:lnTo>
                        <a:pt x="3901" y="1786"/>
                      </a:lnTo>
                      <a:lnTo>
                        <a:pt x="3908" y="1765"/>
                      </a:lnTo>
                      <a:lnTo>
                        <a:pt x="3940" y="1741"/>
                      </a:lnTo>
                      <a:lnTo>
                        <a:pt x="3953" y="1753"/>
                      </a:lnTo>
                      <a:lnTo>
                        <a:pt x="3971" y="1756"/>
                      </a:lnTo>
                      <a:lnTo>
                        <a:pt x="3985" y="1740"/>
                      </a:lnTo>
                      <a:lnTo>
                        <a:pt x="3985" y="1717"/>
                      </a:lnTo>
                      <a:lnTo>
                        <a:pt x="4006" y="1707"/>
                      </a:lnTo>
                      <a:lnTo>
                        <a:pt x="4028" y="1649"/>
                      </a:lnTo>
                      <a:lnTo>
                        <a:pt x="4034" y="1608"/>
                      </a:lnTo>
                      <a:lnTo>
                        <a:pt x="4052" y="1572"/>
                      </a:lnTo>
                      <a:lnTo>
                        <a:pt x="4036" y="1565"/>
                      </a:lnTo>
                      <a:lnTo>
                        <a:pt x="4006" y="1534"/>
                      </a:lnTo>
                      <a:lnTo>
                        <a:pt x="3987" y="1538"/>
                      </a:lnTo>
                      <a:lnTo>
                        <a:pt x="3974" y="1530"/>
                      </a:lnTo>
                      <a:lnTo>
                        <a:pt x="3946" y="1532"/>
                      </a:lnTo>
                      <a:lnTo>
                        <a:pt x="3888" y="1535"/>
                      </a:lnTo>
                      <a:lnTo>
                        <a:pt x="3836" y="1529"/>
                      </a:lnTo>
                      <a:lnTo>
                        <a:pt x="3767" y="1534"/>
                      </a:lnTo>
                      <a:lnTo>
                        <a:pt x="3723" y="1534"/>
                      </a:lnTo>
                      <a:lnTo>
                        <a:pt x="3687" y="1518"/>
                      </a:lnTo>
                      <a:lnTo>
                        <a:pt x="3655" y="1520"/>
                      </a:lnTo>
                      <a:lnTo>
                        <a:pt x="3623" y="1508"/>
                      </a:lnTo>
                      <a:lnTo>
                        <a:pt x="3624" y="1483"/>
                      </a:lnTo>
                      <a:lnTo>
                        <a:pt x="3611" y="1446"/>
                      </a:lnTo>
                      <a:lnTo>
                        <a:pt x="3605" y="1425"/>
                      </a:lnTo>
                      <a:lnTo>
                        <a:pt x="3598" y="1384"/>
                      </a:lnTo>
                      <a:lnTo>
                        <a:pt x="3575" y="1343"/>
                      </a:lnTo>
                      <a:lnTo>
                        <a:pt x="3557" y="1346"/>
                      </a:lnTo>
                      <a:lnTo>
                        <a:pt x="3555" y="1359"/>
                      </a:lnTo>
                      <a:lnTo>
                        <a:pt x="3521" y="1347"/>
                      </a:lnTo>
                      <a:lnTo>
                        <a:pt x="3505" y="1331"/>
                      </a:lnTo>
                      <a:lnTo>
                        <a:pt x="3480" y="1309"/>
                      </a:lnTo>
                      <a:lnTo>
                        <a:pt x="3465" y="1308"/>
                      </a:lnTo>
                      <a:lnTo>
                        <a:pt x="3457" y="1328"/>
                      </a:lnTo>
                      <a:lnTo>
                        <a:pt x="3482" y="1343"/>
                      </a:lnTo>
                      <a:lnTo>
                        <a:pt x="3465" y="1351"/>
                      </a:lnTo>
                      <a:lnTo>
                        <a:pt x="3429" y="1346"/>
                      </a:lnTo>
                      <a:lnTo>
                        <a:pt x="3404" y="1315"/>
                      </a:lnTo>
                      <a:lnTo>
                        <a:pt x="3406" y="1297"/>
                      </a:lnTo>
                      <a:lnTo>
                        <a:pt x="3382" y="1270"/>
                      </a:lnTo>
                      <a:lnTo>
                        <a:pt x="3369" y="1251"/>
                      </a:lnTo>
                      <a:lnTo>
                        <a:pt x="3359" y="1275"/>
                      </a:lnTo>
                      <a:lnTo>
                        <a:pt x="3344" y="1276"/>
                      </a:lnTo>
                      <a:lnTo>
                        <a:pt x="3345" y="1300"/>
                      </a:lnTo>
                      <a:lnTo>
                        <a:pt x="3363" y="1314"/>
                      </a:lnTo>
                      <a:lnTo>
                        <a:pt x="3346" y="1359"/>
                      </a:lnTo>
                      <a:lnTo>
                        <a:pt x="3314" y="1397"/>
                      </a:lnTo>
                      <a:lnTo>
                        <a:pt x="3308" y="1438"/>
                      </a:lnTo>
                      <a:lnTo>
                        <a:pt x="3389" y="1466"/>
                      </a:lnTo>
                      <a:lnTo>
                        <a:pt x="3419" y="1454"/>
                      </a:lnTo>
                      <a:lnTo>
                        <a:pt x="3464" y="1457"/>
                      </a:lnTo>
                      <a:lnTo>
                        <a:pt x="3456" y="1479"/>
                      </a:lnTo>
                      <a:lnTo>
                        <a:pt x="3466" y="1523"/>
                      </a:lnTo>
                      <a:lnTo>
                        <a:pt x="3444" y="1540"/>
                      </a:lnTo>
                      <a:lnTo>
                        <a:pt x="3423" y="1532"/>
                      </a:lnTo>
                      <a:lnTo>
                        <a:pt x="3398" y="1548"/>
                      </a:lnTo>
                      <a:lnTo>
                        <a:pt x="3383" y="1593"/>
                      </a:lnTo>
                      <a:lnTo>
                        <a:pt x="3352" y="1600"/>
                      </a:lnTo>
                      <a:lnTo>
                        <a:pt x="3350" y="1668"/>
                      </a:lnTo>
                      <a:lnTo>
                        <a:pt x="3389" y="1714"/>
                      </a:lnTo>
                      <a:lnTo>
                        <a:pt x="3433" y="1732"/>
                      </a:lnTo>
                      <a:lnTo>
                        <a:pt x="3475" y="1784"/>
                      </a:lnTo>
                      <a:lnTo>
                        <a:pt x="3475" y="1841"/>
                      </a:lnTo>
                      <a:lnTo>
                        <a:pt x="3490" y="1884"/>
                      </a:lnTo>
                      <a:lnTo>
                        <a:pt x="3484" y="1915"/>
                      </a:lnTo>
                      <a:lnTo>
                        <a:pt x="3493" y="1968"/>
                      </a:lnTo>
                      <a:lnTo>
                        <a:pt x="3542" y="2038"/>
                      </a:lnTo>
                      <a:lnTo>
                        <a:pt x="3543" y="2084"/>
                      </a:lnTo>
                      <a:lnTo>
                        <a:pt x="3555" y="2113"/>
                      </a:lnTo>
                      <a:lnTo>
                        <a:pt x="3559" y="2166"/>
                      </a:lnTo>
                      <a:lnTo>
                        <a:pt x="3552" y="2169"/>
                      </a:lnTo>
                      <a:lnTo>
                        <a:pt x="3570" y="2208"/>
                      </a:lnTo>
                      <a:lnTo>
                        <a:pt x="3553" y="2238"/>
                      </a:lnTo>
                      <a:lnTo>
                        <a:pt x="3526" y="2210"/>
                      </a:lnTo>
                      <a:lnTo>
                        <a:pt x="3526" y="2229"/>
                      </a:lnTo>
                      <a:lnTo>
                        <a:pt x="3508" y="2219"/>
                      </a:lnTo>
                      <a:lnTo>
                        <a:pt x="3495" y="2180"/>
                      </a:lnTo>
                      <a:lnTo>
                        <a:pt x="3488" y="2160"/>
                      </a:lnTo>
                      <a:lnTo>
                        <a:pt x="3484" y="2175"/>
                      </a:lnTo>
                      <a:lnTo>
                        <a:pt x="3480" y="2194"/>
                      </a:lnTo>
                      <a:lnTo>
                        <a:pt x="3476" y="2186"/>
                      </a:lnTo>
                      <a:lnTo>
                        <a:pt x="3469" y="2197"/>
                      </a:lnTo>
                      <a:lnTo>
                        <a:pt x="3442" y="2197"/>
                      </a:lnTo>
                      <a:lnTo>
                        <a:pt x="3439" y="2203"/>
                      </a:lnTo>
                      <a:lnTo>
                        <a:pt x="3411" y="2193"/>
                      </a:lnTo>
                      <a:lnTo>
                        <a:pt x="3402" y="2151"/>
                      </a:lnTo>
                      <a:lnTo>
                        <a:pt x="3409" y="2125"/>
                      </a:lnTo>
                      <a:lnTo>
                        <a:pt x="3383" y="2102"/>
                      </a:lnTo>
                      <a:lnTo>
                        <a:pt x="3354" y="2102"/>
                      </a:lnTo>
                      <a:lnTo>
                        <a:pt x="3356" y="2111"/>
                      </a:lnTo>
                      <a:lnTo>
                        <a:pt x="3376" y="2116"/>
                      </a:lnTo>
                      <a:lnTo>
                        <a:pt x="3390" y="2133"/>
                      </a:lnTo>
                      <a:lnTo>
                        <a:pt x="3379" y="2142"/>
                      </a:lnTo>
                      <a:lnTo>
                        <a:pt x="3369" y="2166"/>
                      </a:lnTo>
                      <a:lnTo>
                        <a:pt x="3366" y="2191"/>
                      </a:lnTo>
                      <a:lnTo>
                        <a:pt x="3341" y="2219"/>
                      </a:lnTo>
                      <a:lnTo>
                        <a:pt x="3234" y="2258"/>
                      </a:lnTo>
                      <a:lnTo>
                        <a:pt x="3217" y="2273"/>
                      </a:lnTo>
                      <a:lnTo>
                        <a:pt x="3210" y="2299"/>
                      </a:lnTo>
                      <a:lnTo>
                        <a:pt x="3192" y="2333"/>
                      </a:lnTo>
                      <a:lnTo>
                        <a:pt x="3199" y="2354"/>
                      </a:lnTo>
                      <a:lnTo>
                        <a:pt x="3217" y="2390"/>
                      </a:lnTo>
                      <a:lnTo>
                        <a:pt x="3215" y="2401"/>
                      </a:lnTo>
                      <a:lnTo>
                        <a:pt x="3225" y="2406"/>
                      </a:lnTo>
                      <a:lnTo>
                        <a:pt x="3187" y="2439"/>
                      </a:lnTo>
                      <a:lnTo>
                        <a:pt x="3178" y="2471"/>
                      </a:lnTo>
                      <a:lnTo>
                        <a:pt x="3159" y="2472"/>
                      </a:lnTo>
                      <a:lnTo>
                        <a:pt x="3167" y="2493"/>
                      </a:lnTo>
                      <a:lnTo>
                        <a:pt x="3104" y="2538"/>
                      </a:lnTo>
                      <a:lnTo>
                        <a:pt x="3101" y="2560"/>
                      </a:lnTo>
                      <a:lnTo>
                        <a:pt x="3008" y="2607"/>
                      </a:lnTo>
                      <a:lnTo>
                        <a:pt x="2998" y="2595"/>
                      </a:lnTo>
                      <a:lnTo>
                        <a:pt x="2997" y="2578"/>
                      </a:lnTo>
                      <a:lnTo>
                        <a:pt x="2990" y="2569"/>
                      </a:lnTo>
                      <a:lnTo>
                        <a:pt x="2978" y="2569"/>
                      </a:lnTo>
                      <a:lnTo>
                        <a:pt x="2948" y="2592"/>
                      </a:lnTo>
                      <a:lnTo>
                        <a:pt x="2930" y="2595"/>
                      </a:lnTo>
                      <a:lnTo>
                        <a:pt x="2922" y="2640"/>
                      </a:lnTo>
                      <a:lnTo>
                        <a:pt x="2950" y="2629"/>
                      </a:lnTo>
                      <a:lnTo>
                        <a:pt x="2959" y="2618"/>
                      </a:lnTo>
                      <a:lnTo>
                        <a:pt x="2974" y="2625"/>
                      </a:lnTo>
                      <a:lnTo>
                        <a:pt x="2858" y="2729"/>
                      </a:lnTo>
                      <a:lnTo>
                        <a:pt x="2829" y="2810"/>
                      </a:lnTo>
                      <a:lnTo>
                        <a:pt x="2675" y="2933"/>
                      </a:lnTo>
                      <a:lnTo>
                        <a:pt x="2653" y="2978"/>
                      </a:lnTo>
                      <a:lnTo>
                        <a:pt x="2618" y="3012"/>
                      </a:lnTo>
                      <a:lnTo>
                        <a:pt x="2553" y="3034"/>
                      </a:lnTo>
                      <a:lnTo>
                        <a:pt x="2505" y="3074"/>
                      </a:lnTo>
                      <a:lnTo>
                        <a:pt x="2500" y="3110"/>
                      </a:lnTo>
                      <a:lnTo>
                        <a:pt x="2506" y="3150"/>
                      </a:lnTo>
                      <a:lnTo>
                        <a:pt x="2478" y="3192"/>
                      </a:lnTo>
                      <a:lnTo>
                        <a:pt x="2438" y="3218"/>
                      </a:lnTo>
                      <a:lnTo>
                        <a:pt x="2361" y="3206"/>
                      </a:lnTo>
                      <a:lnTo>
                        <a:pt x="2327" y="3235"/>
                      </a:lnTo>
                      <a:lnTo>
                        <a:pt x="2327" y="3271"/>
                      </a:lnTo>
                      <a:lnTo>
                        <a:pt x="2281" y="3330"/>
                      </a:lnTo>
                      <a:lnTo>
                        <a:pt x="2255" y="3328"/>
                      </a:lnTo>
                      <a:lnTo>
                        <a:pt x="2237" y="3302"/>
                      </a:lnTo>
                      <a:lnTo>
                        <a:pt x="2222" y="3302"/>
                      </a:lnTo>
                      <a:lnTo>
                        <a:pt x="2166" y="3359"/>
                      </a:lnTo>
                      <a:lnTo>
                        <a:pt x="2149" y="3390"/>
                      </a:lnTo>
                      <a:lnTo>
                        <a:pt x="2150" y="3450"/>
                      </a:lnTo>
                      <a:lnTo>
                        <a:pt x="2179" y="3535"/>
                      </a:lnTo>
                      <a:lnTo>
                        <a:pt x="2151" y="3567"/>
                      </a:lnTo>
                      <a:lnTo>
                        <a:pt x="2157" y="3613"/>
                      </a:lnTo>
                      <a:lnTo>
                        <a:pt x="2157" y="3744"/>
                      </a:lnTo>
                      <a:lnTo>
                        <a:pt x="2200" y="3759"/>
                      </a:lnTo>
                      <a:lnTo>
                        <a:pt x="2206" y="3843"/>
                      </a:lnTo>
                      <a:lnTo>
                        <a:pt x="2167" y="3956"/>
                      </a:lnTo>
                      <a:lnTo>
                        <a:pt x="2124" y="4034"/>
                      </a:lnTo>
                      <a:lnTo>
                        <a:pt x="2124" y="4101"/>
                      </a:lnTo>
                      <a:lnTo>
                        <a:pt x="2140" y="4127"/>
                      </a:lnTo>
                      <a:lnTo>
                        <a:pt x="2153" y="4270"/>
                      </a:lnTo>
                      <a:lnTo>
                        <a:pt x="2153" y="4308"/>
                      </a:lnTo>
                      <a:lnTo>
                        <a:pt x="2121" y="4320"/>
                      </a:lnTo>
                      <a:lnTo>
                        <a:pt x="2103" y="4312"/>
                      </a:lnTo>
                      <a:lnTo>
                        <a:pt x="2058" y="4319"/>
                      </a:lnTo>
                      <a:lnTo>
                        <a:pt x="2038" y="4353"/>
                      </a:lnTo>
                      <a:lnTo>
                        <a:pt x="2047" y="4367"/>
                      </a:lnTo>
                      <a:lnTo>
                        <a:pt x="2002" y="4426"/>
                      </a:lnTo>
                      <a:lnTo>
                        <a:pt x="1987" y="4445"/>
                      </a:lnTo>
                      <a:lnTo>
                        <a:pt x="1992" y="4467"/>
                      </a:lnTo>
                      <a:lnTo>
                        <a:pt x="2049" y="4496"/>
                      </a:lnTo>
                      <a:lnTo>
                        <a:pt x="2055" y="4505"/>
                      </a:lnTo>
                      <a:lnTo>
                        <a:pt x="2056" y="4517"/>
                      </a:lnTo>
                      <a:lnTo>
                        <a:pt x="2048" y="4502"/>
                      </a:lnTo>
                      <a:lnTo>
                        <a:pt x="2022" y="4492"/>
                      </a:lnTo>
                      <a:lnTo>
                        <a:pt x="1949" y="4517"/>
                      </a:lnTo>
                      <a:lnTo>
                        <a:pt x="1937" y="4516"/>
                      </a:lnTo>
                      <a:lnTo>
                        <a:pt x="1877" y="4542"/>
                      </a:lnTo>
                      <a:lnTo>
                        <a:pt x="1857" y="4573"/>
                      </a:lnTo>
                      <a:lnTo>
                        <a:pt x="1855" y="4591"/>
                      </a:lnTo>
                      <a:lnTo>
                        <a:pt x="1847" y="4599"/>
                      </a:lnTo>
                      <a:lnTo>
                        <a:pt x="1855" y="4612"/>
                      </a:lnTo>
                      <a:lnTo>
                        <a:pt x="1840" y="4657"/>
                      </a:lnTo>
                      <a:lnTo>
                        <a:pt x="1772" y="4698"/>
                      </a:lnTo>
                      <a:lnTo>
                        <a:pt x="1717" y="4693"/>
                      </a:lnTo>
                      <a:lnTo>
                        <a:pt x="1665" y="4657"/>
                      </a:lnTo>
                      <a:lnTo>
                        <a:pt x="1615" y="4598"/>
                      </a:lnTo>
                      <a:lnTo>
                        <a:pt x="1553" y="4471"/>
                      </a:lnTo>
                      <a:lnTo>
                        <a:pt x="1550" y="4400"/>
                      </a:lnTo>
                      <a:lnTo>
                        <a:pt x="1532" y="4335"/>
                      </a:lnTo>
                      <a:lnTo>
                        <a:pt x="1493" y="4264"/>
                      </a:lnTo>
                      <a:lnTo>
                        <a:pt x="1493" y="4232"/>
                      </a:lnTo>
                      <a:lnTo>
                        <a:pt x="1478" y="4231"/>
                      </a:lnTo>
                      <a:lnTo>
                        <a:pt x="1462" y="4182"/>
                      </a:lnTo>
                      <a:lnTo>
                        <a:pt x="1446" y="4124"/>
                      </a:lnTo>
                      <a:lnTo>
                        <a:pt x="1396" y="4066"/>
                      </a:lnTo>
                      <a:lnTo>
                        <a:pt x="1366" y="4018"/>
                      </a:lnTo>
                      <a:lnTo>
                        <a:pt x="1353" y="4017"/>
                      </a:lnTo>
                      <a:lnTo>
                        <a:pt x="1307" y="3967"/>
                      </a:lnTo>
                      <a:lnTo>
                        <a:pt x="1286" y="3923"/>
                      </a:lnTo>
                      <a:lnTo>
                        <a:pt x="1271" y="3909"/>
                      </a:lnTo>
                      <a:lnTo>
                        <a:pt x="1265" y="3838"/>
                      </a:lnTo>
                      <a:lnTo>
                        <a:pt x="1246" y="3808"/>
                      </a:lnTo>
                      <a:lnTo>
                        <a:pt x="1216" y="3730"/>
                      </a:lnTo>
                      <a:lnTo>
                        <a:pt x="1207" y="3678"/>
                      </a:lnTo>
                      <a:lnTo>
                        <a:pt x="1188" y="3640"/>
                      </a:lnTo>
                      <a:lnTo>
                        <a:pt x="1171" y="3613"/>
                      </a:lnTo>
                      <a:lnTo>
                        <a:pt x="1167" y="3550"/>
                      </a:lnTo>
                      <a:lnTo>
                        <a:pt x="1157" y="3548"/>
                      </a:lnTo>
                      <a:lnTo>
                        <a:pt x="1112" y="3498"/>
                      </a:lnTo>
                      <a:lnTo>
                        <a:pt x="1112" y="3478"/>
                      </a:lnTo>
                      <a:lnTo>
                        <a:pt x="1101" y="3475"/>
                      </a:lnTo>
                      <a:lnTo>
                        <a:pt x="1061" y="3403"/>
                      </a:lnTo>
                      <a:lnTo>
                        <a:pt x="1059" y="3381"/>
                      </a:lnTo>
                      <a:lnTo>
                        <a:pt x="1037" y="3368"/>
                      </a:lnTo>
                      <a:lnTo>
                        <a:pt x="1024" y="3318"/>
                      </a:lnTo>
                      <a:lnTo>
                        <a:pt x="996" y="3299"/>
                      </a:lnTo>
                      <a:lnTo>
                        <a:pt x="969" y="3225"/>
                      </a:lnTo>
                      <a:lnTo>
                        <a:pt x="968" y="3130"/>
                      </a:lnTo>
                      <a:lnTo>
                        <a:pt x="895" y="2989"/>
                      </a:lnTo>
                      <a:lnTo>
                        <a:pt x="895" y="2942"/>
                      </a:lnTo>
                      <a:lnTo>
                        <a:pt x="863" y="2893"/>
                      </a:lnTo>
                      <a:lnTo>
                        <a:pt x="900" y="2890"/>
                      </a:lnTo>
                      <a:lnTo>
                        <a:pt x="849" y="2825"/>
                      </a:lnTo>
                      <a:lnTo>
                        <a:pt x="851" y="2789"/>
                      </a:lnTo>
                      <a:lnTo>
                        <a:pt x="874" y="2784"/>
                      </a:lnTo>
                      <a:lnTo>
                        <a:pt x="857" y="2760"/>
                      </a:lnTo>
                      <a:lnTo>
                        <a:pt x="853" y="2729"/>
                      </a:lnTo>
                      <a:lnTo>
                        <a:pt x="802" y="2635"/>
                      </a:lnTo>
                      <a:lnTo>
                        <a:pt x="794" y="2577"/>
                      </a:lnTo>
                      <a:lnTo>
                        <a:pt x="825" y="2561"/>
                      </a:lnTo>
                      <a:lnTo>
                        <a:pt x="798" y="2546"/>
                      </a:lnTo>
                      <a:lnTo>
                        <a:pt x="797" y="2516"/>
                      </a:lnTo>
                      <a:lnTo>
                        <a:pt x="814" y="2477"/>
                      </a:lnTo>
                      <a:lnTo>
                        <a:pt x="811" y="2429"/>
                      </a:lnTo>
                      <a:lnTo>
                        <a:pt x="795" y="2378"/>
                      </a:lnTo>
                      <a:lnTo>
                        <a:pt x="775" y="2366"/>
                      </a:lnTo>
                      <a:lnTo>
                        <a:pt x="761" y="2285"/>
                      </a:lnTo>
                      <a:lnTo>
                        <a:pt x="798" y="2262"/>
                      </a:lnTo>
                      <a:lnTo>
                        <a:pt x="810" y="2243"/>
                      </a:lnTo>
                      <a:lnTo>
                        <a:pt x="838" y="2243"/>
                      </a:lnTo>
                      <a:lnTo>
                        <a:pt x="808" y="2236"/>
                      </a:lnTo>
                      <a:lnTo>
                        <a:pt x="768" y="2243"/>
                      </a:lnTo>
                      <a:lnTo>
                        <a:pt x="748" y="2242"/>
                      </a:lnTo>
                      <a:lnTo>
                        <a:pt x="751" y="2209"/>
                      </a:lnTo>
                      <a:lnTo>
                        <a:pt x="735" y="2181"/>
                      </a:lnTo>
                      <a:lnTo>
                        <a:pt x="740" y="2147"/>
                      </a:lnTo>
                      <a:lnTo>
                        <a:pt x="750" y="2140"/>
                      </a:lnTo>
                      <a:lnTo>
                        <a:pt x="772" y="2145"/>
                      </a:lnTo>
                      <a:lnTo>
                        <a:pt x="801" y="2116"/>
                      </a:lnTo>
                      <a:lnTo>
                        <a:pt x="814" y="2095"/>
                      </a:lnTo>
                      <a:lnTo>
                        <a:pt x="784" y="2113"/>
                      </a:lnTo>
                      <a:lnTo>
                        <a:pt x="763" y="2104"/>
                      </a:lnTo>
                      <a:lnTo>
                        <a:pt x="722" y="2109"/>
                      </a:lnTo>
                      <a:lnTo>
                        <a:pt x="709" y="2081"/>
                      </a:lnTo>
                      <a:lnTo>
                        <a:pt x="704" y="2103"/>
                      </a:lnTo>
                      <a:lnTo>
                        <a:pt x="702" y="2137"/>
                      </a:lnTo>
                      <a:lnTo>
                        <a:pt x="678" y="2202"/>
                      </a:lnTo>
                      <a:lnTo>
                        <a:pt x="703" y="2234"/>
                      </a:lnTo>
                      <a:lnTo>
                        <a:pt x="697" y="2295"/>
                      </a:lnTo>
                      <a:lnTo>
                        <a:pt x="671" y="2322"/>
                      </a:lnTo>
                      <a:lnTo>
                        <a:pt x="670" y="2340"/>
                      </a:lnTo>
                      <a:lnTo>
                        <a:pt x="612" y="2370"/>
                      </a:lnTo>
                      <a:lnTo>
                        <a:pt x="524" y="2426"/>
                      </a:lnTo>
                      <a:lnTo>
                        <a:pt x="482" y="2439"/>
                      </a:lnTo>
                      <a:lnTo>
                        <a:pt x="420" y="2426"/>
                      </a:lnTo>
                      <a:lnTo>
                        <a:pt x="288" y="2320"/>
                      </a:lnTo>
                      <a:lnTo>
                        <a:pt x="234" y="2249"/>
                      </a:lnTo>
                      <a:lnTo>
                        <a:pt x="234" y="2236"/>
                      </a:lnTo>
                      <a:lnTo>
                        <a:pt x="217" y="2237"/>
                      </a:lnTo>
                      <a:lnTo>
                        <a:pt x="195" y="2225"/>
                      </a:lnTo>
                      <a:lnTo>
                        <a:pt x="120" y="2150"/>
                      </a:lnTo>
                      <a:lnTo>
                        <a:pt x="113" y="2126"/>
                      </a:lnTo>
                      <a:lnTo>
                        <a:pt x="120" y="2108"/>
                      </a:lnTo>
                      <a:lnTo>
                        <a:pt x="140" y="2106"/>
                      </a:lnTo>
                      <a:lnTo>
                        <a:pt x="147" y="2116"/>
                      </a:lnTo>
                      <a:lnTo>
                        <a:pt x="167" y="2110"/>
                      </a:lnTo>
                      <a:lnTo>
                        <a:pt x="166" y="2148"/>
                      </a:lnTo>
                      <a:lnTo>
                        <a:pt x="195" y="2151"/>
                      </a:lnTo>
                      <a:lnTo>
                        <a:pt x="213" y="2136"/>
                      </a:lnTo>
                      <a:lnTo>
                        <a:pt x="225" y="2134"/>
                      </a:lnTo>
                      <a:lnTo>
                        <a:pt x="243" y="2146"/>
                      </a:lnTo>
                      <a:lnTo>
                        <a:pt x="247" y="2133"/>
                      </a:lnTo>
                      <a:lnTo>
                        <a:pt x="317" y="2077"/>
                      </a:lnTo>
                      <a:lnTo>
                        <a:pt x="339" y="2076"/>
                      </a:lnTo>
                      <a:lnTo>
                        <a:pt x="372" y="2026"/>
                      </a:lnTo>
                      <a:lnTo>
                        <a:pt x="382" y="2028"/>
                      </a:lnTo>
                      <a:lnTo>
                        <a:pt x="395" y="1995"/>
                      </a:lnTo>
                      <a:lnTo>
                        <a:pt x="360" y="1993"/>
                      </a:lnTo>
                      <a:lnTo>
                        <a:pt x="350" y="1987"/>
                      </a:lnTo>
                      <a:lnTo>
                        <a:pt x="355" y="1998"/>
                      </a:lnTo>
                      <a:lnTo>
                        <a:pt x="352" y="2012"/>
                      </a:lnTo>
                      <a:lnTo>
                        <a:pt x="281" y="2043"/>
                      </a:lnTo>
                      <a:lnTo>
                        <a:pt x="240" y="2043"/>
                      </a:lnTo>
                      <a:lnTo>
                        <a:pt x="208" y="2054"/>
                      </a:lnTo>
                      <a:lnTo>
                        <a:pt x="96" y="2015"/>
                      </a:lnTo>
                      <a:lnTo>
                        <a:pt x="44" y="1960"/>
                      </a:lnTo>
                      <a:lnTo>
                        <a:pt x="21" y="1950"/>
                      </a:lnTo>
                      <a:lnTo>
                        <a:pt x="24" y="1915"/>
                      </a:lnTo>
                      <a:lnTo>
                        <a:pt x="58" y="1870"/>
                      </a:lnTo>
                      <a:lnTo>
                        <a:pt x="95" y="1850"/>
                      </a:lnTo>
                      <a:lnTo>
                        <a:pt x="48" y="1857"/>
                      </a:lnTo>
                      <a:lnTo>
                        <a:pt x="0" y="1888"/>
                      </a:lnTo>
                      <a:lnTo>
                        <a:pt x="2" y="1844"/>
                      </a:lnTo>
                      <a:lnTo>
                        <a:pt x="38" y="1820"/>
                      </a:lnTo>
                      <a:lnTo>
                        <a:pt x="60" y="1814"/>
                      </a:lnTo>
                      <a:lnTo>
                        <a:pt x="76" y="1771"/>
                      </a:lnTo>
                      <a:lnTo>
                        <a:pt x="101" y="1777"/>
                      </a:lnTo>
                      <a:lnTo>
                        <a:pt x="130" y="1761"/>
                      </a:lnTo>
                      <a:lnTo>
                        <a:pt x="247" y="1769"/>
                      </a:lnTo>
                      <a:lnTo>
                        <a:pt x="315" y="1744"/>
                      </a:lnTo>
                      <a:lnTo>
                        <a:pt x="328" y="1729"/>
                      </a:lnTo>
                      <a:lnTo>
                        <a:pt x="367" y="1716"/>
                      </a:lnTo>
                      <a:lnTo>
                        <a:pt x="354" y="1741"/>
                      </a:lnTo>
                      <a:lnTo>
                        <a:pt x="369" y="1760"/>
                      </a:lnTo>
                      <a:lnTo>
                        <a:pt x="409" y="1737"/>
                      </a:lnTo>
                      <a:lnTo>
                        <a:pt x="440" y="1727"/>
                      </a:lnTo>
                      <a:lnTo>
                        <a:pt x="427" y="1710"/>
                      </a:lnTo>
                      <a:lnTo>
                        <a:pt x="432" y="1685"/>
                      </a:lnTo>
                      <a:lnTo>
                        <a:pt x="393" y="1577"/>
                      </a:lnTo>
                      <a:lnTo>
                        <a:pt x="360" y="1532"/>
                      </a:lnTo>
                      <a:lnTo>
                        <a:pt x="368" y="1510"/>
                      </a:lnTo>
                      <a:lnTo>
                        <a:pt x="346" y="1489"/>
                      </a:lnTo>
                      <a:lnTo>
                        <a:pt x="312" y="1492"/>
                      </a:lnTo>
                      <a:lnTo>
                        <a:pt x="256" y="1456"/>
                      </a:lnTo>
                      <a:lnTo>
                        <a:pt x="249" y="1393"/>
                      </a:lnTo>
                      <a:lnTo>
                        <a:pt x="251" y="1351"/>
                      </a:lnTo>
                      <a:lnTo>
                        <a:pt x="227" y="1298"/>
                      </a:lnTo>
                      <a:lnTo>
                        <a:pt x="195" y="1297"/>
                      </a:lnTo>
                      <a:lnTo>
                        <a:pt x="176" y="1307"/>
                      </a:lnTo>
                      <a:lnTo>
                        <a:pt x="136" y="1294"/>
                      </a:lnTo>
                      <a:lnTo>
                        <a:pt x="107" y="1295"/>
                      </a:lnTo>
                      <a:lnTo>
                        <a:pt x="107" y="1252"/>
                      </a:lnTo>
                      <a:lnTo>
                        <a:pt x="134" y="1183"/>
                      </a:lnTo>
                      <a:lnTo>
                        <a:pt x="161" y="1173"/>
                      </a:lnTo>
                      <a:lnTo>
                        <a:pt x="206" y="1109"/>
                      </a:lnTo>
                      <a:lnTo>
                        <a:pt x="213" y="1079"/>
                      </a:lnTo>
                      <a:lnTo>
                        <a:pt x="245" y="1062"/>
                      </a:lnTo>
                      <a:lnTo>
                        <a:pt x="268" y="1047"/>
                      </a:lnTo>
                      <a:lnTo>
                        <a:pt x="305" y="1062"/>
                      </a:lnTo>
                      <a:lnTo>
                        <a:pt x="312" y="1096"/>
                      </a:lnTo>
                      <a:lnTo>
                        <a:pt x="337" y="1100"/>
                      </a:lnTo>
                      <a:lnTo>
                        <a:pt x="401" y="1068"/>
                      </a:lnTo>
                      <a:lnTo>
                        <a:pt x="491" y="1062"/>
                      </a:lnTo>
                      <a:lnTo>
                        <a:pt x="545" y="1002"/>
                      </a:lnTo>
                      <a:lnTo>
                        <a:pt x="578" y="901"/>
                      </a:lnTo>
                      <a:lnTo>
                        <a:pt x="657" y="846"/>
                      </a:lnTo>
                      <a:lnTo>
                        <a:pt x="677" y="809"/>
                      </a:lnTo>
                      <a:lnTo>
                        <a:pt x="685" y="753"/>
                      </a:lnTo>
                      <a:lnTo>
                        <a:pt x="723" y="699"/>
                      </a:lnTo>
                      <a:lnTo>
                        <a:pt x="778" y="672"/>
                      </a:lnTo>
                      <a:lnTo>
                        <a:pt x="797" y="630"/>
                      </a:lnTo>
                      <a:lnTo>
                        <a:pt x="795" y="598"/>
                      </a:lnTo>
                      <a:lnTo>
                        <a:pt x="773" y="580"/>
                      </a:lnTo>
                      <a:lnTo>
                        <a:pt x="823" y="526"/>
                      </a:lnTo>
                      <a:lnTo>
                        <a:pt x="849" y="505"/>
                      </a:lnTo>
                      <a:lnTo>
                        <a:pt x="855" y="464"/>
                      </a:lnTo>
                      <a:lnTo>
                        <a:pt x="863" y="379"/>
                      </a:lnTo>
                      <a:lnTo>
                        <a:pt x="846" y="316"/>
                      </a:lnTo>
                      <a:lnTo>
                        <a:pt x="836" y="302"/>
                      </a:lnTo>
                      <a:lnTo>
                        <a:pt x="890" y="250"/>
                      </a:lnTo>
                      <a:lnTo>
                        <a:pt x="922" y="239"/>
                      </a:lnTo>
                      <a:lnTo>
                        <a:pt x="954" y="217"/>
                      </a:lnTo>
                      <a:lnTo>
                        <a:pt x="976" y="222"/>
                      </a:lnTo>
                      <a:lnTo>
                        <a:pt x="1020" y="172"/>
                      </a:lnTo>
                      <a:lnTo>
                        <a:pt x="1070" y="88"/>
                      </a:lnTo>
                      <a:lnTo>
                        <a:pt x="1121" y="43"/>
                      </a:lnTo>
                      <a:lnTo>
                        <a:pt x="1164" y="41"/>
                      </a:lnTo>
                      <a:lnTo>
                        <a:pt x="1186" y="0"/>
                      </a:lnTo>
                      <a:lnTo>
                        <a:pt x="1222" y="0"/>
                      </a:lnTo>
                      <a:lnTo>
                        <a:pt x="1316" y="62"/>
                      </a:lnTo>
                      <a:lnTo>
                        <a:pt x="1365" y="36"/>
                      </a:lnTo>
                      <a:lnTo>
                        <a:pt x="1411" y="54"/>
                      </a:lnTo>
                      <a:lnTo>
                        <a:pt x="1429" y="100"/>
                      </a:lnTo>
                      <a:lnTo>
                        <a:pt x="1472" y="98"/>
                      </a:lnTo>
                      <a:lnTo>
                        <a:pt x="1541" y="141"/>
                      </a:lnTo>
                      <a:lnTo>
                        <a:pt x="1542" y="140"/>
                      </a:lnTo>
                      <a:lnTo>
                        <a:pt x="1542" y="140"/>
                      </a:lnTo>
                      <a:close/>
                      <a:moveTo>
                        <a:pt x="3485" y="2221"/>
                      </a:moveTo>
                      <a:lnTo>
                        <a:pt x="3485" y="2251"/>
                      </a:lnTo>
                      <a:lnTo>
                        <a:pt x="3495" y="2238"/>
                      </a:lnTo>
                      <a:lnTo>
                        <a:pt x="3485" y="2221"/>
                      </a:lnTo>
                      <a:lnTo>
                        <a:pt x="3485" y="2221"/>
                      </a:lnTo>
                      <a:close/>
                      <a:moveTo>
                        <a:pt x="3468" y="2209"/>
                      </a:moveTo>
                      <a:lnTo>
                        <a:pt x="3447" y="2219"/>
                      </a:lnTo>
                      <a:lnTo>
                        <a:pt x="3454" y="2238"/>
                      </a:lnTo>
                      <a:lnTo>
                        <a:pt x="3466" y="2248"/>
                      </a:lnTo>
                      <a:lnTo>
                        <a:pt x="3470" y="2226"/>
                      </a:lnTo>
                      <a:lnTo>
                        <a:pt x="3468" y="2209"/>
                      </a:lnTo>
                      <a:lnTo>
                        <a:pt x="3468" y="2209"/>
                      </a:lnTo>
                      <a:close/>
                      <a:moveTo>
                        <a:pt x="3420" y="2216"/>
                      </a:moveTo>
                      <a:lnTo>
                        <a:pt x="3424" y="2249"/>
                      </a:lnTo>
                      <a:lnTo>
                        <a:pt x="3442" y="2262"/>
                      </a:lnTo>
                      <a:lnTo>
                        <a:pt x="3437" y="2231"/>
                      </a:lnTo>
                      <a:lnTo>
                        <a:pt x="3420" y="2216"/>
                      </a:lnTo>
                      <a:lnTo>
                        <a:pt x="3420" y="2216"/>
                      </a:lnTo>
                      <a:close/>
                      <a:moveTo>
                        <a:pt x="3372" y="2227"/>
                      </a:moveTo>
                      <a:lnTo>
                        <a:pt x="3373" y="2244"/>
                      </a:lnTo>
                      <a:lnTo>
                        <a:pt x="3386" y="2237"/>
                      </a:lnTo>
                      <a:lnTo>
                        <a:pt x="3402" y="2197"/>
                      </a:lnTo>
                      <a:lnTo>
                        <a:pt x="3391" y="2180"/>
                      </a:lnTo>
                      <a:lnTo>
                        <a:pt x="3372" y="222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íṩľîḍè">
                  <a:extLst>
                    <a:ext uri="{FF2B5EF4-FFF2-40B4-BE49-F238E27FC236}">
                      <a16:creationId xmlns:a16="http://schemas.microsoft.com/office/drawing/2014/main" id="{370162FB-48F6-4D39-A14F-3D9CF8D5E3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8985" y="4279889"/>
                  <a:ext cx="142881" cy="185745"/>
                </a:xfrm>
                <a:custGeom>
                  <a:avLst/>
                  <a:gdLst>
                    <a:gd name="T0" fmla="*/ 843 w 876"/>
                    <a:gd name="T1" fmla="*/ 1010 h 1144"/>
                    <a:gd name="T2" fmla="*/ 804 w 876"/>
                    <a:gd name="T3" fmla="*/ 1098 h 1144"/>
                    <a:gd name="T4" fmla="*/ 752 w 876"/>
                    <a:gd name="T5" fmla="*/ 1039 h 1144"/>
                    <a:gd name="T6" fmla="*/ 742 w 876"/>
                    <a:gd name="T7" fmla="*/ 986 h 1144"/>
                    <a:gd name="T8" fmla="*/ 713 w 876"/>
                    <a:gd name="T9" fmla="*/ 938 h 1144"/>
                    <a:gd name="T10" fmla="*/ 646 w 876"/>
                    <a:gd name="T11" fmla="*/ 742 h 1144"/>
                    <a:gd name="T12" fmla="*/ 589 w 876"/>
                    <a:gd name="T13" fmla="*/ 766 h 1144"/>
                    <a:gd name="T14" fmla="*/ 472 w 876"/>
                    <a:gd name="T15" fmla="*/ 700 h 1144"/>
                    <a:gd name="T16" fmla="*/ 482 w 876"/>
                    <a:gd name="T17" fmla="*/ 761 h 1144"/>
                    <a:gd name="T18" fmla="*/ 489 w 876"/>
                    <a:gd name="T19" fmla="*/ 867 h 1144"/>
                    <a:gd name="T20" fmla="*/ 418 w 876"/>
                    <a:gd name="T21" fmla="*/ 884 h 1144"/>
                    <a:gd name="T22" fmla="*/ 394 w 876"/>
                    <a:gd name="T23" fmla="*/ 908 h 1144"/>
                    <a:gd name="T24" fmla="*/ 377 w 876"/>
                    <a:gd name="T25" fmla="*/ 793 h 1144"/>
                    <a:gd name="T26" fmla="*/ 358 w 876"/>
                    <a:gd name="T27" fmla="*/ 867 h 1144"/>
                    <a:gd name="T28" fmla="*/ 354 w 876"/>
                    <a:gd name="T29" fmla="*/ 941 h 1144"/>
                    <a:gd name="T30" fmla="*/ 289 w 876"/>
                    <a:gd name="T31" fmla="*/ 959 h 1144"/>
                    <a:gd name="T32" fmla="*/ 247 w 876"/>
                    <a:gd name="T33" fmla="*/ 862 h 1144"/>
                    <a:gd name="T34" fmla="*/ 176 w 876"/>
                    <a:gd name="T35" fmla="*/ 664 h 1144"/>
                    <a:gd name="T36" fmla="*/ 125 w 876"/>
                    <a:gd name="T37" fmla="*/ 481 h 1144"/>
                    <a:gd name="T38" fmla="*/ 75 w 876"/>
                    <a:gd name="T39" fmla="*/ 342 h 1144"/>
                    <a:gd name="T40" fmla="*/ 158 w 876"/>
                    <a:gd name="T41" fmla="*/ 272 h 1144"/>
                    <a:gd name="T42" fmla="*/ 81 w 876"/>
                    <a:gd name="T43" fmla="*/ 215 h 1144"/>
                    <a:gd name="T44" fmla="*/ 55 w 876"/>
                    <a:gd name="T45" fmla="*/ 63 h 1144"/>
                    <a:gd name="T46" fmla="*/ 61 w 876"/>
                    <a:gd name="T47" fmla="*/ 0 h 1144"/>
                    <a:gd name="T48" fmla="*/ 121 w 876"/>
                    <a:gd name="T49" fmla="*/ 95 h 1144"/>
                    <a:gd name="T50" fmla="*/ 157 w 876"/>
                    <a:gd name="T51" fmla="*/ 57 h 1144"/>
                    <a:gd name="T52" fmla="*/ 247 w 876"/>
                    <a:gd name="T53" fmla="*/ 108 h 1144"/>
                    <a:gd name="T54" fmla="*/ 297 w 876"/>
                    <a:gd name="T55" fmla="*/ 174 h 1144"/>
                    <a:gd name="T56" fmla="*/ 347 w 876"/>
                    <a:gd name="T57" fmla="*/ 269 h 1144"/>
                    <a:gd name="T58" fmla="*/ 528 w 876"/>
                    <a:gd name="T59" fmla="*/ 278 h 1144"/>
                    <a:gd name="T60" fmla="*/ 679 w 876"/>
                    <a:gd name="T61" fmla="*/ 287 h 1144"/>
                    <a:gd name="T62" fmla="*/ 726 w 876"/>
                    <a:gd name="T63" fmla="*/ 357 h 1144"/>
                    <a:gd name="T64" fmla="*/ 677 w 876"/>
                    <a:gd name="T65" fmla="*/ 489 h 1144"/>
                    <a:gd name="T66" fmla="*/ 600 w 876"/>
                    <a:gd name="T67" fmla="*/ 514 h 1144"/>
                    <a:gd name="T68" fmla="*/ 597 w 876"/>
                    <a:gd name="T69" fmla="*/ 613 h 1144"/>
                    <a:gd name="T70" fmla="*/ 676 w 876"/>
                    <a:gd name="T71" fmla="*/ 708 h 1144"/>
                    <a:gd name="T72" fmla="*/ 702 w 876"/>
                    <a:gd name="T73" fmla="*/ 645 h 1144"/>
                    <a:gd name="T74" fmla="*/ 718 w 876"/>
                    <a:gd name="T75" fmla="*/ 583 h 1144"/>
                    <a:gd name="T76" fmla="*/ 793 w 876"/>
                    <a:gd name="T77" fmla="*/ 636 h 1144"/>
                    <a:gd name="T78" fmla="*/ 827 w 876"/>
                    <a:gd name="T79" fmla="*/ 815 h 1144"/>
                    <a:gd name="T80" fmla="*/ 861 w 876"/>
                    <a:gd name="T81" fmla="*/ 917 h 1144"/>
                    <a:gd name="T82" fmla="*/ 644 w 876"/>
                    <a:gd name="T83" fmla="*/ 799 h 1144"/>
                    <a:gd name="T84" fmla="*/ 640 w 876"/>
                    <a:gd name="T85" fmla="*/ 824 h 1144"/>
                    <a:gd name="T86" fmla="*/ 572 w 876"/>
                    <a:gd name="T87" fmla="*/ 826 h 1144"/>
                    <a:gd name="T88" fmla="*/ 597 w 876"/>
                    <a:gd name="T89" fmla="*/ 805 h 1144"/>
                    <a:gd name="T90" fmla="*/ 555 w 876"/>
                    <a:gd name="T91" fmla="*/ 787 h 1144"/>
                    <a:gd name="T92" fmla="*/ 490 w 876"/>
                    <a:gd name="T93" fmla="*/ 780 h 1144"/>
                    <a:gd name="T94" fmla="*/ 541 w 876"/>
                    <a:gd name="T95" fmla="*/ 795 h 1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876" h="1144">
                      <a:moveTo>
                        <a:pt x="876" y="937"/>
                      </a:moveTo>
                      <a:lnTo>
                        <a:pt x="876" y="977"/>
                      </a:lnTo>
                      <a:lnTo>
                        <a:pt x="857" y="1019"/>
                      </a:lnTo>
                      <a:lnTo>
                        <a:pt x="843" y="1010"/>
                      </a:lnTo>
                      <a:lnTo>
                        <a:pt x="810" y="1051"/>
                      </a:lnTo>
                      <a:lnTo>
                        <a:pt x="805" y="1083"/>
                      </a:lnTo>
                      <a:lnTo>
                        <a:pt x="807" y="1095"/>
                      </a:lnTo>
                      <a:lnTo>
                        <a:pt x="804" y="1098"/>
                      </a:lnTo>
                      <a:lnTo>
                        <a:pt x="812" y="1142"/>
                      </a:lnTo>
                      <a:lnTo>
                        <a:pt x="807" y="1144"/>
                      </a:lnTo>
                      <a:lnTo>
                        <a:pt x="782" y="1083"/>
                      </a:lnTo>
                      <a:lnTo>
                        <a:pt x="752" y="1039"/>
                      </a:lnTo>
                      <a:lnTo>
                        <a:pt x="737" y="1020"/>
                      </a:lnTo>
                      <a:lnTo>
                        <a:pt x="745" y="1000"/>
                      </a:lnTo>
                      <a:lnTo>
                        <a:pt x="748" y="973"/>
                      </a:lnTo>
                      <a:lnTo>
                        <a:pt x="742" y="986"/>
                      </a:lnTo>
                      <a:lnTo>
                        <a:pt x="722" y="1006"/>
                      </a:lnTo>
                      <a:lnTo>
                        <a:pt x="715" y="996"/>
                      </a:lnTo>
                      <a:lnTo>
                        <a:pt x="724" y="945"/>
                      </a:lnTo>
                      <a:lnTo>
                        <a:pt x="713" y="938"/>
                      </a:lnTo>
                      <a:lnTo>
                        <a:pt x="720" y="899"/>
                      </a:lnTo>
                      <a:lnTo>
                        <a:pt x="722" y="875"/>
                      </a:lnTo>
                      <a:lnTo>
                        <a:pt x="699" y="860"/>
                      </a:lnTo>
                      <a:lnTo>
                        <a:pt x="646" y="742"/>
                      </a:lnTo>
                      <a:lnTo>
                        <a:pt x="632" y="742"/>
                      </a:lnTo>
                      <a:lnTo>
                        <a:pt x="633" y="752"/>
                      </a:lnTo>
                      <a:lnTo>
                        <a:pt x="622" y="747"/>
                      </a:lnTo>
                      <a:lnTo>
                        <a:pt x="589" y="766"/>
                      </a:lnTo>
                      <a:lnTo>
                        <a:pt x="529" y="739"/>
                      </a:lnTo>
                      <a:lnTo>
                        <a:pt x="522" y="726"/>
                      </a:lnTo>
                      <a:lnTo>
                        <a:pt x="503" y="728"/>
                      </a:lnTo>
                      <a:lnTo>
                        <a:pt x="472" y="700"/>
                      </a:lnTo>
                      <a:lnTo>
                        <a:pt x="458" y="649"/>
                      </a:lnTo>
                      <a:lnTo>
                        <a:pt x="464" y="709"/>
                      </a:lnTo>
                      <a:lnTo>
                        <a:pt x="488" y="744"/>
                      </a:lnTo>
                      <a:lnTo>
                        <a:pt x="482" y="761"/>
                      </a:lnTo>
                      <a:lnTo>
                        <a:pt x="447" y="775"/>
                      </a:lnTo>
                      <a:lnTo>
                        <a:pt x="469" y="784"/>
                      </a:lnTo>
                      <a:lnTo>
                        <a:pt x="493" y="821"/>
                      </a:lnTo>
                      <a:lnTo>
                        <a:pt x="489" y="867"/>
                      </a:lnTo>
                      <a:lnTo>
                        <a:pt x="456" y="881"/>
                      </a:lnTo>
                      <a:lnTo>
                        <a:pt x="428" y="932"/>
                      </a:lnTo>
                      <a:lnTo>
                        <a:pt x="401" y="913"/>
                      </a:lnTo>
                      <a:lnTo>
                        <a:pt x="418" y="884"/>
                      </a:lnTo>
                      <a:lnTo>
                        <a:pt x="432" y="877"/>
                      </a:lnTo>
                      <a:lnTo>
                        <a:pt x="439" y="862"/>
                      </a:lnTo>
                      <a:lnTo>
                        <a:pt x="416" y="874"/>
                      </a:lnTo>
                      <a:lnTo>
                        <a:pt x="394" y="908"/>
                      </a:lnTo>
                      <a:lnTo>
                        <a:pt x="371" y="876"/>
                      </a:lnTo>
                      <a:lnTo>
                        <a:pt x="389" y="819"/>
                      </a:lnTo>
                      <a:lnTo>
                        <a:pt x="389" y="809"/>
                      </a:lnTo>
                      <a:lnTo>
                        <a:pt x="377" y="793"/>
                      </a:lnTo>
                      <a:lnTo>
                        <a:pt x="384" y="810"/>
                      </a:lnTo>
                      <a:lnTo>
                        <a:pt x="370" y="830"/>
                      </a:lnTo>
                      <a:lnTo>
                        <a:pt x="367" y="866"/>
                      </a:lnTo>
                      <a:lnTo>
                        <a:pt x="358" y="867"/>
                      </a:lnTo>
                      <a:lnTo>
                        <a:pt x="376" y="907"/>
                      </a:lnTo>
                      <a:lnTo>
                        <a:pt x="373" y="937"/>
                      </a:lnTo>
                      <a:lnTo>
                        <a:pt x="356" y="947"/>
                      </a:lnTo>
                      <a:lnTo>
                        <a:pt x="354" y="941"/>
                      </a:lnTo>
                      <a:lnTo>
                        <a:pt x="331" y="927"/>
                      </a:lnTo>
                      <a:lnTo>
                        <a:pt x="316" y="933"/>
                      </a:lnTo>
                      <a:lnTo>
                        <a:pt x="309" y="959"/>
                      </a:lnTo>
                      <a:lnTo>
                        <a:pt x="289" y="959"/>
                      </a:lnTo>
                      <a:lnTo>
                        <a:pt x="282" y="942"/>
                      </a:lnTo>
                      <a:lnTo>
                        <a:pt x="268" y="909"/>
                      </a:lnTo>
                      <a:lnTo>
                        <a:pt x="251" y="915"/>
                      </a:lnTo>
                      <a:lnTo>
                        <a:pt x="247" y="862"/>
                      </a:lnTo>
                      <a:lnTo>
                        <a:pt x="235" y="833"/>
                      </a:lnTo>
                      <a:lnTo>
                        <a:pt x="234" y="787"/>
                      </a:lnTo>
                      <a:lnTo>
                        <a:pt x="185" y="717"/>
                      </a:lnTo>
                      <a:lnTo>
                        <a:pt x="176" y="664"/>
                      </a:lnTo>
                      <a:lnTo>
                        <a:pt x="182" y="633"/>
                      </a:lnTo>
                      <a:lnTo>
                        <a:pt x="167" y="590"/>
                      </a:lnTo>
                      <a:lnTo>
                        <a:pt x="167" y="533"/>
                      </a:lnTo>
                      <a:lnTo>
                        <a:pt x="125" y="481"/>
                      </a:lnTo>
                      <a:lnTo>
                        <a:pt x="81" y="463"/>
                      </a:lnTo>
                      <a:lnTo>
                        <a:pt x="42" y="417"/>
                      </a:lnTo>
                      <a:lnTo>
                        <a:pt x="44" y="349"/>
                      </a:lnTo>
                      <a:lnTo>
                        <a:pt x="75" y="342"/>
                      </a:lnTo>
                      <a:lnTo>
                        <a:pt x="90" y="297"/>
                      </a:lnTo>
                      <a:lnTo>
                        <a:pt x="115" y="281"/>
                      </a:lnTo>
                      <a:lnTo>
                        <a:pt x="136" y="289"/>
                      </a:lnTo>
                      <a:lnTo>
                        <a:pt x="158" y="272"/>
                      </a:lnTo>
                      <a:lnTo>
                        <a:pt x="148" y="228"/>
                      </a:lnTo>
                      <a:lnTo>
                        <a:pt x="156" y="206"/>
                      </a:lnTo>
                      <a:lnTo>
                        <a:pt x="111" y="203"/>
                      </a:lnTo>
                      <a:lnTo>
                        <a:pt x="81" y="215"/>
                      </a:lnTo>
                      <a:lnTo>
                        <a:pt x="0" y="187"/>
                      </a:lnTo>
                      <a:lnTo>
                        <a:pt x="6" y="146"/>
                      </a:lnTo>
                      <a:lnTo>
                        <a:pt x="38" y="108"/>
                      </a:lnTo>
                      <a:lnTo>
                        <a:pt x="55" y="63"/>
                      </a:lnTo>
                      <a:lnTo>
                        <a:pt x="37" y="49"/>
                      </a:lnTo>
                      <a:lnTo>
                        <a:pt x="36" y="25"/>
                      </a:lnTo>
                      <a:lnTo>
                        <a:pt x="51" y="24"/>
                      </a:lnTo>
                      <a:lnTo>
                        <a:pt x="61" y="0"/>
                      </a:lnTo>
                      <a:lnTo>
                        <a:pt x="74" y="19"/>
                      </a:lnTo>
                      <a:lnTo>
                        <a:pt x="98" y="46"/>
                      </a:lnTo>
                      <a:lnTo>
                        <a:pt x="96" y="64"/>
                      </a:lnTo>
                      <a:lnTo>
                        <a:pt x="121" y="95"/>
                      </a:lnTo>
                      <a:lnTo>
                        <a:pt x="157" y="100"/>
                      </a:lnTo>
                      <a:lnTo>
                        <a:pt x="174" y="92"/>
                      </a:lnTo>
                      <a:lnTo>
                        <a:pt x="149" y="77"/>
                      </a:lnTo>
                      <a:lnTo>
                        <a:pt x="157" y="57"/>
                      </a:lnTo>
                      <a:lnTo>
                        <a:pt x="172" y="58"/>
                      </a:lnTo>
                      <a:lnTo>
                        <a:pt x="197" y="80"/>
                      </a:lnTo>
                      <a:lnTo>
                        <a:pt x="213" y="96"/>
                      </a:lnTo>
                      <a:lnTo>
                        <a:pt x="247" y="108"/>
                      </a:lnTo>
                      <a:lnTo>
                        <a:pt x="249" y="95"/>
                      </a:lnTo>
                      <a:lnTo>
                        <a:pt x="267" y="92"/>
                      </a:lnTo>
                      <a:lnTo>
                        <a:pt x="290" y="133"/>
                      </a:lnTo>
                      <a:lnTo>
                        <a:pt x="297" y="174"/>
                      </a:lnTo>
                      <a:lnTo>
                        <a:pt x="303" y="195"/>
                      </a:lnTo>
                      <a:lnTo>
                        <a:pt x="316" y="232"/>
                      </a:lnTo>
                      <a:lnTo>
                        <a:pt x="315" y="257"/>
                      </a:lnTo>
                      <a:lnTo>
                        <a:pt x="347" y="269"/>
                      </a:lnTo>
                      <a:lnTo>
                        <a:pt x="379" y="267"/>
                      </a:lnTo>
                      <a:lnTo>
                        <a:pt x="415" y="283"/>
                      </a:lnTo>
                      <a:lnTo>
                        <a:pt x="459" y="283"/>
                      </a:lnTo>
                      <a:lnTo>
                        <a:pt x="528" y="278"/>
                      </a:lnTo>
                      <a:lnTo>
                        <a:pt x="580" y="284"/>
                      </a:lnTo>
                      <a:lnTo>
                        <a:pt x="638" y="281"/>
                      </a:lnTo>
                      <a:lnTo>
                        <a:pt x="666" y="279"/>
                      </a:lnTo>
                      <a:lnTo>
                        <a:pt x="679" y="287"/>
                      </a:lnTo>
                      <a:lnTo>
                        <a:pt x="698" y="283"/>
                      </a:lnTo>
                      <a:lnTo>
                        <a:pt x="728" y="314"/>
                      </a:lnTo>
                      <a:lnTo>
                        <a:pt x="744" y="321"/>
                      </a:lnTo>
                      <a:lnTo>
                        <a:pt x="726" y="357"/>
                      </a:lnTo>
                      <a:lnTo>
                        <a:pt x="720" y="398"/>
                      </a:lnTo>
                      <a:lnTo>
                        <a:pt x="698" y="456"/>
                      </a:lnTo>
                      <a:lnTo>
                        <a:pt x="677" y="466"/>
                      </a:lnTo>
                      <a:lnTo>
                        <a:pt x="677" y="489"/>
                      </a:lnTo>
                      <a:lnTo>
                        <a:pt x="663" y="505"/>
                      </a:lnTo>
                      <a:lnTo>
                        <a:pt x="645" y="502"/>
                      </a:lnTo>
                      <a:lnTo>
                        <a:pt x="632" y="490"/>
                      </a:lnTo>
                      <a:lnTo>
                        <a:pt x="600" y="514"/>
                      </a:lnTo>
                      <a:lnTo>
                        <a:pt x="593" y="535"/>
                      </a:lnTo>
                      <a:lnTo>
                        <a:pt x="580" y="547"/>
                      </a:lnTo>
                      <a:lnTo>
                        <a:pt x="580" y="568"/>
                      </a:lnTo>
                      <a:lnTo>
                        <a:pt x="597" y="613"/>
                      </a:lnTo>
                      <a:lnTo>
                        <a:pt x="615" y="630"/>
                      </a:lnTo>
                      <a:lnTo>
                        <a:pt x="621" y="647"/>
                      </a:lnTo>
                      <a:lnTo>
                        <a:pt x="649" y="673"/>
                      </a:lnTo>
                      <a:lnTo>
                        <a:pt x="676" y="708"/>
                      </a:lnTo>
                      <a:lnTo>
                        <a:pt x="692" y="708"/>
                      </a:lnTo>
                      <a:lnTo>
                        <a:pt x="695" y="680"/>
                      </a:lnTo>
                      <a:lnTo>
                        <a:pt x="685" y="672"/>
                      </a:lnTo>
                      <a:lnTo>
                        <a:pt x="702" y="645"/>
                      </a:lnTo>
                      <a:lnTo>
                        <a:pt x="703" y="627"/>
                      </a:lnTo>
                      <a:lnTo>
                        <a:pt x="713" y="611"/>
                      </a:lnTo>
                      <a:lnTo>
                        <a:pt x="702" y="596"/>
                      </a:lnTo>
                      <a:lnTo>
                        <a:pt x="718" y="583"/>
                      </a:lnTo>
                      <a:lnTo>
                        <a:pt x="739" y="598"/>
                      </a:lnTo>
                      <a:lnTo>
                        <a:pt x="769" y="596"/>
                      </a:lnTo>
                      <a:lnTo>
                        <a:pt x="777" y="611"/>
                      </a:lnTo>
                      <a:lnTo>
                        <a:pt x="793" y="636"/>
                      </a:lnTo>
                      <a:lnTo>
                        <a:pt x="804" y="683"/>
                      </a:lnTo>
                      <a:lnTo>
                        <a:pt x="804" y="719"/>
                      </a:lnTo>
                      <a:lnTo>
                        <a:pt x="816" y="745"/>
                      </a:lnTo>
                      <a:lnTo>
                        <a:pt x="827" y="815"/>
                      </a:lnTo>
                      <a:lnTo>
                        <a:pt x="840" y="860"/>
                      </a:lnTo>
                      <a:lnTo>
                        <a:pt x="852" y="887"/>
                      </a:lnTo>
                      <a:lnTo>
                        <a:pt x="860" y="898"/>
                      </a:lnTo>
                      <a:lnTo>
                        <a:pt x="861" y="917"/>
                      </a:lnTo>
                      <a:lnTo>
                        <a:pt x="869" y="930"/>
                      </a:lnTo>
                      <a:lnTo>
                        <a:pt x="876" y="937"/>
                      </a:lnTo>
                      <a:lnTo>
                        <a:pt x="876" y="937"/>
                      </a:lnTo>
                      <a:close/>
                      <a:moveTo>
                        <a:pt x="644" y="799"/>
                      </a:moveTo>
                      <a:lnTo>
                        <a:pt x="632" y="788"/>
                      </a:lnTo>
                      <a:lnTo>
                        <a:pt x="618" y="796"/>
                      </a:lnTo>
                      <a:lnTo>
                        <a:pt x="623" y="831"/>
                      </a:lnTo>
                      <a:lnTo>
                        <a:pt x="640" y="824"/>
                      </a:lnTo>
                      <a:lnTo>
                        <a:pt x="644" y="799"/>
                      </a:lnTo>
                      <a:lnTo>
                        <a:pt x="644" y="799"/>
                      </a:lnTo>
                      <a:close/>
                      <a:moveTo>
                        <a:pt x="554" y="791"/>
                      </a:moveTo>
                      <a:lnTo>
                        <a:pt x="572" y="826"/>
                      </a:lnTo>
                      <a:lnTo>
                        <a:pt x="569" y="855"/>
                      </a:lnTo>
                      <a:lnTo>
                        <a:pt x="583" y="877"/>
                      </a:lnTo>
                      <a:lnTo>
                        <a:pt x="607" y="832"/>
                      </a:lnTo>
                      <a:lnTo>
                        <a:pt x="597" y="805"/>
                      </a:lnTo>
                      <a:lnTo>
                        <a:pt x="554" y="775"/>
                      </a:lnTo>
                      <a:lnTo>
                        <a:pt x="554" y="775"/>
                      </a:lnTo>
                      <a:lnTo>
                        <a:pt x="555" y="782"/>
                      </a:lnTo>
                      <a:lnTo>
                        <a:pt x="555" y="787"/>
                      </a:lnTo>
                      <a:lnTo>
                        <a:pt x="554" y="791"/>
                      </a:lnTo>
                      <a:lnTo>
                        <a:pt x="554" y="791"/>
                      </a:lnTo>
                      <a:close/>
                      <a:moveTo>
                        <a:pt x="520" y="766"/>
                      </a:moveTo>
                      <a:lnTo>
                        <a:pt x="490" y="780"/>
                      </a:lnTo>
                      <a:lnTo>
                        <a:pt x="491" y="794"/>
                      </a:lnTo>
                      <a:lnTo>
                        <a:pt x="514" y="845"/>
                      </a:lnTo>
                      <a:lnTo>
                        <a:pt x="545" y="847"/>
                      </a:lnTo>
                      <a:lnTo>
                        <a:pt x="541" y="795"/>
                      </a:lnTo>
                      <a:lnTo>
                        <a:pt x="520" y="76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ïŝ1îḑé">
                  <a:extLst>
                    <a:ext uri="{FF2B5EF4-FFF2-40B4-BE49-F238E27FC236}">
                      <a16:creationId xmlns:a16="http://schemas.microsoft.com/office/drawing/2014/main" id="{32A3984D-4277-4D4C-A076-22F3BFBB06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41974" y="4230530"/>
                  <a:ext cx="87028" cy="51957"/>
                </a:xfrm>
                <a:custGeom>
                  <a:avLst/>
                  <a:gdLst>
                    <a:gd name="T0" fmla="*/ 17 w 530"/>
                    <a:gd name="T1" fmla="*/ 148 h 315"/>
                    <a:gd name="T2" fmla="*/ 50 w 530"/>
                    <a:gd name="T3" fmla="*/ 132 h 315"/>
                    <a:gd name="T4" fmla="*/ 89 w 530"/>
                    <a:gd name="T5" fmla="*/ 57 h 315"/>
                    <a:gd name="T6" fmla="*/ 172 w 530"/>
                    <a:gd name="T7" fmla="*/ 8 h 315"/>
                    <a:gd name="T8" fmla="*/ 227 w 530"/>
                    <a:gd name="T9" fmla="*/ 0 h 315"/>
                    <a:gd name="T10" fmla="*/ 244 w 530"/>
                    <a:gd name="T11" fmla="*/ 28 h 315"/>
                    <a:gd name="T12" fmla="*/ 326 w 530"/>
                    <a:gd name="T13" fmla="*/ 37 h 315"/>
                    <a:gd name="T14" fmla="*/ 358 w 530"/>
                    <a:gd name="T15" fmla="*/ 52 h 315"/>
                    <a:gd name="T16" fmla="*/ 404 w 530"/>
                    <a:gd name="T17" fmla="*/ 34 h 315"/>
                    <a:gd name="T18" fmla="*/ 446 w 530"/>
                    <a:gd name="T19" fmla="*/ 35 h 315"/>
                    <a:gd name="T20" fmla="*/ 474 w 530"/>
                    <a:gd name="T21" fmla="*/ 72 h 315"/>
                    <a:gd name="T22" fmla="*/ 482 w 530"/>
                    <a:gd name="T23" fmla="*/ 72 h 315"/>
                    <a:gd name="T24" fmla="*/ 470 w 530"/>
                    <a:gd name="T25" fmla="*/ 113 h 315"/>
                    <a:gd name="T26" fmla="*/ 475 w 530"/>
                    <a:gd name="T27" fmla="*/ 148 h 315"/>
                    <a:gd name="T28" fmla="*/ 529 w 530"/>
                    <a:gd name="T29" fmla="*/ 171 h 315"/>
                    <a:gd name="T30" fmla="*/ 529 w 530"/>
                    <a:gd name="T31" fmla="*/ 219 h 315"/>
                    <a:gd name="T32" fmla="*/ 530 w 530"/>
                    <a:gd name="T33" fmla="*/ 247 h 315"/>
                    <a:gd name="T34" fmla="*/ 461 w 530"/>
                    <a:gd name="T35" fmla="*/ 269 h 315"/>
                    <a:gd name="T36" fmla="*/ 414 w 530"/>
                    <a:gd name="T37" fmla="*/ 267 h 315"/>
                    <a:gd name="T38" fmla="*/ 352 w 530"/>
                    <a:gd name="T39" fmla="*/ 284 h 315"/>
                    <a:gd name="T40" fmla="*/ 316 w 530"/>
                    <a:gd name="T41" fmla="*/ 268 h 315"/>
                    <a:gd name="T42" fmla="*/ 278 w 530"/>
                    <a:gd name="T43" fmla="*/ 273 h 315"/>
                    <a:gd name="T44" fmla="*/ 244 w 530"/>
                    <a:gd name="T45" fmla="*/ 315 h 315"/>
                    <a:gd name="T46" fmla="*/ 198 w 530"/>
                    <a:gd name="T47" fmla="*/ 315 h 315"/>
                    <a:gd name="T48" fmla="*/ 115 w 530"/>
                    <a:gd name="T49" fmla="*/ 267 h 315"/>
                    <a:gd name="T50" fmla="*/ 91 w 530"/>
                    <a:gd name="T51" fmla="*/ 281 h 315"/>
                    <a:gd name="T52" fmla="*/ 33 w 530"/>
                    <a:gd name="T53" fmla="*/ 269 h 315"/>
                    <a:gd name="T54" fmla="*/ 0 w 530"/>
                    <a:gd name="T55" fmla="*/ 216 h 315"/>
                    <a:gd name="T56" fmla="*/ 12 w 530"/>
                    <a:gd name="T57" fmla="*/ 187 h 315"/>
                    <a:gd name="T58" fmla="*/ 17 w 530"/>
                    <a:gd name="T59" fmla="*/ 148 h 3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30" h="315">
                      <a:moveTo>
                        <a:pt x="17" y="148"/>
                      </a:moveTo>
                      <a:lnTo>
                        <a:pt x="50" y="132"/>
                      </a:lnTo>
                      <a:lnTo>
                        <a:pt x="89" y="57"/>
                      </a:lnTo>
                      <a:lnTo>
                        <a:pt x="172" y="8"/>
                      </a:lnTo>
                      <a:lnTo>
                        <a:pt x="227" y="0"/>
                      </a:lnTo>
                      <a:lnTo>
                        <a:pt x="244" y="28"/>
                      </a:lnTo>
                      <a:lnTo>
                        <a:pt x="326" y="37"/>
                      </a:lnTo>
                      <a:lnTo>
                        <a:pt x="358" y="52"/>
                      </a:lnTo>
                      <a:lnTo>
                        <a:pt x="404" y="34"/>
                      </a:lnTo>
                      <a:lnTo>
                        <a:pt x="446" y="35"/>
                      </a:lnTo>
                      <a:lnTo>
                        <a:pt x="474" y="72"/>
                      </a:lnTo>
                      <a:lnTo>
                        <a:pt x="482" y="72"/>
                      </a:lnTo>
                      <a:lnTo>
                        <a:pt x="470" y="113"/>
                      </a:lnTo>
                      <a:lnTo>
                        <a:pt x="475" y="148"/>
                      </a:lnTo>
                      <a:lnTo>
                        <a:pt x="529" y="171"/>
                      </a:lnTo>
                      <a:lnTo>
                        <a:pt x="529" y="219"/>
                      </a:lnTo>
                      <a:lnTo>
                        <a:pt x="530" y="247"/>
                      </a:lnTo>
                      <a:lnTo>
                        <a:pt x="461" y="269"/>
                      </a:lnTo>
                      <a:lnTo>
                        <a:pt x="414" y="267"/>
                      </a:lnTo>
                      <a:lnTo>
                        <a:pt x="352" y="284"/>
                      </a:lnTo>
                      <a:lnTo>
                        <a:pt x="316" y="268"/>
                      </a:lnTo>
                      <a:lnTo>
                        <a:pt x="278" y="273"/>
                      </a:lnTo>
                      <a:lnTo>
                        <a:pt x="244" y="315"/>
                      </a:lnTo>
                      <a:lnTo>
                        <a:pt x="198" y="315"/>
                      </a:lnTo>
                      <a:lnTo>
                        <a:pt x="115" y="267"/>
                      </a:lnTo>
                      <a:lnTo>
                        <a:pt x="91" y="281"/>
                      </a:lnTo>
                      <a:lnTo>
                        <a:pt x="33" y="269"/>
                      </a:lnTo>
                      <a:lnTo>
                        <a:pt x="0" y="216"/>
                      </a:lnTo>
                      <a:lnTo>
                        <a:pt x="12" y="187"/>
                      </a:lnTo>
                      <a:lnTo>
                        <a:pt x="17" y="14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ïṣḷîḓè">
                  <a:extLst>
                    <a:ext uri="{FF2B5EF4-FFF2-40B4-BE49-F238E27FC236}">
                      <a16:creationId xmlns:a16="http://schemas.microsoft.com/office/drawing/2014/main" id="{C6BE5FE6-A3B3-4AD2-922B-7987374A75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7778" y="4168180"/>
                  <a:ext cx="231207" cy="122099"/>
                </a:xfrm>
                <a:custGeom>
                  <a:avLst/>
                  <a:gdLst>
                    <a:gd name="T0" fmla="*/ 70 w 1423"/>
                    <a:gd name="T1" fmla="*/ 0 h 750"/>
                    <a:gd name="T2" fmla="*/ 133 w 1423"/>
                    <a:gd name="T3" fmla="*/ 44 h 750"/>
                    <a:gd name="T4" fmla="*/ 185 w 1423"/>
                    <a:gd name="T5" fmla="*/ 51 h 750"/>
                    <a:gd name="T6" fmla="*/ 249 w 1423"/>
                    <a:gd name="T7" fmla="*/ 17 h 750"/>
                    <a:gd name="T8" fmla="*/ 329 w 1423"/>
                    <a:gd name="T9" fmla="*/ 57 h 750"/>
                    <a:gd name="T10" fmla="*/ 395 w 1423"/>
                    <a:gd name="T11" fmla="*/ 79 h 750"/>
                    <a:gd name="T12" fmla="*/ 485 w 1423"/>
                    <a:gd name="T13" fmla="*/ 132 h 750"/>
                    <a:gd name="T14" fmla="*/ 535 w 1423"/>
                    <a:gd name="T15" fmla="*/ 174 h 750"/>
                    <a:gd name="T16" fmla="*/ 582 w 1423"/>
                    <a:gd name="T17" fmla="*/ 247 h 750"/>
                    <a:gd name="T18" fmla="*/ 602 w 1423"/>
                    <a:gd name="T19" fmla="*/ 188 h 750"/>
                    <a:gd name="T20" fmla="*/ 634 w 1423"/>
                    <a:gd name="T21" fmla="*/ 185 h 750"/>
                    <a:gd name="T22" fmla="*/ 706 w 1423"/>
                    <a:gd name="T23" fmla="*/ 206 h 750"/>
                    <a:gd name="T24" fmla="*/ 752 w 1423"/>
                    <a:gd name="T25" fmla="*/ 291 h 750"/>
                    <a:gd name="T26" fmla="*/ 850 w 1423"/>
                    <a:gd name="T27" fmla="*/ 282 h 750"/>
                    <a:gd name="T28" fmla="*/ 860 w 1423"/>
                    <a:gd name="T29" fmla="*/ 391 h 750"/>
                    <a:gd name="T30" fmla="*/ 936 w 1423"/>
                    <a:gd name="T31" fmla="*/ 409 h 750"/>
                    <a:gd name="T32" fmla="*/ 995 w 1423"/>
                    <a:gd name="T33" fmla="*/ 379 h 750"/>
                    <a:gd name="T34" fmla="*/ 1089 w 1423"/>
                    <a:gd name="T35" fmla="*/ 352 h 750"/>
                    <a:gd name="T36" fmla="*/ 1141 w 1423"/>
                    <a:gd name="T37" fmla="*/ 414 h 750"/>
                    <a:gd name="T38" fmla="*/ 1226 w 1423"/>
                    <a:gd name="T39" fmla="*/ 481 h 750"/>
                    <a:gd name="T40" fmla="*/ 1299 w 1423"/>
                    <a:gd name="T41" fmla="*/ 470 h 750"/>
                    <a:gd name="T42" fmla="*/ 1363 w 1423"/>
                    <a:gd name="T43" fmla="*/ 462 h 750"/>
                    <a:gd name="T44" fmla="*/ 1406 w 1423"/>
                    <a:gd name="T45" fmla="*/ 501 h 750"/>
                    <a:gd name="T46" fmla="*/ 1423 w 1423"/>
                    <a:gd name="T47" fmla="*/ 649 h 750"/>
                    <a:gd name="T48" fmla="*/ 1304 w 1423"/>
                    <a:gd name="T49" fmla="*/ 750 h 750"/>
                    <a:gd name="T50" fmla="*/ 1203 w 1423"/>
                    <a:gd name="T51" fmla="*/ 736 h 750"/>
                    <a:gd name="T52" fmla="*/ 996 w 1423"/>
                    <a:gd name="T53" fmla="*/ 683 h 750"/>
                    <a:gd name="T54" fmla="*/ 873 w 1423"/>
                    <a:gd name="T55" fmla="*/ 676 h 750"/>
                    <a:gd name="T56" fmla="*/ 818 w 1423"/>
                    <a:gd name="T57" fmla="*/ 593 h 750"/>
                    <a:gd name="T58" fmla="*/ 647 w 1423"/>
                    <a:gd name="T59" fmla="*/ 597 h 750"/>
                    <a:gd name="T60" fmla="*/ 531 w 1423"/>
                    <a:gd name="T61" fmla="*/ 578 h 750"/>
                    <a:gd name="T62" fmla="*/ 428 w 1423"/>
                    <a:gd name="T63" fmla="*/ 541 h 750"/>
                    <a:gd name="T64" fmla="*/ 329 w 1423"/>
                    <a:gd name="T65" fmla="*/ 502 h 750"/>
                    <a:gd name="T66" fmla="*/ 198 w 1423"/>
                    <a:gd name="T67" fmla="*/ 387 h 750"/>
                    <a:gd name="T68" fmla="*/ 108 w 1423"/>
                    <a:gd name="T69" fmla="*/ 348 h 750"/>
                    <a:gd name="T70" fmla="*/ 47 w 1423"/>
                    <a:gd name="T71" fmla="*/ 323 h 750"/>
                    <a:gd name="T72" fmla="*/ 0 w 1423"/>
                    <a:gd name="T73" fmla="*/ 276 h 750"/>
                    <a:gd name="T74" fmla="*/ 40 w 1423"/>
                    <a:gd name="T75" fmla="*/ 160 h 750"/>
                    <a:gd name="T76" fmla="*/ 63 w 1423"/>
                    <a:gd name="T77" fmla="*/ 10 h 7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23" h="750">
                      <a:moveTo>
                        <a:pt x="63" y="10"/>
                      </a:moveTo>
                      <a:lnTo>
                        <a:pt x="70" y="0"/>
                      </a:lnTo>
                      <a:lnTo>
                        <a:pt x="120" y="26"/>
                      </a:lnTo>
                      <a:lnTo>
                        <a:pt x="133" y="44"/>
                      </a:lnTo>
                      <a:lnTo>
                        <a:pt x="167" y="43"/>
                      </a:lnTo>
                      <a:lnTo>
                        <a:pt x="185" y="51"/>
                      </a:lnTo>
                      <a:lnTo>
                        <a:pt x="207" y="20"/>
                      </a:lnTo>
                      <a:lnTo>
                        <a:pt x="249" y="17"/>
                      </a:lnTo>
                      <a:lnTo>
                        <a:pt x="311" y="40"/>
                      </a:lnTo>
                      <a:lnTo>
                        <a:pt x="329" y="57"/>
                      </a:lnTo>
                      <a:lnTo>
                        <a:pt x="369" y="60"/>
                      </a:lnTo>
                      <a:lnTo>
                        <a:pt x="395" y="79"/>
                      </a:lnTo>
                      <a:lnTo>
                        <a:pt x="446" y="131"/>
                      </a:lnTo>
                      <a:lnTo>
                        <a:pt x="485" y="132"/>
                      </a:lnTo>
                      <a:lnTo>
                        <a:pt x="522" y="151"/>
                      </a:lnTo>
                      <a:lnTo>
                        <a:pt x="535" y="174"/>
                      </a:lnTo>
                      <a:lnTo>
                        <a:pt x="566" y="210"/>
                      </a:lnTo>
                      <a:lnTo>
                        <a:pt x="582" y="247"/>
                      </a:lnTo>
                      <a:lnTo>
                        <a:pt x="598" y="239"/>
                      </a:lnTo>
                      <a:lnTo>
                        <a:pt x="602" y="188"/>
                      </a:lnTo>
                      <a:lnTo>
                        <a:pt x="622" y="169"/>
                      </a:lnTo>
                      <a:lnTo>
                        <a:pt x="634" y="185"/>
                      </a:lnTo>
                      <a:lnTo>
                        <a:pt x="670" y="185"/>
                      </a:lnTo>
                      <a:lnTo>
                        <a:pt x="706" y="206"/>
                      </a:lnTo>
                      <a:lnTo>
                        <a:pt x="711" y="254"/>
                      </a:lnTo>
                      <a:lnTo>
                        <a:pt x="752" y="291"/>
                      </a:lnTo>
                      <a:lnTo>
                        <a:pt x="807" y="276"/>
                      </a:lnTo>
                      <a:lnTo>
                        <a:pt x="850" y="282"/>
                      </a:lnTo>
                      <a:lnTo>
                        <a:pt x="841" y="352"/>
                      </a:lnTo>
                      <a:lnTo>
                        <a:pt x="860" y="391"/>
                      </a:lnTo>
                      <a:lnTo>
                        <a:pt x="888" y="385"/>
                      </a:lnTo>
                      <a:lnTo>
                        <a:pt x="936" y="409"/>
                      </a:lnTo>
                      <a:lnTo>
                        <a:pt x="958" y="390"/>
                      </a:lnTo>
                      <a:lnTo>
                        <a:pt x="995" y="379"/>
                      </a:lnTo>
                      <a:lnTo>
                        <a:pt x="1026" y="345"/>
                      </a:lnTo>
                      <a:lnTo>
                        <a:pt x="1089" y="352"/>
                      </a:lnTo>
                      <a:lnTo>
                        <a:pt x="1132" y="373"/>
                      </a:lnTo>
                      <a:lnTo>
                        <a:pt x="1141" y="414"/>
                      </a:lnTo>
                      <a:lnTo>
                        <a:pt x="1192" y="434"/>
                      </a:lnTo>
                      <a:lnTo>
                        <a:pt x="1226" y="481"/>
                      </a:lnTo>
                      <a:lnTo>
                        <a:pt x="1256" y="488"/>
                      </a:lnTo>
                      <a:lnTo>
                        <a:pt x="1299" y="470"/>
                      </a:lnTo>
                      <a:lnTo>
                        <a:pt x="1316" y="477"/>
                      </a:lnTo>
                      <a:lnTo>
                        <a:pt x="1363" y="462"/>
                      </a:lnTo>
                      <a:lnTo>
                        <a:pt x="1395" y="464"/>
                      </a:lnTo>
                      <a:lnTo>
                        <a:pt x="1406" y="501"/>
                      </a:lnTo>
                      <a:lnTo>
                        <a:pt x="1390" y="583"/>
                      </a:lnTo>
                      <a:lnTo>
                        <a:pt x="1423" y="649"/>
                      </a:lnTo>
                      <a:lnTo>
                        <a:pt x="1411" y="729"/>
                      </a:lnTo>
                      <a:lnTo>
                        <a:pt x="1304" y="750"/>
                      </a:lnTo>
                      <a:lnTo>
                        <a:pt x="1240" y="716"/>
                      </a:lnTo>
                      <a:lnTo>
                        <a:pt x="1203" y="736"/>
                      </a:lnTo>
                      <a:lnTo>
                        <a:pt x="1055" y="681"/>
                      </a:lnTo>
                      <a:lnTo>
                        <a:pt x="996" y="683"/>
                      </a:lnTo>
                      <a:lnTo>
                        <a:pt x="964" y="701"/>
                      </a:lnTo>
                      <a:lnTo>
                        <a:pt x="873" y="676"/>
                      </a:lnTo>
                      <a:lnTo>
                        <a:pt x="827" y="637"/>
                      </a:lnTo>
                      <a:lnTo>
                        <a:pt x="818" y="593"/>
                      </a:lnTo>
                      <a:lnTo>
                        <a:pt x="736" y="572"/>
                      </a:lnTo>
                      <a:lnTo>
                        <a:pt x="647" y="597"/>
                      </a:lnTo>
                      <a:lnTo>
                        <a:pt x="618" y="570"/>
                      </a:lnTo>
                      <a:lnTo>
                        <a:pt x="531" y="578"/>
                      </a:lnTo>
                      <a:lnTo>
                        <a:pt x="475" y="541"/>
                      </a:lnTo>
                      <a:lnTo>
                        <a:pt x="428" y="541"/>
                      </a:lnTo>
                      <a:lnTo>
                        <a:pt x="395" y="518"/>
                      </a:lnTo>
                      <a:lnTo>
                        <a:pt x="329" y="502"/>
                      </a:lnTo>
                      <a:lnTo>
                        <a:pt x="277" y="439"/>
                      </a:lnTo>
                      <a:lnTo>
                        <a:pt x="198" y="387"/>
                      </a:lnTo>
                      <a:lnTo>
                        <a:pt x="138" y="370"/>
                      </a:lnTo>
                      <a:lnTo>
                        <a:pt x="108" y="348"/>
                      </a:lnTo>
                      <a:lnTo>
                        <a:pt x="77" y="347"/>
                      </a:lnTo>
                      <a:lnTo>
                        <a:pt x="47" y="323"/>
                      </a:lnTo>
                      <a:lnTo>
                        <a:pt x="10" y="320"/>
                      </a:lnTo>
                      <a:lnTo>
                        <a:pt x="0" y="276"/>
                      </a:lnTo>
                      <a:lnTo>
                        <a:pt x="40" y="217"/>
                      </a:lnTo>
                      <a:lnTo>
                        <a:pt x="40" y="160"/>
                      </a:lnTo>
                      <a:lnTo>
                        <a:pt x="67" y="69"/>
                      </a:lnTo>
                      <a:lnTo>
                        <a:pt x="63" y="1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ïślíďê">
                  <a:extLst>
                    <a:ext uri="{FF2B5EF4-FFF2-40B4-BE49-F238E27FC236}">
                      <a16:creationId xmlns:a16="http://schemas.microsoft.com/office/drawing/2014/main" id="{6BD0EF4B-68FE-442C-A01E-D9BF647458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7819" y="3961652"/>
                  <a:ext cx="388376" cy="424747"/>
                </a:xfrm>
                <a:custGeom>
                  <a:avLst/>
                  <a:gdLst>
                    <a:gd name="T0" fmla="*/ 1438 w 2388"/>
                    <a:gd name="T1" fmla="*/ 2528 h 2619"/>
                    <a:gd name="T2" fmla="*/ 1625 w 2388"/>
                    <a:gd name="T3" fmla="*/ 2483 h 2619"/>
                    <a:gd name="T4" fmla="*/ 1732 w 2388"/>
                    <a:gd name="T5" fmla="*/ 2455 h 2619"/>
                    <a:gd name="T6" fmla="*/ 1805 w 2388"/>
                    <a:gd name="T7" fmla="*/ 2424 h 2619"/>
                    <a:gd name="T8" fmla="*/ 1746 w 2388"/>
                    <a:gd name="T9" fmla="*/ 2224 h 2619"/>
                    <a:gd name="T10" fmla="*/ 1627 w 2388"/>
                    <a:gd name="T11" fmla="*/ 2107 h 2619"/>
                    <a:gd name="T12" fmla="*/ 1554 w 2388"/>
                    <a:gd name="T13" fmla="*/ 2021 h 2619"/>
                    <a:gd name="T14" fmla="*/ 1512 w 2388"/>
                    <a:gd name="T15" fmla="*/ 1897 h 2619"/>
                    <a:gd name="T16" fmla="*/ 1623 w 2388"/>
                    <a:gd name="T17" fmla="*/ 1776 h 2619"/>
                    <a:gd name="T18" fmla="*/ 1715 w 2388"/>
                    <a:gd name="T19" fmla="*/ 1814 h 2619"/>
                    <a:gd name="T20" fmla="*/ 1956 w 2388"/>
                    <a:gd name="T21" fmla="*/ 1615 h 2619"/>
                    <a:gd name="T22" fmla="*/ 2101 w 2388"/>
                    <a:gd name="T23" fmla="*/ 1413 h 2619"/>
                    <a:gd name="T24" fmla="*/ 2151 w 2388"/>
                    <a:gd name="T25" fmla="*/ 1294 h 2619"/>
                    <a:gd name="T26" fmla="*/ 2241 w 2388"/>
                    <a:gd name="T27" fmla="*/ 1093 h 2619"/>
                    <a:gd name="T28" fmla="*/ 2300 w 2388"/>
                    <a:gd name="T29" fmla="*/ 953 h 2619"/>
                    <a:gd name="T30" fmla="*/ 2384 w 2388"/>
                    <a:gd name="T31" fmla="*/ 861 h 2619"/>
                    <a:gd name="T32" fmla="*/ 2226 w 2388"/>
                    <a:gd name="T33" fmla="*/ 811 h 2619"/>
                    <a:gd name="T34" fmla="*/ 2031 w 2388"/>
                    <a:gd name="T35" fmla="*/ 664 h 2619"/>
                    <a:gd name="T36" fmla="*/ 2001 w 2388"/>
                    <a:gd name="T37" fmla="*/ 432 h 2619"/>
                    <a:gd name="T38" fmla="*/ 2003 w 2388"/>
                    <a:gd name="T39" fmla="*/ 311 h 2619"/>
                    <a:gd name="T40" fmla="*/ 1867 w 2388"/>
                    <a:gd name="T41" fmla="*/ 166 h 2619"/>
                    <a:gd name="T42" fmla="*/ 1775 w 2388"/>
                    <a:gd name="T43" fmla="*/ 97 h 2619"/>
                    <a:gd name="T44" fmla="*/ 1758 w 2388"/>
                    <a:gd name="T45" fmla="*/ 0 h 2619"/>
                    <a:gd name="T46" fmla="*/ 1585 w 2388"/>
                    <a:gd name="T47" fmla="*/ 109 h 2619"/>
                    <a:gd name="T48" fmla="*/ 1550 w 2388"/>
                    <a:gd name="T49" fmla="*/ 430 h 2619"/>
                    <a:gd name="T50" fmla="*/ 1484 w 2388"/>
                    <a:gd name="T51" fmla="*/ 583 h 2619"/>
                    <a:gd name="T52" fmla="*/ 1435 w 2388"/>
                    <a:gd name="T53" fmla="*/ 650 h 2619"/>
                    <a:gd name="T54" fmla="*/ 1369 w 2388"/>
                    <a:gd name="T55" fmla="*/ 752 h 2619"/>
                    <a:gd name="T56" fmla="*/ 1337 w 2388"/>
                    <a:gd name="T57" fmla="*/ 900 h 2619"/>
                    <a:gd name="T58" fmla="*/ 1269 w 2388"/>
                    <a:gd name="T59" fmla="*/ 1003 h 2619"/>
                    <a:gd name="T60" fmla="*/ 1184 w 2388"/>
                    <a:gd name="T61" fmla="*/ 1011 h 2619"/>
                    <a:gd name="T62" fmla="*/ 1097 w 2388"/>
                    <a:gd name="T63" fmla="*/ 1095 h 2619"/>
                    <a:gd name="T64" fmla="*/ 953 w 2388"/>
                    <a:gd name="T65" fmla="*/ 1142 h 2619"/>
                    <a:gd name="T66" fmla="*/ 879 w 2388"/>
                    <a:gd name="T67" fmla="*/ 1235 h 2619"/>
                    <a:gd name="T68" fmla="*/ 905 w 2388"/>
                    <a:gd name="T69" fmla="*/ 1406 h 2619"/>
                    <a:gd name="T70" fmla="*/ 716 w 2388"/>
                    <a:gd name="T71" fmla="*/ 1473 h 2619"/>
                    <a:gd name="T72" fmla="*/ 490 w 2388"/>
                    <a:gd name="T73" fmla="*/ 1509 h 2619"/>
                    <a:gd name="T74" fmla="*/ 0 w 2388"/>
                    <a:gd name="T75" fmla="*/ 1463 h 2619"/>
                    <a:gd name="T76" fmla="*/ 196 w 2388"/>
                    <a:gd name="T77" fmla="*/ 1691 h 2619"/>
                    <a:gd name="T78" fmla="*/ 305 w 2388"/>
                    <a:gd name="T79" fmla="*/ 1745 h 2619"/>
                    <a:gd name="T80" fmla="*/ 367 w 2388"/>
                    <a:gd name="T81" fmla="*/ 1894 h 2619"/>
                    <a:gd name="T82" fmla="*/ 467 w 2388"/>
                    <a:gd name="T83" fmla="*/ 2018 h 2619"/>
                    <a:gd name="T84" fmla="*/ 299 w 2388"/>
                    <a:gd name="T85" fmla="*/ 2067 h 2619"/>
                    <a:gd name="T86" fmla="*/ 212 w 2388"/>
                    <a:gd name="T87" fmla="*/ 2188 h 2619"/>
                    <a:gd name="T88" fmla="*/ 241 w 2388"/>
                    <a:gd name="T89" fmla="*/ 2317 h 2619"/>
                    <a:gd name="T90" fmla="*/ 344 w 2388"/>
                    <a:gd name="T91" fmla="*/ 2316 h 2619"/>
                    <a:gd name="T92" fmla="*/ 422 w 2388"/>
                    <a:gd name="T93" fmla="*/ 2308 h 2619"/>
                    <a:gd name="T94" fmla="*/ 508 w 2388"/>
                    <a:gd name="T95" fmla="*/ 2308 h 2619"/>
                    <a:gd name="T96" fmla="*/ 583 w 2388"/>
                    <a:gd name="T97" fmla="*/ 2295 h 2619"/>
                    <a:gd name="T98" fmla="*/ 642 w 2388"/>
                    <a:gd name="T99" fmla="*/ 2303 h 2619"/>
                    <a:gd name="T100" fmla="*/ 777 w 2388"/>
                    <a:gd name="T101" fmla="*/ 2282 h 2619"/>
                    <a:gd name="T102" fmla="*/ 863 w 2388"/>
                    <a:gd name="T103" fmla="*/ 2261 h 2619"/>
                    <a:gd name="T104" fmla="*/ 1016 w 2388"/>
                    <a:gd name="T105" fmla="*/ 2261 h 2619"/>
                    <a:gd name="T106" fmla="*/ 1067 w 2388"/>
                    <a:gd name="T107" fmla="*/ 2361 h 2619"/>
                    <a:gd name="T108" fmla="*/ 1138 w 2388"/>
                    <a:gd name="T109" fmla="*/ 2355 h 2619"/>
                    <a:gd name="T110" fmla="*/ 1192 w 2388"/>
                    <a:gd name="T111" fmla="*/ 2500 h 2619"/>
                    <a:gd name="T112" fmla="*/ 1202 w 2388"/>
                    <a:gd name="T113" fmla="*/ 2536 h 2619"/>
                    <a:gd name="T114" fmla="*/ 1354 w 2388"/>
                    <a:gd name="T115" fmla="*/ 2599 h 26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2388" h="2619">
                      <a:moveTo>
                        <a:pt x="1378" y="2602"/>
                      </a:moveTo>
                      <a:lnTo>
                        <a:pt x="1380" y="2558"/>
                      </a:lnTo>
                      <a:lnTo>
                        <a:pt x="1416" y="2534"/>
                      </a:lnTo>
                      <a:lnTo>
                        <a:pt x="1438" y="2528"/>
                      </a:lnTo>
                      <a:lnTo>
                        <a:pt x="1454" y="2485"/>
                      </a:lnTo>
                      <a:lnTo>
                        <a:pt x="1479" y="2491"/>
                      </a:lnTo>
                      <a:lnTo>
                        <a:pt x="1508" y="2475"/>
                      </a:lnTo>
                      <a:lnTo>
                        <a:pt x="1625" y="2483"/>
                      </a:lnTo>
                      <a:lnTo>
                        <a:pt x="1693" y="2458"/>
                      </a:lnTo>
                      <a:lnTo>
                        <a:pt x="1706" y="2443"/>
                      </a:lnTo>
                      <a:lnTo>
                        <a:pt x="1745" y="2430"/>
                      </a:lnTo>
                      <a:lnTo>
                        <a:pt x="1732" y="2455"/>
                      </a:lnTo>
                      <a:lnTo>
                        <a:pt x="1747" y="2474"/>
                      </a:lnTo>
                      <a:lnTo>
                        <a:pt x="1787" y="2451"/>
                      </a:lnTo>
                      <a:lnTo>
                        <a:pt x="1818" y="2441"/>
                      </a:lnTo>
                      <a:lnTo>
                        <a:pt x="1805" y="2424"/>
                      </a:lnTo>
                      <a:lnTo>
                        <a:pt x="1810" y="2399"/>
                      </a:lnTo>
                      <a:lnTo>
                        <a:pt x="1771" y="2291"/>
                      </a:lnTo>
                      <a:lnTo>
                        <a:pt x="1738" y="2246"/>
                      </a:lnTo>
                      <a:lnTo>
                        <a:pt x="1746" y="2224"/>
                      </a:lnTo>
                      <a:lnTo>
                        <a:pt x="1724" y="2203"/>
                      </a:lnTo>
                      <a:lnTo>
                        <a:pt x="1690" y="2206"/>
                      </a:lnTo>
                      <a:lnTo>
                        <a:pt x="1634" y="2170"/>
                      </a:lnTo>
                      <a:lnTo>
                        <a:pt x="1627" y="2107"/>
                      </a:lnTo>
                      <a:lnTo>
                        <a:pt x="1629" y="2065"/>
                      </a:lnTo>
                      <a:lnTo>
                        <a:pt x="1605" y="2012"/>
                      </a:lnTo>
                      <a:lnTo>
                        <a:pt x="1573" y="2011"/>
                      </a:lnTo>
                      <a:lnTo>
                        <a:pt x="1554" y="2021"/>
                      </a:lnTo>
                      <a:lnTo>
                        <a:pt x="1514" y="2008"/>
                      </a:lnTo>
                      <a:lnTo>
                        <a:pt x="1485" y="2009"/>
                      </a:lnTo>
                      <a:lnTo>
                        <a:pt x="1485" y="1966"/>
                      </a:lnTo>
                      <a:lnTo>
                        <a:pt x="1512" y="1897"/>
                      </a:lnTo>
                      <a:lnTo>
                        <a:pt x="1539" y="1887"/>
                      </a:lnTo>
                      <a:lnTo>
                        <a:pt x="1584" y="1823"/>
                      </a:lnTo>
                      <a:lnTo>
                        <a:pt x="1591" y="1793"/>
                      </a:lnTo>
                      <a:lnTo>
                        <a:pt x="1623" y="1776"/>
                      </a:lnTo>
                      <a:lnTo>
                        <a:pt x="1646" y="1761"/>
                      </a:lnTo>
                      <a:lnTo>
                        <a:pt x="1683" y="1776"/>
                      </a:lnTo>
                      <a:lnTo>
                        <a:pt x="1690" y="1810"/>
                      </a:lnTo>
                      <a:lnTo>
                        <a:pt x="1715" y="1814"/>
                      </a:lnTo>
                      <a:lnTo>
                        <a:pt x="1779" y="1782"/>
                      </a:lnTo>
                      <a:lnTo>
                        <a:pt x="1869" y="1776"/>
                      </a:lnTo>
                      <a:lnTo>
                        <a:pt x="1923" y="1716"/>
                      </a:lnTo>
                      <a:lnTo>
                        <a:pt x="1956" y="1615"/>
                      </a:lnTo>
                      <a:lnTo>
                        <a:pt x="2035" y="1560"/>
                      </a:lnTo>
                      <a:lnTo>
                        <a:pt x="2055" y="1523"/>
                      </a:lnTo>
                      <a:lnTo>
                        <a:pt x="2063" y="1467"/>
                      </a:lnTo>
                      <a:lnTo>
                        <a:pt x="2101" y="1413"/>
                      </a:lnTo>
                      <a:lnTo>
                        <a:pt x="2156" y="1386"/>
                      </a:lnTo>
                      <a:lnTo>
                        <a:pt x="2175" y="1344"/>
                      </a:lnTo>
                      <a:lnTo>
                        <a:pt x="2173" y="1312"/>
                      </a:lnTo>
                      <a:lnTo>
                        <a:pt x="2151" y="1294"/>
                      </a:lnTo>
                      <a:lnTo>
                        <a:pt x="2201" y="1240"/>
                      </a:lnTo>
                      <a:lnTo>
                        <a:pt x="2227" y="1219"/>
                      </a:lnTo>
                      <a:lnTo>
                        <a:pt x="2233" y="1178"/>
                      </a:lnTo>
                      <a:lnTo>
                        <a:pt x="2241" y="1093"/>
                      </a:lnTo>
                      <a:lnTo>
                        <a:pt x="2224" y="1030"/>
                      </a:lnTo>
                      <a:lnTo>
                        <a:pt x="2214" y="1016"/>
                      </a:lnTo>
                      <a:lnTo>
                        <a:pt x="2268" y="964"/>
                      </a:lnTo>
                      <a:lnTo>
                        <a:pt x="2300" y="953"/>
                      </a:lnTo>
                      <a:lnTo>
                        <a:pt x="2332" y="931"/>
                      </a:lnTo>
                      <a:lnTo>
                        <a:pt x="2354" y="936"/>
                      </a:lnTo>
                      <a:lnTo>
                        <a:pt x="2388" y="898"/>
                      </a:lnTo>
                      <a:lnTo>
                        <a:pt x="2384" y="861"/>
                      </a:lnTo>
                      <a:lnTo>
                        <a:pt x="2340" y="850"/>
                      </a:lnTo>
                      <a:lnTo>
                        <a:pt x="2298" y="866"/>
                      </a:lnTo>
                      <a:lnTo>
                        <a:pt x="2247" y="854"/>
                      </a:lnTo>
                      <a:lnTo>
                        <a:pt x="2226" y="811"/>
                      </a:lnTo>
                      <a:lnTo>
                        <a:pt x="2166" y="787"/>
                      </a:lnTo>
                      <a:lnTo>
                        <a:pt x="2102" y="771"/>
                      </a:lnTo>
                      <a:lnTo>
                        <a:pt x="2040" y="715"/>
                      </a:lnTo>
                      <a:lnTo>
                        <a:pt x="2031" y="664"/>
                      </a:lnTo>
                      <a:lnTo>
                        <a:pt x="2004" y="548"/>
                      </a:lnTo>
                      <a:lnTo>
                        <a:pt x="1974" y="498"/>
                      </a:lnTo>
                      <a:lnTo>
                        <a:pt x="1973" y="444"/>
                      </a:lnTo>
                      <a:lnTo>
                        <a:pt x="2001" y="432"/>
                      </a:lnTo>
                      <a:lnTo>
                        <a:pt x="2005" y="397"/>
                      </a:lnTo>
                      <a:lnTo>
                        <a:pt x="2054" y="366"/>
                      </a:lnTo>
                      <a:lnTo>
                        <a:pt x="2053" y="324"/>
                      </a:lnTo>
                      <a:lnTo>
                        <a:pt x="2003" y="311"/>
                      </a:lnTo>
                      <a:lnTo>
                        <a:pt x="1993" y="276"/>
                      </a:lnTo>
                      <a:lnTo>
                        <a:pt x="1948" y="249"/>
                      </a:lnTo>
                      <a:lnTo>
                        <a:pt x="1901" y="209"/>
                      </a:lnTo>
                      <a:lnTo>
                        <a:pt x="1867" y="166"/>
                      </a:lnTo>
                      <a:lnTo>
                        <a:pt x="1832" y="178"/>
                      </a:lnTo>
                      <a:lnTo>
                        <a:pt x="1807" y="188"/>
                      </a:lnTo>
                      <a:lnTo>
                        <a:pt x="1782" y="165"/>
                      </a:lnTo>
                      <a:lnTo>
                        <a:pt x="1775" y="97"/>
                      </a:lnTo>
                      <a:lnTo>
                        <a:pt x="1857" y="41"/>
                      </a:lnTo>
                      <a:lnTo>
                        <a:pt x="1846" y="12"/>
                      </a:lnTo>
                      <a:lnTo>
                        <a:pt x="1798" y="22"/>
                      </a:lnTo>
                      <a:lnTo>
                        <a:pt x="1758" y="0"/>
                      </a:lnTo>
                      <a:lnTo>
                        <a:pt x="1701" y="30"/>
                      </a:lnTo>
                      <a:lnTo>
                        <a:pt x="1659" y="67"/>
                      </a:lnTo>
                      <a:lnTo>
                        <a:pt x="1612" y="67"/>
                      </a:lnTo>
                      <a:lnTo>
                        <a:pt x="1585" y="109"/>
                      </a:lnTo>
                      <a:lnTo>
                        <a:pt x="1553" y="141"/>
                      </a:lnTo>
                      <a:lnTo>
                        <a:pt x="1627" y="250"/>
                      </a:lnTo>
                      <a:lnTo>
                        <a:pt x="1632" y="324"/>
                      </a:lnTo>
                      <a:lnTo>
                        <a:pt x="1550" y="430"/>
                      </a:lnTo>
                      <a:lnTo>
                        <a:pt x="1592" y="469"/>
                      </a:lnTo>
                      <a:lnTo>
                        <a:pt x="1592" y="516"/>
                      </a:lnTo>
                      <a:lnTo>
                        <a:pt x="1548" y="583"/>
                      </a:lnTo>
                      <a:lnTo>
                        <a:pt x="1484" y="583"/>
                      </a:lnTo>
                      <a:lnTo>
                        <a:pt x="1422" y="558"/>
                      </a:lnTo>
                      <a:lnTo>
                        <a:pt x="1381" y="585"/>
                      </a:lnTo>
                      <a:lnTo>
                        <a:pt x="1399" y="629"/>
                      </a:lnTo>
                      <a:lnTo>
                        <a:pt x="1435" y="650"/>
                      </a:lnTo>
                      <a:lnTo>
                        <a:pt x="1456" y="696"/>
                      </a:lnTo>
                      <a:lnTo>
                        <a:pt x="1448" y="726"/>
                      </a:lnTo>
                      <a:lnTo>
                        <a:pt x="1407" y="748"/>
                      </a:lnTo>
                      <a:lnTo>
                        <a:pt x="1369" y="752"/>
                      </a:lnTo>
                      <a:lnTo>
                        <a:pt x="1356" y="776"/>
                      </a:lnTo>
                      <a:lnTo>
                        <a:pt x="1351" y="837"/>
                      </a:lnTo>
                      <a:lnTo>
                        <a:pt x="1339" y="876"/>
                      </a:lnTo>
                      <a:lnTo>
                        <a:pt x="1337" y="900"/>
                      </a:lnTo>
                      <a:lnTo>
                        <a:pt x="1325" y="915"/>
                      </a:lnTo>
                      <a:lnTo>
                        <a:pt x="1339" y="990"/>
                      </a:lnTo>
                      <a:lnTo>
                        <a:pt x="1302" y="1045"/>
                      </a:lnTo>
                      <a:lnTo>
                        <a:pt x="1269" y="1003"/>
                      </a:lnTo>
                      <a:lnTo>
                        <a:pt x="1249" y="1003"/>
                      </a:lnTo>
                      <a:lnTo>
                        <a:pt x="1246" y="1027"/>
                      </a:lnTo>
                      <a:lnTo>
                        <a:pt x="1204" y="1024"/>
                      </a:lnTo>
                      <a:lnTo>
                        <a:pt x="1184" y="1011"/>
                      </a:lnTo>
                      <a:lnTo>
                        <a:pt x="1144" y="1015"/>
                      </a:lnTo>
                      <a:lnTo>
                        <a:pt x="1133" y="1036"/>
                      </a:lnTo>
                      <a:lnTo>
                        <a:pt x="1068" y="1086"/>
                      </a:lnTo>
                      <a:lnTo>
                        <a:pt x="1097" y="1095"/>
                      </a:lnTo>
                      <a:lnTo>
                        <a:pt x="1077" y="1120"/>
                      </a:lnTo>
                      <a:lnTo>
                        <a:pt x="1015" y="1147"/>
                      </a:lnTo>
                      <a:lnTo>
                        <a:pt x="994" y="1134"/>
                      </a:lnTo>
                      <a:lnTo>
                        <a:pt x="953" y="1142"/>
                      </a:lnTo>
                      <a:lnTo>
                        <a:pt x="941" y="1169"/>
                      </a:lnTo>
                      <a:lnTo>
                        <a:pt x="934" y="1196"/>
                      </a:lnTo>
                      <a:lnTo>
                        <a:pt x="901" y="1207"/>
                      </a:lnTo>
                      <a:lnTo>
                        <a:pt x="879" y="1235"/>
                      </a:lnTo>
                      <a:lnTo>
                        <a:pt x="881" y="1282"/>
                      </a:lnTo>
                      <a:lnTo>
                        <a:pt x="894" y="1338"/>
                      </a:lnTo>
                      <a:lnTo>
                        <a:pt x="891" y="1373"/>
                      </a:lnTo>
                      <a:lnTo>
                        <a:pt x="905" y="1406"/>
                      </a:lnTo>
                      <a:lnTo>
                        <a:pt x="898" y="1438"/>
                      </a:lnTo>
                      <a:lnTo>
                        <a:pt x="830" y="1467"/>
                      </a:lnTo>
                      <a:lnTo>
                        <a:pt x="770" y="1466"/>
                      </a:lnTo>
                      <a:lnTo>
                        <a:pt x="716" y="1473"/>
                      </a:lnTo>
                      <a:lnTo>
                        <a:pt x="624" y="1478"/>
                      </a:lnTo>
                      <a:lnTo>
                        <a:pt x="565" y="1494"/>
                      </a:lnTo>
                      <a:lnTo>
                        <a:pt x="543" y="1511"/>
                      </a:lnTo>
                      <a:lnTo>
                        <a:pt x="490" y="1509"/>
                      </a:lnTo>
                      <a:lnTo>
                        <a:pt x="432" y="1525"/>
                      </a:lnTo>
                      <a:lnTo>
                        <a:pt x="234" y="1529"/>
                      </a:lnTo>
                      <a:lnTo>
                        <a:pt x="1" y="1463"/>
                      </a:lnTo>
                      <a:lnTo>
                        <a:pt x="0" y="1463"/>
                      </a:lnTo>
                      <a:lnTo>
                        <a:pt x="89" y="1582"/>
                      </a:lnTo>
                      <a:lnTo>
                        <a:pt x="108" y="1621"/>
                      </a:lnTo>
                      <a:lnTo>
                        <a:pt x="153" y="1669"/>
                      </a:lnTo>
                      <a:lnTo>
                        <a:pt x="196" y="1691"/>
                      </a:lnTo>
                      <a:lnTo>
                        <a:pt x="210" y="1709"/>
                      </a:lnTo>
                      <a:lnTo>
                        <a:pt x="268" y="1714"/>
                      </a:lnTo>
                      <a:lnTo>
                        <a:pt x="300" y="1726"/>
                      </a:lnTo>
                      <a:lnTo>
                        <a:pt x="305" y="1745"/>
                      </a:lnTo>
                      <a:lnTo>
                        <a:pt x="351" y="1750"/>
                      </a:lnTo>
                      <a:lnTo>
                        <a:pt x="352" y="1807"/>
                      </a:lnTo>
                      <a:lnTo>
                        <a:pt x="364" y="1847"/>
                      </a:lnTo>
                      <a:lnTo>
                        <a:pt x="367" y="1894"/>
                      </a:lnTo>
                      <a:lnTo>
                        <a:pt x="376" y="1924"/>
                      </a:lnTo>
                      <a:lnTo>
                        <a:pt x="418" y="1922"/>
                      </a:lnTo>
                      <a:lnTo>
                        <a:pt x="462" y="1952"/>
                      </a:lnTo>
                      <a:lnTo>
                        <a:pt x="467" y="2018"/>
                      </a:lnTo>
                      <a:lnTo>
                        <a:pt x="442" y="2042"/>
                      </a:lnTo>
                      <a:lnTo>
                        <a:pt x="398" y="2024"/>
                      </a:lnTo>
                      <a:lnTo>
                        <a:pt x="315" y="2049"/>
                      </a:lnTo>
                      <a:lnTo>
                        <a:pt x="299" y="2067"/>
                      </a:lnTo>
                      <a:lnTo>
                        <a:pt x="246" y="2089"/>
                      </a:lnTo>
                      <a:lnTo>
                        <a:pt x="229" y="2122"/>
                      </a:lnTo>
                      <a:lnTo>
                        <a:pt x="238" y="2152"/>
                      </a:lnTo>
                      <a:lnTo>
                        <a:pt x="212" y="2188"/>
                      </a:lnTo>
                      <a:lnTo>
                        <a:pt x="228" y="2230"/>
                      </a:lnTo>
                      <a:lnTo>
                        <a:pt x="220" y="2289"/>
                      </a:lnTo>
                      <a:lnTo>
                        <a:pt x="221" y="2317"/>
                      </a:lnTo>
                      <a:lnTo>
                        <a:pt x="241" y="2317"/>
                      </a:lnTo>
                      <a:lnTo>
                        <a:pt x="240" y="2342"/>
                      </a:lnTo>
                      <a:lnTo>
                        <a:pt x="255" y="2349"/>
                      </a:lnTo>
                      <a:lnTo>
                        <a:pt x="305" y="2319"/>
                      </a:lnTo>
                      <a:lnTo>
                        <a:pt x="344" y="2316"/>
                      </a:lnTo>
                      <a:lnTo>
                        <a:pt x="346" y="2332"/>
                      </a:lnTo>
                      <a:lnTo>
                        <a:pt x="360" y="2326"/>
                      </a:lnTo>
                      <a:lnTo>
                        <a:pt x="385" y="2306"/>
                      </a:lnTo>
                      <a:lnTo>
                        <a:pt x="422" y="2308"/>
                      </a:lnTo>
                      <a:lnTo>
                        <a:pt x="439" y="2314"/>
                      </a:lnTo>
                      <a:lnTo>
                        <a:pt x="468" y="2306"/>
                      </a:lnTo>
                      <a:lnTo>
                        <a:pt x="489" y="2308"/>
                      </a:lnTo>
                      <a:lnTo>
                        <a:pt x="508" y="2308"/>
                      </a:lnTo>
                      <a:lnTo>
                        <a:pt x="511" y="2290"/>
                      </a:lnTo>
                      <a:lnTo>
                        <a:pt x="526" y="2272"/>
                      </a:lnTo>
                      <a:lnTo>
                        <a:pt x="560" y="2295"/>
                      </a:lnTo>
                      <a:lnTo>
                        <a:pt x="583" y="2295"/>
                      </a:lnTo>
                      <a:lnTo>
                        <a:pt x="586" y="2280"/>
                      </a:lnTo>
                      <a:lnTo>
                        <a:pt x="605" y="2284"/>
                      </a:lnTo>
                      <a:lnTo>
                        <a:pt x="615" y="2303"/>
                      </a:lnTo>
                      <a:lnTo>
                        <a:pt x="642" y="2303"/>
                      </a:lnTo>
                      <a:lnTo>
                        <a:pt x="665" y="2320"/>
                      </a:lnTo>
                      <a:lnTo>
                        <a:pt x="693" y="2320"/>
                      </a:lnTo>
                      <a:lnTo>
                        <a:pt x="731" y="2282"/>
                      </a:lnTo>
                      <a:lnTo>
                        <a:pt x="777" y="2282"/>
                      </a:lnTo>
                      <a:lnTo>
                        <a:pt x="804" y="2290"/>
                      </a:lnTo>
                      <a:lnTo>
                        <a:pt x="830" y="2274"/>
                      </a:lnTo>
                      <a:lnTo>
                        <a:pt x="858" y="2274"/>
                      </a:lnTo>
                      <a:lnTo>
                        <a:pt x="863" y="2261"/>
                      </a:lnTo>
                      <a:lnTo>
                        <a:pt x="875" y="2271"/>
                      </a:lnTo>
                      <a:lnTo>
                        <a:pt x="924" y="2277"/>
                      </a:lnTo>
                      <a:lnTo>
                        <a:pt x="965" y="2262"/>
                      </a:lnTo>
                      <a:lnTo>
                        <a:pt x="1016" y="2261"/>
                      </a:lnTo>
                      <a:lnTo>
                        <a:pt x="1053" y="2289"/>
                      </a:lnTo>
                      <a:lnTo>
                        <a:pt x="1067" y="2327"/>
                      </a:lnTo>
                      <a:lnTo>
                        <a:pt x="1062" y="2355"/>
                      </a:lnTo>
                      <a:lnTo>
                        <a:pt x="1067" y="2361"/>
                      </a:lnTo>
                      <a:lnTo>
                        <a:pt x="1059" y="2364"/>
                      </a:lnTo>
                      <a:lnTo>
                        <a:pt x="1059" y="2377"/>
                      </a:lnTo>
                      <a:lnTo>
                        <a:pt x="1088" y="2378"/>
                      </a:lnTo>
                      <a:lnTo>
                        <a:pt x="1138" y="2355"/>
                      </a:lnTo>
                      <a:lnTo>
                        <a:pt x="1137" y="2390"/>
                      </a:lnTo>
                      <a:lnTo>
                        <a:pt x="1175" y="2433"/>
                      </a:lnTo>
                      <a:lnTo>
                        <a:pt x="1184" y="2494"/>
                      </a:lnTo>
                      <a:lnTo>
                        <a:pt x="1192" y="2500"/>
                      </a:lnTo>
                      <a:lnTo>
                        <a:pt x="1189" y="2524"/>
                      </a:lnTo>
                      <a:lnTo>
                        <a:pt x="1177" y="2532"/>
                      </a:lnTo>
                      <a:lnTo>
                        <a:pt x="1187" y="2536"/>
                      </a:lnTo>
                      <a:lnTo>
                        <a:pt x="1202" y="2536"/>
                      </a:lnTo>
                      <a:lnTo>
                        <a:pt x="1213" y="2572"/>
                      </a:lnTo>
                      <a:lnTo>
                        <a:pt x="1244" y="2570"/>
                      </a:lnTo>
                      <a:lnTo>
                        <a:pt x="1293" y="2569"/>
                      </a:lnTo>
                      <a:lnTo>
                        <a:pt x="1354" y="2599"/>
                      </a:lnTo>
                      <a:lnTo>
                        <a:pt x="1350" y="2619"/>
                      </a:lnTo>
                      <a:lnTo>
                        <a:pt x="1378" y="260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iṥlïdê">
                  <a:extLst>
                    <a:ext uri="{FF2B5EF4-FFF2-40B4-BE49-F238E27FC236}">
                      <a16:creationId xmlns:a16="http://schemas.microsoft.com/office/drawing/2014/main" id="{46D0E667-67B8-4842-9861-7678193824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56177" y="3939572"/>
                  <a:ext cx="203931" cy="167560"/>
                </a:xfrm>
                <a:custGeom>
                  <a:avLst/>
                  <a:gdLst>
                    <a:gd name="T0" fmla="*/ 623 w 1252"/>
                    <a:gd name="T1" fmla="*/ 1018 h 1030"/>
                    <a:gd name="T2" fmla="*/ 724 w 1252"/>
                    <a:gd name="T3" fmla="*/ 889 h 1030"/>
                    <a:gd name="T4" fmla="*/ 789 w 1252"/>
                    <a:gd name="T5" fmla="*/ 846 h 1030"/>
                    <a:gd name="T6" fmla="*/ 919 w 1252"/>
                    <a:gd name="T7" fmla="*/ 908 h 1030"/>
                    <a:gd name="T8" fmla="*/ 1014 w 1252"/>
                    <a:gd name="T9" fmla="*/ 900 h 1030"/>
                    <a:gd name="T10" fmla="*/ 1075 w 1252"/>
                    <a:gd name="T11" fmla="*/ 944 h 1030"/>
                    <a:gd name="T12" fmla="*/ 1195 w 1252"/>
                    <a:gd name="T13" fmla="*/ 934 h 1030"/>
                    <a:gd name="T14" fmla="*/ 1229 w 1252"/>
                    <a:gd name="T15" fmla="*/ 968 h 1030"/>
                    <a:gd name="T16" fmla="*/ 1241 w 1252"/>
                    <a:gd name="T17" fmla="*/ 870 h 1030"/>
                    <a:gd name="T18" fmla="*/ 1177 w 1252"/>
                    <a:gd name="T19" fmla="*/ 784 h 1030"/>
                    <a:gd name="T20" fmla="*/ 1147 w 1252"/>
                    <a:gd name="T21" fmla="*/ 626 h 1030"/>
                    <a:gd name="T22" fmla="*/ 1064 w 1252"/>
                    <a:gd name="T23" fmla="*/ 555 h 1030"/>
                    <a:gd name="T24" fmla="*/ 990 w 1252"/>
                    <a:gd name="T25" fmla="*/ 419 h 1030"/>
                    <a:gd name="T26" fmla="*/ 869 w 1252"/>
                    <a:gd name="T27" fmla="*/ 367 h 1030"/>
                    <a:gd name="T28" fmla="*/ 828 w 1252"/>
                    <a:gd name="T29" fmla="*/ 319 h 1030"/>
                    <a:gd name="T30" fmla="*/ 692 w 1252"/>
                    <a:gd name="T31" fmla="*/ 311 h 1030"/>
                    <a:gd name="T32" fmla="*/ 645 w 1252"/>
                    <a:gd name="T33" fmla="*/ 267 h 1030"/>
                    <a:gd name="T34" fmla="*/ 598 w 1252"/>
                    <a:gd name="T35" fmla="*/ 191 h 1030"/>
                    <a:gd name="T36" fmla="*/ 502 w 1252"/>
                    <a:gd name="T37" fmla="*/ 25 h 1030"/>
                    <a:gd name="T38" fmla="*/ 455 w 1252"/>
                    <a:gd name="T39" fmla="*/ 0 h 1030"/>
                    <a:gd name="T40" fmla="*/ 420 w 1252"/>
                    <a:gd name="T41" fmla="*/ 30 h 1030"/>
                    <a:gd name="T42" fmla="*/ 374 w 1252"/>
                    <a:gd name="T43" fmla="*/ 41 h 1030"/>
                    <a:gd name="T44" fmla="*/ 318 w 1252"/>
                    <a:gd name="T45" fmla="*/ 18 h 1030"/>
                    <a:gd name="T46" fmla="*/ 304 w 1252"/>
                    <a:gd name="T47" fmla="*/ 28 h 1030"/>
                    <a:gd name="T48" fmla="*/ 193 w 1252"/>
                    <a:gd name="T49" fmla="*/ 120 h 1030"/>
                    <a:gd name="T50" fmla="*/ 82 w 1252"/>
                    <a:gd name="T51" fmla="*/ 173 h 1030"/>
                    <a:gd name="T52" fmla="*/ 7 w 1252"/>
                    <a:gd name="T53" fmla="*/ 297 h 1030"/>
                    <a:gd name="T54" fmla="*/ 57 w 1252"/>
                    <a:gd name="T55" fmla="*/ 310 h 1030"/>
                    <a:gd name="T56" fmla="*/ 126 w 1252"/>
                    <a:gd name="T57" fmla="*/ 341 h 1030"/>
                    <a:gd name="T58" fmla="*/ 218 w 1252"/>
                    <a:gd name="T59" fmla="*/ 408 h 1030"/>
                    <a:gd name="T60" fmla="*/ 278 w 1252"/>
                    <a:gd name="T61" fmla="*/ 456 h 1030"/>
                    <a:gd name="T62" fmla="*/ 230 w 1252"/>
                    <a:gd name="T63" fmla="*/ 529 h 1030"/>
                    <a:gd name="T64" fmla="*/ 198 w 1252"/>
                    <a:gd name="T65" fmla="*/ 576 h 1030"/>
                    <a:gd name="T66" fmla="*/ 229 w 1252"/>
                    <a:gd name="T67" fmla="*/ 680 h 1030"/>
                    <a:gd name="T68" fmla="*/ 265 w 1252"/>
                    <a:gd name="T69" fmla="*/ 847 h 1030"/>
                    <a:gd name="T70" fmla="*/ 391 w 1252"/>
                    <a:gd name="T71" fmla="*/ 919 h 1030"/>
                    <a:gd name="T72" fmla="*/ 472 w 1252"/>
                    <a:gd name="T73" fmla="*/ 986 h 1030"/>
                    <a:gd name="T74" fmla="*/ 565 w 1252"/>
                    <a:gd name="T75" fmla="*/ 982 h 1030"/>
                    <a:gd name="T76" fmla="*/ 613 w 1252"/>
                    <a:gd name="T77" fmla="*/ 1030 h 10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252" h="1030">
                      <a:moveTo>
                        <a:pt x="613" y="1030"/>
                      </a:moveTo>
                      <a:lnTo>
                        <a:pt x="623" y="1018"/>
                      </a:lnTo>
                      <a:lnTo>
                        <a:pt x="673" y="934"/>
                      </a:lnTo>
                      <a:lnTo>
                        <a:pt x="724" y="889"/>
                      </a:lnTo>
                      <a:lnTo>
                        <a:pt x="767" y="887"/>
                      </a:lnTo>
                      <a:lnTo>
                        <a:pt x="789" y="846"/>
                      </a:lnTo>
                      <a:lnTo>
                        <a:pt x="825" y="846"/>
                      </a:lnTo>
                      <a:lnTo>
                        <a:pt x="919" y="908"/>
                      </a:lnTo>
                      <a:lnTo>
                        <a:pt x="968" y="882"/>
                      </a:lnTo>
                      <a:lnTo>
                        <a:pt x="1014" y="900"/>
                      </a:lnTo>
                      <a:lnTo>
                        <a:pt x="1032" y="946"/>
                      </a:lnTo>
                      <a:lnTo>
                        <a:pt x="1075" y="944"/>
                      </a:lnTo>
                      <a:lnTo>
                        <a:pt x="1144" y="987"/>
                      </a:lnTo>
                      <a:lnTo>
                        <a:pt x="1195" y="934"/>
                      </a:lnTo>
                      <a:lnTo>
                        <a:pt x="1223" y="944"/>
                      </a:lnTo>
                      <a:lnTo>
                        <a:pt x="1229" y="968"/>
                      </a:lnTo>
                      <a:lnTo>
                        <a:pt x="1252" y="932"/>
                      </a:lnTo>
                      <a:lnTo>
                        <a:pt x="1241" y="870"/>
                      </a:lnTo>
                      <a:lnTo>
                        <a:pt x="1221" y="795"/>
                      </a:lnTo>
                      <a:lnTo>
                        <a:pt x="1177" y="784"/>
                      </a:lnTo>
                      <a:lnTo>
                        <a:pt x="1143" y="708"/>
                      </a:lnTo>
                      <a:lnTo>
                        <a:pt x="1147" y="626"/>
                      </a:lnTo>
                      <a:lnTo>
                        <a:pt x="1122" y="582"/>
                      </a:lnTo>
                      <a:lnTo>
                        <a:pt x="1064" y="555"/>
                      </a:lnTo>
                      <a:lnTo>
                        <a:pt x="1020" y="502"/>
                      </a:lnTo>
                      <a:lnTo>
                        <a:pt x="990" y="419"/>
                      </a:lnTo>
                      <a:lnTo>
                        <a:pt x="934" y="389"/>
                      </a:lnTo>
                      <a:lnTo>
                        <a:pt x="869" y="367"/>
                      </a:lnTo>
                      <a:lnTo>
                        <a:pt x="860" y="327"/>
                      </a:lnTo>
                      <a:lnTo>
                        <a:pt x="828" y="319"/>
                      </a:lnTo>
                      <a:lnTo>
                        <a:pt x="761" y="320"/>
                      </a:lnTo>
                      <a:lnTo>
                        <a:pt x="692" y="311"/>
                      </a:lnTo>
                      <a:lnTo>
                        <a:pt x="674" y="288"/>
                      </a:lnTo>
                      <a:lnTo>
                        <a:pt x="645" y="267"/>
                      </a:lnTo>
                      <a:lnTo>
                        <a:pt x="644" y="222"/>
                      </a:lnTo>
                      <a:lnTo>
                        <a:pt x="598" y="191"/>
                      </a:lnTo>
                      <a:lnTo>
                        <a:pt x="520" y="80"/>
                      </a:lnTo>
                      <a:lnTo>
                        <a:pt x="502" y="25"/>
                      </a:lnTo>
                      <a:lnTo>
                        <a:pt x="476" y="1"/>
                      </a:lnTo>
                      <a:lnTo>
                        <a:pt x="455" y="0"/>
                      </a:lnTo>
                      <a:lnTo>
                        <a:pt x="439" y="17"/>
                      </a:lnTo>
                      <a:lnTo>
                        <a:pt x="420" y="30"/>
                      </a:lnTo>
                      <a:lnTo>
                        <a:pt x="391" y="27"/>
                      </a:lnTo>
                      <a:lnTo>
                        <a:pt x="374" y="41"/>
                      </a:lnTo>
                      <a:lnTo>
                        <a:pt x="341" y="12"/>
                      </a:lnTo>
                      <a:lnTo>
                        <a:pt x="318" y="18"/>
                      </a:lnTo>
                      <a:lnTo>
                        <a:pt x="302" y="27"/>
                      </a:lnTo>
                      <a:lnTo>
                        <a:pt x="304" y="28"/>
                      </a:lnTo>
                      <a:lnTo>
                        <a:pt x="269" y="88"/>
                      </a:lnTo>
                      <a:lnTo>
                        <a:pt x="193" y="120"/>
                      </a:lnTo>
                      <a:lnTo>
                        <a:pt x="71" y="144"/>
                      </a:lnTo>
                      <a:lnTo>
                        <a:pt x="82" y="173"/>
                      </a:lnTo>
                      <a:lnTo>
                        <a:pt x="0" y="229"/>
                      </a:lnTo>
                      <a:lnTo>
                        <a:pt x="7" y="297"/>
                      </a:lnTo>
                      <a:lnTo>
                        <a:pt x="32" y="320"/>
                      </a:lnTo>
                      <a:lnTo>
                        <a:pt x="57" y="310"/>
                      </a:lnTo>
                      <a:lnTo>
                        <a:pt x="92" y="298"/>
                      </a:lnTo>
                      <a:lnTo>
                        <a:pt x="126" y="341"/>
                      </a:lnTo>
                      <a:lnTo>
                        <a:pt x="173" y="381"/>
                      </a:lnTo>
                      <a:lnTo>
                        <a:pt x="218" y="408"/>
                      </a:lnTo>
                      <a:lnTo>
                        <a:pt x="228" y="443"/>
                      </a:lnTo>
                      <a:lnTo>
                        <a:pt x="278" y="456"/>
                      </a:lnTo>
                      <a:lnTo>
                        <a:pt x="279" y="498"/>
                      </a:lnTo>
                      <a:lnTo>
                        <a:pt x="230" y="529"/>
                      </a:lnTo>
                      <a:lnTo>
                        <a:pt x="226" y="564"/>
                      </a:lnTo>
                      <a:lnTo>
                        <a:pt x="198" y="576"/>
                      </a:lnTo>
                      <a:lnTo>
                        <a:pt x="199" y="630"/>
                      </a:lnTo>
                      <a:lnTo>
                        <a:pt x="229" y="680"/>
                      </a:lnTo>
                      <a:lnTo>
                        <a:pt x="256" y="796"/>
                      </a:lnTo>
                      <a:lnTo>
                        <a:pt x="265" y="847"/>
                      </a:lnTo>
                      <a:lnTo>
                        <a:pt x="327" y="903"/>
                      </a:lnTo>
                      <a:lnTo>
                        <a:pt x="391" y="919"/>
                      </a:lnTo>
                      <a:lnTo>
                        <a:pt x="451" y="943"/>
                      </a:lnTo>
                      <a:lnTo>
                        <a:pt x="472" y="986"/>
                      </a:lnTo>
                      <a:lnTo>
                        <a:pt x="523" y="998"/>
                      </a:lnTo>
                      <a:lnTo>
                        <a:pt x="565" y="982"/>
                      </a:lnTo>
                      <a:lnTo>
                        <a:pt x="609" y="993"/>
                      </a:lnTo>
                      <a:lnTo>
                        <a:pt x="613" y="103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íšlîdè">
                  <a:extLst>
                    <a:ext uri="{FF2B5EF4-FFF2-40B4-BE49-F238E27FC236}">
                      <a16:creationId xmlns:a16="http://schemas.microsoft.com/office/drawing/2014/main" id="{0C9BDC59-1EAE-4687-A992-31307BC18B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40542" y="3901904"/>
                  <a:ext cx="368892" cy="307843"/>
                </a:xfrm>
                <a:custGeom>
                  <a:avLst/>
                  <a:gdLst>
                    <a:gd name="T0" fmla="*/ 2098 w 2274"/>
                    <a:gd name="T1" fmla="*/ 177 h 1892"/>
                    <a:gd name="T2" fmla="*/ 2193 w 2274"/>
                    <a:gd name="T3" fmla="*/ 178 h 1892"/>
                    <a:gd name="T4" fmla="*/ 2222 w 2274"/>
                    <a:gd name="T5" fmla="*/ 252 h 1892"/>
                    <a:gd name="T6" fmla="*/ 2138 w 2274"/>
                    <a:gd name="T7" fmla="*/ 351 h 1892"/>
                    <a:gd name="T8" fmla="*/ 1871 w 2274"/>
                    <a:gd name="T9" fmla="*/ 393 h 1892"/>
                    <a:gd name="T10" fmla="*/ 1755 w 2274"/>
                    <a:gd name="T11" fmla="*/ 472 h 1892"/>
                    <a:gd name="T12" fmla="*/ 1802 w 2274"/>
                    <a:gd name="T13" fmla="*/ 687 h 1892"/>
                    <a:gd name="T14" fmla="*/ 1762 w 2274"/>
                    <a:gd name="T15" fmla="*/ 879 h 1892"/>
                    <a:gd name="T16" fmla="*/ 1592 w 2274"/>
                    <a:gd name="T17" fmla="*/ 921 h 1892"/>
                    <a:gd name="T18" fmla="*/ 1605 w 2274"/>
                    <a:gd name="T19" fmla="*/ 1013 h 1892"/>
                    <a:gd name="T20" fmla="*/ 1577 w 2274"/>
                    <a:gd name="T21" fmla="*/ 1111 h 1892"/>
                    <a:gd name="T22" fmla="*/ 1521 w 2274"/>
                    <a:gd name="T23" fmla="*/ 1200 h 1892"/>
                    <a:gd name="T24" fmla="*/ 1495 w 2274"/>
                    <a:gd name="T25" fmla="*/ 1278 h 1892"/>
                    <a:gd name="T26" fmla="*/ 1439 w 2274"/>
                    <a:gd name="T27" fmla="*/ 1366 h 1892"/>
                    <a:gd name="T28" fmla="*/ 1374 w 2274"/>
                    <a:gd name="T29" fmla="*/ 1387 h 1892"/>
                    <a:gd name="T30" fmla="*/ 1303 w 2274"/>
                    <a:gd name="T31" fmla="*/ 1399 h 1892"/>
                    <a:gd name="T32" fmla="*/ 1247 w 2274"/>
                    <a:gd name="T33" fmla="*/ 1483 h 1892"/>
                    <a:gd name="T34" fmla="*/ 1123 w 2274"/>
                    <a:gd name="T35" fmla="*/ 1505 h 1892"/>
                    <a:gd name="T36" fmla="*/ 1071 w 2274"/>
                    <a:gd name="T37" fmla="*/ 1570 h 1892"/>
                    <a:gd name="T38" fmla="*/ 1064 w 2274"/>
                    <a:gd name="T39" fmla="*/ 1701 h 1892"/>
                    <a:gd name="T40" fmla="*/ 1068 w 2274"/>
                    <a:gd name="T41" fmla="*/ 1801 h 1892"/>
                    <a:gd name="T42" fmla="*/ 886 w 2274"/>
                    <a:gd name="T43" fmla="*/ 1836 h 1892"/>
                    <a:gd name="T44" fmla="*/ 713 w 2274"/>
                    <a:gd name="T45" fmla="*/ 1874 h 1892"/>
                    <a:gd name="T46" fmla="*/ 404 w 2274"/>
                    <a:gd name="T47" fmla="*/ 1892 h 1892"/>
                    <a:gd name="T48" fmla="*/ 311 w 2274"/>
                    <a:gd name="T49" fmla="*/ 1631 h 1892"/>
                    <a:gd name="T50" fmla="*/ 271 w 2274"/>
                    <a:gd name="T51" fmla="*/ 1456 h 1892"/>
                    <a:gd name="T52" fmla="*/ 100 w 2274"/>
                    <a:gd name="T53" fmla="*/ 1360 h 1892"/>
                    <a:gd name="T54" fmla="*/ 41 w 2274"/>
                    <a:gd name="T55" fmla="*/ 1168 h 1892"/>
                    <a:gd name="T56" fmla="*/ 88 w 2274"/>
                    <a:gd name="T57" fmla="*/ 1058 h 1892"/>
                    <a:gd name="T58" fmla="*/ 19 w 2274"/>
                    <a:gd name="T59" fmla="*/ 949 h 1892"/>
                    <a:gd name="T60" fmla="*/ 14 w 2274"/>
                    <a:gd name="T61" fmla="*/ 874 h 1892"/>
                    <a:gd name="T62" fmla="*/ 81 w 2274"/>
                    <a:gd name="T63" fmla="*/ 811 h 1892"/>
                    <a:gd name="T64" fmla="*/ 65 w 2274"/>
                    <a:gd name="T65" fmla="*/ 751 h 1892"/>
                    <a:gd name="T66" fmla="*/ 76 w 2274"/>
                    <a:gd name="T67" fmla="*/ 653 h 1892"/>
                    <a:gd name="T68" fmla="*/ 129 w 2274"/>
                    <a:gd name="T69" fmla="*/ 653 h 1892"/>
                    <a:gd name="T70" fmla="*/ 207 w 2274"/>
                    <a:gd name="T71" fmla="*/ 653 h 1892"/>
                    <a:gd name="T72" fmla="*/ 285 w 2274"/>
                    <a:gd name="T73" fmla="*/ 706 h 1892"/>
                    <a:gd name="T74" fmla="*/ 366 w 2274"/>
                    <a:gd name="T75" fmla="*/ 694 h 1892"/>
                    <a:gd name="T76" fmla="*/ 417 w 2274"/>
                    <a:gd name="T77" fmla="*/ 624 h 1892"/>
                    <a:gd name="T78" fmla="*/ 528 w 2274"/>
                    <a:gd name="T79" fmla="*/ 558 h 1892"/>
                    <a:gd name="T80" fmla="*/ 588 w 2274"/>
                    <a:gd name="T81" fmla="*/ 514 h 1892"/>
                    <a:gd name="T82" fmla="*/ 639 w 2274"/>
                    <a:gd name="T83" fmla="*/ 384 h 1892"/>
                    <a:gd name="T84" fmla="*/ 626 w 2274"/>
                    <a:gd name="T85" fmla="*/ 314 h 1892"/>
                    <a:gd name="T86" fmla="*/ 707 w 2274"/>
                    <a:gd name="T87" fmla="*/ 281 h 1892"/>
                    <a:gd name="T88" fmla="*/ 812 w 2274"/>
                    <a:gd name="T89" fmla="*/ 232 h 1892"/>
                    <a:gd name="T90" fmla="*/ 896 w 2274"/>
                    <a:gd name="T91" fmla="*/ 256 h 1892"/>
                    <a:gd name="T92" fmla="*/ 1009 w 2274"/>
                    <a:gd name="T93" fmla="*/ 290 h 1892"/>
                    <a:gd name="T94" fmla="*/ 1090 w 2274"/>
                    <a:gd name="T95" fmla="*/ 268 h 1892"/>
                    <a:gd name="T96" fmla="*/ 1210 w 2274"/>
                    <a:gd name="T97" fmla="*/ 314 h 1892"/>
                    <a:gd name="T98" fmla="*/ 1286 w 2274"/>
                    <a:gd name="T99" fmla="*/ 262 h 1892"/>
                    <a:gd name="T100" fmla="*/ 1341 w 2274"/>
                    <a:gd name="T101" fmla="*/ 281 h 1892"/>
                    <a:gd name="T102" fmla="*/ 1383 w 2274"/>
                    <a:gd name="T103" fmla="*/ 243 h 1892"/>
                    <a:gd name="T104" fmla="*/ 1436 w 2274"/>
                    <a:gd name="T105" fmla="*/ 190 h 1892"/>
                    <a:gd name="T106" fmla="*/ 1495 w 2274"/>
                    <a:gd name="T107" fmla="*/ 206 h 1892"/>
                    <a:gd name="T108" fmla="*/ 1525 w 2274"/>
                    <a:gd name="T109" fmla="*/ 99 h 1892"/>
                    <a:gd name="T110" fmla="*/ 1569 w 2274"/>
                    <a:gd name="T111" fmla="*/ 0 h 1892"/>
                    <a:gd name="T112" fmla="*/ 1670 w 2274"/>
                    <a:gd name="T113" fmla="*/ 37 h 1892"/>
                    <a:gd name="T114" fmla="*/ 1673 w 2274"/>
                    <a:gd name="T115" fmla="*/ 135 h 1892"/>
                    <a:gd name="T116" fmla="*/ 1711 w 2274"/>
                    <a:gd name="T117" fmla="*/ 209 h 1892"/>
                    <a:gd name="T118" fmla="*/ 1744 w 2274"/>
                    <a:gd name="T119" fmla="*/ 345 h 1892"/>
                    <a:gd name="T120" fmla="*/ 1818 w 2274"/>
                    <a:gd name="T121" fmla="*/ 381 h 1892"/>
                    <a:gd name="T122" fmla="*/ 1913 w 2274"/>
                    <a:gd name="T123" fmla="*/ 314 h 1892"/>
                    <a:gd name="T124" fmla="*/ 1971 w 2274"/>
                    <a:gd name="T125" fmla="*/ 238 h 1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2274" h="1892">
                      <a:moveTo>
                        <a:pt x="1971" y="238"/>
                      </a:moveTo>
                      <a:lnTo>
                        <a:pt x="2049" y="188"/>
                      </a:lnTo>
                      <a:lnTo>
                        <a:pt x="2098" y="177"/>
                      </a:lnTo>
                      <a:lnTo>
                        <a:pt x="2107" y="213"/>
                      </a:lnTo>
                      <a:lnTo>
                        <a:pt x="2171" y="206"/>
                      </a:lnTo>
                      <a:lnTo>
                        <a:pt x="2193" y="178"/>
                      </a:lnTo>
                      <a:lnTo>
                        <a:pt x="2266" y="178"/>
                      </a:lnTo>
                      <a:lnTo>
                        <a:pt x="2274" y="207"/>
                      </a:lnTo>
                      <a:lnTo>
                        <a:pt x="2222" y="252"/>
                      </a:lnTo>
                      <a:lnTo>
                        <a:pt x="2249" y="259"/>
                      </a:lnTo>
                      <a:lnTo>
                        <a:pt x="2214" y="319"/>
                      </a:lnTo>
                      <a:lnTo>
                        <a:pt x="2138" y="351"/>
                      </a:lnTo>
                      <a:lnTo>
                        <a:pt x="1968" y="385"/>
                      </a:lnTo>
                      <a:lnTo>
                        <a:pt x="1928" y="363"/>
                      </a:lnTo>
                      <a:lnTo>
                        <a:pt x="1871" y="393"/>
                      </a:lnTo>
                      <a:lnTo>
                        <a:pt x="1829" y="430"/>
                      </a:lnTo>
                      <a:lnTo>
                        <a:pt x="1782" y="430"/>
                      </a:lnTo>
                      <a:lnTo>
                        <a:pt x="1755" y="472"/>
                      </a:lnTo>
                      <a:lnTo>
                        <a:pt x="1723" y="504"/>
                      </a:lnTo>
                      <a:lnTo>
                        <a:pt x="1797" y="613"/>
                      </a:lnTo>
                      <a:lnTo>
                        <a:pt x="1802" y="687"/>
                      </a:lnTo>
                      <a:lnTo>
                        <a:pt x="1720" y="793"/>
                      </a:lnTo>
                      <a:lnTo>
                        <a:pt x="1762" y="832"/>
                      </a:lnTo>
                      <a:lnTo>
                        <a:pt x="1762" y="879"/>
                      </a:lnTo>
                      <a:lnTo>
                        <a:pt x="1718" y="946"/>
                      </a:lnTo>
                      <a:lnTo>
                        <a:pt x="1654" y="946"/>
                      </a:lnTo>
                      <a:lnTo>
                        <a:pt x="1592" y="921"/>
                      </a:lnTo>
                      <a:lnTo>
                        <a:pt x="1551" y="948"/>
                      </a:lnTo>
                      <a:lnTo>
                        <a:pt x="1569" y="992"/>
                      </a:lnTo>
                      <a:lnTo>
                        <a:pt x="1605" y="1013"/>
                      </a:lnTo>
                      <a:lnTo>
                        <a:pt x="1626" y="1059"/>
                      </a:lnTo>
                      <a:lnTo>
                        <a:pt x="1618" y="1089"/>
                      </a:lnTo>
                      <a:lnTo>
                        <a:pt x="1577" y="1111"/>
                      </a:lnTo>
                      <a:lnTo>
                        <a:pt x="1539" y="1115"/>
                      </a:lnTo>
                      <a:lnTo>
                        <a:pt x="1526" y="1139"/>
                      </a:lnTo>
                      <a:lnTo>
                        <a:pt x="1521" y="1200"/>
                      </a:lnTo>
                      <a:lnTo>
                        <a:pt x="1509" y="1239"/>
                      </a:lnTo>
                      <a:lnTo>
                        <a:pt x="1507" y="1263"/>
                      </a:lnTo>
                      <a:lnTo>
                        <a:pt x="1495" y="1278"/>
                      </a:lnTo>
                      <a:lnTo>
                        <a:pt x="1509" y="1353"/>
                      </a:lnTo>
                      <a:lnTo>
                        <a:pt x="1472" y="1408"/>
                      </a:lnTo>
                      <a:lnTo>
                        <a:pt x="1439" y="1366"/>
                      </a:lnTo>
                      <a:lnTo>
                        <a:pt x="1419" y="1366"/>
                      </a:lnTo>
                      <a:lnTo>
                        <a:pt x="1416" y="1390"/>
                      </a:lnTo>
                      <a:lnTo>
                        <a:pt x="1374" y="1387"/>
                      </a:lnTo>
                      <a:lnTo>
                        <a:pt x="1354" y="1374"/>
                      </a:lnTo>
                      <a:lnTo>
                        <a:pt x="1314" y="1378"/>
                      </a:lnTo>
                      <a:lnTo>
                        <a:pt x="1303" y="1399"/>
                      </a:lnTo>
                      <a:lnTo>
                        <a:pt x="1238" y="1449"/>
                      </a:lnTo>
                      <a:lnTo>
                        <a:pt x="1267" y="1458"/>
                      </a:lnTo>
                      <a:lnTo>
                        <a:pt x="1247" y="1483"/>
                      </a:lnTo>
                      <a:lnTo>
                        <a:pt x="1185" y="1510"/>
                      </a:lnTo>
                      <a:lnTo>
                        <a:pt x="1164" y="1497"/>
                      </a:lnTo>
                      <a:lnTo>
                        <a:pt x="1123" y="1505"/>
                      </a:lnTo>
                      <a:lnTo>
                        <a:pt x="1111" y="1532"/>
                      </a:lnTo>
                      <a:lnTo>
                        <a:pt x="1104" y="1559"/>
                      </a:lnTo>
                      <a:lnTo>
                        <a:pt x="1071" y="1570"/>
                      </a:lnTo>
                      <a:lnTo>
                        <a:pt x="1049" y="1598"/>
                      </a:lnTo>
                      <a:lnTo>
                        <a:pt x="1051" y="1645"/>
                      </a:lnTo>
                      <a:lnTo>
                        <a:pt x="1064" y="1701"/>
                      </a:lnTo>
                      <a:lnTo>
                        <a:pt x="1061" y="1736"/>
                      </a:lnTo>
                      <a:lnTo>
                        <a:pt x="1075" y="1769"/>
                      </a:lnTo>
                      <a:lnTo>
                        <a:pt x="1068" y="1801"/>
                      </a:lnTo>
                      <a:lnTo>
                        <a:pt x="1000" y="1830"/>
                      </a:lnTo>
                      <a:lnTo>
                        <a:pt x="940" y="1829"/>
                      </a:lnTo>
                      <a:lnTo>
                        <a:pt x="886" y="1836"/>
                      </a:lnTo>
                      <a:lnTo>
                        <a:pt x="794" y="1841"/>
                      </a:lnTo>
                      <a:lnTo>
                        <a:pt x="735" y="1857"/>
                      </a:lnTo>
                      <a:lnTo>
                        <a:pt x="713" y="1874"/>
                      </a:lnTo>
                      <a:lnTo>
                        <a:pt x="660" y="1872"/>
                      </a:lnTo>
                      <a:lnTo>
                        <a:pt x="602" y="1888"/>
                      </a:lnTo>
                      <a:lnTo>
                        <a:pt x="404" y="1892"/>
                      </a:lnTo>
                      <a:lnTo>
                        <a:pt x="171" y="1826"/>
                      </a:lnTo>
                      <a:lnTo>
                        <a:pt x="298" y="1651"/>
                      </a:lnTo>
                      <a:lnTo>
                        <a:pt x="311" y="1631"/>
                      </a:lnTo>
                      <a:lnTo>
                        <a:pt x="294" y="1563"/>
                      </a:lnTo>
                      <a:lnTo>
                        <a:pt x="298" y="1515"/>
                      </a:lnTo>
                      <a:lnTo>
                        <a:pt x="271" y="1456"/>
                      </a:lnTo>
                      <a:lnTo>
                        <a:pt x="121" y="1454"/>
                      </a:lnTo>
                      <a:lnTo>
                        <a:pt x="117" y="1391"/>
                      </a:lnTo>
                      <a:lnTo>
                        <a:pt x="100" y="1360"/>
                      </a:lnTo>
                      <a:lnTo>
                        <a:pt x="112" y="1337"/>
                      </a:lnTo>
                      <a:lnTo>
                        <a:pt x="87" y="1256"/>
                      </a:lnTo>
                      <a:lnTo>
                        <a:pt x="41" y="1168"/>
                      </a:lnTo>
                      <a:lnTo>
                        <a:pt x="50" y="1124"/>
                      </a:lnTo>
                      <a:lnTo>
                        <a:pt x="103" y="1058"/>
                      </a:lnTo>
                      <a:lnTo>
                        <a:pt x="88" y="1058"/>
                      </a:lnTo>
                      <a:lnTo>
                        <a:pt x="31" y="1045"/>
                      </a:lnTo>
                      <a:lnTo>
                        <a:pt x="31" y="1011"/>
                      </a:lnTo>
                      <a:lnTo>
                        <a:pt x="19" y="949"/>
                      </a:lnTo>
                      <a:lnTo>
                        <a:pt x="10" y="942"/>
                      </a:lnTo>
                      <a:lnTo>
                        <a:pt x="43" y="897"/>
                      </a:lnTo>
                      <a:lnTo>
                        <a:pt x="14" y="874"/>
                      </a:lnTo>
                      <a:lnTo>
                        <a:pt x="0" y="850"/>
                      </a:lnTo>
                      <a:lnTo>
                        <a:pt x="37" y="841"/>
                      </a:lnTo>
                      <a:lnTo>
                        <a:pt x="81" y="811"/>
                      </a:lnTo>
                      <a:lnTo>
                        <a:pt x="78" y="789"/>
                      </a:lnTo>
                      <a:lnTo>
                        <a:pt x="87" y="780"/>
                      </a:lnTo>
                      <a:lnTo>
                        <a:pt x="65" y="751"/>
                      </a:lnTo>
                      <a:lnTo>
                        <a:pt x="77" y="725"/>
                      </a:lnTo>
                      <a:lnTo>
                        <a:pt x="74" y="701"/>
                      </a:lnTo>
                      <a:lnTo>
                        <a:pt x="76" y="653"/>
                      </a:lnTo>
                      <a:lnTo>
                        <a:pt x="74" y="650"/>
                      </a:lnTo>
                      <a:lnTo>
                        <a:pt x="90" y="644"/>
                      </a:lnTo>
                      <a:lnTo>
                        <a:pt x="129" y="653"/>
                      </a:lnTo>
                      <a:lnTo>
                        <a:pt x="156" y="675"/>
                      </a:lnTo>
                      <a:lnTo>
                        <a:pt x="185" y="675"/>
                      </a:lnTo>
                      <a:lnTo>
                        <a:pt x="207" y="653"/>
                      </a:lnTo>
                      <a:lnTo>
                        <a:pt x="236" y="653"/>
                      </a:lnTo>
                      <a:lnTo>
                        <a:pt x="274" y="682"/>
                      </a:lnTo>
                      <a:lnTo>
                        <a:pt x="285" y="706"/>
                      </a:lnTo>
                      <a:lnTo>
                        <a:pt x="299" y="720"/>
                      </a:lnTo>
                      <a:lnTo>
                        <a:pt x="316" y="701"/>
                      </a:lnTo>
                      <a:lnTo>
                        <a:pt x="366" y="694"/>
                      </a:lnTo>
                      <a:lnTo>
                        <a:pt x="390" y="665"/>
                      </a:lnTo>
                      <a:lnTo>
                        <a:pt x="396" y="644"/>
                      </a:lnTo>
                      <a:lnTo>
                        <a:pt x="417" y="624"/>
                      </a:lnTo>
                      <a:lnTo>
                        <a:pt x="409" y="601"/>
                      </a:lnTo>
                      <a:lnTo>
                        <a:pt x="462" y="572"/>
                      </a:lnTo>
                      <a:lnTo>
                        <a:pt x="528" y="558"/>
                      </a:lnTo>
                      <a:lnTo>
                        <a:pt x="534" y="541"/>
                      </a:lnTo>
                      <a:lnTo>
                        <a:pt x="561" y="520"/>
                      </a:lnTo>
                      <a:lnTo>
                        <a:pt x="588" y="514"/>
                      </a:lnTo>
                      <a:lnTo>
                        <a:pt x="599" y="468"/>
                      </a:lnTo>
                      <a:lnTo>
                        <a:pt x="600" y="425"/>
                      </a:lnTo>
                      <a:lnTo>
                        <a:pt x="639" y="384"/>
                      </a:lnTo>
                      <a:lnTo>
                        <a:pt x="639" y="348"/>
                      </a:lnTo>
                      <a:lnTo>
                        <a:pt x="624" y="335"/>
                      </a:lnTo>
                      <a:lnTo>
                        <a:pt x="626" y="314"/>
                      </a:lnTo>
                      <a:lnTo>
                        <a:pt x="643" y="307"/>
                      </a:lnTo>
                      <a:lnTo>
                        <a:pt x="662" y="292"/>
                      </a:lnTo>
                      <a:lnTo>
                        <a:pt x="707" y="281"/>
                      </a:lnTo>
                      <a:lnTo>
                        <a:pt x="720" y="282"/>
                      </a:lnTo>
                      <a:lnTo>
                        <a:pt x="772" y="244"/>
                      </a:lnTo>
                      <a:lnTo>
                        <a:pt x="812" y="232"/>
                      </a:lnTo>
                      <a:lnTo>
                        <a:pt x="847" y="253"/>
                      </a:lnTo>
                      <a:lnTo>
                        <a:pt x="884" y="244"/>
                      </a:lnTo>
                      <a:lnTo>
                        <a:pt x="896" y="256"/>
                      </a:lnTo>
                      <a:lnTo>
                        <a:pt x="952" y="242"/>
                      </a:lnTo>
                      <a:lnTo>
                        <a:pt x="989" y="258"/>
                      </a:lnTo>
                      <a:lnTo>
                        <a:pt x="1009" y="290"/>
                      </a:lnTo>
                      <a:lnTo>
                        <a:pt x="1033" y="291"/>
                      </a:lnTo>
                      <a:lnTo>
                        <a:pt x="1061" y="264"/>
                      </a:lnTo>
                      <a:lnTo>
                        <a:pt x="1090" y="268"/>
                      </a:lnTo>
                      <a:lnTo>
                        <a:pt x="1127" y="316"/>
                      </a:lnTo>
                      <a:lnTo>
                        <a:pt x="1154" y="326"/>
                      </a:lnTo>
                      <a:lnTo>
                        <a:pt x="1210" y="314"/>
                      </a:lnTo>
                      <a:lnTo>
                        <a:pt x="1247" y="293"/>
                      </a:lnTo>
                      <a:lnTo>
                        <a:pt x="1266" y="267"/>
                      </a:lnTo>
                      <a:lnTo>
                        <a:pt x="1286" y="262"/>
                      </a:lnTo>
                      <a:lnTo>
                        <a:pt x="1305" y="244"/>
                      </a:lnTo>
                      <a:lnTo>
                        <a:pt x="1323" y="256"/>
                      </a:lnTo>
                      <a:lnTo>
                        <a:pt x="1341" y="281"/>
                      </a:lnTo>
                      <a:lnTo>
                        <a:pt x="1401" y="286"/>
                      </a:lnTo>
                      <a:lnTo>
                        <a:pt x="1399" y="258"/>
                      </a:lnTo>
                      <a:lnTo>
                        <a:pt x="1383" y="243"/>
                      </a:lnTo>
                      <a:lnTo>
                        <a:pt x="1385" y="219"/>
                      </a:lnTo>
                      <a:lnTo>
                        <a:pt x="1422" y="209"/>
                      </a:lnTo>
                      <a:lnTo>
                        <a:pt x="1436" y="190"/>
                      </a:lnTo>
                      <a:lnTo>
                        <a:pt x="1453" y="190"/>
                      </a:lnTo>
                      <a:lnTo>
                        <a:pt x="1458" y="209"/>
                      </a:lnTo>
                      <a:lnTo>
                        <a:pt x="1495" y="206"/>
                      </a:lnTo>
                      <a:lnTo>
                        <a:pt x="1519" y="169"/>
                      </a:lnTo>
                      <a:lnTo>
                        <a:pt x="1510" y="122"/>
                      </a:lnTo>
                      <a:lnTo>
                        <a:pt x="1525" y="99"/>
                      </a:lnTo>
                      <a:lnTo>
                        <a:pt x="1545" y="79"/>
                      </a:lnTo>
                      <a:lnTo>
                        <a:pt x="1552" y="31"/>
                      </a:lnTo>
                      <a:lnTo>
                        <a:pt x="1569" y="0"/>
                      </a:lnTo>
                      <a:lnTo>
                        <a:pt x="1610" y="0"/>
                      </a:lnTo>
                      <a:lnTo>
                        <a:pt x="1639" y="21"/>
                      </a:lnTo>
                      <a:lnTo>
                        <a:pt x="1670" y="37"/>
                      </a:lnTo>
                      <a:lnTo>
                        <a:pt x="1670" y="64"/>
                      </a:lnTo>
                      <a:lnTo>
                        <a:pt x="1663" y="103"/>
                      </a:lnTo>
                      <a:lnTo>
                        <a:pt x="1673" y="135"/>
                      </a:lnTo>
                      <a:lnTo>
                        <a:pt x="1701" y="134"/>
                      </a:lnTo>
                      <a:lnTo>
                        <a:pt x="1713" y="166"/>
                      </a:lnTo>
                      <a:lnTo>
                        <a:pt x="1711" y="209"/>
                      </a:lnTo>
                      <a:lnTo>
                        <a:pt x="1716" y="244"/>
                      </a:lnTo>
                      <a:lnTo>
                        <a:pt x="1718" y="311"/>
                      </a:lnTo>
                      <a:lnTo>
                        <a:pt x="1744" y="345"/>
                      </a:lnTo>
                      <a:lnTo>
                        <a:pt x="1744" y="368"/>
                      </a:lnTo>
                      <a:lnTo>
                        <a:pt x="1775" y="381"/>
                      </a:lnTo>
                      <a:lnTo>
                        <a:pt x="1818" y="381"/>
                      </a:lnTo>
                      <a:lnTo>
                        <a:pt x="1848" y="359"/>
                      </a:lnTo>
                      <a:lnTo>
                        <a:pt x="1854" y="342"/>
                      </a:lnTo>
                      <a:lnTo>
                        <a:pt x="1913" y="314"/>
                      </a:lnTo>
                      <a:lnTo>
                        <a:pt x="1941" y="289"/>
                      </a:lnTo>
                      <a:lnTo>
                        <a:pt x="1948" y="258"/>
                      </a:lnTo>
                      <a:lnTo>
                        <a:pt x="1971" y="23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íś1ïďè">
                  <a:extLst>
                    <a:ext uri="{FF2B5EF4-FFF2-40B4-BE49-F238E27FC236}">
                      <a16:creationId xmlns:a16="http://schemas.microsoft.com/office/drawing/2014/main" id="{44452F1E-5A13-42ED-A4D2-DE4E64E6AF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75531" y="3883718"/>
                  <a:ext cx="568925" cy="458519"/>
                </a:xfrm>
                <a:custGeom>
                  <a:avLst/>
                  <a:gdLst>
                    <a:gd name="T0" fmla="*/ 148 w 3505"/>
                    <a:gd name="T1" fmla="*/ 58 h 2823"/>
                    <a:gd name="T2" fmla="*/ 315 w 3505"/>
                    <a:gd name="T3" fmla="*/ 180 h 2823"/>
                    <a:gd name="T4" fmla="*/ 435 w 3505"/>
                    <a:gd name="T5" fmla="*/ 182 h 2823"/>
                    <a:gd name="T6" fmla="*/ 529 w 3505"/>
                    <a:gd name="T7" fmla="*/ 91 h 2823"/>
                    <a:gd name="T8" fmla="*/ 646 w 3505"/>
                    <a:gd name="T9" fmla="*/ 24 h 2823"/>
                    <a:gd name="T10" fmla="*/ 682 w 3505"/>
                    <a:gd name="T11" fmla="*/ 103 h 2823"/>
                    <a:gd name="T12" fmla="*/ 760 w 3505"/>
                    <a:gd name="T13" fmla="*/ 259 h 2823"/>
                    <a:gd name="T14" fmla="*/ 839 w 3505"/>
                    <a:gd name="T15" fmla="*/ 322 h 2823"/>
                    <a:gd name="T16" fmla="*/ 907 w 3505"/>
                    <a:gd name="T17" fmla="*/ 458 h 2823"/>
                    <a:gd name="T18" fmla="*/ 1081 w 3505"/>
                    <a:gd name="T19" fmla="*/ 480 h 2823"/>
                    <a:gd name="T20" fmla="*/ 1346 w 3505"/>
                    <a:gd name="T21" fmla="*/ 617 h 2823"/>
                    <a:gd name="T22" fmla="*/ 1731 w 3505"/>
                    <a:gd name="T23" fmla="*/ 589 h 2823"/>
                    <a:gd name="T24" fmla="*/ 1821 w 3505"/>
                    <a:gd name="T25" fmla="*/ 437 h 2823"/>
                    <a:gd name="T26" fmla="*/ 2030 w 3505"/>
                    <a:gd name="T27" fmla="*/ 287 h 2823"/>
                    <a:gd name="T28" fmla="*/ 2213 w 3505"/>
                    <a:gd name="T29" fmla="*/ 263 h 2823"/>
                    <a:gd name="T30" fmla="*/ 2482 w 3505"/>
                    <a:gd name="T31" fmla="*/ 370 h 2823"/>
                    <a:gd name="T32" fmla="*/ 2648 w 3505"/>
                    <a:gd name="T33" fmla="*/ 459 h 2823"/>
                    <a:gd name="T34" fmla="*/ 2927 w 3505"/>
                    <a:gd name="T35" fmla="*/ 643 h 2823"/>
                    <a:gd name="T36" fmla="*/ 2942 w 3505"/>
                    <a:gd name="T37" fmla="*/ 815 h 2823"/>
                    <a:gd name="T38" fmla="*/ 2949 w 3505"/>
                    <a:gd name="T39" fmla="*/ 925 h 2823"/>
                    <a:gd name="T40" fmla="*/ 2878 w 3505"/>
                    <a:gd name="T41" fmla="*/ 1056 h 2823"/>
                    <a:gd name="T42" fmla="*/ 2971 w 3505"/>
                    <a:gd name="T43" fmla="*/ 1172 h 2823"/>
                    <a:gd name="T44" fmla="*/ 2968 w 3505"/>
                    <a:gd name="T45" fmla="*/ 1474 h 2823"/>
                    <a:gd name="T46" fmla="*/ 3162 w 3505"/>
                    <a:gd name="T47" fmla="*/ 1677 h 2823"/>
                    <a:gd name="T48" fmla="*/ 3146 w 3505"/>
                    <a:gd name="T49" fmla="*/ 2098 h 2823"/>
                    <a:gd name="T50" fmla="*/ 3338 w 3505"/>
                    <a:gd name="T51" fmla="*/ 2203 h 2823"/>
                    <a:gd name="T52" fmla="*/ 3405 w 3505"/>
                    <a:gd name="T53" fmla="*/ 2371 h 2823"/>
                    <a:gd name="T54" fmla="*/ 3480 w 3505"/>
                    <a:gd name="T55" fmla="*/ 2519 h 2823"/>
                    <a:gd name="T56" fmla="*/ 3267 w 3505"/>
                    <a:gd name="T57" fmla="*/ 2599 h 2823"/>
                    <a:gd name="T58" fmla="*/ 3259 w 3505"/>
                    <a:gd name="T59" fmla="*/ 2794 h 2823"/>
                    <a:gd name="T60" fmla="*/ 3116 w 3505"/>
                    <a:gd name="T61" fmla="*/ 2787 h 2823"/>
                    <a:gd name="T62" fmla="*/ 3034 w 3505"/>
                    <a:gd name="T63" fmla="*/ 2772 h 2823"/>
                    <a:gd name="T64" fmla="*/ 2766 w 3505"/>
                    <a:gd name="T65" fmla="*/ 2747 h 2823"/>
                    <a:gd name="T66" fmla="*/ 2597 w 3505"/>
                    <a:gd name="T67" fmla="*/ 2713 h 2823"/>
                    <a:gd name="T68" fmla="*/ 2445 w 3505"/>
                    <a:gd name="T69" fmla="*/ 2573 h 2823"/>
                    <a:gd name="T70" fmla="*/ 2376 w 3505"/>
                    <a:gd name="T71" fmla="*/ 2438 h 2823"/>
                    <a:gd name="T72" fmla="*/ 2199 w 3505"/>
                    <a:gd name="T73" fmla="*/ 2460 h 2823"/>
                    <a:gd name="T74" fmla="*/ 1942 w 3505"/>
                    <a:gd name="T75" fmla="*/ 2514 h 2823"/>
                    <a:gd name="T76" fmla="*/ 1768 w 3505"/>
                    <a:gd name="T77" fmla="*/ 2454 h 2823"/>
                    <a:gd name="T78" fmla="*/ 1662 w 3505"/>
                    <a:gd name="T79" fmla="*/ 2355 h 2823"/>
                    <a:gd name="T80" fmla="*/ 1476 w 3505"/>
                    <a:gd name="T81" fmla="*/ 2314 h 2823"/>
                    <a:gd name="T82" fmla="*/ 1336 w 3505"/>
                    <a:gd name="T83" fmla="*/ 2130 h 2823"/>
                    <a:gd name="T84" fmla="*/ 1323 w 3505"/>
                    <a:gd name="T85" fmla="*/ 2102 h 2823"/>
                    <a:gd name="T86" fmla="*/ 1198 w 3505"/>
                    <a:gd name="T87" fmla="*/ 1881 h 2823"/>
                    <a:gd name="T88" fmla="*/ 1078 w 3505"/>
                    <a:gd name="T89" fmla="*/ 1891 h 2823"/>
                    <a:gd name="T90" fmla="*/ 1018 w 3505"/>
                    <a:gd name="T91" fmla="*/ 1845 h 2823"/>
                    <a:gd name="T92" fmla="*/ 982 w 3505"/>
                    <a:gd name="T93" fmla="*/ 1914 h 2823"/>
                    <a:gd name="T94" fmla="*/ 893 w 3505"/>
                    <a:gd name="T95" fmla="*/ 1852 h 2823"/>
                    <a:gd name="T96" fmla="*/ 786 w 3505"/>
                    <a:gd name="T97" fmla="*/ 1628 h 2823"/>
                    <a:gd name="T98" fmla="*/ 702 w 3505"/>
                    <a:gd name="T99" fmla="*/ 1427 h 2823"/>
                    <a:gd name="T100" fmla="*/ 474 w 3505"/>
                    <a:gd name="T101" fmla="*/ 1339 h 2823"/>
                    <a:gd name="T102" fmla="*/ 440 w 3505"/>
                    <a:gd name="T103" fmla="*/ 1213 h 2823"/>
                    <a:gd name="T104" fmla="*/ 375 w 3505"/>
                    <a:gd name="T105" fmla="*/ 1137 h 2823"/>
                    <a:gd name="T106" fmla="*/ 400 w 3505"/>
                    <a:gd name="T107" fmla="*/ 964 h 2823"/>
                    <a:gd name="T108" fmla="*/ 425 w 3505"/>
                    <a:gd name="T109" fmla="*/ 843 h 2823"/>
                    <a:gd name="T110" fmla="*/ 451 w 3505"/>
                    <a:gd name="T111" fmla="*/ 798 h 2823"/>
                    <a:gd name="T112" fmla="*/ 274 w 3505"/>
                    <a:gd name="T113" fmla="*/ 741 h 2823"/>
                    <a:gd name="T114" fmla="*/ 200 w 3505"/>
                    <a:gd name="T115" fmla="*/ 604 h 2823"/>
                    <a:gd name="T116" fmla="*/ 142 w 3505"/>
                    <a:gd name="T117" fmla="*/ 489 h 2823"/>
                    <a:gd name="T118" fmla="*/ 82 w 3505"/>
                    <a:gd name="T119" fmla="*/ 285 h 2823"/>
                    <a:gd name="T120" fmla="*/ 19 w 3505"/>
                    <a:gd name="T121" fmla="*/ 116 h 2823"/>
                    <a:gd name="T122" fmla="*/ 83 w 3505"/>
                    <a:gd name="T123" fmla="*/ 0 h 28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505" h="2823">
                      <a:moveTo>
                        <a:pt x="83" y="0"/>
                      </a:moveTo>
                      <a:lnTo>
                        <a:pt x="90" y="0"/>
                      </a:lnTo>
                      <a:lnTo>
                        <a:pt x="115" y="29"/>
                      </a:lnTo>
                      <a:lnTo>
                        <a:pt x="137" y="27"/>
                      </a:lnTo>
                      <a:lnTo>
                        <a:pt x="148" y="58"/>
                      </a:lnTo>
                      <a:lnTo>
                        <a:pt x="146" y="82"/>
                      </a:lnTo>
                      <a:lnTo>
                        <a:pt x="221" y="124"/>
                      </a:lnTo>
                      <a:lnTo>
                        <a:pt x="226" y="156"/>
                      </a:lnTo>
                      <a:lnTo>
                        <a:pt x="270" y="179"/>
                      </a:lnTo>
                      <a:lnTo>
                        <a:pt x="315" y="180"/>
                      </a:lnTo>
                      <a:lnTo>
                        <a:pt x="364" y="208"/>
                      </a:lnTo>
                      <a:lnTo>
                        <a:pt x="373" y="180"/>
                      </a:lnTo>
                      <a:lnTo>
                        <a:pt x="373" y="180"/>
                      </a:lnTo>
                      <a:lnTo>
                        <a:pt x="411" y="174"/>
                      </a:lnTo>
                      <a:lnTo>
                        <a:pt x="435" y="182"/>
                      </a:lnTo>
                      <a:lnTo>
                        <a:pt x="465" y="169"/>
                      </a:lnTo>
                      <a:lnTo>
                        <a:pt x="471" y="148"/>
                      </a:lnTo>
                      <a:lnTo>
                        <a:pt x="483" y="132"/>
                      </a:lnTo>
                      <a:lnTo>
                        <a:pt x="500" y="131"/>
                      </a:lnTo>
                      <a:lnTo>
                        <a:pt x="529" y="91"/>
                      </a:lnTo>
                      <a:lnTo>
                        <a:pt x="550" y="81"/>
                      </a:lnTo>
                      <a:lnTo>
                        <a:pt x="571" y="53"/>
                      </a:lnTo>
                      <a:lnTo>
                        <a:pt x="596" y="47"/>
                      </a:lnTo>
                      <a:lnTo>
                        <a:pt x="628" y="24"/>
                      </a:lnTo>
                      <a:lnTo>
                        <a:pt x="646" y="24"/>
                      </a:lnTo>
                      <a:lnTo>
                        <a:pt x="649" y="34"/>
                      </a:lnTo>
                      <a:lnTo>
                        <a:pt x="665" y="38"/>
                      </a:lnTo>
                      <a:lnTo>
                        <a:pt x="680" y="63"/>
                      </a:lnTo>
                      <a:lnTo>
                        <a:pt x="703" y="87"/>
                      </a:lnTo>
                      <a:lnTo>
                        <a:pt x="682" y="103"/>
                      </a:lnTo>
                      <a:lnTo>
                        <a:pt x="691" y="120"/>
                      </a:lnTo>
                      <a:lnTo>
                        <a:pt x="731" y="145"/>
                      </a:lnTo>
                      <a:lnTo>
                        <a:pt x="675" y="183"/>
                      </a:lnTo>
                      <a:lnTo>
                        <a:pt x="733" y="246"/>
                      </a:lnTo>
                      <a:lnTo>
                        <a:pt x="760" y="259"/>
                      </a:lnTo>
                      <a:lnTo>
                        <a:pt x="772" y="279"/>
                      </a:lnTo>
                      <a:lnTo>
                        <a:pt x="800" y="285"/>
                      </a:lnTo>
                      <a:lnTo>
                        <a:pt x="815" y="276"/>
                      </a:lnTo>
                      <a:lnTo>
                        <a:pt x="815" y="286"/>
                      </a:lnTo>
                      <a:lnTo>
                        <a:pt x="839" y="322"/>
                      </a:lnTo>
                      <a:lnTo>
                        <a:pt x="844" y="363"/>
                      </a:lnTo>
                      <a:lnTo>
                        <a:pt x="836" y="402"/>
                      </a:lnTo>
                      <a:lnTo>
                        <a:pt x="848" y="419"/>
                      </a:lnTo>
                      <a:lnTo>
                        <a:pt x="873" y="422"/>
                      </a:lnTo>
                      <a:lnTo>
                        <a:pt x="907" y="458"/>
                      </a:lnTo>
                      <a:lnTo>
                        <a:pt x="947" y="458"/>
                      </a:lnTo>
                      <a:lnTo>
                        <a:pt x="976" y="468"/>
                      </a:lnTo>
                      <a:lnTo>
                        <a:pt x="1016" y="452"/>
                      </a:lnTo>
                      <a:lnTo>
                        <a:pt x="1056" y="478"/>
                      </a:lnTo>
                      <a:lnTo>
                        <a:pt x="1081" y="480"/>
                      </a:lnTo>
                      <a:lnTo>
                        <a:pt x="1092" y="517"/>
                      </a:lnTo>
                      <a:lnTo>
                        <a:pt x="1118" y="549"/>
                      </a:lnTo>
                      <a:lnTo>
                        <a:pt x="1204" y="583"/>
                      </a:lnTo>
                      <a:lnTo>
                        <a:pt x="1242" y="587"/>
                      </a:lnTo>
                      <a:lnTo>
                        <a:pt x="1346" y="617"/>
                      </a:lnTo>
                      <a:lnTo>
                        <a:pt x="1396" y="617"/>
                      </a:lnTo>
                      <a:lnTo>
                        <a:pt x="1509" y="585"/>
                      </a:lnTo>
                      <a:lnTo>
                        <a:pt x="1595" y="574"/>
                      </a:lnTo>
                      <a:lnTo>
                        <a:pt x="1693" y="582"/>
                      </a:lnTo>
                      <a:lnTo>
                        <a:pt x="1731" y="589"/>
                      </a:lnTo>
                      <a:lnTo>
                        <a:pt x="1744" y="545"/>
                      </a:lnTo>
                      <a:lnTo>
                        <a:pt x="1718" y="507"/>
                      </a:lnTo>
                      <a:lnTo>
                        <a:pt x="1702" y="462"/>
                      </a:lnTo>
                      <a:lnTo>
                        <a:pt x="1737" y="442"/>
                      </a:lnTo>
                      <a:lnTo>
                        <a:pt x="1821" y="437"/>
                      </a:lnTo>
                      <a:lnTo>
                        <a:pt x="1835" y="391"/>
                      </a:lnTo>
                      <a:lnTo>
                        <a:pt x="1858" y="363"/>
                      </a:lnTo>
                      <a:lnTo>
                        <a:pt x="1887" y="361"/>
                      </a:lnTo>
                      <a:lnTo>
                        <a:pt x="1958" y="300"/>
                      </a:lnTo>
                      <a:lnTo>
                        <a:pt x="2030" y="287"/>
                      </a:lnTo>
                      <a:lnTo>
                        <a:pt x="2094" y="300"/>
                      </a:lnTo>
                      <a:lnTo>
                        <a:pt x="2107" y="259"/>
                      </a:lnTo>
                      <a:lnTo>
                        <a:pt x="2141" y="251"/>
                      </a:lnTo>
                      <a:lnTo>
                        <a:pt x="2174" y="264"/>
                      </a:lnTo>
                      <a:lnTo>
                        <a:pt x="2213" y="263"/>
                      </a:lnTo>
                      <a:lnTo>
                        <a:pt x="2275" y="313"/>
                      </a:lnTo>
                      <a:lnTo>
                        <a:pt x="2327" y="327"/>
                      </a:lnTo>
                      <a:lnTo>
                        <a:pt x="2427" y="390"/>
                      </a:lnTo>
                      <a:lnTo>
                        <a:pt x="2455" y="389"/>
                      </a:lnTo>
                      <a:lnTo>
                        <a:pt x="2482" y="370"/>
                      </a:lnTo>
                      <a:lnTo>
                        <a:pt x="2550" y="399"/>
                      </a:lnTo>
                      <a:lnTo>
                        <a:pt x="2586" y="405"/>
                      </a:lnTo>
                      <a:lnTo>
                        <a:pt x="2597" y="456"/>
                      </a:lnTo>
                      <a:lnTo>
                        <a:pt x="2612" y="468"/>
                      </a:lnTo>
                      <a:lnTo>
                        <a:pt x="2648" y="459"/>
                      </a:lnTo>
                      <a:lnTo>
                        <a:pt x="2712" y="474"/>
                      </a:lnTo>
                      <a:lnTo>
                        <a:pt x="2782" y="570"/>
                      </a:lnTo>
                      <a:lnTo>
                        <a:pt x="2857" y="576"/>
                      </a:lnTo>
                      <a:lnTo>
                        <a:pt x="2900" y="594"/>
                      </a:lnTo>
                      <a:lnTo>
                        <a:pt x="2927" y="643"/>
                      </a:lnTo>
                      <a:lnTo>
                        <a:pt x="2914" y="668"/>
                      </a:lnTo>
                      <a:lnTo>
                        <a:pt x="2930" y="710"/>
                      </a:lnTo>
                      <a:lnTo>
                        <a:pt x="2928" y="736"/>
                      </a:lnTo>
                      <a:lnTo>
                        <a:pt x="2944" y="767"/>
                      </a:lnTo>
                      <a:lnTo>
                        <a:pt x="2942" y="815"/>
                      </a:lnTo>
                      <a:lnTo>
                        <a:pt x="2945" y="839"/>
                      </a:lnTo>
                      <a:lnTo>
                        <a:pt x="2933" y="865"/>
                      </a:lnTo>
                      <a:lnTo>
                        <a:pt x="2955" y="894"/>
                      </a:lnTo>
                      <a:lnTo>
                        <a:pt x="2946" y="903"/>
                      </a:lnTo>
                      <a:lnTo>
                        <a:pt x="2949" y="925"/>
                      </a:lnTo>
                      <a:lnTo>
                        <a:pt x="2905" y="955"/>
                      </a:lnTo>
                      <a:lnTo>
                        <a:pt x="2868" y="964"/>
                      </a:lnTo>
                      <a:lnTo>
                        <a:pt x="2882" y="988"/>
                      </a:lnTo>
                      <a:lnTo>
                        <a:pt x="2911" y="1011"/>
                      </a:lnTo>
                      <a:lnTo>
                        <a:pt x="2878" y="1056"/>
                      </a:lnTo>
                      <a:lnTo>
                        <a:pt x="2887" y="1063"/>
                      </a:lnTo>
                      <a:lnTo>
                        <a:pt x="2899" y="1125"/>
                      </a:lnTo>
                      <a:lnTo>
                        <a:pt x="2899" y="1159"/>
                      </a:lnTo>
                      <a:lnTo>
                        <a:pt x="2956" y="1172"/>
                      </a:lnTo>
                      <a:lnTo>
                        <a:pt x="2971" y="1172"/>
                      </a:lnTo>
                      <a:lnTo>
                        <a:pt x="2918" y="1238"/>
                      </a:lnTo>
                      <a:lnTo>
                        <a:pt x="2909" y="1282"/>
                      </a:lnTo>
                      <a:lnTo>
                        <a:pt x="2955" y="1370"/>
                      </a:lnTo>
                      <a:lnTo>
                        <a:pt x="2980" y="1451"/>
                      </a:lnTo>
                      <a:lnTo>
                        <a:pt x="2968" y="1474"/>
                      </a:lnTo>
                      <a:lnTo>
                        <a:pt x="2985" y="1505"/>
                      </a:lnTo>
                      <a:lnTo>
                        <a:pt x="2989" y="1568"/>
                      </a:lnTo>
                      <a:lnTo>
                        <a:pt x="3139" y="1570"/>
                      </a:lnTo>
                      <a:lnTo>
                        <a:pt x="3166" y="1629"/>
                      </a:lnTo>
                      <a:lnTo>
                        <a:pt x="3162" y="1677"/>
                      </a:lnTo>
                      <a:lnTo>
                        <a:pt x="3179" y="1745"/>
                      </a:lnTo>
                      <a:lnTo>
                        <a:pt x="3166" y="1765"/>
                      </a:lnTo>
                      <a:lnTo>
                        <a:pt x="3038" y="1940"/>
                      </a:lnTo>
                      <a:lnTo>
                        <a:pt x="3127" y="2059"/>
                      </a:lnTo>
                      <a:lnTo>
                        <a:pt x="3146" y="2098"/>
                      </a:lnTo>
                      <a:lnTo>
                        <a:pt x="3191" y="2146"/>
                      </a:lnTo>
                      <a:lnTo>
                        <a:pt x="3234" y="2168"/>
                      </a:lnTo>
                      <a:lnTo>
                        <a:pt x="3248" y="2186"/>
                      </a:lnTo>
                      <a:lnTo>
                        <a:pt x="3306" y="2191"/>
                      </a:lnTo>
                      <a:lnTo>
                        <a:pt x="3338" y="2203"/>
                      </a:lnTo>
                      <a:lnTo>
                        <a:pt x="3343" y="2222"/>
                      </a:lnTo>
                      <a:lnTo>
                        <a:pt x="3389" y="2227"/>
                      </a:lnTo>
                      <a:lnTo>
                        <a:pt x="3390" y="2284"/>
                      </a:lnTo>
                      <a:lnTo>
                        <a:pt x="3402" y="2324"/>
                      </a:lnTo>
                      <a:lnTo>
                        <a:pt x="3405" y="2371"/>
                      </a:lnTo>
                      <a:lnTo>
                        <a:pt x="3414" y="2401"/>
                      </a:lnTo>
                      <a:lnTo>
                        <a:pt x="3456" y="2399"/>
                      </a:lnTo>
                      <a:lnTo>
                        <a:pt x="3500" y="2429"/>
                      </a:lnTo>
                      <a:lnTo>
                        <a:pt x="3505" y="2495"/>
                      </a:lnTo>
                      <a:lnTo>
                        <a:pt x="3480" y="2519"/>
                      </a:lnTo>
                      <a:lnTo>
                        <a:pt x="3436" y="2501"/>
                      </a:lnTo>
                      <a:lnTo>
                        <a:pt x="3353" y="2526"/>
                      </a:lnTo>
                      <a:lnTo>
                        <a:pt x="3337" y="2544"/>
                      </a:lnTo>
                      <a:lnTo>
                        <a:pt x="3284" y="2566"/>
                      </a:lnTo>
                      <a:lnTo>
                        <a:pt x="3267" y="2599"/>
                      </a:lnTo>
                      <a:lnTo>
                        <a:pt x="3276" y="2629"/>
                      </a:lnTo>
                      <a:lnTo>
                        <a:pt x="3250" y="2665"/>
                      </a:lnTo>
                      <a:lnTo>
                        <a:pt x="3266" y="2707"/>
                      </a:lnTo>
                      <a:lnTo>
                        <a:pt x="3258" y="2766"/>
                      </a:lnTo>
                      <a:lnTo>
                        <a:pt x="3259" y="2794"/>
                      </a:lnTo>
                      <a:lnTo>
                        <a:pt x="3249" y="2794"/>
                      </a:lnTo>
                      <a:lnTo>
                        <a:pt x="3242" y="2809"/>
                      </a:lnTo>
                      <a:lnTo>
                        <a:pt x="3215" y="2823"/>
                      </a:lnTo>
                      <a:lnTo>
                        <a:pt x="3159" y="2802"/>
                      </a:lnTo>
                      <a:lnTo>
                        <a:pt x="3116" y="2787"/>
                      </a:lnTo>
                      <a:lnTo>
                        <a:pt x="3099" y="2757"/>
                      </a:lnTo>
                      <a:lnTo>
                        <a:pt x="3078" y="2761"/>
                      </a:lnTo>
                      <a:lnTo>
                        <a:pt x="3069" y="2791"/>
                      </a:lnTo>
                      <a:lnTo>
                        <a:pt x="3059" y="2792"/>
                      </a:lnTo>
                      <a:lnTo>
                        <a:pt x="3034" y="2772"/>
                      </a:lnTo>
                      <a:lnTo>
                        <a:pt x="3019" y="2777"/>
                      </a:lnTo>
                      <a:lnTo>
                        <a:pt x="2989" y="2766"/>
                      </a:lnTo>
                      <a:lnTo>
                        <a:pt x="2914" y="2763"/>
                      </a:lnTo>
                      <a:lnTo>
                        <a:pt x="2861" y="2740"/>
                      </a:lnTo>
                      <a:lnTo>
                        <a:pt x="2766" y="2747"/>
                      </a:lnTo>
                      <a:lnTo>
                        <a:pt x="2721" y="2704"/>
                      </a:lnTo>
                      <a:lnTo>
                        <a:pt x="2708" y="2703"/>
                      </a:lnTo>
                      <a:lnTo>
                        <a:pt x="2667" y="2737"/>
                      </a:lnTo>
                      <a:lnTo>
                        <a:pt x="2635" y="2712"/>
                      </a:lnTo>
                      <a:lnTo>
                        <a:pt x="2597" y="2713"/>
                      </a:lnTo>
                      <a:lnTo>
                        <a:pt x="2506" y="2714"/>
                      </a:lnTo>
                      <a:lnTo>
                        <a:pt x="2500" y="2697"/>
                      </a:lnTo>
                      <a:lnTo>
                        <a:pt x="2481" y="2683"/>
                      </a:lnTo>
                      <a:lnTo>
                        <a:pt x="2479" y="2638"/>
                      </a:lnTo>
                      <a:lnTo>
                        <a:pt x="2445" y="2573"/>
                      </a:lnTo>
                      <a:lnTo>
                        <a:pt x="2426" y="2511"/>
                      </a:lnTo>
                      <a:lnTo>
                        <a:pt x="2395" y="2467"/>
                      </a:lnTo>
                      <a:lnTo>
                        <a:pt x="2391" y="2449"/>
                      </a:lnTo>
                      <a:lnTo>
                        <a:pt x="2376" y="2450"/>
                      </a:lnTo>
                      <a:lnTo>
                        <a:pt x="2376" y="2438"/>
                      </a:lnTo>
                      <a:lnTo>
                        <a:pt x="2317" y="2430"/>
                      </a:lnTo>
                      <a:lnTo>
                        <a:pt x="2282" y="2442"/>
                      </a:lnTo>
                      <a:lnTo>
                        <a:pt x="2237" y="2474"/>
                      </a:lnTo>
                      <a:lnTo>
                        <a:pt x="2202" y="2475"/>
                      </a:lnTo>
                      <a:lnTo>
                        <a:pt x="2199" y="2460"/>
                      </a:lnTo>
                      <a:lnTo>
                        <a:pt x="2197" y="2480"/>
                      </a:lnTo>
                      <a:lnTo>
                        <a:pt x="2126" y="2524"/>
                      </a:lnTo>
                      <a:lnTo>
                        <a:pt x="2066" y="2573"/>
                      </a:lnTo>
                      <a:lnTo>
                        <a:pt x="2000" y="2528"/>
                      </a:lnTo>
                      <a:lnTo>
                        <a:pt x="1942" y="2514"/>
                      </a:lnTo>
                      <a:lnTo>
                        <a:pt x="1901" y="2520"/>
                      </a:lnTo>
                      <a:lnTo>
                        <a:pt x="1885" y="2529"/>
                      </a:lnTo>
                      <a:lnTo>
                        <a:pt x="1825" y="2475"/>
                      </a:lnTo>
                      <a:lnTo>
                        <a:pt x="1796" y="2472"/>
                      </a:lnTo>
                      <a:lnTo>
                        <a:pt x="1768" y="2454"/>
                      </a:lnTo>
                      <a:lnTo>
                        <a:pt x="1728" y="2445"/>
                      </a:lnTo>
                      <a:lnTo>
                        <a:pt x="1678" y="2392"/>
                      </a:lnTo>
                      <a:lnTo>
                        <a:pt x="1699" y="2374"/>
                      </a:lnTo>
                      <a:lnTo>
                        <a:pt x="1693" y="2358"/>
                      </a:lnTo>
                      <a:lnTo>
                        <a:pt x="1662" y="2355"/>
                      </a:lnTo>
                      <a:lnTo>
                        <a:pt x="1653" y="2344"/>
                      </a:lnTo>
                      <a:lnTo>
                        <a:pt x="1599" y="2342"/>
                      </a:lnTo>
                      <a:lnTo>
                        <a:pt x="1581" y="2322"/>
                      </a:lnTo>
                      <a:lnTo>
                        <a:pt x="1537" y="2308"/>
                      </a:lnTo>
                      <a:lnTo>
                        <a:pt x="1476" y="2314"/>
                      </a:lnTo>
                      <a:lnTo>
                        <a:pt x="1441" y="2294"/>
                      </a:lnTo>
                      <a:lnTo>
                        <a:pt x="1388" y="2178"/>
                      </a:lnTo>
                      <a:lnTo>
                        <a:pt x="1382" y="2151"/>
                      </a:lnTo>
                      <a:lnTo>
                        <a:pt x="1367" y="2156"/>
                      </a:lnTo>
                      <a:lnTo>
                        <a:pt x="1336" y="2130"/>
                      </a:lnTo>
                      <a:lnTo>
                        <a:pt x="1343" y="2121"/>
                      </a:lnTo>
                      <a:lnTo>
                        <a:pt x="1354" y="2129"/>
                      </a:lnTo>
                      <a:lnTo>
                        <a:pt x="1368" y="2129"/>
                      </a:lnTo>
                      <a:lnTo>
                        <a:pt x="1349" y="2098"/>
                      </a:lnTo>
                      <a:lnTo>
                        <a:pt x="1323" y="2102"/>
                      </a:lnTo>
                      <a:lnTo>
                        <a:pt x="1306" y="2090"/>
                      </a:lnTo>
                      <a:lnTo>
                        <a:pt x="1301" y="2038"/>
                      </a:lnTo>
                      <a:lnTo>
                        <a:pt x="1238" y="1963"/>
                      </a:lnTo>
                      <a:lnTo>
                        <a:pt x="1234" y="1930"/>
                      </a:lnTo>
                      <a:lnTo>
                        <a:pt x="1198" y="1881"/>
                      </a:lnTo>
                      <a:lnTo>
                        <a:pt x="1180" y="1873"/>
                      </a:lnTo>
                      <a:lnTo>
                        <a:pt x="1127" y="1916"/>
                      </a:lnTo>
                      <a:lnTo>
                        <a:pt x="1110" y="1915"/>
                      </a:lnTo>
                      <a:lnTo>
                        <a:pt x="1093" y="1884"/>
                      </a:lnTo>
                      <a:lnTo>
                        <a:pt x="1078" y="1891"/>
                      </a:lnTo>
                      <a:lnTo>
                        <a:pt x="1039" y="1873"/>
                      </a:lnTo>
                      <a:lnTo>
                        <a:pt x="1044" y="1854"/>
                      </a:lnTo>
                      <a:lnTo>
                        <a:pt x="1051" y="1834"/>
                      </a:lnTo>
                      <a:lnTo>
                        <a:pt x="1042" y="1844"/>
                      </a:lnTo>
                      <a:lnTo>
                        <a:pt x="1018" y="1845"/>
                      </a:lnTo>
                      <a:lnTo>
                        <a:pt x="998" y="1843"/>
                      </a:lnTo>
                      <a:lnTo>
                        <a:pt x="1023" y="1864"/>
                      </a:lnTo>
                      <a:lnTo>
                        <a:pt x="1022" y="1896"/>
                      </a:lnTo>
                      <a:lnTo>
                        <a:pt x="1003" y="1913"/>
                      </a:lnTo>
                      <a:lnTo>
                        <a:pt x="982" y="1914"/>
                      </a:lnTo>
                      <a:lnTo>
                        <a:pt x="957" y="1880"/>
                      </a:lnTo>
                      <a:lnTo>
                        <a:pt x="958" y="1870"/>
                      </a:lnTo>
                      <a:lnTo>
                        <a:pt x="942" y="1877"/>
                      </a:lnTo>
                      <a:lnTo>
                        <a:pt x="929" y="1866"/>
                      </a:lnTo>
                      <a:lnTo>
                        <a:pt x="893" y="1852"/>
                      </a:lnTo>
                      <a:lnTo>
                        <a:pt x="863" y="1831"/>
                      </a:lnTo>
                      <a:lnTo>
                        <a:pt x="852" y="1724"/>
                      </a:lnTo>
                      <a:lnTo>
                        <a:pt x="797" y="1724"/>
                      </a:lnTo>
                      <a:lnTo>
                        <a:pt x="784" y="1679"/>
                      </a:lnTo>
                      <a:lnTo>
                        <a:pt x="786" y="1628"/>
                      </a:lnTo>
                      <a:lnTo>
                        <a:pt x="822" y="1597"/>
                      </a:lnTo>
                      <a:lnTo>
                        <a:pt x="786" y="1519"/>
                      </a:lnTo>
                      <a:lnTo>
                        <a:pt x="754" y="1503"/>
                      </a:lnTo>
                      <a:lnTo>
                        <a:pt x="722" y="1442"/>
                      </a:lnTo>
                      <a:lnTo>
                        <a:pt x="702" y="1427"/>
                      </a:lnTo>
                      <a:lnTo>
                        <a:pt x="683" y="1434"/>
                      </a:lnTo>
                      <a:lnTo>
                        <a:pt x="556" y="1351"/>
                      </a:lnTo>
                      <a:lnTo>
                        <a:pt x="526" y="1353"/>
                      </a:lnTo>
                      <a:lnTo>
                        <a:pt x="509" y="1365"/>
                      </a:lnTo>
                      <a:lnTo>
                        <a:pt x="474" y="1339"/>
                      </a:lnTo>
                      <a:lnTo>
                        <a:pt x="480" y="1318"/>
                      </a:lnTo>
                      <a:lnTo>
                        <a:pt x="470" y="1306"/>
                      </a:lnTo>
                      <a:lnTo>
                        <a:pt x="486" y="1270"/>
                      </a:lnTo>
                      <a:lnTo>
                        <a:pt x="447" y="1238"/>
                      </a:lnTo>
                      <a:lnTo>
                        <a:pt x="440" y="1213"/>
                      </a:lnTo>
                      <a:lnTo>
                        <a:pt x="403" y="1205"/>
                      </a:lnTo>
                      <a:lnTo>
                        <a:pt x="384" y="1182"/>
                      </a:lnTo>
                      <a:lnTo>
                        <a:pt x="361" y="1179"/>
                      </a:lnTo>
                      <a:lnTo>
                        <a:pt x="361" y="1156"/>
                      </a:lnTo>
                      <a:lnTo>
                        <a:pt x="375" y="1137"/>
                      </a:lnTo>
                      <a:lnTo>
                        <a:pt x="364" y="1121"/>
                      </a:lnTo>
                      <a:lnTo>
                        <a:pt x="373" y="1097"/>
                      </a:lnTo>
                      <a:lnTo>
                        <a:pt x="375" y="1034"/>
                      </a:lnTo>
                      <a:lnTo>
                        <a:pt x="393" y="1018"/>
                      </a:lnTo>
                      <a:lnTo>
                        <a:pt x="400" y="964"/>
                      </a:lnTo>
                      <a:lnTo>
                        <a:pt x="421" y="970"/>
                      </a:lnTo>
                      <a:lnTo>
                        <a:pt x="443" y="956"/>
                      </a:lnTo>
                      <a:lnTo>
                        <a:pt x="443" y="896"/>
                      </a:lnTo>
                      <a:lnTo>
                        <a:pt x="428" y="887"/>
                      </a:lnTo>
                      <a:lnTo>
                        <a:pt x="425" y="843"/>
                      </a:lnTo>
                      <a:lnTo>
                        <a:pt x="446" y="839"/>
                      </a:lnTo>
                      <a:lnTo>
                        <a:pt x="479" y="828"/>
                      </a:lnTo>
                      <a:lnTo>
                        <a:pt x="489" y="820"/>
                      </a:lnTo>
                      <a:lnTo>
                        <a:pt x="475" y="810"/>
                      </a:lnTo>
                      <a:lnTo>
                        <a:pt x="451" y="798"/>
                      </a:lnTo>
                      <a:lnTo>
                        <a:pt x="414" y="802"/>
                      </a:lnTo>
                      <a:lnTo>
                        <a:pt x="388" y="796"/>
                      </a:lnTo>
                      <a:lnTo>
                        <a:pt x="331" y="763"/>
                      </a:lnTo>
                      <a:lnTo>
                        <a:pt x="305" y="759"/>
                      </a:lnTo>
                      <a:lnTo>
                        <a:pt x="274" y="741"/>
                      </a:lnTo>
                      <a:lnTo>
                        <a:pt x="259" y="702"/>
                      </a:lnTo>
                      <a:lnTo>
                        <a:pt x="241" y="673"/>
                      </a:lnTo>
                      <a:lnTo>
                        <a:pt x="216" y="667"/>
                      </a:lnTo>
                      <a:lnTo>
                        <a:pt x="199" y="634"/>
                      </a:lnTo>
                      <a:lnTo>
                        <a:pt x="200" y="604"/>
                      </a:lnTo>
                      <a:lnTo>
                        <a:pt x="185" y="560"/>
                      </a:lnTo>
                      <a:lnTo>
                        <a:pt x="153" y="557"/>
                      </a:lnTo>
                      <a:lnTo>
                        <a:pt x="149" y="559"/>
                      </a:lnTo>
                      <a:lnTo>
                        <a:pt x="157" y="530"/>
                      </a:lnTo>
                      <a:lnTo>
                        <a:pt x="142" y="489"/>
                      </a:lnTo>
                      <a:lnTo>
                        <a:pt x="105" y="424"/>
                      </a:lnTo>
                      <a:lnTo>
                        <a:pt x="58" y="406"/>
                      </a:lnTo>
                      <a:lnTo>
                        <a:pt x="63" y="387"/>
                      </a:lnTo>
                      <a:lnTo>
                        <a:pt x="61" y="337"/>
                      </a:lnTo>
                      <a:lnTo>
                        <a:pt x="82" y="285"/>
                      </a:lnTo>
                      <a:lnTo>
                        <a:pt x="71" y="264"/>
                      </a:lnTo>
                      <a:lnTo>
                        <a:pt x="32" y="259"/>
                      </a:lnTo>
                      <a:lnTo>
                        <a:pt x="31" y="213"/>
                      </a:lnTo>
                      <a:lnTo>
                        <a:pt x="36" y="180"/>
                      </a:lnTo>
                      <a:lnTo>
                        <a:pt x="19" y="116"/>
                      </a:lnTo>
                      <a:lnTo>
                        <a:pt x="1" y="82"/>
                      </a:lnTo>
                      <a:lnTo>
                        <a:pt x="0" y="66"/>
                      </a:lnTo>
                      <a:lnTo>
                        <a:pt x="48" y="62"/>
                      </a:lnTo>
                      <a:lnTo>
                        <a:pt x="65" y="17"/>
                      </a:lnTo>
                      <a:lnTo>
                        <a:pt x="83" y="0"/>
                      </a:lnTo>
                      <a:lnTo>
                        <a:pt x="83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îṥḻîḑê">
                  <a:extLst>
                    <a:ext uri="{FF2B5EF4-FFF2-40B4-BE49-F238E27FC236}">
                      <a16:creationId xmlns:a16="http://schemas.microsoft.com/office/drawing/2014/main" id="{6293DE80-D299-4AC2-B871-EA1435432C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7330" y="3965551"/>
                  <a:ext cx="270175" cy="258485"/>
                </a:xfrm>
                <a:custGeom>
                  <a:avLst/>
                  <a:gdLst>
                    <a:gd name="T0" fmla="*/ 1651 w 1664"/>
                    <a:gd name="T1" fmla="*/ 1360 h 1592"/>
                    <a:gd name="T2" fmla="*/ 1585 w 1664"/>
                    <a:gd name="T3" fmla="*/ 1325 h 1592"/>
                    <a:gd name="T4" fmla="*/ 1519 w 1664"/>
                    <a:gd name="T5" fmla="*/ 1218 h 1592"/>
                    <a:gd name="T6" fmla="*/ 1508 w 1664"/>
                    <a:gd name="T7" fmla="*/ 1122 h 1592"/>
                    <a:gd name="T8" fmla="*/ 1508 w 1664"/>
                    <a:gd name="T9" fmla="*/ 1013 h 1592"/>
                    <a:gd name="T10" fmla="*/ 1444 w 1664"/>
                    <a:gd name="T11" fmla="*/ 936 h 1592"/>
                    <a:gd name="T12" fmla="*/ 1405 w 1664"/>
                    <a:gd name="T13" fmla="*/ 928 h 1592"/>
                    <a:gd name="T14" fmla="*/ 1248 w 1664"/>
                    <a:gd name="T15" fmla="*/ 847 h 1592"/>
                    <a:gd name="T16" fmla="*/ 1196 w 1664"/>
                    <a:gd name="T17" fmla="*/ 833 h 1592"/>
                    <a:gd name="T18" fmla="*/ 1192 w 1664"/>
                    <a:gd name="T19" fmla="*/ 800 h 1592"/>
                    <a:gd name="T20" fmla="*/ 1169 w 1664"/>
                    <a:gd name="T21" fmla="*/ 732 h 1592"/>
                    <a:gd name="T22" fmla="*/ 1125 w 1664"/>
                    <a:gd name="T23" fmla="*/ 699 h 1592"/>
                    <a:gd name="T24" fmla="*/ 1083 w 1664"/>
                    <a:gd name="T25" fmla="*/ 673 h 1592"/>
                    <a:gd name="T26" fmla="*/ 1097 w 1664"/>
                    <a:gd name="T27" fmla="*/ 631 h 1592"/>
                    <a:gd name="T28" fmla="*/ 1095 w 1664"/>
                    <a:gd name="T29" fmla="*/ 591 h 1592"/>
                    <a:gd name="T30" fmla="*/ 1115 w 1664"/>
                    <a:gd name="T31" fmla="*/ 512 h 1592"/>
                    <a:gd name="T32" fmla="*/ 1143 w 1664"/>
                    <a:gd name="T33" fmla="*/ 464 h 1592"/>
                    <a:gd name="T34" fmla="*/ 1165 w 1664"/>
                    <a:gd name="T35" fmla="*/ 390 h 1592"/>
                    <a:gd name="T36" fmla="*/ 1147 w 1664"/>
                    <a:gd name="T37" fmla="*/ 337 h 1592"/>
                    <a:gd name="T38" fmla="*/ 1201 w 1664"/>
                    <a:gd name="T39" fmla="*/ 322 h 1592"/>
                    <a:gd name="T40" fmla="*/ 1197 w 1664"/>
                    <a:gd name="T41" fmla="*/ 304 h 1592"/>
                    <a:gd name="T42" fmla="*/ 1136 w 1664"/>
                    <a:gd name="T43" fmla="*/ 296 h 1592"/>
                    <a:gd name="T44" fmla="*/ 1053 w 1664"/>
                    <a:gd name="T45" fmla="*/ 257 h 1592"/>
                    <a:gd name="T46" fmla="*/ 996 w 1664"/>
                    <a:gd name="T47" fmla="*/ 235 h 1592"/>
                    <a:gd name="T48" fmla="*/ 963 w 1664"/>
                    <a:gd name="T49" fmla="*/ 167 h 1592"/>
                    <a:gd name="T50" fmla="*/ 921 w 1664"/>
                    <a:gd name="T51" fmla="*/ 128 h 1592"/>
                    <a:gd name="T52" fmla="*/ 907 w 1664"/>
                    <a:gd name="T53" fmla="*/ 54 h 1592"/>
                    <a:gd name="T54" fmla="*/ 833 w 1664"/>
                    <a:gd name="T55" fmla="*/ 64 h 1592"/>
                    <a:gd name="T56" fmla="*/ 805 w 1664"/>
                    <a:gd name="T57" fmla="*/ 17 h 1592"/>
                    <a:gd name="T58" fmla="*/ 737 w 1664"/>
                    <a:gd name="T59" fmla="*/ 14 h 1592"/>
                    <a:gd name="T60" fmla="*/ 608 w 1664"/>
                    <a:gd name="T61" fmla="*/ 0 h 1592"/>
                    <a:gd name="T62" fmla="*/ 550 w 1664"/>
                    <a:gd name="T63" fmla="*/ 13 h 1592"/>
                    <a:gd name="T64" fmla="*/ 511 w 1664"/>
                    <a:gd name="T65" fmla="*/ 57 h 1592"/>
                    <a:gd name="T66" fmla="*/ 473 w 1664"/>
                    <a:gd name="T67" fmla="*/ 94 h 1592"/>
                    <a:gd name="T68" fmla="*/ 370 w 1664"/>
                    <a:gd name="T69" fmla="*/ 140 h 1592"/>
                    <a:gd name="T70" fmla="*/ 336 w 1664"/>
                    <a:gd name="T71" fmla="*/ 252 h 1592"/>
                    <a:gd name="T72" fmla="*/ 369 w 1664"/>
                    <a:gd name="T73" fmla="*/ 370 h 1592"/>
                    <a:gd name="T74" fmla="*/ 348 w 1664"/>
                    <a:gd name="T75" fmla="*/ 457 h 1592"/>
                    <a:gd name="T76" fmla="*/ 320 w 1664"/>
                    <a:gd name="T77" fmla="*/ 544 h 1592"/>
                    <a:gd name="T78" fmla="*/ 0 w 1664"/>
                    <a:gd name="T79" fmla="*/ 786 h 1592"/>
                    <a:gd name="T80" fmla="*/ 0 w 1664"/>
                    <a:gd name="T81" fmla="*/ 788 h 1592"/>
                    <a:gd name="T82" fmla="*/ 238 w 1664"/>
                    <a:gd name="T83" fmla="*/ 1031 h 1592"/>
                    <a:gd name="T84" fmla="*/ 1361 w 1664"/>
                    <a:gd name="T85" fmla="*/ 1592 h 1592"/>
                    <a:gd name="T86" fmla="*/ 1436 w 1664"/>
                    <a:gd name="T87" fmla="*/ 1436 h 1592"/>
                    <a:gd name="T88" fmla="*/ 1572 w 1664"/>
                    <a:gd name="T89" fmla="*/ 1424 h 1592"/>
                    <a:gd name="T90" fmla="*/ 1628 w 1664"/>
                    <a:gd name="T91" fmla="*/ 1419 h 1592"/>
                    <a:gd name="T92" fmla="*/ 1664 w 1664"/>
                    <a:gd name="T93" fmla="*/ 1371 h 15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664" h="1592">
                      <a:moveTo>
                        <a:pt x="1664" y="1371"/>
                      </a:moveTo>
                      <a:lnTo>
                        <a:pt x="1651" y="1360"/>
                      </a:lnTo>
                      <a:lnTo>
                        <a:pt x="1615" y="1346"/>
                      </a:lnTo>
                      <a:lnTo>
                        <a:pt x="1585" y="1325"/>
                      </a:lnTo>
                      <a:lnTo>
                        <a:pt x="1574" y="1218"/>
                      </a:lnTo>
                      <a:lnTo>
                        <a:pt x="1519" y="1218"/>
                      </a:lnTo>
                      <a:lnTo>
                        <a:pt x="1506" y="1173"/>
                      </a:lnTo>
                      <a:lnTo>
                        <a:pt x="1508" y="1122"/>
                      </a:lnTo>
                      <a:lnTo>
                        <a:pt x="1544" y="1091"/>
                      </a:lnTo>
                      <a:lnTo>
                        <a:pt x="1508" y="1013"/>
                      </a:lnTo>
                      <a:lnTo>
                        <a:pt x="1476" y="997"/>
                      </a:lnTo>
                      <a:lnTo>
                        <a:pt x="1444" y="936"/>
                      </a:lnTo>
                      <a:lnTo>
                        <a:pt x="1424" y="921"/>
                      </a:lnTo>
                      <a:lnTo>
                        <a:pt x="1405" y="928"/>
                      </a:lnTo>
                      <a:lnTo>
                        <a:pt x="1278" y="845"/>
                      </a:lnTo>
                      <a:lnTo>
                        <a:pt x="1248" y="847"/>
                      </a:lnTo>
                      <a:lnTo>
                        <a:pt x="1231" y="859"/>
                      </a:lnTo>
                      <a:lnTo>
                        <a:pt x="1196" y="833"/>
                      </a:lnTo>
                      <a:lnTo>
                        <a:pt x="1202" y="812"/>
                      </a:lnTo>
                      <a:lnTo>
                        <a:pt x="1192" y="800"/>
                      </a:lnTo>
                      <a:lnTo>
                        <a:pt x="1208" y="764"/>
                      </a:lnTo>
                      <a:lnTo>
                        <a:pt x="1169" y="732"/>
                      </a:lnTo>
                      <a:lnTo>
                        <a:pt x="1162" y="707"/>
                      </a:lnTo>
                      <a:lnTo>
                        <a:pt x="1125" y="699"/>
                      </a:lnTo>
                      <a:lnTo>
                        <a:pt x="1106" y="676"/>
                      </a:lnTo>
                      <a:lnTo>
                        <a:pt x="1083" y="673"/>
                      </a:lnTo>
                      <a:lnTo>
                        <a:pt x="1083" y="650"/>
                      </a:lnTo>
                      <a:lnTo>
                        <a:pt x="1097" y="631"/>
                      </a:lnTo>
                      <a:lnTo>
                        <a:pt x="1086" y="615"/>
                      </a:lnTo>
                      <a:lnTo>
                        <a:pt x="1095" y="591"/>
                      </a:lnTo>
                      <a:lnTo>
                        <a:pt x="1097" y="528"/>
                      </a:lnTo>
                      <a:lnTo>
                        <a:pt x="1115" y="512"/>
                      </a:lnTo>
                      <a:lnTo>
                        <a:pt x="1122" y="458"/>
                      </a:lnTo>
                      <a:lnTo>
                        <a:pt x="1143" y="464"/>
                      </a:lnTo>
                      <a:lnTo>
                        <a:pt x="1165" y="450"/>
                      </a:lnTo>
                      <a:lnTo>
                        <a:pt x="1165" y="390"/>
                      </a:lnTo>
                      <a:lnTo>
                        <a:pt x="1150" y="381"/>
                      </a:lnTo>
                      <a:lnTo>
                        <a:pt x="1147" y="337"/>
                      </a:lnTo>
                      <a:lnTo>
                        <a:pt x="1168" y="333"/>
                      </a:lnTo>
                      <a:lnTo>
                        <a:pt x="1201" y="322"/>
                      </a:lnTo>
                      <a:lnTo>
                        <a:pt x="1211" y="314"/>
                      </a:lnTo>
                      <a:lnTo>
                        <a:pt x="1197" y="304"/>
                      </a:lnTo>
                      <a:lnTo>
                        <a:pt x="1173" y="292"/>
                      </a:lnTo>
                      <a:lnTo>
                        <a:pt x="1136" y="296"/>
                      </a:lnTo>
                      <a:lnTo>
                        <a:pt x="1110" y="290"/>
                      </a:lnTo>
                      <a:lnTo>
                        <a:pt x="1053" y="257"/>
                      </a:lnTo>
                      <a:lnTo>
                        <a:pt x="1027" y="253"/>
                      </a:lnTo>
                      <a:lnTo>
                        <a:pt x="996" y="235"/>
                      </a:lnTo>
                      <a:lnTo>
                        <a:pt x="981" y="196"/>
                      </a:lnTo>
                      <a:lnTo>
                        <a:pt x="963" y="167"/>
                      </a:lnTo>
                      <a:lnTo>
                        <a:pt x="938" y="161"/>
                      </a:lnTo>
                      <a:lnTo>
                        <a:pt x="921" y="128"/>
                      </a:lnTo>
                      <a:lnTo>
                        <a:pt x="922" y="98"/>
                      </a:lnTo>
                      <a:lnTo>
                        <a:pt x="907" y="54"/>
                      </a:lnTo>
                      <a:lnTo>
                        <a:pt x="875" y="51"/>
                      </a:lnTo>
                      <a:lnTo>
                        <a:pt x="833" y="64"/>
                      </a:lnTo>
                      <a:lnTo>
                        <a:pt x="804" y="50"/>
                      </a:lnTo>
                      <a:lnTo>
                        <a:pt x="805" y="17"/>
                      </a:lnTo>
                      <a:lnTo>
                        <a:pt x="783" y="2"/>
                      </a:lnTo>
                      <a:lnTo>
                        <a:pt x="737" y="14"/>
                      </a:lnTo>
                      <a:lnTo>
                        <a:pt x="679" y="0"/>
                      </a:lnTo>
                      <a:lnTo>
                        <a:pt x="608" y="0"/>
                      </a:lnTo>
                      <a:lnTo>
                        <a:pt x="591" y="13"/>
                      </a:lnTo>
                      <a:lnTo>
                        <a:pt x="550" y="13"/>
                      </a:lnTo>
                      <a:lnTo>
                        <a:pt x="504" y="52"/>
                      </a:lnTo>
                      <a:lnTo>
                        <a:pt x="511" y="57"/>
                      </a:lnTo>
                      <a:lnTo>
                        <a:pt x="489" y="94"/>
                      </a:lnTo>
                      <a:lnTo>
                        <a:pt x="473" y="94"/>
                      </a:lnTo>
                      <a:lnTo>
                        <a:pt x="437" y="125"/>
                      </a:lnTo>
                      <a:lnTo>
                        <a:pt x="370" y="140"/>
                      </a:lnTo>
                      <a:lnTo>
                        <a:pt x="340" y="196"/>
                      </a:lnTo>
                      <a:lnTo>
                        <a:pt x="336" y="252"/>
                      </a:lnTo>
                      <a:lnTo>
                        <a:pt x="367" y="316"/>
                      </a:lnTo>
                      <a:lnTo>
                        <a:pt x="369" y="370"/>
                      </a:lnTo>
                      <a:lnTo>
                        <a:pt x="340" y="431"/>
                      </a:lnTo>
                      <a:lnTo>
                        <a:pt x="348" y="457"/>
                      </a:lnTo>
                      <a:lnTo>
                        <a:pt x="347" y="505"/>
                      </a:lnTo>
                      <a:lnTo>
                        <a:pt x="320" y="544"/>
                      </a:lnTo>
                      <a:lnTo>
                        <a:pt x="304" y="569"/>
                      </a:lnTo>
                      <a:lnTo>
                        <a:pt x="0" y="786"/>
                      </a:lnTo>
                      <a:lnTo>
                        <a:pt x="0" y="788"/>
                      </a:lnTo>
                      <a:lnTo>
                        <a:pt x="0" y="788"/>
                      </a:lnTo>
                      <a:lnTo>
                        <a:pt x="87" y="1012"/>
                      </a:lnTo>
                      <a:lnTo>
                        <a:pt x="238" y="1031"/>
                      </a:lnTo>
                      <a:lnTo>
                        <a:pt x="1038" y="1586"/>
                      </a:lnTo>
                      <a:lnTo>
                        <a:pt x="1361" y="1592"/>
                      </a:lnTo>
                      <a:lnTo>
                        <a:pt x="1399" y="1520"/>
                      </a:lnTo>
                      <a:lnTo>
                        <a:pt x="1436" y="1436"/>
                      </a:lnTo>
                      <a:lnTo>
                        <a:pt x="1512" y="1401"/>
                      </a:lnTo>
                      <a:lnTo>
                        <a:pt x="1572" y="1424"/>
                      </a:lnTo>
                      <a:lnTo>
                        <a:pt x="1611" y="1411"/>
                      </a:lnTo>
                      <a:lnTo>
                        <a:pt x="1628" y="1419"/>
                      </a:lnTo>
                      <a:lnTo>
                        <a:pt x="1646" y="1378"/>
                      </a:lnTo>
                      <a:lnTo>
                        <a:pt x="1664" y="137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ïṧliďé">
                  <a:extLst>
                    <a:ext uri="{FF2B5EF4-FFF2-40B4-BE49-F238E27FC236}">
                      <a16:creationId xmlns:a16="http://schemas.microsoft.com/office/drawing/2014/main" id="{3D137100-FB2B-4C4F-AB5F-12F05FA105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79445" y="4192861"/>
                  <a:ext cx="46761" cy="49359"/>
                </a:xfrm>
                <a:custGeom>
                  <a:avLst/>
                  <a:gdLst>
                    <a:gd name="T0" fmla="*/ 0 w 294"/>
                    <a:gd name="T1" fmla="*/ 191 h 302"/>
                    <a:gd name="T2" fmla="*/ 38 w 294"/>
                    <a:gd name="T3" fmla="*/ 119 h 302"/>
                    <a:gd name="T4" fmla="*/ 75 w 294"/>
                    <a:gd name="T5" fmla="*/ 35 h 302"/>
                    <a:gd name="T6" fmla="*/ 151 w 294"/>
                    <a:gd name="T7" fmla="*/ 0 h 302"/>
                    <a:gd name="T8" fmla="*/ 211 w 294"/>
                    <a:gd name="T9" fmla="*/ 23 h 302"/>
                    <a:gd name="T10" fmla="*/ 250 w 294"/>
                    <a:gd name="T11" fmla="*/ 10 h 302"/>
                    <a:gd name="T12" fmla="*/ 267 w 294"/>
                    <a:gd name="T13" fmla="*/ 18 h 302"/>
                    <a:gd name="T14" fmla="*/ 263 w 294"/>
                    <a:gd name="T15" fmla="*/ 27 h 302"/>
                    <a:gd name="T16" fmla="*/ 280 w 294"/>
                    <a:gd name="T17" fmla="*/ 103 h 302"/>
                    <a:gd name="T18" fmla="*/ 181 w 294"/>
                    <a:gd name="T19" fmla="*/ 122 h 302"/>
                    <a:gd name="T20" fmla="*/ 249 w 294"/>
                    <a:gd name="T21" fmla="*/ 167 h 302"/>
                    <a:gd name="T22" fmla="*/ 256 w 294"/>
                    <a:gd name="T23" fmla="*/ 151 h 302"/>
                    <a:gd name="T24" fmla="*/ 268 w 294"/>
                    <a:gd name="T25" fmla="*/ 177 h 302"/>
                    <a:gd name="T26" fmla="*/ 269 w 294"/>
                    <a:gd name="T27" fmla="*/ 206 h 302"/>
                    <a:gd name="T28" fmla="*/ 289 w 294"/>
                    <a:gd name="T29" fmla="*/ 227 h 302"/>
                    <a:gd name="T30" fmla="*/ 283 w 294"/>
                    <a:gd name="T31" fmla="*/ 227 h 302"/>
                    <a:gd name="T32" fmla="*/ 275 w 294"/>
                    <a:gd name="T33" fmla="*/ 231 h 302"/>
                    <a:gd name="T34" fmla="*/ 294 w 294"/>
                    <a:gd name="T35" fmla="*/ 254 h 302"/>
                    <a:gd name="T36" fmla="*/ 189 w 294"/>
                    <a:gd name="T37" fmla="*/ 302 h 302"/>
                    <a:gd name="T38" fmla="*/ 180 w 294"/>
                    <a:gd name="T39" fmla="*/ 240 h 302"/>
                    <a:gd name="T40" fmla="*/ 23 w 294"/>
                    <a:gd name="T41" fmla="*/ 191 h 302"/>
                    <a:gd name="T42" fmla="*/ 0 w 294"/>
                    <a:gd name="T43" fmla="*/ 191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94" h="302">
                      <a:moveTo>
                        <a:pt x="0" y="191"/>
                      </a:moveTo>
                      <a:lnTo>
                        <a:pt x="38" y="119"/>
                      </a:lnTo>
                      <a:lnTo>
                        <a:pt x="75" y="35"/>
                      </a:lnTo>
                      <a:lnTo>
                        <a:pt x="151" y="0"/>
                      </a:lnTo>
                      <a:lnTo>
                        <a:pt x="211" y="23"/>
                      </a:lnTo>
                      <a:lnTo>
                        <a:pt x="250" y="10"/>
                      </a:lnTo>
                      <a:lnTo>
                        <a:pt x="267" y="18"/>
                      </a:lnTo>
                      <a:lnTo>
                        <a:pt x="263" y="27"/>
                      </a:lnTo>
                      <a:lnTo>
                        <a:pt x="280" y="103"/>
                      </a:lnTo>
                      <a:lnTo>
                        <a:pt x="181" y="122"/>
                      </a:lnTo>
                      <a:lnTo>
                        <a:pt x="249" y="167"/>
                      </a:lnTo>
                      <a:lnTo>
                        <a:pt x="256" y="151"/>
                      </a:lnTo>
                      <a:lnTo>
                        <a:pt x="268" y="177"/>
                      </a:lnTo>
                      <a:lnTo>
                        <a:pt x="269" y="206"/>
                      </a:lnTo>
                      <a:lnTo>
                        <a:pt x="289" y="227"/>
                      </a:lnTo>
                      <a:lnTo>
                        <a:pt x="283" y="227"/>
                      </a:lnTo>
                      <a:lnTo>
                        <a:pt x="275" y="231"/>
                      </a:lnTo>
                      <a:lnTo>
                        <a:pt x="294" y="254"/>
                      </a:lnTo>
                      <a:lnTo>
                        <a:pt x="189" y="302"/>
                      </a:lnTo>
                      <a:lnTo>
                        <a:pt x="180" y="240"/>
                      </a:lnTo>
                      <a:lnTo>
                        <a:pt x="23" y="191"/>
                      </a:lnTo>
                      <a:lnTo>
                        <a:pt x="0" y="19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işļíḑê">
                  <a:extLst>
                    <a:ext uri="{FF2B5EF4-FFF2-40B4-BE49-F238E27FC236}">
                      <a16:creationId xmlns:a16="http://schemas.microsoft.com/office/drawing/2014/main" id="{B6F5C3C6-7879-4103-8357-5960D41A6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6406" y="3972045"/>
                  <a:ext cx="174055" cy="155871"/>
                </a:xfrm>
                <a:custGeom>
                  <a:avLst/>
                  <a:gdLst>
                    <a:gd name="T0" fmla="*/ 865 w 1072"/>
                    <a:gd name="T1" fmla="*/ 528 h 959"/>
                    <a:gd name="T2" fmla="*/ 908 w 1072"/>
                    <a:gd name="T3" fmla="*/ 464 h 959"/>
                    <a:gd name="T4" fmla="*/ 901 w 1072"/>
                    <a:gd name="T5" fmla="*/ 390 h 959"/>
                    <a:gd name="T6" fmla="*/ 928 w 1072"/>
                    <a:gd name="T7" fmla="*/ 275 h 959"/>
                    <a:gd name="T8" fmla="*/ 901 w 1072"/>
                    <a:gd name="T9" fmla="*/ 155 h 959"/>
                    <a:gd name="T10" fmla="*/ 998 w 1072"/>
                    <a:gd name="T11" fmla="*/ 84 h 959"/>
                    <a:gd name="T12" fmla="*/ 1050 w 1072"/>
                    <a:gd name="T13" fmla="*/ 53 h 959"/>
                    <a:gd name="T14" fmla="*/ 1051 w 1072"/>
                    <a:gd name="T15" fmla="*/ 0 h 959"/>
                    <a:gd name="T16" fmla="*/ 936 w 1072"/>
                    <a:gd name="T17" fmla="*/ 25 h 959"/>
                    <a:gd name="T18" fmla="*/ 815 w 1072"/>
                    <a:gd name="T19" fmla="*/ 26 h 959"/>
                    <a:gd name="T20" fmla="*/ 712 w 1072"/>
                    <a:gd name="T21" fmla="*/ 44 h 959"/>
                    <a:gd name="T22" fmla="*/ 642 w 1072"/>
                    <a:gd name="T23" fmla="*/ 86 h 959"/>
                    <a:gd name="T24" fmla="*/ 556 w 1072"/>
                    <a:gd name="T25" fmla="*/ 99 h 959"/>
                    <a:gd name="T26" fmla="*/ 483 w 1072"/>
                    <a:gd name="T27" fmla="*/ 71 h 959"/>
                    <a:gd name="T28" fmla="*/ 363 w 1072"/>
                    <a:gd name="T29" fmla="*/ 71 h 959"/>
                    <a:gd name="T30" fmla="*/ 319 w 1072"/>
                    <a:gd name="T31" fmla="*/ 88 h 959"/>
                    <a:gd name="T32" fmla="*/ 206 w 1072"/>
                    <a:gd name="T33" fmla="*/ 113 h 959"/>
                    <a:gd name="T34" fmla="*/ 147 w 1072"/>
                    <a:gd name="T35" fmla="*/ 128 h 959"/>
                    <a:gd name="T36" fmla="*/ 124 w 1072"/>
                    <a:gd name="T37" fmla="*/ 206 h 959"/>
                    <a:gd name="T38" fmla="*/ 94 w 1072"/>
                    <a:gd name="T39" fmla="*/ 256 h 959"/>
                    <a:gd name="T40" fmla="*/ 25 w 1072"/>
                    <a:gd name="T41" fmla="*/ 256 h 959"/>
                    <a:gd name="T42" fmla="*/ 0 w 1072"/>
                    <a:gd name="T43" fmla="*/ 268 h 959"/>
                    <a:gd name="T44" fmla="*/ 36 w 1072"/>
                    <a:gd name="T45" fmla="*/ 377 h 959"/>
                    <a:gd name="T46" fmla="*/ 41 w 1072"/>
                    <a:gd name="T47" fmla="*/ 459 h 959"/>
                    <a:gd name="T48" fmla="*/ 107 w 1072"/>
                    <a:gd name="T49" fmla="*/ 527 h 959"/>
                    <a:gd name="T50" fmla="*/ 154 w 1072"/>
                    <a:gd name="T51" fmla="*/ 580 h 959"/>
                    <a:gd name="T52" fmla="*/ 163 w 1072"/>
                    <a:gd name="T53" fmla="*/ 652 h 959"/>
                    <a:gd name="T54" fmla="*/ 128 w 1072"/>
                    <a:gd name="T55" fmla="*/ 663 h 959"/>
                    <a:gd name="T56" fmla="*/ 81 w 1072"/>
                    <a:gd name="T57" fmla="*/ 728 h 959"/>
                    <a:gd name="T58" fmla="*/ 52 w 1072"/>
                    <a:gd name="T59" fmla="*/ 767 h 959"/>
                    <a:gd name="T60" fmla="*/ 85 w 1072"/>
                    <a:gd name="T61" fmla="*/ 803 h 959"/>
                    <a:gd name="T62" fmla="*/ 80 w 1072"/>
                    <a:gd name="T63" fmla="*/ 891 h 959"/>
                    <a:gd name="T64" fmla="*/ 153 w 1072"/>
                    <a:gd name="T65" fmla="*/ 917 h 959"/>
                    <a:gd name="T66" fmla="*/ 199 w 1072"/>
                    <a:gd name="T67" fmla="*/ 945 h 959"/>
                    <a:gd name="T68" fmla="*/ 561 w 1072"/>
                    <a:gd name="T69" fmla="*/ 747 h 9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072" h="959">
                      <a:moveTo>
                        <a:pt x="561" y="745"/>
                      </a:moveTo>
                      <a:lnTo>
                        <a:pt x="865" y="528"/>
                      </a:lnTo>
                      <a:lnTo>
                        <a:pt x="881" y="503"/>
                      </a:lnTo>
                      <a:lnTo>
                        <a:pt x="908" y="464"/>
                      </a:lnTo>
                      <a:lnTo>
                        <a:pt x="909" y="416"/>
                      </a:lnTo>
                      <a:lnTo>
                        <a:pt x="901" y="390"/>
                      </a:lnTo>
                      <a:lnTo>
                        <a:pt x="930" y="329"/>
                      </a:lnTo>
                      <a:lnTo>
                        <a:pt x="928" y="275"/>
                      </a:lnTo>
                      <a:lnTo>
                        <a:pt x="897" y="211"/>
                      </a:lnTo>
                      <a:lnTo>
                        <a:pt x="901" y="155"/>
                      </a:lnTo>
                      <a:lnTo>
                        <a:pt x="931" y="99"/>
                      </a:lnTo>
                      <a:lnTo>
                        <a:pt x="998" y="84"/>
                      </a:lnTo>
                      <a:lnTo>
                        <a:pt x="1034" y="53"/>
                      </a:lnTo>
                      <a:lnTo>
                        <a:pt x="1050" y="53"/>
                      </a:lnTo>
                      <a:lnTo>
                        <a:pt x="1072" y="16"/>
                      </a:lnTo>
                      <a:lnTo>
                        <a:pt x="1051" y="0"/>
                      </a:lnTo>
                      <a:lnTo>
                        <a:pt x="1003" y="1"/>
                      </a:lnTo>
                      <a:lnTo>
                        <a:pt x="936" y="25"/>
                      </a:lnTo>
                      <a:lnTo>
                        <a:pt x="848" y="20"/>
                      </a:lnTo>
                      <a:lnTo>
                        <a:pt x="815" y="26"/>
                      </a:lnTo>
                      <a:lnTo>
                        <a:pt x="772" y="26"/>
                      </a:lnTo>
                      <a:lnTo>
                        <a:pt x="712" y="44"/>
                      </a:lnTo>
                      <a:lnTo>
                        <a:pt x="686" y="72"/>
                      </a:lnTo>
                      <a:lnTo>
                        <a:pt x="642" y="86"/>
                      </a:lnTo>
                      <a:lnTo>
                        <a:pt x="634" y="101"/>
                      </a:lnTo>
                      <a:lnTo>
                        <a:pt x="556" y="99"/>
                      </a:lnTo>
                      <a:lnTo>
                        <a:pt x="501" y="87"/>
                      </a:lnTo>
                      <a:lnTo>
                        <a:pt x="483" y="71"/>
                      </a:lnTo>
                      <a:lnTo>
                        <a:pt x="452" y="63"/>
                      </a:lnTo>
                      <a:lnTo>
                        <a:pt x="363" y="71"/>
                      </a:lnTo>
                      <a:lnTo>
                        <a:pt x="339" y="86"/>
                      </a:lnTo>
                      <a:lnTo>
                        <a:pt x="319" y="88"/>
                      </a:lnTo>
                      <a:lnTo>
                        <a:pt x="236" y="120"/>
                      </a:lnTo>
                      <a:lnTo>
                        <a:pt x="206" y="113"/>
                      </a:lnTo>
                      <a:lnTo>
                        <a:pt x="157" y="101"/>
                      </a:lnTo>
                      <a:lnTo>
                        <a:pt x="147" y="128"/>
                      </a:lnTo>
                      <a:lnTo>
                        <a:pt x="146" y="192"/>
                      </a:lnTo>
                      <a:lnTo>
                        <a:pt x="124" y="206"/>
                      </a:lnTo>
                      <a:lnTo>
                        <a:pt x="128" y="244"/>
                      </a:lnTo>
                      <a:lnTo>
                        <a:pt x="94" y="256"/>
                      </a:lnTo>
                      <a:lnTo>
                        <a:pt x="59" y="262"/>
                      </a:lnTo>
                      <a:lnTo>
                        <a:pt x="25" y="256"/>
                      </a:lnTo>
                      <a:lnTo>
                        <a:pt x="24" y="259"/>
                      </a:lnTo>
                      <a:lnTo>
                        <a:pt x="0" y="268"/>
                      </a:lnTo>
                      <a:lnTo>
                        <a:pt x="9" y="321"/>
                      </a:lnTo>
                      <a:lnTo>
                        <a:pt x="36" y="377"/>
                      </a:lnTo>
                      <a:lnTo>
                        <a:pt x="48" y="422"/>
                      </a:lnTo>
                      <a:lnTo>
                        <a:pt x="41" y="459"/>
                      </a:lnTo>
                      <a:lnTo>
                        <a:pt x="35" y="524"/>
                      </a:lnTo>
                      <a:lnTo>
                        <a:pt x="107" y="527"/>
                      </a:lnTo>
                      <a:lnTo>
                        <a:pt x="124" y="564"/>
                      </a:lnTo>
                      <a:lnTo>
                        <a:pt x="154" y="580"/>
                      </a:lnTo>
                      <a:lnTo>
                        <a:pt x="150" y="626"/>
                      </a:lnTo>
                      <a:lnTo>
                        <a:pt x="163" y="652"/>
                      </a:lnTo>
                      <a:lnTo>
                        <a:pt x="146" y="663"/>
                      </a:lnTo>
                      <a:lnTo>
                        <a:pt x="128" y="663"/>
                      </a:lnTo>
                      <a:lnTo>
                        <a:pt x="94" y="681"/>
                      </a:lnTo>
                      <a:lnTo>
                        <a:pt x="81" y="728"/>
                      </a:lnTo>
                      <a:lnTo>
                        <a:pt x="56" y="767"/>
                      </a:lnTo>
                      <a:lnTo>
                        <a:pt x="52" y="767"/>
                      </a:lnTo>
                      <a:lnTo>
                        <a:pt x="60" y="779"/>
                      </a:lnTo>
                      <a:lnTo>
                        <a:pt x="85" y="803"/>
                      </a:lnTo>
                      <a:lnTo>
                        <a:pt x="89" y="865"/>
                      </a:lnTo>
                      <a:lnTo>
                        <a:pt x="80" y="891"/>
                      </a:lnTo>
                      <a:lnTo>
                        <a:pt x="95" y="892"/>
                      </a:lnTo>
                      <a:lnTo>
                        <a:pt x="153" y="917"/>
                      </a:lnTo>
                      <a:lnTo>
                        <a:pt x="186" y="945"/>
                      </a:lnTo>
                      <a:lnTo>
                        <a:pt x="199" y="945"/>
                      </a:lnTo>
                      <a:lnTo>
                        <a:pt x="222" y="959"/>
                      </a:lnTo>
                      <a:lnTo>
                        <a:pt x="561" y="747"/>
                      </a:lnTo>
                      <a:lnTo>
                        <a:pt x="561" y="74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išļiḋê">
                  <a:extLst>
                    <a:ext uri="{FF2B5EF4-FFF2-40B4-BE49-F238E27FC236}">
                      <a16:creationId xmlns:a16="http://schemas.microsoft.com/office/drawing/2014/main" id="{4FFB5614-E436-414E-9A6E-28FA54F3AE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2634" y="4096740"/>
                  <a:ext cx="41565" cy="122099"/>
                </a:xfrm>
                <a:custGeom>
                  <a:avLst/>
                  <a:gdLst>
                    <a:gd name="T0" fmla="*/ 163 w 262"/>
                    <a:gd name="T1" fmla="*/ 752 h 752"/>
                    <a:gd name="T2" fmla="*/ 183 w 262"/>
                    <a:gd name="T3" fmla="*/ 722 h 752"/>
                    <a:gd name="T4" fmla="*/ 185 w 262"/>
                    <a:gd name="T5" fmla="*/ 716 h 752"/>
                    <a:gd name="T6" fmla="*/ 183 w 262"/>
                    <a:gd name="T7" fmla="*/ 694 h 752"/>
                    <a:gd name="T8" fmla="*/ 199 w 262"/>
                    <a:gd name="T9" fmla="*/ 677 h 752"/>
                    <a:gd name="T10" fmla="*/ 199 w 262"/>
                    <a:gd name="T11" fmla="*/ 638 h 752"/>
                    <a:gd name="T12" fmla="*/ 212 w 262"/>
                    <a:gd name="T13" fmla="*/ 595 h 752"/>
                    <a:gd name="T14" fmla="*/ 210 w 262"/>
                    <a:gd name="T15" fmla="*/ 545 h 752"/>
                    <a:gd name="T16" fmla="*/ 222 w 262"/>
                    <a:gd name="T17" fmla="*/ 539 h 752"/>
                    <a:gd name="T18" fmla="*/ 222 w 262"/>
                    <a:gd name="T19" fmla="*/ 502 h 752"/>
                    <a:gd name="T20" fmla="*/ 230 w 262"/>
                    <a:gd name="T21" fmla="*/ 462 h 752"/>
                    <a:gd name="T22" fmla="*/ 229 w 262"/>
                    <a:gd name="T23" fmla="*/ 437 h 752"/>
                    <a:gd name="T24" fmla="*/ 235 w 262"/>
                    <a:gd name="T25" fmla="*/ 362 h 752"/>
                    <a:gd name="T26" fmla="*/ 223 w 262"/>
                    <a:gd name="T27" fmla="*/ 366 h 752"/>
                    <a:gd name="T28" fmla="*/ 201 w 262"/>
                    <a:gd name="T29" fmla="*/ 366 h 752"/>
                    <a:gd name="T30" fmla="*/ 173 w 262"/>
                    <a:gd name="T31" fmla="*/ 381 h 752"/>
                    <a:gd name="T32" fmla="*/ 157 w 262"/>
                    <a:gd name="T33" fmla="*/ 365 h 752"/>
                    <a:gd name="T34" fmla="*/ 164 w 262"/>
                    <a:gd name="T35" fmla="*/ 312 h 752"/>
                    <a:gd name="T36" fmla="*/ 164 w 262"/>
                    <a:gd name="T37" fmla="*/ 231 h 752"/>
                    <a:gd name="T38" fmla="*/ 155 w 262"/>
                    <a:gd name="T39" fmla="*/ 215 h 752"/>
                    <a:gd name="T40" fmla="*/ 163 w 262"/>
                    <a:gd name="T41" fmla="*/ 167 h 752"/>
                    <a:gd name="T42" fmla="*/ 204 w 262"/>
                    <a:gd name="T43" fmla="*/ 167 h 752"/>
                    <a:gd name="T44" fmla="*/ 207 w 262"/>
                    <a:gd name="T45" fmla="*/ 194 h 752"/>
                    <a:gd name="T46" fmla="*/ 225 w 262"/>
                    <a:gd name="T47" fmla="*/ 197 h 752"/>
                    <a:gd name="T48" fmla="*/ 245 w 262"/>
                    <a:gd name="T49" fmla="*/ 179 h 752"/>
                    <a:gd name="T50" fmla="*/ 244 w 262"/>
                    <a:gd name="T51" fmla="*/ 159 h 752"/>
                    <a:gd name="T52" fmla="*/ 248 w 262"/>
                    <a:gd name="T53" fmla="*/ 159 h 752"/>
                    <a:gd name="T54" fmla="*/ 241 w 262"/>
                    <a:gd name="T55" fmla="*/ 144 h 752"/>
                    <a:gd name="T56" fmla="*/ 234 w 262"/>
                    <a:gd name="T57" fmla="*/ 114 h 752"/>
                    <a:gd name="T58" fmla="*/ 244 w 262"/>
                    <a:gd name="T59" fmla="*/ 64 h 752"/>
                    <a:gd name="T60" fmla="*/ 253 w 262"/>
                    <a:gd name="T61" fmla="*/ 20 h 752"/>
                    <a:gd name="T62" fmla="*/ 262 w 262"/>
                    <a:gd name="T63" fmla="*/ 0 h 752"/>
                    <a:gd name="T64" fmla="*/ 244 w 262"/>
                    <a:gd name="T65" fmla="*/ 1 h 752"/>
                    <a:gd name="T66" fmla="*/ 226 w 262"/>
                    <a:gd name="T67" fmla="*/ 37 h 752"/>
                    <a:gd name="T68" fmla="*/ 171 w 262"/>
                    <a:gd name="T69" fmla="*/ 38 h 752"/>
                    <a:gd name="T70" fmla="*/ 151 w 262"/>
                    <a:gd name="T71" fmla="*/ 34 h 752"/>
                    <a:gd name="T72" fmla="*/ 115 w 262"/>
                    <a:gd name="T73" fmla="*/ 75 h 752"/>
                    <a:gd name="T74" fmla="*/ 101 w 262"/>
                    <a:gd name="T75" fmla="*/ 199 h 752"/>
                    <a:gd name="T76" fmla="*/ 52 w 262"/>
                    <a:gd name="T77" fmla="*/ 298 h 752"/>
                    <a:gd name="T78" fmla="*/ 0 w 262"/>
                    <a:gd name="T79" fmla="*/ 369 h 752"/>
                    <a:gd name="T80" fmla="*/ 18 w 262"/>
                    <a:gd name="T81" fmla="*/ 378 h 752"/>
                    <a:gd name="T82" fmla="*/ 52 w 262"/>
                    <a:gd name="T83" fmla="*/ 428 h 752"/>
                    <a:gd name="T84" fmla="*/ 70 w 262"/>
                    <a:gd name="T85" fmla="*/ 491 h 752"/>
                    <a:gd name="T86" fmla="*/ 118 w 262"/>
                    <a:gd name="T87" fmla="*/ 564 h 752"/>
                    <a:gd name="T88" fmla="*/ 156 w 262"/>
                    <a:gd name="T89" fmla="*/ 653 h 752"/>
                    <a:gd name="T90" fmla="*/ 141 w 262"/>
                    <a:gd name="T91" fmla="*/ 695 h 752"/>
                    <a:gd name="T92" fmla="*/ 163 w 262"/>
                    <a:gd name="T93" fmla="*/ 752 h 7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62" h="752">
                      <a:moveTo>
                        <a:pt x="163" y="752"/>
                      </a:moveTo>
                      <a:lnTo>
                        <a:pt x="183" y="722"/>
                      </a:lnTo>
                      <a:lnTo>
                        <a:pt x="185" y="716"/>
                      </a:lnTo>
                      <a:lnTo>
                        <a:pt x="183" y="694"/>
                      </a:lnTo>
                      <a:lnTo>
                        <a:pt x="199" y="677"/>
                      </a:lnTo>
                      <a:lnTo>
                        <a:pt x="199" y="638"/>
                      </a:lnTo>
                      <a:lnTo>
                        <a:pt x="212" y="595"/>
                      </a:lnTo>
                      <a:lnTo>
                        <a:pt x="210" y="545"/>
                      </a:lnTo>
                      <a:lnTo>
                        <a:pt x="222" y="539"/>
                      </a:lnTo>
                      <a:lnTo>
                        <a:pt x="222" y="502"/>
                      </a:lnTo>
                      <a:lnTo>
                        <a:pt x="230" y="462"/>
                      </a:lnTo>
                      <a:lnTo>
                        <a:pt x="229" y="437"/>
                      </a:lnTo>
                      <a:lnTo>
                        <a:pt x="235" y="362"/>
                      </a:lnTo>
                      <a:lnTo>
                        <a:pt x="223" y="366"/>
                      </a:lnTo>
                      <a:lnTo>
                        <a:pt x="201" y="366"/>
                      </a:lnTo>
                      <a:lnTo>
                        <a:pt x="173" y="381"/>
                      </a:lnTo>
                      <a:lnTo>
                        <a:pt x="157" y="365"/>
                      </a:lnTo>
                      <a:lnTo>
                        <a:pt x="164" y="312"/>
                      </a:lnTo>
                      <a:lnTo>
                        <a:pt x="164" y="231"/>
                      </a:lnTo>
                      <a:lnTo>
                        <a:pt x="155" y="215"/>
                      </a:lnTo>
                      <a:lnTo>
                        <a:pt x="163" y="167"/>
                      </a:lnTo>
                      <a:lnTo>
                        <a:pt x="204" y="167"/>
                      </a:lnTo>
                      <a:lnTo>
                        <a:pt x="207" y="194"/>
                      </a:lnTo>
                      <a:lnTo>
                        <a:pt x="225" y="197"/>
                      </a:lnTo>
                      <a:lnTo>
                        <a:pt x="245" y="179"/>
                      </a:lnTo>
                      <a:lnTo>
                        <a:pt x="244" y="159"/>
                      </a:lnTo>
                      <a:lnTo>
                        <a:pt x="248" y="159"/>
                      </a:lnTo>
                      <a:lnTo>
                        <a:pt x="241" y="144"/>
                      </a:lnTo>
                      <a:lnTo>
                        <a:pt x="234" y="114"/>
                      </a:lnTo>
                      <a:lnTo>
                        <a:pt x="244" y="64"/>
                      </a:lnTo>
                      <a:lnTo>
                        <a:pt x="253" y="20"/>
                      </a:lnTo>
                      <a:lnTo>
                        <a:pt x="262" y="0"/>
                      </a:lnTo>
                      <a:lnTo>
                        <a:pt x="244" y="1"/>
                      </a:lnTo>
                      <a:lnTo>
                        <a:pt x="226" y="37"/>
                      </a:lnTo>
                      <a:lnTo>
                        <a:pt x="171" y="38"/>
                      </a:lnTo>
                      <a:lnTo>
                        <a:pt x="151" y="34"/>
                      </a:lnTo>
                      <a:lnTo>
                        <a:pt x="115" y="75"/>
                      </a:lnTo>
                      <a:lnTo>
                        <a:pt x="101" y="199"/>
                      </a:lnTo>
                      <a:lnTo>
                        <a:pt x="52" y="298"/>
                      </a:lnTo>
                      <a:lnTo>
                        <a:pt x="0" y="369"/>
                      </a:lnTo>
                      <a:lnTo>
                        <a:pt x="18" y="378"/>
                      </a:lnTo>
                      <a:lnTo>
                        <a:pt x="52" y="428"/>
                      </a:lnTo>
                      <a:lnTo>
                        <a:pt x="70" y="491"/>
                      </a:lnTo>
                      <a:lnTo>
                        <a:pt x="118" y="564"/>
                      </a:lnTo>
                      <a:lnTo>
                        <a:pt x="156" y="653"/>
                      </a:lnTo>
                      <a:lnTo>
                        <a:pt x="141" y="695"/>
                      </a:lnTo>
                      <a:lnTo>
                        <a:pt x="163" y="75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í$ļídè">
                  <a:extLst>
                    <a:ext uri="{FF2B5EF4-FFF2-40B4-BE49-F238E27FC236}">
                      <a16:creationId xmlns:a16="http://schemas.microsoft.com/office/drawing/2014/main" id="{3E7CABFF-3261-4FCA-BCFE-A736D38539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0302" y="4096740"/>
                  <a:ext cx="10391" cy="25979"/>
                </a:xfrm>
                <a:custGeom>
                  <a:avLst/>
                  <a:gdLst>
                    <a:gd name="T0" fmla="*/ 14 w 67"/>
                    <a:gd name="T1" fmla="*/ 159 h 160"/>
                    <a:gd name="T2" fmla="*/ 7 w 67"/>
                    <a:gd name="T3" fmla="*/ 144 h 160"/>
                    <a:gd name="T4" fmla="*/ 0 w 67"/>
                    <a:gd name="T5" fmla="*/ 114 h 160"/>
                    <a:gd name="T6" fmla="*/ 10 w 67"/>
                    <a:gd name="T7" fmla="*/ 64 h 160"/>
                    <a:gd name="T8" fmla="*/ 19 w 67"/>
                    <a:gd name="T9" fmla="*/ 20 h 160"/>
                    <a:gd name="T10" fmla="*/ 28 w 67"/>
                    <a:gd name="T11" fmla="*/ 0 h 160"/>
                    <a:gd name="T12" fmla="*/ 30 w 67"/>
                    <a:gd name="T13" fmla="*/ 0 h 160"/>
                    <a:gd name="T14" fmla="*/ 38 w 67"/>
                    <a:gd name="T15" fmla="*/ 12 h 160"/>
                    <a:gd name="T16" fmla="*/ 63 w 67"/>
                    <a:gd name="T17" fmla="*/ 36 h 160"/>
                    <a:gd name="T18" fmla="*/ 67 w 67"/>
                    <a:gd name="T19" fmla="*/ 98 h 160"/>
                    <a:gd name="T20" fmla="*/ 58 w 67"/>
                    <a:gd name="T21" fmla="*/ 124 h 160"/>
                    <a:gd name="T22" fmla="*/ 57 w 67"/>
                    <a:gd name="T23" fmla="*/ 124 h 160"/>
                    <a:gd name="T24" fmla="*/ 35 w 67"/>
                    <a:gd name="T25" fmla="*/ 143 h 160"/>
                    <a:gd name="T26" fmla="*/ 24 w 67"/>
                    <a:gd name="T27" fmla="*/ 160 h 160"/>
                    <a:gd name="T28" fmla="*/ 14 w 67"/>
                    <a:gd name="T29" fmla="*/ 159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7" h="160">
                      <a:moveTo>
                        <a:pt x="14" y="159"/>
                      </a:moveTo>
                      <a:lnTo>
                        <a:pt x="7" y="144"/>
                      </a:lnTo>
                      <a:lnTo>
                        <a:pt x="0" y="114"/>
                      </a:lnTo>
                      <a:lnTo>
                        <a:pt x="10" y="64"/>
                      </a:lnTo>
                      <a:lnTo>
                        <a:pt x="19" y="20"/>
                      </a:lnTo>
                      <a:lnTo>
                        <a:pt x="28" y="0"/>
                      </a:lnTo>
                      <a:lnTo>
                        <a:pt x="30" y="0"/>
                      </a:lnTo>
                      <a:lnTo>
                        <a:pt x="38" y="12"/>
                      </a:lnTo>
                      <a:lnTo>
                        <a:pt x="63" y="36"/>
                      </a:lnTo>
                      <a:lnTo>
                        <a:pt x="67" y="98"/>
                      </a:lnTo>
                      <a:lnTo>
                        <a:pt x="58" y="124"/>
                      </a:lnTo>
                      <a:lnTo>
                        <a:pt x="57" y="124"/>
                      </a:lnTo>
                      <a:lnTo>
                        <a:pt x="35" y="143"/>
                      </a:lnTo>
                      <a:lnTo>
                        <a:pt x="24" y="160"/>
                      </a:lnTo>
                      <a:lnTo>
                        <a:pt x="14" y="15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işľîďè">
                  <a:extLst>
                    <a:ext uri="{FF2B5EF4-FFF2-40B4-BE49-F238E27FC236}">
                      <a16:creationId xmlns:a16="http://schemas.microsoft.com/office/drawing/2014/main" id="{1EA6752D-8205-4E28-84AD-4AE87B21FB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7313" y="4124020"/>
                  <a:ext cx="15587" cy="35071"/>
                </a:xfrm>
                <a:custGeom>
                  <a:avLst/>
                  <a:gdLst>
                    <a:gd name="T0" fmla="*/ 68 w 94"/>
                    <a:gd name="T1" fmla="*/ 199 h 214"/>
                    <a:gd name="T2" fmla="*/ 46 w 94"/>
                    <a:gd name="T3" fmla="*/ 199 h 214"/>
                    <a:gd name="T4" fmla="*/ 18 w 94"/>
                    <a:gd name="T5" fmla="*/ 214 h 214"/>
                    <a:gd name="T6" fmla="*/ 2 w 94"/>
                    <a:gd name="T7" fmla="*/ 198 h 214"/>
                    <a:gd name="T8" fmla="*/ 9 w 94"/>
                    <a:gd name="T9" fmla="*/ 145 h 214"/>
                    <a:gd name="T10" fmla="*/ 9 w 94"/>
                    <a:gd name="T11" fmla="*/ 64 h 214"/>
                    <a:gd name="T12" fmla="*/ 0 w 94"/>
                    <a:gd name="T13" fmla="*/ 48 h 214"/>
                    <a:gd name="T14" fmla="*/ 8 w 94"/>
                    <a:gd name="T15" fmla="*/ 0 h 214"/>
                    <a:gd name="T16" fmla="*/ 49 w 94"/>
                    <a:gd name="T17" fmla="*/ 0 h 214"/>
                    <a:gd name="T18" fmla="*/ 52 w 94"/>
                    <a:gd name="T19" fmla="*/ 27 h 214"/>
                    <a:gd name="T20" fmla="*/ 70 w 94"/>
                    <a:gd name="T21" fmla="*/ 30 h 214"/>
                    <a:gd name="T22" fmla="*/ 90 w 94"/>
                    <a:gd name="T23" fmla="*/ 12 h 214"/>
                    <a:gd name="T24" fmla="*/ 90 w 94"/>
                    <a:gd name="T25" fmla="*/ 23 h 214"/>
                    <a:gd name="T26" fmla="*/ 94 w 94"/>
                    <a:gd name="T27" fmla="*/ 44 h 214"/>
                    <a:gd name="T28" fmla="*/ 88 w 94"/>
                    <a:gd name="T29" fmla="*/ 60 h 214"/>
                    <a:gd name="T30" fmla="*/ 84 w 94"/>
                    <a:gd name="T31" fmla="*/ 105 h 214"/>
                    <a:gd name="T32" fmla="*/ 86 w 94"/>
                    <a:gd name="T33" fmla="*/ 131 h 214"/>
                    <a:gd name="T34" fmla="*/ 80 w 94"/>
                    <a:gd name="T35" fmla="*/ 195 h 214"/>
                    <a:gd name="T36" fmla="*/ 68 w 94"/>
                    <a:gd name="T37" fmla="*/ 199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4" h="214">
                      <a:moveTo>
                        <a:pt x="68" y="199"/>
                      </a:moveTo>
                      <a:lnTo>
                        <a:pt x="46" y="199"/>
                      </a:lnTo>
                      <a:lnTo>
                        <a:pt x="18" y="214"/>
                      </a:lnTo>
                      <a:lnTo>
                        <a:pt x="2" y="198"/>
                      </a:lnTo>
                      <a:lnTo>
                        <a:pt x="9" y="145"/>
                      </a:lnTo>
                      <a:lnTo>
                        <a:pt x="9" y="64"/>
                      </a:lnTo>
                      <a:lnTo>
                        <a:pt x="0" y="48"/>
                      </a:lnTo>
                      <a:lnTo>
                        <a:pt x="8" y="0"/>
                      </a:lnTo>
                      <a:lnTo>
                        <a:pt x="49" y="0"/>
                      </a:lnTo>
                      <a:lnTo>
                        <a:pt x="52" y="27"/>
                      </a:lnTo>
                      <a:lnTo>
                        <a:pt x="70" y="30"/>
                      </a:lnTo>
                      <a:lnTo>
                        <a:pt x="90" y="12"/>
                      </a:lnTo>
                      <a:lnTo>
                        <a:pt x="90" y="23"/>
                      </a:lnTo>
                      <a:lnTo>
                        <a:pt x="94" y="44"/>
                      </a:lnTo>
                      <a:lnTo>
                        <a:pt x="88" y="60"/>
                      </a:lnTo>
                      <a:lnTo>
                        <a:pt x="84" y="105"/>
                      </a:lnTo>
                      <a:lnTo>
                        <a:pt x="86" y="131"/>
                      </a:lnTo>
                      <a:lnTo>
                        <a:pt x="80" y="195"/>
                      </a:lnTo>
                      <a:lnTo>
                        <a:pt x="68" y="19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iṩḻídè">
                  <a:extLst>
                    <a:ext uri="{FF2B5EF4-FFF2-40B4-BE49-F238E27FC236}">
                      <a16:creationId xmlns:a16="http://schemas.microsoft.com/office/drawing/2014/main" id="{5F7D0345-0048-4DAC-8F8A-C8F174B704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7312" y="4057773"/>
                  <a:ext cx="36371" cy="45463"/>
                </a:xfrm>
                <a:custGeom>
                  <a:avLst/>
                  <a:gdLst>
                    <a:gd name="T0" fmla="*/ 0 w 224"/>
                    <a:gd name="T1" fmla="*/ 277 h 281"/>
                    <a:gd name="T2" fmla="*/ 20 w 224"/>
                    <a:gd name="T3" fmla="*/ 281 h 281"/>
                    <a:gd name="T4" fmla="*/ 75 w 224"/>
                    <a:gd name="T5" fmla="*/ 280 h 281"/>
                    <a:gd name="T6" fmla="*/ 93 w 224"/>
                    <a:gd name="T7" fmla="*/ 244 h 281"/>
                    <a:gd name="T8" fmla="*/ 117 w 224"/>
                    <a:gd name="T9" fmla="*/ 243 h 281"/>
                    <a:gd name="T10" fmla="*/ 142 w 224"/>
                    <a:gd name="T11" fmla="*/ 204 h 281"/>
                    <a:gd name="T12" fmla="*/ 155 w 224"/>
                    <a:gd name="T13" fmla="*/ 157 h 281"/>
                    <a:gd name="T14" fmla="*/ 189 w 224"/>
                    <a:gd name="T15" fmla="*/ 139 h 281"/>
                    <a:gd name="T16" fmla="*/ 207 w 224"/>
                    <a:gd name="T17" fmla="*/ 139 h 281"/>
                    <a:gd name="T18" fmla="*/ 224 w 224"/>
                    <a:gd name="T19" fmla="*/ 128 h 281"/>
                    <a:gd name="T20" fmla="*/ 211 w 224"/>
                    <a:gd name="T21" fmla="*/ 102 h 281"/>
                    <a:gd name="T22" fmla="*/ 215 w 224"/>
                    <a:gd name="T23" fmla="*/ 56 h 281"/>
                    <a:gd name="T24" fmla="*/ 185 w 224"/>
                    <a:gd name="T25" fmla="*/ 40 h 281"/>
                    <a:gd name="T26" fmla="*/ 168 w 224"/>
                    <a:gd name="T27" fmla="*/ 3 h 281"/>
                    <a:gd name="T28" fmla="*/ 96 w 224"/>
                    <a:gd name="T29" fmla="*/ 0 h 281"/>
                    <a:gd name="T30" fmla="*/ 96 w 224"/>
                    <a:gd name="T31" fmla="*/ 10 h 281"/>
                    <a:gd name="T32" fmla="*/ 73 w 224"/>
                    <a:gd name="T33" fmla="*/ 15 h 281"/>
                    <a:gd name="T34" fmla="*/ 65 w 224"/>
                    <a:gd name="T35" fmla="*/ 137 h 281"/>
                    <a:gd name="T36" fmla="*/ 36 w 224"/>
                    <a:gd name="T37" fmla="*/ 180 h 281"/>
                    <a:gd name="T38" fmla="*/ 5 w 224"/>
                    <a:gd name="T39" fmla="*/ 224 h 281"/>
                    <a:gd name="T40" fmla="*/ 5 w 224"/>
                    <a:gd name="T41" fmla="*/ 272 h 281"/>
                    <a:gd name="T42" fmla="*/ 0 w 224"/>
                    <a:gd name="T43" fmla="*/ 277 h 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24" h="281">
                      <a:moveTo>
                        <a:pt x="0" y="277"/>
                      </a:moveTo>
                      <a:lnTo>
                        <a:pt x="20" y="281"/>
                      </a:lnTo>
                      <a:lnTo>
                        <a:pt x="75" y="280"/>
                      </a:lnTo>
                      <a:lnTo>
                        <a:pt x="93" y="244"/>
                      </a:lnTo>
                      <a:lnTo>
                        <a:pt x="117" y="243"/>
                      </a:lnTo>
                      <a:lnTo>
                        <a:pt x="142" y="204"/>
                      </a:lnTo>
                      <a:lnTo>
                        <a:pt x="155" y="157"/>
                      </a:lnTo>
                      <a:lnTo>
                        <a:pt x="189" y="139"/>
                      </a:lnTo>
                      <a:lnTo>
                        <a:pt x="207" y="139"/>
                      </a:lnTo>
                      <a:lnTo>
                        <a:pt x="224" y="128"/>
                      </a:lnTo>
                      <a:lnTo>
                        <a:pt x="211" y="102"/>
                      </a:lnTo>
                      <a:lnTo>
                        <a:pt x="215" y="56"/>
                      </a:lnTo>
                      <a:lnTo>
                        <a:pt x="185" y="40"/>
                      </a:lnTo>
                      <a:lnTo>
                        <a:pt x="168" y="3"/>
                      </a:lnTo>
                      <a:lnTo>
                        <a:pt x="96" y="0"/>
                      </a:lnTo>
                      <a:lnTo>
                        <a:pt x="96" y="10"/>
                      </a:lnTo>
                      <a:lnTo>
                        <a:pt x="73" y="15"/>
                      </a:lnTo>
                      <a:lnTo>
                        <a:pt x="65" y="137"/>
                      </a:lnTo>
                      <a:lnTo>
                        <a:pt x="36" y="180"/>
                      </a:lnTo>
                      <a:lnTo>
                        <a:pt x="5" y="224"/>
                      </a:lnTo>
                      <a:lnTo>
                        <a:pt x="5" y="272"/>
                      </a:lnTo>
                      <a:lnTo>
                        <a:pt x="0" y="27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î$ḻîḑe">
                  <a:extLst>
                    <a:ext uri="{FF2B5EF4-FFF2-40B4-BE49-F238E27FC236}">
                      <a16:creationId xmlns:a16="http://schemas.microsoft.com/office/drawing/2014/main" id="{F4A70E37-188B-4895-A271-A5098EBF88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9911" y="4094143"/>
                  <a:ext cx="111707" cy="137685"/>
                </a:xfrm>
                <a:custGeom>
                  <a:avLst/>
                  <a:gdLst>
                    <a:gd name="T0" fmla="*/ 13 w 690"/>
                    <a:gd name="T1" fmla="*/ 742 h 853"/>
                    <a:gd name="T2" fmla="*/ 15 w 690"/>
                    <a:gd name="T3" fmla="*/ 736 h 853"/>
                    <a:gd name="T4" fmla="*/ 13 w 690"/>
                    <a:gd name="T5" fmla="*/ 714 h 853"/>
                    <a:gd name="T6" fmla="*/ 29 w 690"/>
                    <a:gd name="T7" fmla="*/ 697 h 853"/>
                    <a:gd name="T8" fmla="*/ 29 w 690"/>
                    <a:gd name="T9" fmla="*/ 658 h 853"/>
                    <a:gd name="T10" fmla="*/ 42 w 690"/>
                    <a:gd name="T11" fmla="*/ 615 h 853"/>
                    <a:gd name="T12" fmla="*/ 40 w 690"/>
                    <a:gd name="T13" fmla="*/ 565 h 853"/>
                    <a:gd name="T14" fmla="*/ 52 w 690"/>
                    <a:gd name="T15" fmla="*/ 559 h 853"/>
                    <a:gd name="T16" fmla="*/ 52 w 690"/>
                    <a:gd name="T17" fmla="*/ 522 h 853"/>
                    <a:gd name="T18" fmla="*/ 60 w 690"/>
                    <a:gd name="T19" fmla="*/ 482 h 853"/>
                    <a:gd name="T20" fmla="*/ 59 w 690"/>
                    <a:gd name="T21" fmla="*/ 457 h 853"/>
                    <a:gd name="T22" fmla="*/ 71 w 690"/>
                    <a:gd name="T23" fmla="*/ 318 h 853"/>
                    <a:gd name="T24" fmla="*/ 69 w 690"/>
                    <a:gd name="T25" fmla="*/ 292 h 853"/>
                    <a:gd name="T26" fmla="*/ 73 w 690"/>
                    <a:gd name="T27" fmla="*/ 247 h 853"/>
                    <a:gd name="T28" fmla="*/ 79 w 690"/>
                    <a:gd name="T29" fmla="*/ 231 h 853"/>
                    <a:gd name="T30" fmla="*/ 75 w 690"/>
                    <a:gd name="T31" fmla="*/ 210 h 853"/>
                    <a:gd name="T32" fmla="*/ 74 w 690"/>
                    <a:gd name="T33" fmla="*/ 179 h 853"/>
                    <a:gd name="T34" fmla="*/ 88 w 690"/>
                    <a:gd name="T35" fmla="*/ 180 h 853"/>
                    <a:gd name="T36" fmla="*/ 99 w 690"/>
                    <a:gd name="T37" fmla="*/ 163 h 853"/>
                    <a:gd name="T38" fmla="*/ 121 w 690"/>
                    <a:gd name="T39" fmla="*/ 144 h 853"/>
                    <a:gd name="T40" fmla="*/ 137 w 690"/>
                    <a:gd name="T41" fmla="*/ 145 h 853"/>
                    <a:gd name="T42" fmla="*/ 195 w 690"/>
                    <a:gd name="T43" fmla="*/ 170 h 853"/>
                    <a:gd name="T44" fmla="*/ 228 w 690"/>
                    <a:gd name="T45" fmla="*/ 198 h 853"/>
                    <a:gd name="T46" fmla="*/ 241 w 690"/>
                    <a:gd name="T47" fmla="*/ 198 h 853"/>
                    <a:gd name="T48" fmla="*/ 264 w 690"/>
                    <a:gd name="T49" fmla="*/ 212 h 853"/>
                    <a:gd name="T50" fmla="*/ 603 w 690"/>
                    <a:gd name="T51" fmla="*/ 0 h 853"/>
                    <a:gd name="T52" fmla="*/ 690 w 690"/>
                    <a:gd name="T53" fmla="*/ 224 h 853"/>
                    <a:gd name="T54" fmla="*/ 681 w 690"/>
                    <a:gd name="T55" fmla="*/ 223 h 853"/>
                    <a:gd name="T56" fmla="*/ 619 w 690"/>
                    <a:gd name="T57" fmla="*/ 287 h 853"/>
                    <a:gd name="T58" fmla="*/ 365 w 690"/>
                    <a:gd name="T59" fmla="*/ 366 h 853"/>
                    <a:gd name="T60" fmla="*/ 557 w 690"/>
                    <a:gd name="T61" fmla="*/ 576 h 853"/>
                    <a:gd name="T62" fmla="*/ 485 w 690"/>
                    <a:gd name="T63" fmla="*/ 662 h 853"/>
                    <a:gd name="T64" fmla="*/ 480 w 690"/>
                    <a:gd name="T65" fmla="*/ 712 h 853"/>
                    <a:gd name="T66" fmla="*/ 350 w 690"/>
                    <a:gd name="T67" fmla="*/ 732 h 853"/>
                    <a:gd name="T68" fmla="*/ 226 w 690"/>
                    <a:gd name="T69" fmla="*/ 853 h 853"/>
                    <a:gd name="T70" fmla="*/ 54 w 690"/>
                    <a:gd name="T71" fmla="*/ 803 h 853"/>
                    <a:gd name="T72" fmla="*/ 0 w 690"/>
                    <a:gd name="T73" fmla="*/ 805 h 853"/>
                    <a:gd name="T74" fmla="*/ 1 w 690"/>
                    <a:gd name="T75" fmla="*/ 799 h 853"/>
                    <a:gd name="T76" fmla="*/ 16 w 690"/>
                    <a:gd name="T77" fmla="*/ 756 h 853"/>
                    <a:gd name="T78" fmla="*/ 15 w 690"/>
                    <a:gd name="T79" fmla="*/ 739 h 853"/>
                    <a:gd name="T80" fmla="*/ 13 w 690"/>
                    <a:gd name="T81" fmla="*/ 742 h 8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90" h="853">
                      <a:moveTo>
                        <a:pt x="13" y="742"/>
                      </a:moveTo>
                      <a:lnTo>
                        <a:pt x="15" y="736"/>
                      </a:lnTo>
                      <a:lnTo>
                        <a:pt x="13" y="714"/>
                      </a:lnTo>
                      <a:lnTo>
                        <a:pt x="29" y="697"/>
                      </a:lnTo>
                      <a:lnTo>
                        <a:pt x="29" y="658"/>
                      </a:lnTo>
                      <a:lnTo>
                        <a:pt x="42" y="615"/>
                      </a:lnTo>
                      <a:lnTo>
                        <a:pt x="40" y="565"/>
                      </a:lnTo>
                      <a:lnTo>
                        <a:pt x="52" y="559"/>
                      </a:lnTo>
                      <a:lnTo>
                        <a:pt x="52" y="522"/>
                      </a:lnTo>
                      <a:lnTo>
                        <a:pt x="60" y="482"/>
                      </a:lnTo>
                      <a:lnTo>
                        <a:pt x="59" y="457"/>
                      </a:lnTo>
                      <a:lnTo>
                        <a:pt x="71" y="318"/>
                      </a:lnTo>
                      <a:lnTo>
                        <a:pt x="69" y="292"/>
                      </a:lnTo>
                      <a:lnTo>
                        <a:pt x="73" y="247"/>
                      </a:lnTo>
                      <a:lnTo>
                        <a:pt x="79" y="231"/>
                      </a:lnTo>
                      <a:lnTo>
                        <a:pt x="75" y="210"/>
                      </a:lnTo>
                      <a:lnTo>
                        <a:pt x="74" y="179"/>
                      </a:lnTo>
                      <a:lnTo>
                        <a:pt x="88" y="180"/>
                      </a:lnTo>
                      <a:lnTo>
                        <a:pt x="99" y="163"/>
                      </a:lnTo>
                      <a:lnTo>
                        <a:pt x="121" y="144"/>
                      </a:lnTo>
                      <a:lnTo>
                        <a:pt x="137" y="145"/>
                      </a:lnTo>
                      <a:lnTo>
                        <a:pt x="195" y="170"/>
                      </a:lnTo>
                      <a:lnTo>
                        <a:pt x="228" y="198"/>
                      </a:lnTo>
                      <a:lnTo>
                        <a:pt x="241" y="198"/>
                      </a:lnTo>
                      <a:lnTo>
                        <a:pt x="264" y="212"/>
                      </a:lnTo>
                      <a:lnTo>
                        <a:pt x="603" y="0"/>
                      </a:lnTo>
                      <a:lnTo>
                        <a:pt x="690" y="224"/>
                      </a:lnTo>
                      <a:lnTo>
                        <a:pt x="681" y="223"/>
                      </a:lnTo>
                      <a:lnTo>
                        <a:pt x="619" y="287"/>
                      </a:lnTo>
                      <a:lnTo>
                        <a:pt x="365" y="366"/>
                      </a:lnTo>
                      <a:lnTo>
                        <a:pt x="557" y="576"/>
                      </a:lnTo>
                      <a:lnTo>
                        <a:pt x="485" y="662"/>
                      </a:lnTo>
                      <a:lnTo>
                        <a:pt x="480" y="712"/>
                      </a:lnTo>
                      <a:lnTo>
                        <a:pt x="350" y="732"/>
                      </a:lnTo>
                      <a:lnTo>
                        <a:pt x="226" y="853"/>
                      </a:lnTo>
                      <a:lnTo>
                        <a:pt x="54" y="803"/>
                      </a:lnTo>
                      <a:lnTo>
                        <a:pt x="0" y="805"/>
                      </a:lnTo>
                      <a:lnTo>
                        <a:pt x="1" y="799"/>
                      </a:lnTo>
                      <a:lnTo>
                        <a:pt x="16" y="756"/>
                      </a:lnTo>
                      <a:lnTo>
                        <a:pt x="15" y="739"/>
                      </a:lnTo>
                      <a:lnTo>
                        <a:pt x="13" y="7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îsḷíďe">
                  <a:extLst>
                    <a:ext uri="{FF2B5EF4-FFF2-40B4-BE49-F238E27FC236}">
                      <a16:creationId xmlns:a16="http://schemas.microsoft.com/office/drawing/2014/main" id="{4F0BC10B-D8C8-4C4B-8123-24F18C961D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6014" y="4130513"/>
                  <a:ext cx="579316" cy="487095"/>
                </a:xfrm>
                <a:custGeom>
                  <a:avLst/>
                  <a:gdLst>
                    <a:gd name="T0" fmla="*/ 2164 w 3560"/>
                    <a:gd name="T1" fmla="*/ 630 h 3002"/>
                    <a:gd name="T2" fmla="*/ 861 w 3560"/>
                    <a:gd name="T3" fmla="*/ 20 h 3002"/>
                    <a:gd name="T4" fmla="*/ 385 w 3560"/>
                    <a:gd name="T5" fmla="*/ 143 h 3002"/>
                    <a:gd name="T6" fmla="*/ 500 w 3560"/>
                    <a:gd name="T7" fmla="*/ 489 h 3002"/>
                    <a:gd name="T8" fmla="*/ 74 w 3560"/>
                    <a:gd name="T9" fmla="*/ 580 h 3002"/>
                    <a:gd name="T10" fmla="*/ 18 w 3560"/>
                    <a:gd name="T11" fmla="*/ 718 h 3002"/>
                    <a:gd name="T12" fmla="*/ 29 w 3560"/>
                    <a:gd name="T13" fmla="*/ 777 h 3002"/>
                    <a:gd name="T14" fmla="*/ 97 w 3560"/>
                    <a:gd name="T15" fmla="*/ 796 h 3002"/>
                    <a:gd name="T16" fmla="*/ 169 w 3560"/>
                    <a:gd name="T17" fmla="*/ 923 h 3002"/>
                    <a:gd name="T18" fmla="*/ 231 w 3560"/>
                    <a:gd name="T19" fmla="*/ 1000 h 3002"/>
                    <a:gd name="T20" fmla="*/ 299 w 3560"/>
                    <a:gd name="T21" fmla="*/ 1112 h 3002"/>
                    <a:gd name="T22" fmla="*/ 347 w 3560"/>
                    <a:gd name="T23" fmla="*/ 1190 h 3002"/>
                    <a:gd name="T24" fmla="*/ 433 w 3560"/>
                    <a:gd name="T25" fmla="*/ 1311 h 3002"/>
                    <a:gd name="T26" fmla="*/ 458 w 3560"/>
                    <a:gd name="T27" fmla="*/ 1402 h 3002"/>
                    <a:gd name="T28" fmla="*/ 496 w 3560"/>
                    <a:gd name="T29" fmla="*/ 1481 h 3002"/>
                    <a:gd name="T30" fmla="*/ 581 w 3560"/>
                    <a:gd name="T31" fmla="*/ 1499 h 3002"/>
                    <a:gd name="T32" fmla="*/ 691 w 3560"/>
                    <a:gd name="T33" fmla="*/ 1605 h 3002"/>
                    <a:gd name="T34" fmla="*/ 726 w 3560"/>
                    <a:gd name="T35" fmla="*/ 1665 h 3002"/>
                    <a:gd name="T36" fmla="*/ 785 w 3560"/>
                    <a:gd name="T37" fmla="*/ 1813 h 3002"/>
                    <a:gd name="T38" fmla="*/ 769 w 3560"/>
                    <a:gd name="T39" fmla="*/ 1899 h 3002"/>
                    <a:gd name="T40" fmla="*/ 806 w 3560"/>
                    <a:gd name="T41" fmla="*/ 2053 h 3002"/>
                    <a:gd name="T42" fmla="*/ 929 w 3560"/>
                    <a:gd name="T43" fmla="*/ 2197 h 3002"/>
                    <a:gd name="T44" fmla="*/ 1016 w 3560"/>
                    <a:gd name="T45" fmla="*/ 2245 h 3002"/>
                    <a:gd name="T46" fmla="*/ 1085 w 3560"/>
                    <a:gd name="T47" fmla="*/ 2314 h 3002"/>
                    <a:gd name="T48" fmla="*/ 1145 w 3560"/>
                    <a:gd name="T49" fmla="*/ 2355 h 3002"/>
                    <a:gd name="T50" fmla="*/ 1224 w 3560"/>
                    <a:gd name="T51" fmla="*/ 2569 h 3002"/>
                    <a:gd name="T52" fmla="*/ 1384 w 3560"/>
                    <a:gd name="T53" fmla="*/ 2774 h 3002"/>
                    <a:gd name="T54" fmla="*/ 1499 w 3560"/>
                    <a:gd name="T55" fmla="*/ 2880 h 3002"/>
                    <a:gd name="T56" fmla="*/ 1588 w 3560"/>
                    <a:gd name="T57" fmla="*/ 2827 h 3002"/>
                    <a:gd name="T58" fmla="*/ 1625 w 3560"/>
                    <a:gd name="T59" fmla="*/ 2668 h 3002"/>
                    <a:gd name="T60" fmla="*/ 1932 w 3560"/>
                    <a:gd name="T61" fmla="*/ 2773 h 3002"/>
                    <a:gd name="T62" fmla="*/ 2402 w 3560"/>
                    <a:gd name="T63" fmla="*/ 2582 h 3002"/>
                    <a:gd name="T64" fmla="*/ 3521 w 3560"/>
                    <a:gd name="T65" fmla="*/ 1732 h 3002"/>
                    <a:gd name="T66" fmla="*/ 2962 w 3560"/>
                    <a:gd name="T67" fmla="*/ 1707 h 3002"/>
                    <a:gd name="T68" fmla="*/ 2885 w 3560"/>
                    <a:gd name="T69" fmla="*/ 1466 h 3002"/>
                    <a:gd name="T70" fmla="*/ 2861 w 3560"/>
                    <a:gd name="T71" fmla="*/ 1442 h 3002"/>
                    <a:gd name="T72" fmla="*/ 2848 w 3560"/>
                    <a:gd name="T73" fmla="*/ 1409 h 3002"/>
                    <a:gd name="T74" fmla="*/ 2760 w 3560"/>
                    <a:gd name="T75" fmla="*/ 1371 h 3002"/>
                    <a:gd name="T76" fmla="*/ 2716 w 3560"/>
                    <a:gd name="T77" fmla="*/ 1320 h 3002"/>
                    <a:gd name="T78" fmla="*/ 2599 w 3560"/>
                    <a:gd name="T79" fmla="*/ 1126 h 3002"/>
                    <a:gd name="T80" fmla="*/ 2587 w 3560"/>
                    <a:gd name="T81" fmla="*/ 1029 h 3002"/>
                    <a:gd name="T82" fmla="*/ 2549 w 3560"/>
                    <a:gd name="T83" fmla="*/ 976 h 3002"/>
                    <a:gd name="T84" fmla="*/ 2449 w 3560"/>
                    <a:gd name="T85" fmla="*/ 867 h 3002"/>
                    <a:gd name="T86" fmla="*/ 2476 w 3560"/>
                    <a:gd name="T87" fmla="*/ 862 h 3002"/>
                    <a:gd name="T88" fmla="*/ 2375 w 3560"/>
                    <a:gd name="T89" fmla="*/ 822 h 3002"/>
                    <a:gd name="T90" fmla="*/ 2303 w 3560"/>
                    <a:gd name="T91" fmla="*/ 682 h 3002"/>
                    <a:gd name="T92" fmla="*/ 2278 w 3560"/>
                    <a:gd name="T93" fmla="*/ 644 h 30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3560" h="3002">
                      <a:moveTo>
                        <a:pt x="2278" y="644"/>
                      </a:moveTo>
                      <a:lnTo>
                        <a:pt x="2173" y="692"/>
                      </a:lnTo>
                      <a:lnTo>
                        <a:pt x="2164" y="630"/>
                      </a:lnTo>
                      <a:lnTo>
                        <a:pt x="2007" y="581"/>
                      </a:lnTo>
                      <a:lnTo>
                        <a:pt x="1661" y="575"/>
                      </a:lnTo>
                      <a:lnTo>
                        <a:pt x="861" y="20"/>
                      </a:lnTo>
                      <a:lnTo>
                        <a:pt x="701" y="0"/>
                      </a:lnTo>
                      <a:lnTo>
                        <a:pt x="639" y="64"/>
                      </a:lnTo>
                      <a:lnTo>
                        <a:pt x="385" y="143"/>
                      </a:lnTo>
                      <a:lnTo>
                        <a:pt x="577" y="353"/>
                      </a:lnTo>
                      <a:lnTo>
                        <a:pt x="505" y="439"/>
                      </a:lnTo>
                      <a:lnTo>
                        <a:pt x="500" y="489"/>
                      </a:lnTo>
                      <a:lnTo>
                        <a:pt x="370" y="509"/>
                      </a:lnTo>
                      <a:lnTo>
                        <a:pt x="246" y="630"/>
                      </a:lnTo>
                      <a:lnTo>
                        <a:pt x="74" y="580"/>
                      </a:lnTo>
                      <a:lnTo>
                        <a:pt x="20" y="582"/>
                      </a:lnTo>
                      <a:lnTo>
                        <a:pt x="15" y="646"/>
                      </a:lnTo>
                      <a:lnTo>
                        <a:pt x="18" y="718"/>
                      </a:lnTo>
                      <a:lnTo>
                        <a:pt x="0" y="767"/>
                      </a:lnTo>
                      <a:lnTo>
                        <a:pt x="4" y="786"/>
                      </a:lnTo>
                      <a:lnTo>
                        <a:pt x="29" y="777"/>
                      </a:lnTo>
                      <a:lnTo>
                        <a:pt x="37" y="790"/>
                      </a:lnTo>
                      <a:lnTo>
                        <a:pt x="58" y="773"/>
                      </a:lnTo>
                      <a:lnTo>
                        <a:pt x="97" y="796"/>
                      </a:lnTo>
                      <a:lnTo>
                        <a:pt x="87" y="802"/>
                      </a:lnTo>
                      <a:lnTo>
                        <a:pt x="162" y="887"/>
                      </a:lnTo>
                      <a:lnTo>
                        <a:pt x="169" y="923"/>
                      </a:lnTo>
                      <a:lnTo>
                        <a:pt x="187" y="931"/>
                      </a:lnTo>
                      <a:lnTo>
                        <a:pt x="193" y="966"/>
                      </a:lnTo>
                      <a:lnTo>
                        <a:pt x="231" y="1000"/>
                      </a:lnTo>
                      <a:lnTo>
                        <a:pt x="248" y="1001"/>
                      </a:lnTo>
                      <a:lnTo>
                        <a:pt x="298" y="1085"/>
                      </a:lnTo>
                      <a:lnTo>
                        <a:pt x="299" y="1112"/>
                      </a:lnTo>
                      <a:lnTo>
                        <a:pt x="312" y="1141"/>
                      </a:lnTo>
                      <a:lnTo>
                        <a:pt x="339" y="1147"/>
                      </a:lnTo>
                      <a:lnTo>
                        <a:pt x="347" y="1190"/>
                      </a:lnTo>
                      <a:lnTo>
                        <a:pt x="364" y="1212"/>
                      </a:lnTo>
                      <a:lnTo>
                        <a:pt x="403" y="1230"/>
                      </a:lnTo>
                      <a:lnTo>
                        <a:pt x="433" y="1311"/>
                      </a:lnTo>
                      <a:lnTo>
                        <a:pt x="458" y="1328"/>
                      </a:lnTo>
                      <a:lnTo>
                        <a:pt x="468" y="1380"/>
                      </a:lnTo>
                      <a:lnTo>
                        <a:pt x="458" y="1402"/>
                      </a:lnTo>
                      <a:lnTo>
                        <a:pt x="458" y="1426"/>
                      </a:lnTo>
                      <a:lnTo>
                        <a:pt x="494" y="1452"/>
                      </a:lnTo>
                      <a:lnTo>
                        <a:pt x="496" y="1481"/>
                      </a:lnTo>
                      <a:lnTo>
                        <a:pt x="519" y="1495"/>
                      </a:lnTo>
                      <a:lnTo>
                        <a:pt x="545" y="1469"/>
                      </a:lnTo>
                      <a:lnTo>
                        <a:pt x="581" y="1499"/>
                      </a:lnTo>
                      <a:lnTo>
                        <a:pt x="636" y="1524"/>
                      </a:lnTo>
                      <a:lnTo>
                        <a:pt x="678" y="1567"/>
                      </a:lnTo>
                      <a:lnTo>
                        <a:pt x="691" y="1605"/>
                      </a:lnTo>
                      <a:lnTo>
                        <a:pt x="705" y="1607"/>
                      </a:lnTo>
                      <a:lnTo>
                        <a:pt x="709" y="1650"/>
                      </a:lnTo>
                      <a:lnTo>
                        <a:pt x="726" y="1665"/>
                      </a:lnTo>
                      <a:lnTo>
                        <a:pt x="741" y="1723"/>
                      </a:lnTo>
                      <a:lnTo>
                        <a:pt x="774" y="1753"/>
                      </a:lnTo>
                      <a:lnTo>
                        <a:pt x="785" y="1813"/>
                      </a:lnTo>
                      <a:lnTo>
                        <a:pt x="795" y="1831"/>
                      </a:lnTo>
                      <a:lnTo>
                        <a:pt x="782" y="1888"/>
                      </a:lnTo>
                      <a:lnTo>
                        <a:pt x="769" y="1899"/>
                      </a:lnTo>
                      <a:lnTo>
                        <a:pt x="782" y="1926"/>
                      </a:lnTo>
                      <a:lnTo>
                        <a:pt x="799" y="1989"/>
                      </a:lnTo>
                      <a:lnTo>
                        <a:pt x="806" y="2053"/>
                      </a:lnTo>
                      <a:lnTo>
                        <a:pt x="837" y="2080"/>
                      </a:lnTo>
                      <a:lnTo>
                        <a:pt x="842" y="2105"/>
                      </a:lnTo>
                      <a:lnTo>
                        <a:pt x="929" y="2197"/>
                      </a:lnTo>
                      <a:lnTo>
                        <a:pt x="959" y="2210"/>
                      </a:lnTo>
                      <a:lnTo>
                        <a:pt x="992" y="2213"/>
                      </a:lnTo>
                      <a:lnTo>
                        <a:pt x="1016" y="2245"/>
                      </a:lnTo>
                      <a:lnTo>
                        <a:pt x="1033" y="2245"/>
                      </a:lnTo>
                      <a:lnTo>
                        <a:pt x="1083" y="2289"/>
                      </a:lnTo>
                      <a:lnTo>
                        <a:pt x="1085" y="2314"/>
                      </a:lnTo>
                      <a:lnTo>
                        <a:pt x="1127" y="2323"/>
                      </a:lnTo>
                      <a:lnTo>
                        <a:pt x="1122" y="2347"/>
                      </a:lnTo>
                      <a:lnTo>
                        <a:pt x="1145" y="2355"/>
                      </a:lnTo>
                      <a:lnTo>
                        <a:pt x="1185" y="2504"/>
                      </a:lnTo>
                      <a:lnTo>
                        <a:pt x="1221" y="2525"/>
                      </a:lnTo>
                      <a:lnTo>
                        <a:pt x="1224" y="2569"/>
                      </a:lnTo>
                      <a:lnTo>
                        <a:pt x="1352" y="2700"/>
                      </a:lnTo>
                      <a:lnTo>
                        <a:pt x="1372" y="2700"/>
                      </a:lnTo>
                      <a:lnTo>
                        <a:pt x="1384" y="2774"/>
                      </a:lnTo>
                      <a:lnTo>
                        <a:pt x="1438" y="2789"/>
                      </a:lnTo>
                      <a:lnTo>
                        <a:pt x="1468" y="2877"/>
                      </a:lnTo>
                      <a:lnTo>
                        <a:pt x="1499" y="2880"/>
                      </a:lnTo>
                      <a:lnTo>
                        <a:pt x="1525" y="2891"/>
                      </a:lnTo>
                      <a:lnTo>
                        <a:pt x="1543" y="2857"/>
                      </a:lnTo>
                      <a:lnTo>
                        <a:pt x="1588" y="2827"/>
                      </a:lnTo>
                      <a:lnTo>
                        <a:pt x="1558" y="2770"/>
                      </a:lnTo>
                      <a:lnTo>
                        <a:pt x="1580" y="2688"/>
                      </a:lnTo>
                      <a:lnTo>
                        <a:pt x="1625" y="2668"/>
                      </a:lnTo>
                      <a:lnTo>
                        <a:pt x="1678" y="2710"/>
                      </a:lnTo>
                      <a:lnTo>
                        <a:pt x="1785" y="2713"/>
                      </a:lnTo>
                      <a:lnTo>
                        <a:pt x="1932" y="2773"/>
                      </a:lnTo>
                      <a:lnTo>
                        <a:pt x="2085" y="2847"/>
                      </a:lnTo>
                      <a:lnTo>
                        <a:pt x="2092" y="3002"/>
                      </a:lnTo>
                      <a:lnTo>
                        <a:pt x="2402" y="2582"/>
                      </a:lnTo>
                      <a:lnTo>
                        <a:pt x="3536" y="2243"/>
                      </a:lnTo>
                      <a:lnTo>
                        <a:pt x="3560" y="1870"/>
                      </a:lnTo>
                      <a:lnTo>
                        <a:pt x="3521" y="1732"/>
                      </a:lnTo>
                      <a:lnTo>
                        <a:pt x="3521" y="1729"/>
                      </a:lnTo>
                      <a:lnTo>
                        <a:pt x="3464" y="1784"/>
                      </a:lnTo>
                      <a:lnTo>
                        <a:pt x="2962" y="1707"/>
                      </a:lnTo>
                      <a:lnTo>
                        <a:pt x="2925" y="1573"/>
                      </a:lnTo>
                      <a:lnTo>
                        <a:pt x="2884" y="1525"/>
                      </a:lnTo>
                      <a:lnTo>
                        <a:pt x="2885" y="1466"/>
                      </a:lnTo>
                      <a:lnTo>
                        <a:pt x="2885" y="1465"/>
                      </a:lnTo>
                      <a:lnTo>
                        <a:pt x="2876" y="1469"/>
                      </a:lnTo>
                      <a:lnTo>
                        <a:pt x="2861" y="1442"/>
                      </a:lnTo>
                      <a:lnTo>
                        <a:pt x="2862" y="1425"/>
                      </a:lnTo>
                      <a:lnTo>
                        <a:pt x="2877" y="1406"/>
                      </a:lnTo>
                      <a:lnTo>
                        <a:pt x="2848" y="1409"/>
                      </a:lnTo>
                      <a:lnTo>
                        <a:pt x="2844" y="1401"/>
                      </a:lnTo>
                      <a:lnTo>
                        <a:pt x="2815" y="1401"/>
                      </a:lnTo>
                      <a:lnTo>
                        <a:pt x="2760" y="1371"/>
                      </a:lnTo>
                      <a:lnTo>
                        <a:pt x="2753" y="1354"/>
                      </a:lnTo>
                      <a:lnTo>
                        <a:pt x="2743" y="1360"/>
                      </a:lnTo>
                      <a:lnTo>
                        <a:pt x="2716" y="1320"/>
                      </a:lnTo>
                      <a:lnTo>
                        <a:pt x="2708" y="1276"/>
                      </a:lnTo>
                      <a:lnTo>
                        <a:pt x="2621" y="1167"/>
                      </a:lnTo>
                      <a:lnTo>
                        <a:pt x="2599" y="1126"/>
                      </a:lnTo>
                      <a:lnTo>
                        <a:pt x="2618" y="1131"/>
                      </a:lnTo>
                      <a:lnTo>
                        <a:pt x="2618" y="1112"/>
                      </a:lnTo>
                      <a:lnTo>
                        <a:pt x="2587" y="1029"/>
                      </a:lnTo>
                      <a:lnTo>
                        <a:pt x="2587" y="1010"/>
                      </a:lnTo>
                      <a:lnTo>
                        <a:pt x="2565" y="976"/>
                      </a:lnTo>
                      <a:lnTo>
                        <a:pt x="2549" y="976"/>
                      </a:lnTo>
                      <a:lnTo>
                        <a:pt x="2494" y="896"/>
                      </a:lnTo>
                      <a:lnTo>
                        <a:pt x="2473" y="895"/>
                      </a:lnTo>
                      <a:lnTo>
                        <a:pt x="2449" y="867"/>
                      </a:lnTo>
                      <a:lnTo>
                        <a:pt x="2452" y="856"/>
                      </a:lnTo>
                      <a:lnTo>
                        <a:pt x="2462" y="853"/>
                      </a:lnTo>
                      <a:lnTo>
                        <a:pt x="2476" y="862"/>
                      </a:lnTo>
                      <a:lnTo>
                        <a:pt x="2462" y="841"/>
                      </a:lnTo>
                      <a:lnTo>
                        <a:pt x="2433" y="836"/>
                      </a:lnTo>
                      <a:lnTo>
                        <a:pt x="2375" y="822"/>
                      </a:lnTo>
                      <a:lnTo>
                        <a:pt x="2343" y="735"/>
                      </a:lnTo>
                      <a:lnTo>
                        <a:pt x="2324" y="693"/>
                      </a:lnTo>
                      <a:lnTo>
                        <a:pt x="2303" y="682"/>
                      </a:lnTo>
                      <a:lnTo>
                        <a:pt x="2303" y="653"/>
                      </a:lnTo>
                      <a:lnTo>
                        <a:pt x="2290" y="660"/>
                      </a:lnTo>
                      <a:lnTo>
                        <a:pt x="2278" y="64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ïṡliḋè">
                  <a:extLst>
                    <a:ext uri="{FF2B5EF4-FFF2-40B4-BE49-F238E27FC236}">
                      <a16:creationId xmlns:a16="http://schemas.microsoft.com/office/drawing/2014/main" id="{83C7066A-5FC8-4C33-BB1F-BA8455F7EA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1541" y="4309762"/>
                  <a:ext cx="22083" cy="48060"/>
                </a:xfrm>
                <a:custGeom>
                  <a:avLst/>
                  <a:gdLst>
                    <a:gd name="T0" fmla="*/ 102 w 134"/>
                    <a:gd name="T1" fmla="*/ 290 h 290"/>
                    <a:gd name="T2" fmla="*/ 73 w 134"/>
                    <a:gd name="T3" fmla="*/ 290 h 290"/>
                    <a:gd name="T4" fmla="*/ 18 w 134"/>
                    <a:gd name="T5" fmla="*/ 260 h 290"/>
                    <a:gd name="T6" fmla="*/ 11 w 134"/>
                    <a:gd name="T7" fmla="*/ 243 h 290"/>
                    <a:gd name="T8" fmla="*/ 20 w 134"/>
                    <a:gd name="T9" fmla="*/ 238 h 290"/>
                    <a:gd name="T10" fmla="*/ 20 w 134"/>
                    <a:gd name="T11" fmla="*/ 203 h 290"/>
                    <a:gd name="T12" fmla="*/ 9 w 134"/>
                    <a:gd name="T13" fmla="*/ 189 h 290"/>
                    <a:gd name="T14" fmla="*/ 0 w 134"/>
                    <a:gd name="T15" fmla="*/ 164 h 290"/>
                    <a:gd name="T16" fmla="*/ 6 w 134"/>
                    <a:gd name="T17" fmla="*/ 112 h 290"/>
                    <a:gd name="T18" fmla="*/ 20 w 134"/>
                    <a:gd name="T19" fmla="*/ 112 h 290"/>
                    <a:gd name="T20" fmla="*/ 29 w 134"/>
                    <a:gd name="T21" fmla="*/ 119 h 290"/>
                    <a:gd name="T22" fmla="*/ 20 w 134"/>
                    <a:gd name="T23" fmla="*/ 66 h 290"/>
                    <a:gd name="T24" fmla="*/ 27 w 134"/>
                    <a:gd name="T25" fmla="*/ 66 h 290"/>
                    <a:gd name="T26" fmla="*/ 21 w 134"/>
                    <a:gd name="T27" fmla="*/ 40 h 290"/>
                    <a:gd name="T28" fmla="*/ 33 w 134"/>
                    <a:gd name="T29" fmla="*/ 30 h 290"/>
                    <a:gd name="T30" fmla="*/ 33 w 134"/>
                    <a:gd name="T31" fmla="*/ 16 h 290"/>
                    <a:gd name="T32" fmla="*/ 46 w 134"/>
                    <a:gd name="T33" fmla="*/ 15 h 290"/>
                    <a:gd name="T34" fmla="*/ 51 w 134"/>
                    <a:gd name="T35" fmla="*/ 0 h 290"/>
                    <a:gd name="T36" fmla="*/ 64 w 134"/>
                    <a:gd name="T37" fmla="*/ 0 h 290"/>
                    <a:gd name="T38" fmla="*/ 94 w 134"/>
                    <a:gd name="T39" fmla="*/ 23 h 290"/>
                    <a:gd name="T40" fmla="*/ 96 w 134"/>
                    <a:gd name="T41" fmla="*/ 41 h 290"/>
                    <a:gd name="T42" fmla="*/ 110 w 134"/>
                    <a:gd name="T43" fmla="*/ 41 h 290"/>
                    <a:gd name="T44" fmla="*/ 117 w 134"/>
                    <a:gd name="T45" fmla="*/ 53 h 290"/>
                    <a:gd name="T46" fmla="*/ 105 w 134"/>
                    <a:gd name="T47" fmla="*/ 109 h 290"/>
                    <a:gd name="T48" fmla="*/ 98 w 134"/>
                    <a:gd name="T49" fmla="*/ 109 h 290"/>
                    <a:gd name="T50" fmla="*/ 104 w 134"/>
                    <a:gd name="T51" fmla="*/ 166 h 290"/>
                    <a:gd name="T52" fmla="*/ 116 w 134"/>
                    <a:gd name="T53" fmla="*/ 166 h 290"/>
                    <a:gd name="T54" fmla="*/ 134 w 134"/>
                    <a:gd name="T55" fmla="*/ 200 h 290"/>
                    <a:gd name="T56" fmla="*/ 121 w 134"/>
                    <a:gd name="T57" fmla="*/ 284 h 290"/>
                    <a:gd name="T58" fmla="*/ 101 w 134"/>
                    <a:gd name="T59" fmla="*/ 288 h 290"/>
                    <a:gd name="T60" fmla="*/ 102 w 134"/>
                    <a:gd name="T61" fmla="*/ 290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34" h="290">
                      <a:moveTo>
                        <a:pt x="102" y="290"/>
                      </a:moveTo>
                      <a:lnTo>
                        <a:pt x="73" y="290"/>
                      </a:lnTo>
                      <a:lnTo>
                        <a:pt x="18" y="260"/>
                      </a:lnTo>
                      <a:lnTo>
                        <a:pt x="11" y="243"/>
                      </a:lnTo>
                      <a:lnTo>
                        <a:pt x="20" y="238"/>
                      </a:lnTo>
                      <a:lnTo>
                        <a:pt x="20" y="203"/>
                      </a:lnTo>
                      <a:lnTo>
                        <a:pt x="9" y="189"/>
                      </a:lnTo>
                      <a:lnTo>
                        <a:pt x="0" y="164"/>
                      </a:lnTo>
                      <a:lnTo>
                        <a:pt x="6" y="112"/>
                      </a:lnTo>
                      <a:lnTo>
                        <a:pt x="20" y="112"/>
                      </a:lnTo>
                      <a:lnTo>
                        <a:pt x="29" y="119"/>
                      </a:lnTo>
                      <a:lnTo>
                        <a:pt x="20" y="66"/>
                      </a:lnTo>
                      <a:lnTo>
                        <a:pt x="27" y="66"/>
                      </a:lnTo>
                      <a:lnTo>
                        <a:pt x="21" y="40"/>
                      </a:lnTo>
                      <a:lnTo>
                        <a:pt x="33" y="30"/>
                      </a:lnTo>
                      <a:lnTo>
                        <a:pt x="33" y="16"/>
                      </a:lnTo>
                      <a:lnTo>
                        <a:pt x="46" y="15"/>
                      </a:lnTo>
                      <a:lnTo>
                        <a:pt x="51" y="0"/>
                      </a:lnTo>
                      <a:lnTo>
                        <a:pt x="64" y="0"/>
                      </a:lnTo>
                      <a:lnTo>
                        <a:pt x="94" y="23"/>
                      </a:lnTo>
                      <a:lnTo>
                        <a:pt x="96" y="41"/>
                      </a:lnTo>
                      <a:lnTo>
                        <a:pt x="110" y="41"/>
                      </a:lnTo>
                      <a:lnTo>
                        <a:pt x="117" y="53"/>
                      </a:lnTo>
                      <a:lnTo>
                        <a:pt x="105" y="109"/>
                      </a:lnTo>
                      <a:lnTo>
                        <a:pt x="98" y="109"/>
                      </a:lnTo>
                      <a:lnTo>
                        <a:pt x="104" y="166"/>
                      </a:lnTo>
                      <a:lnTo>
                        <a:pt x="116" y="166"/>
                      </a:lnTo>
                      <a:lnTo>
                        <a:pt x="134" y="200"/>
                      </a:lnTo>
                      <a:lnTo>
                        <a:pt x="121" y="284"/>
                      </a:lnTo>
                      <a:lnTo>
                        <a:pt x="101" y="288"/>
                      </a:lnTo>
                      <a:lnTo>
                        <a:pt x="102" y="29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iṡļïďê">
                  <a:extLst>
                    <a:ext uri="{FF2B5EF4-FFF2-40B4-BE49-F238E27FC236}">
                      <a16:creationId xmlns:a16="http://schemas.microsoft.com/office/drawing/2014/main" id="{3A2D62AF-D57C-44E0-A209-2DBCF9010E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4922" y="4313661"/>
                  <a:ext cx="132489" cy="106511"/>
                </a:xfrm>
                <a:custGeom>
                  <a:avLst/>
                  <a:gdLst>
                    <a:gd name="T0" fmla="*/ 1 w 816"/>
                    <a:gd name="T1" fmla="*/ 333 h 651"/>
                    <a:gd name="T2" fmla="*/ 0 w 816"/>
                    <a:gd name="T3" fmla="*/ 392 h 651"/>
                    <a:gd name="T4" fmla="*/ 41 w 816"/>
                    <a:gd name="T5" fmla="*/ 440 h 651"/>
                    <a:gd name="T6" fmla="*/ 78 w 816"/>
                    <a:gd name="T7" fmla="*/ 574 h 651"/>
                    <a:gd name="T8" fmla="*/ 580 w 816"/>
                    <a:gd name="T9" fmla="*/ 651 h 651"/>
                    <a:gd name="T10" fmla="*/ 637 w 816"/>
                    <a:gd name="T11" fmla="*/ 596 h 651"/>
                    <a:gd name="T12" fmla="*/ 782 w 816"/>
                    <a:gd name="T13" fmla="*/ 146 h 651"/>
                    <a:gd name="T14" fmla="*/ 816 w 816"/>
                    <a:gd name="T15" fmla="*/ 142 h 651"/>
                    <a:gd name="T16" fmla="*/ 812 w 816"/>
                    <a:gd name="T17" fmla="*/ 99 h 651"/>
                    <a:gd name="T18" fmla="*/ 807 w 816"/>
                    <a:gd name="T19" fmla="*/ 76 h 651"/>
                    <a:gd name="T20" fmla="*/ 792 w 816"/>
                    <a:gd name="T21" fmla="*/ 81 h 651"/>
                    <a:gd name="T22" fmla="*/ 782 w 816"/>
                    <a:gd name="T23" fmla="*/ 73 h 651"/>
                    <a:gd name="T24" fmla="*/ 782 w 816"/>
                    <a:gd name="T25" fmla="*/ 68 h 651"/>
                    <a:gd name="T26" fmla="*/ 767 w 816"/>
                    <a:gd name="T27" fmla="*/ 67 h 651"/>
                    <a:gd name="T28" fmla="*/ 763 w 816"/>
                    <a:gd name="T29" fmla="*/ 6 h 651"/>
                    <a:gd name="T30" fmla="*/ 741 w 816"/>
                    <a:gd name="T31" fmla="*/ 0 h 651"/>
                    <a:gd name="T32" fmla="*/ 740 w 816"/>
                    <a:gd name="T33" fmla="*/ 25 h 651"/>
                    <a:gd name="T34" fmla="*/ 731 w 816"/>
                    <a:gd name="T35" fmla="*/ 41 h 651"/>
                    <a:gd name="T36" fmla="*/ 625 w 816"/>
                    <a:gd name="T37" fmla="*/ 106 h 651"/>
                    <a:gd name="T38" fmla="*/ 625 w 816"/>
                    <a:gd name="T39" fmla="*/ 152 h 651"/>
                    <a:gd name="T40" fmla="*/ 526 w 816"/>
                    <a:gd name="T41" fmla="*/ 237 h 651"/>
                    <a:gd name="T42" fmla="*/ 511 w 816"/>
                    <a:gd name="T43" fmla="*/ 261 h 651"/>
                    <a:gd name="T44" fmla="*/ 525 w 816"/>
                    <a:gd name="T45" fmla="*/ 266 h 651"/>
                    <a:gd name="T46" fmla="*/ 534 w 816"/>
                    <a:gd name="T47" fmla="*/ 287 h 651"/>
                    <a:gd name="T48" fmla="*/ 490 w 816"/>
                    <a:gd name="T49" fmla="*/ 333 h 651"/>
                    <a:gd name="T50" fmla="*/ 475 w 816"/>
                    <a:gd name="T51" fmla="*/ 312 h 651"/>
                    <a:gd name="T52" fmla="*/ 461 w 816"/>
                    <a:gd name="T53" fmla="*/ 322 h 651"/>
                    <a:gd name="T54" fmla="*/ 438 w 816"/>
                    <a:gd name="T55" fmla="*/ 322 h 651"/>
                    <a:gd name="T56" fmla="*/ 441 w 816"/>
                    <a:gd name="T57" fmla="*/ 349 h 651"/>
                    <a:gd name="T58" fmla="*/ 431 w 816"/>
                    <a:gd name="T59" fmla="*/ 352 h 651"/>
                    <a:gd name="T60" fmla="*/ 423 w 816"/>
                    <a:gd name="T61" fmla="*/ 367 h 651"/>
                    <a:gd name="T62" fmla="*/ 372 w 816"/>
                    <a:gd name="T63" fmla="*/ 376 h 651"/>
                    <a:gd name="T64" fmla="*/ 336 w 816"/>
                    <a:gd name="T65" fmla="*/ 381 h 651"/>
                    <a:gd name="T66" fmla="*/ 321 w 816"/>
                    <a:gd name="T67" fmla="*/ 361 h 651"/>
                    <a:gd name="T68" fmla="*/ 287 w 816"/>
                    <a:gd name="T69" fmla="*/ 363 h 651"/>
                    <a:gd name="T70" fmla="*/ 273 w 816"/>
                    <a:gd name="T71" fmla="*/ 356 h 651"/>
                    <a:gd name="T72" fmla="*/ 248 w 816"/>
                    <a:gd name="T73" fmla="*/ 361 h 651"/>
                    <a:gd name="T74" fmla="*/ 189 w 816"/>
                    <a:gd name="T75" fmla="*/ 348 h 651"/>
                    <a:gd name="T76" fmla="*/ 119 w 816"/>
                    <a:gd name="T77" fmla="*/ 402 h 651"/>
                    <a:gd name="T78" fmla="*/ 93 w 816"/>
                    <a:gd name="T79" fmla="*/ 394 h 651"/>
                    <a:gd name="T80" fmla="*/ 67 w 816"/>
                    <a:gd name="T81" fmla="*/ 392 h 651"/>
                    <a:gd name="T82" fmla="*/ 39 w 816"/>
                    <a:gd name="T83" fmla="*/ 403 h 651"/>
                    <a:gd name="T84" fmla="*/ 29 w 816"/>
                    <a:gd name="T85" fmla="*/ 326 h 651"/>
                    <a:gd name="T86" fmla="*/ 15 w 816"/>
                    <a:gd name="T87" fmla="*/ 342 h 651"/>
                    <a:gd name="T88" fmla="*/ 1 w 816"/>
                    <a:gd name="T89" fmla="*/ 333 h 6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816" h="651">
                      <a:moveTo>
                        <a:pt x="1" y="333"/>
                      </a:moveTo>
                      <a:lnTo>
                        <a:pt x="0" y="392"/>
                      </a:lnTo>
                      <a:lnTo>
                        <a:pt x="41" y="440"/>
                      </a:lnTo>
                      <a:lnTo>
                        <a:pt x="78" y="574"/>
                      </a:lnTo>
                      <a:lnTo>
                        <a:pt x="580" y="651"/>
                      </a:lnTo>
                      <a:lnTo>
                        <a:pt x="637" y="596"/>
                      </a:lnTo>
                      <a:lnTo>
                        <a:pt x="782" y="146"/>
                      </a:lnTo>
                      <a:lnTo>
                        <a:pt x="816" y="142"/>
                      </a:lnTo>
                      <a:lnTo>
                        <a:pt x="812" y="99"/>
                      </a:lnTo>
                      <a:lnTo>
                        <a:pt x="807" y="76"/>
                      </a:lnTo>
                      <a:lnTo>
                        <a:pt x="792" y="81"/>
                      </a:lnTo>
                      <a:lnTo>
                        <a:pt x="782" y="73"/>
                      </a:lnTo>
                      <a:lnTo>
                        <a:pt x="782" y="68"/>
                      </a:lnTo>
                      <a:lnTo>
                        <a:pt x="767" y="67"/>
                      </a:lnTo>
                      <a:lnTo>
                        <a:pt x="763" y="6"/>
                      </a:lnTo>
                      <a:lnTo>
                        <a:pt x="741" y="0"/>
                      </a:lnTo>
                      <a:lnTo>
                        <a:pt x="740" y="25"/>
                      </a:lnTo>
                      <a:lnTo>
                        <a:pt x="731" y="41"/>
                      </a:lnTo>
                      <a:lnTo>
                        <a:pt x="625" y="106"/>
                      </a:lnTo>
                      <a:lnTo>
                        <a:pt x="625" y="152"/>
                      </a:lnTo>
                      <a:lnTo>
                        <a:pt x="526" y="237"/>
                      </a:lnTo>
                      <a:lnTo>
                        <a:pt x="511" y="261"/>
                      </a:lnTo>
                      <a:lnTo>
                        <a:pt x="525" y="266"/>
                      </a:lnTo>
                      <a:lnTo>
                        <a:pt x="534" y="287"/>
                      </a:lnTo>
                      <a:lnTo>
                        <a:pt x="490" y="333"/>
                      </a:lnTo>
                      <a:lnTo>
                        <a:pt x="475" y="312"/>
                      </a:lnTo>
                      <a:lnTo>
                        <a:pt x="461" y="322"/>
                      </a:lnTo>
                      <a:lnTo>
                        <a:pt x="438" y="322"/>
                      </a:lnTo>
                      <a:lnTo>
                        <a:pt x="441" y="349"/>
                      </a:lnTo>
                      <a:lnTo>
                        <a:pt x="431" y="352"/>
                      </a:lnTo>
                      <a:lnTo>
                        <a:pt x="423" y="367"/>
                      </a:lnTo>
                      <a:lnTo>
                        <a:pt x="372" y="376"/>
                      </a:lnTo>
                      <a:lnTo>
                        <a:pt x="336" y="381"/>
                      </a:lnTo>
                      <a:lnTo>
                        <a:pt x="321" y="361"/>
                      </a:lnTo>
                      <a:lnTo>
                        <a:pt x="287" y="363"/>
                      </a:lnTo>
                      <a:lnTo>
                        <a:pt x="273" y="356"/>
                      </a:lnTo>
                      <a:lnTo>
                        <a:pt x="248" y="361"/>
                      </a:lnTo>
                      <a:lnTo>
                        <a:pt x="189" y="348"/>
                      </a:lnTo>
                      <a:lnTo>
                        <a:pt x="119" y="402"/>
                      </a:lnTo>
                      <a:lnTo>
                        <a:pt x="93" y="394"/>
                      </a:lnTo>
                      <a:lnTo>
                        <a:pt x="67" y="392"/>
                      </a:lnTo>
                      <a:lnTo>
                        <a:pt x="39" y="403"/>
                      </a:lnTo>
                      <a:lnTo>
                        <a:pt x="29" y="326"/>
                      </a:lnTo>
                      <a:lnTo>
                        <a:pt x="15" y="342"/>
                      </a:lnTo>
                      <a:lnTo>
                        <a:pt x="1" y="33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iṩ1íḋe">
                  <a:extLst>
                    <a:ext uri="{FF2B5EF4-FFF2-40B4-BE49-F238E27FC236}">
                      <a16:creationId xmlns:a16="http://schemas.microsoft.com/office/drawing/2014/main" id="{DB652EE5-ACF4-41AE-AEEB-93ADFDD9F6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9601" y="4300671"/>
                  <a:ext cx="207827" cy="293555"/>
                </a:xfrm>
                <a:custGeom>
                  <a:avLst/>
                  <a:gdLst>
                    <a:gd name="T0" fmla="*/ 497 w 1279"/>
                    <a:gd name="T1" fmla="*/ 1190 h 1809"/>
                    <a:gd name="T2" fmla="*/ 482 w 1279"/>
                    <a:gd name="T3" fmla="*/ 679 h 1809"/>
                    <a:gd name="T4" fmla="*/ 661 w 1279"/>
                    <a:gd name="T5" fmla="*/ 222 h 1809"/>
                    <a:gd name="T6" fmla="*/ 727 w 1279"/>
                    <a:gd name="T7" fmla="*/ 394 h 1809"/>
                    <a:gd name="T8" fmla="*/ 828 w 1279"/>
                    <a:gd name="T9" fmla="*/ 498 h 1809"/>
                    <a:gd name="T10" fmla="*/ 892 w 1279"/>
                    <a:gd name="T11" fmla="*/ 499 h 1809"/>
                    <a:gd name="T12" fmla="*/ 1001 w 1279"/>
                    <a:gd name="T13" fmla="*/ 512 h 1809"/>
                    <a:gd name="T14" fmla="*/ 1067 w 1279"/>
                    <a:gd name="T15" fmla="*/ 504 h 1809"/>
                    <a:gd name="T16" fmla="*/ 1129 w 1279"/>
                    <a:gd name="T17" fmla="*/ 612 h 1809"/>
                    <a:gd name="T18" fmla="*/ 1174 w 1279"/>
                    <a:gd name="T19" fmla="*/ 670 h 1809"/>
                    <a:gd name="T20" fmla="*/ 1269 w 1279"/>
                    <a:gd name="T21" fmla="*/ 727 h 1809"/>
                    <a:gd name="T22" fmla="*/ 1277 w 1279"/>
                    <a:gd name="T23" fmla="*/ 772 h 1809"/>
                    <a:gd name="T24" fmla="*/ 1259 w 1279"/>
                    <a:gd name="T25" fmla="*/ 832 h 1809"/>
                    <a:gd name="T26" fmla="*/ 1190 w 1279"/>
                    <a:gd name="T27" fmla="*/ 958 h 1809"/>
                    <a:gd name="T28" fmla="*/ 1130 w 1279"/>
                    <a:gd name="T29" fmla="*/ 1035 h 1809"/>
                    <a:gd name="T30" fmla="*/ 1091 w 1279"/>
                    <a:gd name="T31" fmla="*/ 1118 h 1809"/>
                    <a:gd name="T32" fmla="*/ 1053 w 1279"/>
                    <a:gd name="T33" fmla="*/ 1107 h 1809"/>
                    <a:gd name="T34" fmla="*/ 1064 w 1279"/>
                    <a:gd name="T35" fmla="*/ 1071 h 1809"/>
                    <a:gd name="T36" fmla="*/ 1032 w 1279"/>
                    <a:gd name="T37" fmla="*/ 1079 h 1809"/>
                    <a:gd name="T38" fmla="*/ 1003 w 1279"/>
                    <a:gd name="T39" fmla="*/ 1118 h 1809"/>
                    <a:gd name="T40" fmla="*/ 996 w 1279"/>
                    <a:gd name="T41" fmla="*/ 1145 h 1809"/>
                    <a:gd name="T42" fmla="*/ 966 w 1279"/>
                    <a:gd name="T43" fmla="*/ 1231 h 1809"/>
                    <a:gd name="T44" fmla="*/ 963 w 1279"/>
                    <a:gd name="T45" fmla="*/ 1259 h 1809"/>
                    <a:gd name="T46" fmla="*/ 969 w 1279"/>
                    <a:gd name="T47" fmla="*/ 1292 h 1809"/>
                    <a:gd name="T48" fmla="*/ 1004 w 1279"/>
                    <a:gd name="T49" fmla="*/ 1367 h 1809"/>
                    <a:gd name="T50" fmla="*/ 913 w 1279"/>
                    <a:gd name="T51" fmla="*/ 1391 h 1809"/>
                    <a:gd name="T52" fmla="*/ 872 w 1279"/>
                    <a:gd name="T53" fmla="*/ 1391 h 1809"/>
                    <a:gd name="T54" fmla="*/ 771 w 1279"/>
                    <a:gd name="T55" fmla="*/ 1478 h 1809"/>
                    <a:gd name="T56" fmla="*/ 755 w 1279"/>
                    <a:gd name="T57" fmla="*/ 1545 h 1809"/>
                    <a:gd name="T58" fmla="*/ 702 w 1279"/>
                    <a:gd name="T59" fmla="*/ 1570 h 1809"/>
                    <a:gd name="T60" fmla="*/ 601 w 1279"/>
                    <a:gd name="T61" fmla="*/ 1575 h 1809"/>
                    <a:gd name="T62" fmla="*/ 560 w 1279"/>
                    <a:gd name="T63" fmla="*/ 1615 h 1809"/>
                    <a:gd name="T64" fmla="*/ 563 w 1279"/>
                    <a:gd name="T65" fmla="*/ 1653 h 1809"/>
                    <a:gd name="T66" fmla="*/ 576 w 1279"/>
                    <a:gd name="T67" fmla="*/ 1683 h 1809"/>
                    <a:gd name="T68" fmla="*/ 570 w 1279"/>
                    <a:gd name="T69" fmla="*/ 1692 h 1809"/>
                    <a:gd name="T70" fmla="*/ 508 w 1279"/>
                    <a:gd name="T71" fmla="*/ 1755 h 1809"/>
                    <a:gd name="T72" fmla="*/ 452 w 1279"/>
                    <a:gd name="T73" fmla="*/ 1743 h 1809"/>
                    <a:gd name="T74" fmla="*/ 357 w 1279"/>
                    <a:gd name="T75" fmla="*/ 1774 h 1809"/>
                    <a:gd name="T76" fmla="*/ 297 w 1279"/>
                    <a:gd name="T77" fmla="*/ 1809 h 1809"/>
                    <a:gd name="T78" fmla="*/ 255 w 1279"/>
                    <a:gd name="T79" fmla="*/ 1802 h 1809"/>
                    <a:gd name="T80" fmla="*/ 134 w 1279"/>
                    <a:gd name="T81" fmla="*/ 1691 h 1809"/>
                    <a:gd name="T82" fmla="*/ 0 w 1279"/>
                    <a:gd name="T83" fmla="*/ 1420 h 1809"/>
                    <a:gd name="T84" fmla="*/ 11 w 1279"/>
                    <a:gd name="T85" fmla="*/ 1335 h 1809"/>
                    <a:gd name="T86" fmla="*/ 628 w 1279"/>
                    <a:gd name="T87" fmla="*/ 128 h 1809"/>
                    <a:gd name="T88" fmla="*/ 648 w 1279"/>
                    <a:gd name="T89" fmla="*/ 52 h 1809"/>
                    <a:gd name="T90" fmla="*/ 646 w 1279"/>
                    <a:gd name="T91" fmla="*/ 28 h 1809"/>
                    <a:gd name="T92" fmla="*/ 645 w 1279"/>
                    <a:gd name="T93" fmla="*/ 12 h 1809"/>
                    <a:gd name="T94" fmla="*/ 644 w 1279"/>
                    <a:gd name="T95" fmla="*/ 0 h 1809"/>
                    <a:gd name="T96" fmla="*/ 618 w 1279"/>
                    <a:gd name="T97" fmla="*/ 2 h 1809"/>
                    <a:gd name="T98" fmla="*/ 601 w 1279"/>
                    <a:gd name="T99" fmla="*/ 60 h 1809"/>
                    <a:gd name="T100" fmla="*/ 586 w 1279"/>
                    <a:gd name="T101" fmla="*/ 65 h 1809"/>
                    <a:gd name="T102" fmla="*/ 608 w 1279"/>
                    <a:gd name="T103" fmla="*/ 86 h 1809"/>
                    <a:gd name="T104" fmla="*/ 627 w 1279"/>
                    <a:gd name="T105" fmla="*/ 148 h 18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279" h="1809">
                      <a:moveTo>
                        <a:pt x="11" y="1335"/>
                      </a:moveTo>
                      <a:lnTo>
                        <a:pt x="497" y="1190"/>
                      </a:lnTo>
                      <a:lnTo>
                        <a:pt x="521" y="817"/>
                      </a:lnTo>
                      <a:lnTo>
                        <a:pt x="482" y="679"/>
                      </a:lnTo>
                      <a:lnTo>
                        <a:pt x="627" y="226"/>
                      </a:lnTo>
                      <a:lnTo>
                        <a:pt x="661" y="222"/>
                      </a:lnTo>
                      <a:lnTo>
                        <a:pt x="670" y="324"/>
                      </a:lnTo>
                      <a:lnTo>
                        <a:pt x="727" y="394"/>
                      </a:lnTo>
                      <a:lnTo>
                        <a:pt x="732" y="417"/>
                      </a:lnTo>
                      <a:lnTo>
                        <a:pt x="828" y="498"/>
                      </a:lnTo>
                      <a:lnTo>
                        <a:pt x="871" y="509"/>
                      </a:lnTo>
                      <a:lnTo>
                        <a:pt x="892" y="499"/>
                      </a:lnTo>
                      <a:lnTo>
                        <a:pt x="925" y="498"/>
                      </a:lnTo>
                      <a:lnTo>
                        <a:pt x="1001" y="512"/>
                      </a:lnTo>
                      <a:lnTo>
                        <a:pt x="1044" y="503"/>
                      </a:lnTo>
                      <a:lnTo>
                        <a:pt x="1067" y="504"/>
                      </a:lnTo>
                      <a:lnTo>
                        <a:pt x="1115" y="567"/>
                      </a:lnTo>
                      <a:lnTo>
                        <a:pt x="1129" y="612"/>
                      </a:lnTo>
                      <a:lnTo>
                        <a:pt x="1159" y="638"/>
                      </a:lnTo>
                      <a:lnTo>
                        <a:pt x="1174" y="670"/>
                      </a:lnTo>
                      <a:lnTo>
                        <a:pt x="1237" y="722"/>
                      </a:lnTo>
                      <a:lnTo>
                        <a:pt x="1269" y="727"/>
                      </a:lnTo>
                      <a:lnTo>
                        <a:pt x="1279" y="739"/>
                      </a:lnTo>
                      <a:lnTo>
                        <a:pt x="1277" y="772"/>
                      </a:lnTo>
                      <a:lnTo>
                        <a:pt x="1256" y="810"/>
                      </a:lnTo>
                      <a:lnTo>
                        <a:pt x="1259" y="832"/>
                      </a:lnTo>
                      <a:lnTo>
                        <a:pt x="1254" y="857"/>
                      </a:lnTo>
                      <a:lnTo>
                        <a:pt x="1190" y="958"/>
                      </a:lnTo>
                      <a:lnTo>
                        <a:pt x="1149" y="996"/>
                      </a:lnTo>
                      <a:lnTo>
                        <a:pt x="1130" y="1035"/>
                      </a:lnTo>
                      <a:lnTo>
                        <a:pt x="1110" y="1053"/>
                      </a:lnTo>
                      <a:lnTo>
                        <a:pt x="1091" y="1118"/>
                      </a:lnTo>
                      <a:lnTo>
                        <a:pt x="1070" y="1116"/>
                      </a:lnTo>
                      <a:lnTo>
                        <a:pt x="1053" y="1107"/>
                      </a:lnTo>
                      <a:lnTo>
                        <a:pt x="1056" y="1088"/>
                      </a:lnTo>
                      <a:lnTo>
                        <a:pt x="1064" y="1071"/>
                      </a:lnTo>
                      <a:lnTo>
                        <a:pt x="1049" y="1065"/>
                      </a:lnTo>
                      <a:lnTo>
                        <a:pt x="1032" y="1079"/>
                      </a:lnTo>
                      <a:lnTo>
                        <a:pt x="1012" y="1116"/>
                      </a:lnTo>
                      <a:lnTo>
                        <a:pt x="1003" y="1118"/>
                      </a:lnTo>
                      <a:lnTo>
                        <a:pt x="1016" y="1140"/>
                      </a:lnTo>
                      <a:lnTo>
                        <a:pt x="996" y="1145"/>
                      </a:lnTo>
                      <a:lnTo>
                        <a:pt x="966" y="1201"/>
                      </a:lnTo>
                      <a:lnTo>
                        <a:pt x="966" y="1231"/>
                      </a:lnTo>
                      <a:lnTo>
                        <a:pt x="956" y="1258"/>
                      </a:lnTo>
                      <a:lnTo>
                        <a:pt x="963" y="1259"/>
                      </a:lnTo>
                      <a:lnTo>
                        <a:pt x="979" y="1290"/>
                      </a:lnTo>
                      <a:lnTo>
                        <a:pt x="969" y="1292"/>
                      </a:lnTo>
                      <a:lnTo>
                        <a:pt x="991" y="1354"/>
                      </a:lnTo>
                      <a:lnTo>
                        <a:pt x="1004" y="1367"/>
                      </a:lnTo>
                      <a:lnTo>
                        <a:pt x="998" y="1384"/>
                      </a:lnTo>
                      <a:lnTo>
                        <a:pt x="913" y="1391"/>
                      </a:lnTo>
                      <a:lnTo>
                        <a:pt x="895" y="1403"/>
                      </a:lnTo>
                      <a:lnTo>
                        <a:pt x="872" y="1391"/>
                      </a:lnTo>
                      <a:lnTo>
                        <a:pt x="833" y="1402"/>
                      </a:lnTo>
                      <a:lnTo>
                        <a:pt x="771" y="1478"/>
                      </a:lnTo>
                      <a:lnTo>
                        <a:pt x="771" y="1531"/>
                      </a:lnTo>
                      <a:lnTo>
                        <a:pt x="755" y="1545"/>
                      </a:lnTo>
                      <a:lnTo>
                        <a:pt x="723" y="1578"/>
                      </a:lnTo>
                      <a:lnTo>
                        <a:pt x="702" y="1570"/>
                      </a:lnTo>
                      <a:lnTo>
                        <a:pt x="659" y="1577"/>
                      </a:lnTo>
                      <a:lnTo>
                        <a:pt x="601" y="1575"/>
                      </a:lnTo>
                      <a:lnTo>
                        <a:pt x="585" y="1591"/>
                      </a:lnTo>
                      <a:lnTo>
                        <a:pt x="560" y="1615"/>
                      </a:lnTo>
                      <a:lnTo>
                        <a:pt x="566" y="1632"/>
                      </a:lnTo>
                      <a:lnTo>
                        <a:pt x="563" y="1653"/>
                      </a:lnTo>
                      <a:lnTo>
                        <a:pt x="578" y="1662"/>
                      </a:lnTo>
                      <a:lnTo>
                        <a:pt x="576" y="1683"/>
                      </a:lnTo>
                      <a:lnTo>
                        <a:pt x="568" y="1685"/>
                      </a:lnTo>
                      <a:lnTo>
                        <a:pt x="570" y="1692"/>
                      </a:lnTo>
                      <a:lnTo>
                        <a:pt x="529" y="1753"/>
                      </a:lnTo>
                      <a:lnTo>
                        <a:pt x="508" y="1755"/>
                      </a:lnTo>
                      <a:lnTo>
                        <a:pt x="481" y="1738"/>
                      </a:lnTo>
                      <a:lnTo>
                        <a:pt x="452" y="1743"/>
                      </a:lnTo>
                      <a:lnTo>
                        <a:pt x="418" y="1741"/>
                      </a:lnTo>
                      <a:lnTo>
                        <a:pt x="357" y="1774"/>
                      </a:lnTo>
                      <a:lnTo>
                        <a:pt x="320" y="1773"/>
                      </a:lnTo>
                      <a:lnTo>
                        <a:pt x="297" y="1809"/>
                      </a:lnTo>
                      <a:lnTo>
                        <a:pt x="264" y="1809"/>
                      </a:lnTo>
                      <a:lnTo>
                        <a:pt x="255" y="1802"/>
                      </a:lnTo>
                      <a:lnTo>
                        <a:pt x="232" y="1808"/>
                      </a:lnTo>
                      <a:lnTo>
                        <a:pt x="134" y="1691"/>
                      </a:lnTo>
                      <a:lnTo>
                        <a:pt x="156" y="1617"/>
                      </a:lnTo>
                      <a:lnTo>
                        <a:pt x="0" y="1420"/>
                      </a:lnTo>
                      <a:lnTo>
                        <a:pt x="11" y="1335"/>
                      </a:lnTo>
                      <a:lnTo>
                        <a:pt x="11" y="1335"/>
                      </a:lnTo>
                      <a:close/>
                      <a:moveTo>
                        <a:pt x="627" y="148"/>
                      </a:moveTo>
                      <a:lnTo>
                        <a:pt x="628" y="128"/>
                      </a:lnTo>
                      <a:lnTo>
                        <a:pt x="643" y="100"/>
                      </a:lnTo>
                      <a:lnTo>
                        <a:pt x="648" y="52"/>
                      </a:lnTo>
                      <a:lnTo>
                        <a:pt x="640" y="47"/>
                      </a:lnTo>
                      <a:lnTo>
                        <a:pt x="646" y="28"/>
                      </a:lnTo>
                      <a:lnTo>
                        <a:pt x="638" y="18"/>
                      </a:lnTo>
                      <a:lnTo>
                        <a:pt x="645" y="12"/>
                      </a:lnTo>
                      <a:lnTo>
                        <a:pt x="652" y="13"/>
                      </a:lnTo>
                      <a:lnTo>
                        <a:pt x="644" y="0"/>
                      </a:lnTo>
                      <a:lnTo>
                        <a:pt x="632" y="3"/>
                      </a:lnTo>
                      <a:lnTo>
                        <a:pt x="618" y="2"/>
                      </a:lnTo>
                      <a:lnTo>
                        <a:pt x="610" y="48"/>
                      </a:lnTo>
                      <a:lnTo>
                        <a:pt x="601" y="60"/>
                      </a:lnTo>
                      <a:lnTo>
                        <a:pt x="592" y="48"/>
                      </a:lnTo>
                      <a:lnTo>
                        <a:pt x="586" y="65"/>
                      </a:lnTo>
                      <a:lnTo>
                        <a:pt x="586" y="80"/>
                      </a:lnTo>
                      <a:lnTo>
                        <a:pt x="608" y="86"/>
                      </a:lnTo>
                      <a:lnTo>
                        <a:pt x="612" y="147"/>
                      </a:lnTo>
                      <a:lnTo>
                        <a:pt x="627" y="14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ïŝḷíḍe">
                  <a:extLst>
                    <a:ext uri="{FF2B5EF4-FFF2-40B4-BE49-F238E27FC236}">
                      <a16:creationId xmlns:a16="http://schemas.microsoft.com/office/drawing/2014/main" id="{E8CA4906-B0DB-4D52-B0C1-4E62F3C6C3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91118" y="4517588"/>
                  <a:ext cx="337719" cy="207827"/>
                </a:xfrm>
                <a:custGeom>
                  <a:avLst/>
                  <a:gdLst>
                    <a:gd name="T0" fmla="*/ 53 w 2082"/>
                    <a:gd name="T1" fmla="*/ 492 h 1281"/>
                    <a:gd name="T2" fmla="*/ 97 w 2082"/>
                    <a:gd name="T3" fmla="*/ 469 h 1281"/>
                    <a:gd name="T4" fmla="*/ 112 w 2082"/>
                    <a:gd name="T5" fmla="*/ 382 h 1281"/>
                    <a:gd name="T6" fmla="*/ 179 w 2082"/>
                    <a:gd name="T7" fmla="*/ 280 h 1281"/>
                    <a:gd name="T8" fmla="*/ 339 w 2082"/>
                    <a:gd name="T9" fmla="*/ 325 h 1281"/>
                    <a:gd name="T10" fmla="*/ 639 w 2082"/>
                    <a:gd name="T11" fmla="*/ 459 h 1281"/>
                    <a:gd name="T12" fmla="*/ 956 w 2082"/>
                    <a:gd name="T13" fmla="*/ 194 h 1281"/>
                    <a:gd name="T14" fmla="*/ 1593 w 2082"/>
                    <a:gd name="T15" fmla="*/ 85 h 1281"/>
                    <a:gd name="T16" fmla="*/ 1727 w 2082"/>
                    <a:gd name="T17" fmla="*/ 356 h 1281"/>
                    <a:gd name="T18" fmla="*/ 1787 w 2082"/>
                    <a:gd name="T19" fmla="*/ 484 h 1281"/>
                    <a:gd name="T20" fmla="*/ 1662 w 2082"/>
                    <a:gd name="T21" fmla="*/ 569 h 1281"/>
                    <a:gd name="T22" fmla="*/ 1672 w 2082"/>
                    <a:gd name="T23" fmla="*/ 625 h 1281"/>
                    <a:gd name="T24" fmla="*/ 1674 w 2082"/>
                    <a:gd name="T25" fmla="*/ 655 h 1281"/>
                    <a:gd name="T26" fmla="*/ 1566 w 2082"/>
                    <a:gd name="T27" fmla="*/ 701 h 1281"/>
                    <a:gd name="T28" fmla="*/ 1392 w 2082"/>
                    <a:gd name="T29" fmla="*/ 755 h 1281"/>
                    <a:gd name="T30" fmla="*/ 1187 w 2082"/>
                    <a:gd name="T31" fmla="*/ 829 h 1281"/>
                    <a:gd name="T32" fmla="*/ 1137 w 2082"/>
                    <a:gd name="T33" fmla="*/ 842 h 1281"/>
                    <a:gd name="T34" fmla="*/ 1052 w 2082"/>
                    <a:gd name="T35" fmla="*/ 942 h 1281"/>
                    <a:gd name="T36" fmla="*/ 1018 w 2082"/>
                    <a:gd name="T37" fmla="*/ 933 h 1281"/>
                    <a:gd name="T38" fmla="*/ 977 w 2082"/>
                    <a:gd name="T39" fmla="*/ 953 h 1281"/>
                    <a:gd name="T40" fmla="*/ 930 w 2082"/>
                    <a:gd name="T41" fmla="*/ 935 h 1281"/>
                    <a:gd name="T42" fmla="*/ 864 w 2082"/>
                    <a:gd name="T43" fmla="*/ 1004 h 1281"/>
                    <a:gd name="T44" fmla="*/ 778 w 2082"/>
                    <a:gd name="T45" fmla="*/ 1028 h 1281"/>
                    <a:gd name="T46" fmla="*/ 663 w 2082"/>
                    <a:gd name="T47" fmla="*/ 1051 h 1281"/>
                    <a:gd name="T48" fmla="*/ 604 w 2082"/>
                    <a:gd name="T49" fmla="*/ 1041 h 1281"/>
                    <a:gd name="T50" fmla="*/ 571 w 2082"/>
                    <a:gd name="T51" fmla="*/ 1029 h 1281"/>
                    <a:gd name="T52" fmla="*/ 506 w 2082"/>
                    <a:gd name="T53" fmla="*/ 1063 h 1281"/>
                    <a:gd name="T54" fmla="*/ 469 w 2082"/>
                    <a:gd name="T55" fmla="*/ 1111 h 1281"/>
                    <a:gd name="T56" fmla="*/ 404 w 2082"/>
                    <a:gd name="T57" fmla="*/ 1169 h 1281"/>
                    <a:gd name="T58" fmla="*/ 353 w 2082"/>
                    <a:gd name="T59" fmla="*/ 1152 h 1281"/>
                    <a:gd name="T60" fmla="*/ 289 w 2082"/>
                    <a:gd name="T61" fmla="*/ 1188 h 1281"/>
                    <a:gd name="T62" fmla="*/ 233 w 2082"/>
                    <a:gd name="T63" fmla="*/ 1184 h 1281"/>
                    <a:gd name="T64" fmla="*/ 184 w 2082"/>
                    <a:gd name="T65" fmla="*/ 1160 h 1281"/>
                    <a:gd name="T66" fmla="*/ 140 w 2082"/>
                    <a:gd name="T67" fmla="*/ 1079 h 1281"/>
                    <a:gd name="T68" fmla="*/ 140 w 2082"/>
                    <a:gd name="T69" fmla="*/ 1020 h 1281"/>
                    <a:gd name="T70" fmla="*/ 94 w 2082"/>
                    <a:gd name="T71" fmla="*/ 933 h 1281"/>
                    <a:gd name="T72" fmla="*/ 30 w 2082"/>
                    <a:gd name="T73" fmla="*/ 720 h 1281"/>
                    <a:gd name="T74" fmla="*/ 11 w 2082"/>
                    <a:gd name="T75" fmla="*/ 694 h 1281"/>
                    <a:gd name="T76" fmla="*/ 27 w 2082"/>
                    <a:gd name="T77" fmla="*/ 678 h 1281"/>
                    <a:gd name="T78" fmla="*/ 46 w 2082"/>
                    <a:gd name="T79" fmla="*/ 659 h 1281"/>
                    <a:gd name="T80" fmla="*/ 34 w 2082"/>
                    <a:gd name="T81" fmla="*/ 521 h 1281"/>
                    <a:gd name="T82" fmla="*/ 22 w 2082"/>
                    <a:gd name="T83" fmla="*/ 489 h 1281"/>
                    <a:gd name="T84" fmla="*/ 1698 w 2082"/>
                    <a:gd name="T85" fmla="*/ 1263 h 1281"/>
                    <a:gd name="T86" fmla="*/ 1708 w 2082"/>
                    <a:gd name="T87" fmla="*/ 1281 h 1281"/>
                    <a:gd name="T88" fmla="*/ 1662 w 2082"/>
                    <a:gd name="T89" fmla="*/ 1274 h 1281"/>
                    <a:gd name="T90" fmla="*/ 1896 w 2082"/>
                    <a:gd name="T91" fmla="*/ 1209 h 1281"/>
                    <a:gd name="T92" fmla="*/ 1918 w 2082"/>
                    <a:gd name="T93" fmla="*/ 1166 h 1281"/>
                    <a:gd name="T94" fmla="*/ 1949 w 2082"/>
                    <a:gd name="T95" fmla="*/ 1186 h 1281"/>
                    <a:gd name="T96" fmla="*/ 1995 w 2082"/>
                    <a:gd name="T97" fmla="*/ 1185 h 1281"/>
                    <a:gd name="T98" fmla="*/ 2052 w 2082"/>
                    <a:gd name="T99" fmla="*/ 1189 h 1281"/>
                    <a:gd name="T100" fmla="*/ 2082 w 2082"/>
                    <a:gd name="T101" fmla="*/ 1207 h 1281"/>
                    <a:gd name="T102" fmla="*/ 2043 w 2082"/>
                    <a:gd name="T103" fmla="*/ 1225 h 1281"/>
                    <a:gd name="T104" fmla="*/ 1954 w 2082"/>
                    <a:gd name="T105" fmla="*/ 1257 h 1281"/>
                    <a:gd name="T106" fmla="*/ 1897 w 2082"/>
                    <a:gd name="T107" fmla="*/ 1233 h 12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2082" h="1281">
                      <a:moveTo>
                        <a:pt x="22" y="489"/>
                      </a:moveTo>
                      <a:lnTo>
                        <a:pt x="53" y="492"/>
                      </a:lnTo>
                      <a:lnTo>
                        <a:pt x="79" y="503"/>
                      </a:lnTo>
                      <a:lnTo>
                        <a:pt x="97" y="469"/>
                      </a:lnTo>
                      <a:lnTo>
                        <a:pt x="142" y="439"/>
                      </a:lnTo>
                      <a:lnTo>
                        <a:pt x="112" y="382"/>
                      </a:lnTo>
                      <a:lnTo>
                        <a:pt x="134" y="300"/>
                      </a:lnTo>
                      <a:lnTo>
                        <a:pt x="179" y="280"/>
                      </a:lnTo>
                      <a:lnTo>
                        <a:pt x="232" y="322"/>
                      </a:lnTo>
                      <a:lnTo>
                        <a:pt x="339" y="325"/>
                      </a:lnTo>
                      <a:lnTo>
                        <a:pt x="486" y="385"/>
                      </a:lnTo>
                      <a:lnTo>
                        <a:pt x="639" y="459"/>
                      </a:lnTo>
                      <a:lnTo>
                        <a:pt x="646" y="614"/>
                      </a:lnTo>
                      <a:lnTo>
                        <a:pt x="956" y="194"/>
                      </a:lnTo>
                      <a:lnTo>
                        <a:pt x="1604" y="0"/>
                      </a:lnTo>
                      <a:lnTo>
                        <a:pt x="1593" y="85"/>
                      </a:lnTo>
                      <a:lnTo>
                        <a:pt x="1749" y="282"/>
                      </a:lnTo>
                      <a:lnTo>
                        <a:pt x="1727" y="356"/>
                      </a:lnTo>
                      <a:lnTo>
                        <a:pt x="1825" y="473"/>
                      </a:lnTo>
                      <a:lnTo>
                        <a:pt x="1787" y="484"/>
                      </a:lnTo>
                      <a:lnTo>
                        <a:pt x="1721" y="497"/>
                      </a:lnTo>
                      <a:lnTo>
                        <a:pt x="1662" y="569"/>
                      </a:lnTo>
                      <a:lnTo>
                        <a:pt x="1657" y="611"/>
                      </a:lnTo>
                      <a:lnTo>
                        <a:pt x="1672" y="625"/>
                      </a:lnTo>
                      <a:lnTo>
                        <a:pt x="1666" y="636"/>
                      </a:lnTo>
                      <a:lnTo>
                        <a:pt x="1674" y="655"/>
                      </a:lnTo>
                      <a:lnTo>
                        <a:pt x="1600" y="671"/>
                      </a:lnTo>
                      <a:lnTo>
                        <a:pt x="1566" y="701"/>
                      </a:lnTo>
                      <a:lnTo>
                        <a:pt x="1498" y="735"/>
                      </a:lnTo>
                      <a:lnTo>
                        <a:pt x="1392" y="755"/>
                      </a:lnTo>
                      <a:lnTo>
                        <a:pt x="1376" y="773"/>
                      </a:lnTo>
                      <a:lnTo>
                        <a:pt x="1187" y="829"/>
                      </a:lnTo>
                      <a:lnTo>
                        <a:pt x="1169" y="827"/>
                      </a:lnTo>
                      <a:lnTo>
                        <a:pt x="1137" y="842"/>
                      </a:lnTo>
                      <a:lnTo>
                        <a:pt x="1101" y="901"/>
                      </a:lnTo>
                      <a:lnTo>
                        <a:pt x="1052" y="942"/>
                      </a:lnTo>
                      <a:lnTo>
                        <a:pt x="1028" y="942"/>
                      </a:lnTo>
                      <a:lnTo>
                        <a:pt x="1018" y="933"/>
                      </a:lnTo>
                      <a:lnTo>
                        <a:pt x="1002" y="948"/>
                      </a:lnTo>
                      <a:lnTo>
                        <a:pt x="977" y="953"/>
                      </a:lnTo>
                      <a:lnTo>
                        <a:pt x="955" y="936"/>
                      </a:lnTo>
                      <a:lnTo>
                        <a:pt x="930" y="935"/>
                      </a:lnTo>
                      <a:lnTo>
                        <a:pt x="868" y="983"/>
                      </a:lnTo>
                      <a:lnTo>
                        <a:pt x="864" y="1004"/>
                      </a:lnTo>
                      <a:lnTo>
                        <a:pt x="842" y="1022"/>
                      </a:lnTo>
                      <a:lnTo>
                        <a:pt x="778" y="1028"/>
                      </a:lnTo>
                      <a:lnTo>
                        <a:pt x="697" y="1059"/>
                      </a:lnTo>
                      <a:lnTo>
                        <a:pt x="663" y="1051"/>
                      </a:lnTo>
                      <a:lnTo>
                        <a:pt x="653" y="1039"/>
                      </a:lnTo>
                      <a:lnTo>
                        <a:pt x="604" y="1041"/>
                      </a:lnTo>
                      <a:lnTo>
                        <a:pt x="598" y="1030"/>
                      </a:lnTo>
                      <a:lnTo>
                        <a:pt x="571" y="1029"/>
                      </a:lnTo>
                      <a:lnTo>
                        <a:pt x="548" y="1036"/>
                      </a:lnTo>
                      <a:lnTo>
                        <a:pt x="506" y="1063"/>
                      </a:lnTo>
                      <a:lnTo>
                        <a:pt x="487" y="1109"/>
                      </a:lnTo>
                      <a:lnTo>
                        <a:pt x="469" y="1111"/>
                      </a:lnTo>
                      <a:lnTo>
                        <a:pt x="437" y="1156"/>
                      </a:lnTo>
                      <a:lnTo>
                        <a:pt x="404" y="1169"/>
                      </a:lnTo>
                      <a:lnTo>
                        <a:pt x="387" y="1152"/>
                      </a:lnTo>
                      <a:lnTo>
                        <a:pt x="353" y="1152"/>
                      </a:lnTo>
                      <a:lnTo>
                        <a:pt x="318" y="1180"/>
                      </a:lnTo>
                      <a:lnTo>
                        <a:pt x="289" y="1188"/>
                      </a:lnTo>
                      <a:lnTo>
                        <a:pt x="242" y="1172"/>
                      </a:lnTo>
                      <a:lnTo>
                        <a:pt x="233" y="1184"/>
                      </a:lnTo>
                      <a:lnTo>
                        <a:pt x="198" y="1189"/>
                      </a:lnTo>
                      <a:lnTo>
                        <a:pt x="184" y="1160"/>
                      </a:lnTo>
                      <a:lnTo>
                        <a:pt x="177" y="1118"/>
                      </a:lnTo>
                      <a:lnTo>
                        <a:pt x="140" y="1079"/>
                      </a:lnTo>
                      <a:lnTo>
                        <a:pt x="123" y="1032"/>
                      </a:lnTo>
                      <a:lnTo>
                        <a:pt x="140" y="1020"/>
                      </a:lnTo>
                      <a:lnTo>
                        <a:pt x="138" y="973"/>
                      </a:lnTo>
                      <a:lnTo>
                        <a:pt x="94" y="933"/>
                      </a:lnTo>
                      <a:lnTo>
                        <a:pt x="73" y="773"/>
                      </a:lnTo>
                      <a:lnTo>
                        <a:pt x="30" y="720"/>
                      </a:lnTo>
                      <a:lnTo>
                        <a:pt x="29" y="694"/>
                      </a:lnTo>
                      <a:lnTo>
                        <a:pt x="11" y="694"/>
                      </a:lnTo>
                      <a:lnTo>
                        <a:pt x="0" y="670"/>
                      </a:lnTo>
                      <a:lnTo>
                        <a:pt x="27" y="678"/>
                      </a:lnTo>
                      <a:lnTo>
                        <a:pt x="27" y="659"/>
                      </a:lnTo>
                      <a:lnTo>
                        <a:pt x="46" y="659"/>
                      </a:lnTo>
                      <a:lnTo>
                        <a:pt x="49" y="608"/>
                      </a:lnTo>
                      <a:lnTo>
                        <a:pt x="34" y="521"/>
                      </a:lnTo>
                      <a:lnTo>
                        <a:pt x="22" y="489"/>
                      </a:lnTo>
                      <a:lnTo>
                        <a:pt x="22" y="489"/>
                      </a:lnTo>
                      <a:close/>
                      <a:moveTo>
                        <a:pt x="1662" y="1274"/>
                      </a:moveTo>
                      <a:lnTo>
                        <a:pt x="1698" y="1263"/>
                      </a:lnTo>
                      <a:lnTo>
                        <a:pt x="1744" y="1276"/>
                      </a:lnTo>
                      <a:lnTo>
                        <a:pt x="1708" y="1281"/>
                      </a:lnTo>
                      <a:lnTo>
                        <a:pt x="1662" y="1274"/>
                      </a:lnTo>
                      <a:lnTo>
                        <a:pt x="1662" y="1274"/>
                      </a:lnTo>
                      <a:close/>
                      <a:moveTo>
                        <a:pt x="1875" y="1220"/>
                      </a:moveTo>
                      <a:lnTo>
                        <a:pt x="1896" y="1209"/>
                      </a:lnTo>
                      <a:lnTo>
                        <a:pt x="1899" y="1183"/>
                      </a:lnTo>
                      <a:lnTo>
                        <a:pt x="1918" y="1166"/>
                      </a:lnTo>
                      <a:lnTo>
                        <a:pt x="1940" y="1169"/>
                      </a:lnTo>
                      <a:lnTo>
                        <a:pt x="1949" y="1186"/>
                      </a:lnTo>
                      <a:lnTo>
                        <a:pt x="1972" y="1191"/>
                      </a:lnTo>
                      <a:lnTo>
                        <a:pt x="1995" y="1185"/>
                      </a:lnTo>
                      <a:lnTo>
                        <a:pt x="2029" y="1176"/>
                      </a:lnTo>
                      <a:lnTo>
                        <a:pt x="2052" y="1189"/>
                      </a:lnTo>
                      <a:lnTo>
                        <a:pt x="2080" y="1194"/>
                      </a:lnTo>
                      <a:lnTo>
                        <a:pt x="2082" y="1207"/>
                      </a:lnTo>
                      <a:lnTo>
                        <a:pt x="2068" y="1223"/>
                      </a:lnTo>
                      <a:lnTo>
                        <a:pt x="2043" y="1225"/>
                      </a:lnTo>
                      <a:lnTo>
                        <a:pt x="2006" y="1248"/>
                      </a:lnTo>
                      <a:lnTo>
                        <a:pt x="1954" y="1257"/>
                      </a:lnTo>
                      <a:lnTo>
                        <a:pt x="1918" y="1249"/>
                      </a:lnTo>
                      <a:lnTo>
                        <a:pt x="1897" y="1233"/>
                      </a:lnTo>
                      <a:lnTo>
                        <a:pt x="1875" y="122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ïṣļíḓe">
                  <a:extLst>
                    <a:ext uri="{FF2B5EF4-FFF2-40B4-BE49-F238E27FC236}">
                      <a16:creationId xmlns:a16="http://schemas.microsoft.com/office/drawing/2014/main" id="{AA5606D5-8602-4828-971F-E218684D56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91152" y="4299373"/>
                  <a:ext cx="3897" cy="10391"/>
                </a:xfrm>
                <a:custGeom>
                  <a:avLst/>
                  <a:gdLst>
                    <a:gd name="T0" fmla="*/ 4 w 20"/>
                    <a:gd name="T1" fmla="*/ 70 h 70"/>
                    <a:gd name="T2" fmla="*/ 0 w 20"/>
                    <a:gd name="T3" fmla="*/ 37 h 70"/>
                    <a:gd name="T4" fmla="*/ 20 w 20"/>
                    <a:gd name="T5" fmla="*/ 0 h 70"/>
                    <a:gd name="T6" fmla="*/ 17 w 20"/>
                    <a:gd name="T7" fmla="*/ 33 h 70"/>
                    <a:gd name="T8" fmla="*/ 4 w 20"/>
                    <a:gd name="T9" fmla="*/ 70 h 70"/>
                    <a:gd name="T10" fmla="*/ 4 w 20"/>
                    <a:gd name="T11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70">
                      <a:moveTo>
                        <a:pt x="4" y="70"/>
                      </a:moveTo>
                      <a:lnTo>
                        <a:pt x="0" y="37"/>
                      </a:lnTo>
                      <a:lnTo>
                        <a:pt x="20" y="0"/>
                      </a:lnTo>
                      <a:lnTo>
                        <a:pt x="17" y="33"/>
                      </a:lnTo>
                      <a:lnTo>
                        <a:pt x="4" y="70"/>
                      </a:lnTo>
                      <a:lnTo>
                        <a:pt x="4" y="7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îš1íďè">
                  <a:extLst>
                    <a:ext uri="{FF2B5EF4-FFF2-40B4-BE49-F238E27FC236}">
                      <a16:creationId xmlns:a16="http://schemas.microsoft.com/office/drawing/2014/main" id="{C6A777E6-1878-4E4D-99A7-69C84E545D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19974" y="5038455"/>
                  <a:ext cx="7793" cy="9093"/>
                </a:xfrm>
                <a:custGeom>
                  <a:avLst/>
                  <a:gdLst>
                    <a:gd name="T0" fmla="*/ 0 w 53"/>
                    <a:gd name="T1" fmla="*/ 46 h 57"/>
                    <a:gd name="T2" fmla="*/ 37 w 53"/>
                    <a:gd name="T3" fmla="*/ 57 h 57"/>
                    <a:gd name="T4" fmla="*/ 53 w 53"/>
                    <a:gd name="T5" fmla="*/ 23 h 57"/>
                    <a:gd name="T6" fmla="*/ 46 w 53"/>
                    <a:gd name="T7" fmla="*/ 0 h 57"/>
                    <a:gd name="T8" fmla="*/ 0 w 53"/>
                    <a:gd name="T9" fmla="*/ 46 h 57"/>
                    <a:gd name="T10" fmla="*/ 0 w 53"/>
                    <a:gd name="T11" fmla="*/ 46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57">
                      <a:moveTo>
                        <a:pt x="0" y="46"/>
                      </a:moveTo>
                      <a:lnTo>
                        <a:pt x="37" y="57"/>
                      </a:lnTo>
                      <a:lnTo>
                        <a:pt x="53" y="23"/>
                      </a:lnTo>
                      <a:lnTo>
                        <a:pt x="46" y="0"/>
                      </a:lnTo>
                      <a:lnTo>
                        <a:pt x="0" y="46"/>
                      </a:lnTo>
                      <a:lnTo>
                        <a:pt x="0" y="4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ïSlîḋé">
                  <a:extLst>
                    <a:ext uri="{FF2B5EF4-FFF2-40B4-BE49-F238E27FC236}">
                      <a16:creationId xmlns:a16="http://schemas.microsoft.com/office/drawing/2014/main" id="{37340606-F11E-4B72-A6EE-BDC79AAA1D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0366" y="5037156"/>
                  <a:ext cx="12989" cy="16887"/>
                </a:xfrm>
                <a:custGeom>
                  <a:avLst/>
                  <a:gdLst>
                    <a:gd name="T0" fmla="*/ 16 w 80"/>
                    <a:gd name="T1" fmla="*/ 18 h 105"/>
                    <a:gd name="T2" fmla="*/ 0 w 80"/>
                    <a:gd name="T3" fmla="*/ 53 h 105"/>
                    <a:gd name="T4" fmla="*/ 36 w 80"/>
                    <a:gd name="T5" fmla="*/ 63 h 105"/>
                    <a:gd name="T6" fmla="*/ 48 w 80"/>
                    <a:gd name="T7" fmla="*/ 105 h 105"/>
                    <a:gd name="T8" fmla="*/ 69 w 80"/>
                    <a:gd name="T9" fmla="*/ 97 h 105"/>
                    <a:gd name="T10" fmla="*/ 80 w 80"/>
                    <a:gd name="T11" fmla="*/ 46 h 105"/>
                    <a:gd name="T12" fmla="*/ 63 w 80"/>
                    <a:gd name="T13" fmla="*/ 27 h 105"/>
                    <a:gd name="T14" fmla="*/ 76 w 80"/>
                    <a:gd name="T15" fmla="*/ 0 h 105"/>
                    <a:gd name="T16" fmla="*/ 58 w 80"/>
                    <a:gd name="T17" fmla="*/ 6 h 105"/>
                    <a:gd name="T18" fmla="*/ 43 w 80"/>
                    <a:gd name="T19" fmla="*/ 20 h 105"/>
                    <a:gd name="T20" fmla="*/ 16 w 80"/>
                    <a:gd name="T21" fmla="*/ 18 h 105"/>
                    <a:gd name="T22" fmla="*/ 16 w 80"/>
                    <a:gd name="T23" fmla="*/ 18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0" h="105">
                      <a:moveTo>
                        <a:pt x="16" y="18"/>
                      </a:moveTo>
                      <a:lnTo>
                        <a:pt x="0" y="53"/>
                      </a:lnTo>
                      <a:lnTo>
                        <a:pt x="36" y="63"/>
                      </a:lnTo>
                      <a:lnTo>
                        <a:pt x="48" y="105"/>
                      </a:lnTo>
                      <a:lnTo>
                        <a:pt x="69" y="97"/>
                      </a:lnTo>
                      <a:lnTo>
                        <a:pt x="80" y="46"/>
                      </a:lnTo>
                      <a:lnTo>
                        <a:pt x="63" y="27"/>
                      </a:lnTo>
                      <a:lnTo>
                        <a:pt x="76" y="0"/>
                      </a:lnTo>
                      <a:lnTo>
                        <a:pt x="58" y="6"/>
                      </a:lnTo>
                      <a:lnTo>
                        <a:pt x="43" y="20"/>
                      </a:lnTo>
                      <a:lnTo>
                        <a:pt x="16" y="18"/>
                      </a:lnTo>
                      <a:lnTo>
                        <a:pt x="16" y="1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îšlïḍe">
                  <a:extLst>
                    <a:ext uri="{FF2B5EF4-FFF2-40B4-BE49-F238E27FC236}">
                      <a16:creationId xmlns:a16="http://schemas.microsoft.com/office/drawing/2014/main" id="{EE5D7847-7CA7-4D0F-A708-FF033866EA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67672" y="1862606"/>
                  <a:ext cx="71441" cy="53256"/>
                </a:xfrm>
                <a:custGeom>
                  <a:avLst/>
                  <a:gdLst>
                    <a:gd name="T0" fmla="*/ 246 w 440"/>
                    <a:gd name="T1" fmla="*/ 302 h 325"/>
                    <a:gd name="T2" fmla="*/ 224 w 440"/>
                    <a:gd name="T3" fmla="*/ 265 h 325"/>
                    <a:gd name="T4" fmla="*/ 219 w 440"/>
                    <a:gd name="T5" fmla="*/ 215 h 325"/>
                    <a:gd name="T6" fmla="*/ 201 w 440"/>
                    <a:gd name="T7" fmla="*/ 194 h 325"/>
                    <a:gd name="T8" fmla="*/ 181 w 440"/>
                    <a:gd name="T9" fmla="*/ 187 h 325"/>
                    <a:gd name="T10" fmla="*/ 166 w 440"/>
                    <a:gd name="T11" fmla="*/ 153 h 325"/>
                    <a:gd name="T12" fmla="*/ 202 w 440"/>
                    <a:gd name="T13" fmla="*/ 121 h 325"/>
                    <a:gd name="T14" fmla="*/ 229 w 440"/>
                    <a:gd name="T15" fmla="*/ 86 h 325"/>
                    <a:gd name="T16" fmla="*/ 278 w 440"/>
                    <a:gd name="T17" fmla="*/ 82 h 325"/>
                    <a:gd name="T18" fmla="*/ 298 w 440"/>
                    <a:gd name="T19" fmla="*/ 61 h 325"/>
                    <a:gd name="T20" fmla="*/ 320 w 440"/>
                    <a:gd name="T21" fmla="*/ 72 h 325"/>
                    <a:gd name="T22" fmla="*/ 338 w 440"/>
                    <a:gd name="T23" fmla="*/ 107 h 325"/>
                    <a:gd name="T24" fmla="*/ 377 w 440"/>
                    <a:gd name="T25" fmla="*/ 125 h 325"/>
                    <a:gd name="T26" fmla="*/ 416 w 440"/>
                    <a:gd name="T27" fmla="*/ 120 h 325"/>
                    <a:gd name="T28" fmla="*/ 422 w 440"/>
                    <a:gd name="T29" fmla="*/ 107 h 325"/>
                    <a:gd name="T30" fmla="*/ 440 w 440"/>
                    <a:gd name="T31" fmla="*/ 97 h 325"/>
                    <a:gd name="T32" fmla="*/ 419 w 440"/>
                    <a:gd name="T33" fmla="*/ 74 h 325"/>
                    <a:gd name="T34" fmla="*/ 380 w 440"/>
                    <a:gd name="T35" fmla="*/ 65 h 325"/>
                    <a:gd name="T36" fmla="*/ 292 w 440"/>
                    <a:gd name="T37" fmla="*/ 12 h 325"/>
                    <a:gd name="T38" fmla="*/ 216 w 440"/>
                    <a:gd name="T39" fmla="*/ 0 h 325"/>
                    <a:gd name="T40" fmla="*/ 169 w 440"/>
                    <a:gd name="T41" fmla="*/ 4 h 325"/>
                    <a:gd name="T42" fmla="*/ 104 w 440"/>
                    <a:gd name="T43" fmla="*/ 60 h 325"/>
                    <a:gd name="T44" fmla="*/ 81 w 440"/>
                    <a:gd name="T45" fmla="*/ 109 h 325"/>
                    <a:gd name="T46" fmla="*/ 43 w 440"/>
                    <a:gd name="T47" fmla="*/ 120 h 325"/>
                    <a:gd name="T48" fmla="*/ 0 w 440"/>
                    <a:gd name="T49" fmla="*/ 157 h 325"/>
                    <a:gd name="T50" fmla="*/ 3 w 440"/>
                    <a:gd name="T51" fmla="*/ 245 h 325"/>
                    <a:gd name="T52" fmla="*/ 29 w 440"/>
                    <a:gd name="T53" fmla="*/ 264 h 325"/>
                    <a:gd name="T54" fmla="*/ 71 w 440"/>
                    <a:gd name="T55" fmla="*/ 239 h 325"/>
                    <a:gd name="T56" fmla="*/ 102 w 440"/>
                    <a:gd name="T57" fmla="*/ 263 h 325"/>
                    <a:gd name="T58" fmla="*/ 118 w 440"/>
                    <a:gd name="T59" fmla="*/ 285 h 325"/>
                    <a:gd name="T60" fmla="*/ 138 w 440"/>
                    <a:gd name="T61" fmla="*/ 296 h 325"/>
                    <a:gd name="T62" fmla="*/ 152 w 440"/>
                    <a:gd name="T63" fmla="*/ 270 h 325"/>
                    <a:gd name="T64" fmla="*/ 152 w 440"/>
                    <a:gd name="T65" fmla="*/ 251 h 325"/>
                    <a:gd name="T66" fmla="*/ 172 w 440"/>
                    <a:gd name="T67" fmla="*/ 233 h 325"/>
                    <a:gd name="T68" fmla="*/ 195 w 440"/>
                    <a:gd name="T69" fmla="*/ 257 h 325"/>
                    <a:gd name="T70" fmla="*/ 212 w 440"/>
                    <a:gd name="T71" fmla="*/ 307 h 325"/>
                    <a:gd name="T72" fmla="*/ 240 w 440"/>
                    <a:gd name="T73" fmla="*/ 325 h 325"/>
                    <a:gd name="T74" fmla="*/ 246 w 440"/>
                    <a:gd name="T75" fmla="*/ 302 h 325"/>
                    <a:gd name="T76" fmla="*/ 246 w 440"/>
                    <a:gd name="T77" fmla="*/ 302 h 3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440" h="325">
                      <a:moveTo>
                        <a:pt x="246" y="302"/>
                      </a:moveTo>
                      <a:lnTo>
                        <a:pt x="224" y="265"/>
                      </a:lnTo>
                      <a:lnTo>
                        <a:pt x="219" y="215"/>
                      </a:lnTo>
                      <a:lnTo>
                        <a:pt x="201" y="194"/>
                      </a:lnTo>
                      <a:lnTo>
                        <a:pt x="181" y="187"/>
                      </a:lnTo>
                      <a:lnTo>
                        <a:pt x="166" y="153"/>
                      </a:lnTo>
                      <a:lnTo>
                        <a:pt x="202" y="121"/>
                      </a:lnTo>
                      <a:lnTo>
                        <a:pt x="229" y="86"/>
                      </a:lnTo>
                      <a:lnTo>
                        <a:pt x="278" y="82"/>
                      </a:lnTo>
                      <a:lnTo>
                        <a:pt x="298" y="61"/>
                      </a:lnTo>
                      <a:lnTo>
                        <a:pt x="320" y="72"/>
                      </a:lnTo>
                      <a:lnTo>
                        <a:pt x="338" y="107"/>
                      </a:lnTo>
                      <a:lnTo>
                        <a:pt x="377" y="125"/>
                      </a:lnTo>
                      <a:lnTo>
                        <a:pt x="416" y="120"/>
                      </a:lnTo>
                      <a:lnTo>
                        <a:pt x="422" y="107"/>
                      </a:lnTo>
                      <a:lnTo>
                        <a:pt x="440" y="97"/>
                      </a:lnTo>
                      <a:lnTo>
                        <a:pt x="419" y="74"/>
                      </a:lnTo>
                      <a:lnTo>
                        <a:pt x="380" y="65"/>
                      </a:lnTo>
                      <a:lnTo>
                        <a:pt x="292" y="12"/>
                      </a:lnTo>
                      <a:lnTo>
                        <a:pt x="216" y="0"/>
                      </a:lnTo>
                      <a:lnTo>
                        <a:pt x="169" y="4"/>
                      </a:lnTo>
                      <a:lnTo>
                        <a:pt x="104" y="60"/>
                      </a:lnTo>
                      <a:lnTo>
                        <a:pt x="81" y="109"/>
                      </a:lnTo>
                      <a:lnTo>
                        <a:pt x="43" y="120"/>
                      </a:lnTo>
                      <a:lnTo>
                        <a:pt x="0" y="157"/>
                      </a:lnTo>
                      <a:lnTo>
                        <a:pt x="3" y="245"/>
                      </a:lnTo>
                      <a:lnTo>
                        <a:pt x="29" y="264"/>
                      </a:lnTo>
                      <a:lnTo>
                        <a:pt x="71" y="239"/>
                      </a:lnTo>
                      <a:lnTo>
                        <a:pt x="102" y="263"/>
                      </a:lnTo>
                      <a:lnTo>
                        <a:pt x="118" y="285"/>
                      </a:lnTo>
                      <a:lnTo>
                        <a:pt x="138" y="296"/>
                      </a:lnTo>
                      <a:lnTo>
                        <a:pt x="152" y="270"/>
                      </a:lnTo>
                      <a:lnTo>
                        <a:pt x="152" y="251"/>
                      </a:lnTo>
                      <a:lnTo>
                        <a:pt x="172" y="233"/>
                      </a:lnTo>
                      <a:lnTo>
                        <a:pt x="195" y="257"/>
                      </a:lnTo>
                      <a:lnTo>
                        <a:pt x="212" y="307"/>
                      </a:lnTo>
                      <a:lnTo>
                        <a:pt x="240" y="325"/>
                      </a:lnTo>
                      <a:lnTo>
                        <a:pt x="246" y="302"/>
                      </a:lnTo>
                      <a:lnTo>
                        <a:pt x="246" y="30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iśḷîḍe">
                  <a:extLst>
                    <a:ext uri="{FF2B5EF4-FFF2-40B4-BE49-F238E27FC236}">
                      <a16:creationId xmlns:a16="http://schemas.microsoft.com/office/drawing/2014/main" id="{208192B2-3BB6-4424-9876-026F0EAA8D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0802" y="1819743"/>
                  <a:ext cx="10391" cy="11691"/>
                </a:xfrm>
                <a:custGeom>
                  <a:avLst/>
                  <a:gdLst>
                    <a:gd name="T0" fmla="*/ 0 w 62"/>
                    <a:gd name="T1" fmla="*/ 66 h 75"/>
                    <a:gd name="T2" fmla="*/ 6 w 62"/>
                    <a:gd name="T3" fmla="*/ 29 h 75"/>
                    <a:gd name="T4" fmla="*/ 29 w 62"/>
                    <a:gd name="T5" fmla="*/ 0 h 75"/>
                    <a:gd name="T6" fmla="*/ 43 w 62"/>
                    <a:gd name="T7" fmla="*/ 0 h 75"/>
                    <a:gd name="T8" fmla="*/ 47 w 62"/>
                    <a:gd name="T9" fmla="*/ 32 h 75"/>
                    <a:gd name="T10" fmla="*/ 62 w 62"/>
                    <a:gd name="T11" fmla="*/ 51 h 75"/>
                    <a:gd name="T12" fmla="*/ 56 w 62"/>
                    <a:gd name="T13" fmla="*/ 75 h 75"/>
                    <a:gd name="T14" fmla="*/ 12 w 62"/>
                    <a:gd name="T15" fmla="*/ 75 h 75"/>
                    <a:gd name="T16" fmla="*/ 12 w 62"/>
                    <a:gd name="T17" fmla="*/ 75 h 75"/>
                    <a:gd name="T18" fmla="*/ 5 w 62"/>
                    <a:gd name="T19" fmla="*/ 71 h 75"/>
                    <a:gd name="T20" fmla="*/ 1 w 62"/>
                    <a:gd name="T21" fmla="*/ 68 h 75"/>
                    <a:gd name="T22" fmla="*/ 0 w 62"/>
                    <a:gd name="T23" fmla="*/ 66 h 75"/>
                    <a:gd name="T24" fmla="*/ 0 w 62"/>
                    <a:gd name="T25" fmla="*/ 6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2" h="75">
                      <a:moveTo>
                        <a:pt x="0" y="66"/>
                      </a:moveTo>
                      <a:lnTo>
                        <a:pt x="6" y="29"/>
                      </a:lnTo>
                      <a:lnTo>
                        <a:pt x="29" y="0"/>
                      </a:lnTo>
                      <a:lnTo>
                        <a:pt x="43" y="0"/>
                      </a:lnTo>
                      <a:lnTo>
                        <a:pt x="47" y="32"/>
                      </a:lnTo>
                      <a:lnTo>
                        <a:pt x="62" y="51"/>
                      </a:lnTo>
                      <a:lnTo>
                        <a:pt x="56" y="75"/>
                      </a:lnTo>
                      <a:lnTo>
                        <a:pt x="12" y="75"/>
                      </a:lnTo>
                      <a:lnTo>
                        <a:pt x="12" y="75"/>
                      </a:lnTo>
                      <a:lnTo>
                        <a:pt x="5" y="71"/>
                      </a:lnTo>
                      <a:lnTo>
                        <a:pt x="1" y="68"/>
                      </a:lnTo>
                      <a:lnTo>
                        <a:pt x="0" y="66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iṩḻíḋé">
                  <a:extLst>
                    <a:ext uri="{FF2B5EF4-FFF2-40B4-BE49-F238E27FC236}">
                      <a16:creationId xmlns:a16="http://schemas.microsoft.com/office/drawing/2014/main" id="{4EB846AD-7A0C-4837-BB62-E4DD1BC061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09237" y="1841824"/>
                  <a:ext cx="75337" cy="98719"/>
                </a:xfrm>
                <a:custGeom>
                  <a:avLst/>
                  <a:gdLst>
                    <a:gd name="T0" fmla="*/ 198 w 462"/>
                    <a:gd name="T1" fmla="*/ 614 h 614"/>
                    <a:gd name="T2" fmla="*/ 234 w 462"/>
                    <a:gd name="T3" fmla="*/ 573 h 614"/>
                    <a:gd name="T4" fmla="*/ 238 w 462"/>
                    <a:gd name="T5" fmla="*/ 533 h 614"/>
                    <a:gd name="T6" fmla="*/ 277 w 462"/>
                    <a:gd name="T7" fmla="*/ 529 h 614"/>
                    <a:gd name="T8" fmla="*/ 278 w 462"/>
                    <a:gd name="T9" fmla="*/ 437 h 614"/>
                    <a:gd name="T10" fmla="*/ 246 w 462"/>
                    <a:gd name="T11" fmla="*/ 396 h 614"/>
                    <a:gd name="T12" fmla="*/ 310 w 462"/>
                    <a:gd name="T13" fmla="*/ 381 h 614"/>
                    <a:gd name="T14" fmla="*/ 374 w 462"/>
                    <a:gd name="T15" fmla="*/ 362 h 614"/>
                    <a:gd name="T16" fmla="*/ 364 w 462"/>
                    <a:gd name="T17" fmla="*/ 338 h 614"/>
                    <a:gd name="T18" fmla="*/ 332 w 462"/>
                    <a:gd name="T19" fmla="*/ 315 h 614"/>
                    <a:gd name="T20" fmla="*/ 327 w 462"/>
                    <a:gd name="T21" fmla="*/ 269 h 614"/>
                    <a:gd name="T22" fmla="*/ 359 w 462"/>
                    <a:gd name="T23" fmla="*/ 260 h 614"/>
                    <a:gd name="T24" fmla="*/ 384 w 462"/>
                    <a:gd name="T25" fmla="*/ 278 h 614"/>
                    <a:gd name="T26" fmla="*/ 436 w 462"/>
                    <a:gd name="T27" fmla="*/ 236 h 614"/>
                    <a:gd name="T28" fmla="*/ 462 w 462"/>
                    <a:gd name="T29" fmla="*/ 208 h 614"/>
                    <a:gd name="T30" fmla="*/ 441 w 462"/>
                    <a:gd name="T31" fmla="*/ 157 h 614"/>
                    <a:gd name="T32" fmla="*/ 400 w 462"/>
                    <a:gd name="T33" fmla="*/ 105 h 614"/>
                    <a:gd name="T34" fmla="*/ 348 w 462"/>
                    <a:gd name="T35" fmla="*/ 121 h 614"/>
                    <a:gd name="T36" fmla="*/ 308 w 462"/>
                    <a:gd name="T37" fmla="*/ 167 h 614"/>
                    <a:gd name="T38" fmla="*/ 314 w 462"/>
                    <a:gd name="T39" fmla="*/ 117 h 614"/>
                    <a:gd name="T40" fmla="*/ 353 w 462"/>
                    <a:gd name="T41" fmla="*/ 55 h 614"/>
                    <a:gd name="T42" fmla="*/ 352 w 462"/>
                    <a:gd name="T43" fmla="*/ 0 h 614"/>
                    <a:gd name="T44" fmla="*/ 293 w 462"/>
                    <a:gd name="T45" fmla="*/ 89 h 614"/>
                    <a:gd name="T46" fmla="*/ 279 w 462"/>
                    <a:gd name="T47" fmla="*/ 77 h 614"/>
                    <a:gd name="T48" fmla="*/ 277 w 462"/>
                    <a:gd name="T49" fmla="*/ 27 h 614"/>
                    <a:gd name="T50" fmla="*/ 249 w 462"/>
                    <a:gd name="T51" fmla="*/ 81 h 614"/>
                    <a:gd name="T52" fmla="*/ 222 w 462"/>
                    <a:gd name="T53" fmla="*/ 123 h 614"/>
                    <a:gd name="T54" fmla="*/ 259 w 462"/>
                    <a:gd name="T55" fmla="*/ 128 h 614"/>
                    <a:gd name="T56" fmla="*/ 275 w 462"/>
                    <a:gd name="T57" fmla="*/ 155 h 614"/>
                    <a:gd name="T58" fmla="*/ 224 w 462"/>
                    <a:gd name="T59" fmla="*/ 188 h 614"/>
                    <a:gd name="T60" fmla="*/ 217 w 462"/>
                    <a:gd name="T61" fmla="*/ 249 h 614"/>
                    <a:gd name="T62" fmla="*/ 168 w 462"/>
                    <a:gd name="T63" fmla="*/ 291 h 614"/>
                    <a:gd name="T64" fmla="*/ 107 w 462"/>
                    <a:gd name="T65" fmla="*/ 292 h 614"/>
                    <a:gd name="T66" fmla="*/ 45 w 462"/>
                    <a:gd name="T67" fmla="*/ 281 h 614"/>
                    <a:gd name="T68" fmla="*/ 10 w 462"/>
                    <a:gd name="T69" fmla="*/ 276 h 614"/>
                    <a:gd name="T70" fmla="*/ 1 w 462"/>
                    <a:gd name="T71" fmla="*/ 317 h 614"/>
                    <a:gd name="T72" fmla="*/ 28 w 462"/>
                    <a:gd name="T73" fmla="*/ 351 h 614"/>
                    <a:gd name="T74" fmla="*/ 79 w 462"/>
                    <a:gd name="T75" fmla="*/ 348 h 614"/>
                    <a:gd name="T76" fmla="*/ 114 w 462"/>
                    <a:gd name="T77" fmla="*/ 392 h 614"/>
                    <a:gd name="T78" fmla="*/ 106 w 462"/>
                    <a:gd name="T79" fmla="*/ 415 h 614"/>
                    <a:gd name="T80" fmla="*/ 37 w 462"/>
                    <a:gd name="T81" fmla="*/ 440 h 614"/>
                    <a:gd name="T82" fmla="*/ 65 w 462"/>
                    <a:gd name="T83" fmla="*/ 550 h 614"/>
                    <a:gd name="T84" fmla="*/ 66 w 462"/>
                    <a:gd name="T85" fmla="*/ 589 h 614"/>
                    <a:gd name="T86" fmla="*/ 119 w 462"/>
                    <a:gd name="T87" fmla="*/ 579 h 614"/>
                    <a:gd name="T88" fmla="*/ 136 w 462"/>
                    <a:gd name="T89" fmla="*/ 519 h 614"/>
                    <a:gd name="T90" fmla="*/ 180 w 462"/>
                    <a:gd name="T91" fmla="*/ 548 h 614"/>
                    <a:gd name="T92" fmla="*/ 182 w 462"/>
                    <a:gd name="T93" fmla="*/ 613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462" h="614">
                      <a:moveTo>
                        <a:pt x="182" y="613"/>
                      </a:moveTo>
                      <a:lnTo>
                        <a:pt x="198" y="614"/>
                      </a:lnTo>
                      <a:lnTo>
                        <a:pt x="217" y="600"/>
                      </a:lnTo>
                      <a:lnTo>
                        <a:pt x="234" y="573"/>
                      </a:lnTo>
                      <a:lnTo>
                        <a:pt x="232" y="548"/>
                      </a:lnTo>
                      <a:lnTo>
                        <a:pt x="238" y="533"/>
                      </a:lnTo>
                      <a:lnTo>
                        <a:pt x="252" y="543"/>
                      </a:lnTo>
                      <a:lnTo>
                        <a:pt x="277" y="529"/>
                      </a:lnTo>
                      <a:lnTo>
                        <a:pt x="284" y="483"/>
                      </a:lnTo>
                      <a:lnTo>
                        <a:pt x="278" y="437"/>
                      </a:lnTo>
                      <a:lnTo>
                        <a:pt x="250" y="410"/>
                      </a:lnTo>
                      <a:lnTo>
                        <a:pt x="246" y="396"/>
                      </a:lnTo>
                      <a:lnTo>
                        <a:pt x="281" y="380"/>
                      </a:lnTo>
                      <a:lnTo>
                        <a:pt x="310" y="381"/>
                      </a:lnTo>
                      <a:lnTo>
                        <a:pt x="361" y="370"/>
                      </a:lnTo>
                      <a:lnTo>
                        <a:pt x="374" y="362"/>
                      </a:lnTo>
                      <a:lnTo>
                        <a:pt x="374" y="349"/>
                      </a:lnTo>
                      <a:lnTo>
                        <a:pt x="364" y="338"/>
                      </a:lnTo>
                      <a:lnTo>
                        <a:pt x="353" y="317"/>
                      </a:lnTo>
                      <a:lnTo>
                        <a:pt x="332" y="315"/>
                      </a:lnTo>
                      <a:lnTo>
                        <a:pt x="326" y="305"/>
                      </a:lnTo>
                      <a:lnTo>
                        <a:pt x="327" y="269"/>
                      </a:lnTo>
                      <a:lnTo>
                        <a:pt x="341" y="257"/>
                      </a:lnTo>
                      <a:lnTo>
                        <a:pt x="359" y="260"/>
                      </a:lnTo>
                      <a:lnTo>
                        <a:pt x="364" y="272"/>
                      </a:lnTo>
                      <a:lnTo>
                        <a:pt x="384" y="278"/>
                      </a:lnTo>
                      <a:lnTo>
                        <a:pt x="404" y="270"/>
                      </a:lnTo>
                      <a:lnTo>
                        <a:pt x="436" y="236"/>
                      </a:lnTo>
                      <a:lnTo>
                        <a:pt x="459" y="221"/>
                      </a:lnTo>
                      <a:lnTo>
                        <a:pt x="462" y="208"/>
                      </a:lnTo>
                      <a:lnTo>
                        <a:pt x="443" y="174"/>
                      </a:lnTo>
                      <a:lnTo>
                        <a:pt x="441" y="157"/>
                      </a:lnTo>
                      <a:lnTo>
                        <a:pt x="407" y="135"/>
                      </a:lnTo>
                      <a:lnTo>
                        <a:pt x="400" y="105"/>
                      </a:lnTo>
                      <a:lnTo>
                        <a:pt x="385" y="102"/>
                      </a:lnTo>
                      <a:lnTo>
                        <a:pt x="348" y="121"/>
                      </a:lnTo>
                      <a:lnTo>
                        <a:pt x="325" y="156"/>
                      </a:lnTo>
                      <a:lnTo>
                        <a:pt x="308" y="167"/>
                      </a:lnTo>
                      <a:lnTo>
                        <a:pt x="306" y="149"/>
                      </a:lnTo>
                      <a:lnTo>
                        <a:pt x="314" y="117"/>
                      </a:lnTo>
                      <a:lnTo>
                        <a:pt x="337" y="96"/>
                      </a:lnTo>
                      <a:lnTo>
                        <a:pt x="353" y="55"/>
                      </a:lnTo>
                      <a:lnTo>
                        <a:pt x="357" y="13"/>
                      </a:lnTo>
                      <a:lnTo>
                        <a:pt x="352" y="0"/>
                      </a:lnTo>
                      <a:lnTo>
                        <a:pt x="314" y="42"/>
                      </a:lnTo>
                      <a:lnTo>
                        <a:pt x="293" y="89"/>
                      </a:lnTo>
                      <a:lnTo>
                        <a:pt x="282" y="94"/>
                      </a:lnTo>
                      <a:lnTo>
                        <a:pt x="279" y="77"/>
                      </a:lnTo>
                      <a:lnTo>
                        <a:pt x="286" y="44"/>
                      </a:lnTo>
                      <a:lnTo>
                        <a:pt x="277" y="27"/>
                      </a:lnTo>
                      <a:lnTo>
                        <a:pt x="266" y="40"/>
                      </a:lnTo>
                      <a:lnTo>
                        <a:pt x="249" y="81"/>
                      </a:lnTo>
                      <a:lnTo>
                        <a:pt x="222" y="93"/>
                      </a:lnTo>
                      <a:lnTo>
                        <a:pt x="222" y="123"/>
                      </a:lnTo>
                      <a:lnTo>
                        <a:pt x="234" y="133"/>
                      </a:lnTo>
                      <a:lnTo>
                        <a:pt x="259" y="128"/>
                      </a:lnTo>
                      <a:lnTo>
                        <a:pt x="276" y="134"/>
                      </a:lnTo>
                      <a:lnTo>
                        <a:pt x="275" y="155"/>
                      </a:lnTo>
                      <a:lnTo>
                        <a:pt x="249" y="165"/>
                      </a:lnTo>
                      <a:lnTo>
                        <a:pt x="224" y="188"/>
                      </a:lnTo>
                      <a:lnTo>
                        <a:pt x="230" y="225"/>
                      </a:lnTo>
                      <a:lnTo>
                        <a:pt x="217" y="249"/>
                      </a:lnTo>
                      <a:lnTo>
                        <a:pt x="193" y="255"/>
                      </a:lnTo>
                      <a:lnTo>
                        <a:pt x="168" y="291"/>
                      </a:lnTo>
                      <a:lnTo>
                        <a:pt x="139" y="307"/>
                      </a:lnTo>
                      <a:lnTo>
                        <a:pt x="107" y="292"/>
                      </a:lnTo>
                      <a:lnTo>
                        <a:pt x="81" y="297"/>
                      </a:lnTo>
                      <a:lnTo>
                        <a:pt x="45" y="281"/>
                      </a:lnTo>
                      <a:lnTo>
                        <a:pt x="27" y="261"/>
                      </a:lnTo>
                      <a:lnTo>
                        <a:pt x="10" y="276"/>
                      </a:lnTo>
                      <a:lnTo>
                        <a:pt x="9" y="299"/>
                      </a:lnTo>
                      <a:lnTo>
                        <a:pt x="1" y="317"/>
                      </a:lnTo>
                      <a:lnTo>
                        <a:pt x="0" y="344"/>
                      </a:lnTo>
                      <a:lnTo>
                        <a:pt x="28" y="351"/>
                      </a:lnTo>
                      <a:lnTo>
                        <a:pt x="52" y="329"/>
                      </a:lnTo>
                      <a:lnTo>
                        <a:pt x="79" y="348"/>
                      </a:lnTo>
                      <a:lnTo>
                        <a:pt x="87" y="387"/>
                      </a:lnTo>
                      <a:lnTo>
                        <a:pt x="114" y="392"/>
                      </a:lnTo>
                      <a:lnTo>
                        <a:pt x="128" y="404"/>
                      </a:lnTo>
                      <a:lnTo>
                        <a:pt x="106" y="415"/>
                      </a:lnTo>
                      <a:lnTo>
                        <a:pt x="66" y="415"/>
                      </a:lnTo>
                      <a:lnTo>
                        <a:pt x="37" y="440"/>
                      </a:lnTo>
                      <a:lnTo>
                        <a:pt x="50" y="522"/>
                      </a:lnTo>
                      <a:lnTo>
                        <a:pt x="65" y="550"/>
                      </a:lnTo>
                      <a:lnTo>
                        <a:pt x="58" y="570"/>
                      </a:lnTo>
                      <a:lnTo>
                        <a:pt x="66" y="589"/>
                      </a:lnTo>
                      <a:lnTo>
                        <a:pt x="90" y="578"/>
                      </a:lnTo>
                      <a:lnTo>
                        <a:pt x="119" y="579"/>
                      </a:lnTo>
                      <a:lnTo>
                        <a:pt x="133" y="554"/>
                      </a:lnTo>
                      <a:lnTo>
                        <a:pt x="136" y="519"/>
                      </a:lnTo>
                      <a:lnTo>
                        <a:pt x="155" y="519"/>
                      </a:lnTo>
                      <a:lnTo>
                        <a:pt x="180" y="548"/>
                      </a:lnTo>
                      <a:lnTo>
                        <a:pt x="182" y="613"/>
                      </a:lnTo>
                      <a:lnTo>
                        <a:pt x="182" y="61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ïŝļîde">
                  <a:extLst>
                    <a:ext uri="{FF2B5EF4-FFF2-40B4-BE49-F238E27FC236}">
                      <a16:creationId xmlns:a16="http://schemas.microsoft.com/office/drawing/2014/main" id="{B29788F4-BEC9-4C54-9FE3-F30DFDDEEB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65089" y="1910668"/>
                  <a:ext cx="14288" cy="20783"/>
                </a:xfrm>
                <a:custGeom>
                  <a:avLst/>
                  <a:gdLst>
                    <a:gd name="T0" fmla="*/ 59 w 83"/>
                    <a:gd name="T1" fmla="*/ 120 h 120"/>
                    <a:gd name="T2" fmla="*/ 68 w 83"/>
                    <a:gd name="T3" fmla="*/ 90 h 120"/>
                    <a:gd name="T4" fmla="*/ 83 w 83"/>
                    <a:gd name="T5" fmla="*/ 61 h 120"/>
                    <a:gd name="T6" fmla="*/ 82 w 83"/>
                    <a:gd name="T7" fmla="*/ 30 h 120"/>
                    <a:gd name="T8" fmla="*/ 44 w 83"/>
                    <a:gd name="T9" fmla="*/ 17 h 120"/>
                    <a:gd name="T10" fmla="*/ 14 w 83"/>
                    <a:gd name="T11" fmla="*/ 0 h 120"/>
                    <a:gd name="T12" fmla="*/ 7 w 83"/>
                    <a:gd name="T13" fmla="*/ 43 h 120"/>
                    <a:gd name="T14" fmla="*/ 0 w 83"/>
                    <a:gd name="T15" fmla="*/ 62 h 120"/>
                    <a:gd name="T16" fmla="*/ 10 w 83"/>
                    <a:gd name="T17" fmla="*/ 92 h 120"/>
                    <a:gd name="T18" fmla="*/ 59 w 83"/>
                    <a:gd name="T19" fmla="*/ 120 h 120"/>
                    <a:gd name="T20" fmla="*/ 59 w 83"/>
                    <a:gd name="T21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3" h="120">
                      <a:moveTo>
                        <a:pt x="59" y="120"/>
                      </a:moveTo>
                      <a:lnTo>
                        <a:pt x="68" y="90"/>
                      </a:lnTo>
                      <a:lnTo>
                        <a:pt x="83" y="61"/>
                      </a:lnTo>
                      <a:lnTo>
                        <a:pt x="82" y="30"/>
                      </a:lnTo>
                      <a:lnTo>
                        <a:pt x="44" y="17"/>
                      </a:lnTo>
                      <a:lnTo>
                        <a:pt x="14" y="0"/>
                      </a:lnTo>
                      <a:lnTo>
                        <a:pt x="7" y="43"/>
                      </a:lnTo>
                      <a:lnTo>
                        <a:pt x="0" y="62"/>
                      </a:lnTo>
                      <a:lnTo>
                        <a:pt x="10" y="92"/>
                      </a:lnTo>
                      <a:lnTo>
                        <a:pt x="59" y="120"/>
                      </a:lnTo>
                      <a:lnTo>
                        <a:pt x="59" y="12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ïṧļîḍè">
                  <a:extLst>
                    <a:ext uri="{FF2B5EF4-FFF2-40B4-BE49-F238E27FC236}">
                      <a16:creationId xmlns:a16="http://schemas.microsoft.com/office/drawing/2014/main" id="{E55C7780-B9AE-4443-857A-9D1A4E2560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76779" y="1919758"/>
                  <a:ext cx="25979" cy="25979"/>
                </a:xfrm>
                <a:custGeom>
                  <a:avLst/>
                  <a:gdLst>
                    <a:gd name="T0" fmla="*/ 42 w 161"/>
                    <a:gd name="T1" fmla="*/ 159 h 159"/>
                    <a:gd name="T2" fmla="*/ 42 w 161"/>
                    <a:gd name="T3" fmla="*/ 159 h 159"/>
                    <a:gd name="T4" fmla="*/ 70 w 161"/>
                    <a:gd name="T5" fmla="*/ 156 h 159"/>
                    <a:gd name="T6" fmla="*/ 97 w 161"/>
                    <a:gd name="T7" fmla="*/ 140 h 159"/>
                    <a:gd name="T8" fmla="*/ 148 w 161"/>
                    <a:gd name="T9" fmla="*/ 141 h 159"/>
                    <a:gd name="T10" fmla="*/ 161 w 161"/>
                    <a:gd name="T11" fmla="*/ 121 h 159"/>
                    <a:gd name="T12" fmla="*/ 153 w 161"/>
                    <a:gd name="T13" fmla="*/ 97 h 159"/>
                    <a:gd name="T14" fmla="*/ 114 w 161"/>
                    <a:gd name="T15" fmla="*/ 91 h 159"/>
                    <a:gd name="T16" fmla="*/ 111 w 161"/>
                    <a:gd name="T17" fmla="*/ 56 h 159"/>
                    <a:gd name="T18" fmla="*/ 74 w 161"/>
                    <a:gd name="T19" fmla="*/ 0 h 159"/>
                    <a:gd name="T20" fmla="*/ 64 w 161"/>
                    <a:gd name="T21" fmla="*/ 17 h 159"/>
                    <a:gd name="T22" fmla="*/ 63 w 161"/>
                    <a:gd name="T23" fmla="*/ 73 h 159"/>
                    <a:gd name="T24" fmla="*/ 52 w 161"/>
                    <a:gd name="T25" fmla="*/ 95 h 159"/>
                    <a:gd name="T26" fmla="*/ 12 w 161"/>
                    <a:gd name="T27" fmla="*/ 95 h 159"/>
                    <a:gd name="T28" fmla="*/ 0 w 161"/>
                    <a:gd name="T29" fmla="*/ 104 h 159"/>
                    <a:gd name="T30" fmla="*/ 33 w 161"/>
                    <a:gd name="T31" fmla="*/ 130 h 159"/>
                    <a:gd name="T32" fmla="*/ 42 w 161"/>
                    <a:gd name="T33" fmla="*/ 159 h 159"/>
                    <a:gd name="T34" fmla="*/ 42 w 161"/>
                    <a:gd name="T35" fmla="*/ 159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61" h="159">
                      <a:moveTo>
                        <a:pt x="42" y="159"/>
                      </a:moveTo>
                      <a:lnTo>
                        <a:pt x="42" y="159"/>
                      </a:lnTo>
                      <a:lnTo>
                        <a:pt x="70" y="156"/>
                      </a:lnTo>
                      <a:lnTo>
                        <a:pt x="97" y="140"/>
                      </a:lnTo>
                      <a:lnTo>
                        <a:pt x="148" y="141"/>
                      </a:lnTo>
                      <a:lnTo>
                        <a:pt x="161" y="121"/>
                      </a:lnTo>
                      <a:lnTo>
                        <a:pt x="153" y="97"/>
                      </a:lnTo>
                      <a:lnTo>
                        <a:pt x="114" y="91"/>
                      </a:lnTo>
                      <a:lnTo>
                        <a:pt x="111" y="56"/>
                      </a:lnTo>
                      <a:lnTo>
                        <a:pt x="74" y="0"/>
                      </a:lnTo>
                      <a:lnTo>
                        <a:pt x="64" y="17"/>
                      </a:lnTo>
                      <a:lnTo>
                        <a:pt x="63" y="73"/>
                      </a:lnTo>
                      <a:lnTo>
                        <a:pt x="52" y="95"/>
                      </a:lnTo>
                      <a:lnTo>
                        <a:pt x="12" y="95"/>
                      </a:lnTo>
                      <a:lnTo>
                        <a:pt x="0" y="104"/>
                      </a:lnTo>
                      <a:lnTo>
                        <a:pt x="33" y="130"/>
                      </a:lnTo>
                      <a:lnTo>
                        <a:pt x="42" y="159"/>
                      </a:lnTo>
                      <a:lnTo>
                        <a:pt x="42" y="15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ïṡļiḓé">
                  <a:extLst>
                    <a:ext uri="{FF2B5EF4-FFF2-40B4-BE49-F238E27FC236}">
                      <a16:creationId xmlns:a16="http://schemas.microsoft.com/office/drawing/2014/main" id="{5F5C6B28-9878-4D65-BBBA-A40E6767C4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6921" y="1728818"/>
                  <a:ext cx="22083" cy="19484"/>
                </a:xfrm>
                <a:custGeom>
                  <a:avLst/>
                  <a:gdLst>
                    <a:gd name="T0" fmla="*/ 49 w 136"/>
                    <a:gd name="T1" fmla="*/ 120 h 120"/>
                    <a:gd name="T2" fmla="*/ 81 w 136"/>
                    <a:gd name="T3" fmla="*/ 94 h 120"/>
                    <a:gd name="T4" fmla="*/ 112 w 136"/>
                    <a:gd name="T5" fmla="*/ 94 h 120"/>
                    <a:gd name="T6" fmla="*/ 124 w 136"/>
                    <a:gd name="T7" fmla="*/ 80 h 120"/>
                    <a:gd name="T8" fmla="*/ 136 w 136"/>
                    <a:gd name="T9" fmla="*/ 70 h 120"/>
                    <a:gd name="T10" fmla="*/ 126 w 136"/>
                    <a:gd name="T11" fmla="*/ 53 h 120"/>
                    <a:gd name="T12" fmla="*/ 117 w 136"/>
                    <a:gd name="T13" fmla="*/ 14 h 120"/>
                    <a:gd name="T14" fmla="*/ 96 w 136"/>
                    <a:gd name="T15" fmla="*/ 0 h 120"/>
                    <a:gd name="T16" fmla="*/ 73 w 136"/>
                    <a:gd name="T17" fmla="*/ 16 h 120"/>
                    <a:gd name="T18" fmla="*/ 30 w 136"/>
                    <a:gd name="T19" fmla="*/ 27 h 120"/>
                    <a:gd name="T20" fmla="*/ 0 w 136"/>
                    <a:gd name="T21" fmla="*/ 43 h 120"/>
                    <a:gd name="T22" fmla="*/ 0 w 136"/>
                    <a:gd name="T23" fmla="*/ 56 h 120"/>
                    <a:gd name="T24" fmla="*/ 18 w 136"/>
                    <a:gd name="T25" fmla="*/ 71 h 120"/>
                    <a:gd name="T26" fmla="*/ 30 w 136"/>
                    <a:gd name="T27" fmla="*/ 99 h 120"/>
                    <a:gd name="T28" fmla="*/ 30 w 136"/>
                    <a:gd name="T29" fmla="*/ 99 h 120"/>
                    <a:gd name="T30" fmla="*/ 38 w 136"/>
                    <a:gd name="T31" fmla="*/ 110 h 120"/>
                    <a:gd name="T32" fmla="*/ 45 w 136"/>
                    <a:gd name="T33" fmla="*/ 117 h 120"/>
                    <a:gd name="T34" fmla="*/ 48 w 136"/>
                    <a:gd name="T35" fmla="*/ 120 h 120"/>
                    <a:gd name="T36" fmla="*/ 49 w 136"/>
                    <a:gd name="T37" fmla="*/ 120 h 120"/>
                    <a:gd name="T38" fmla="*/ 49 w 136"/>
                    <a:gd name="T39" fmla="*/ 120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36" h="120">
                      <a:moveTo>
                        <a:pt x="49" y="120"/>
                      </a:moveTo>
                      <a:lnTo>
                        <a:pt x="81" y="94"/>
                      </a:lnTo>
                      <a:lnTo>
                        <a:pt x="112" y="94"/>
                      </a:lnTo>
                      <a:lnTo>
                        <a:pt x="124" y="80"/>
                      </a:lnTo>
                      <a:lnTo>
                        <a:pt x="136" y="70"/>
                      </a:lnTo>
                      <a:lnTo>
                        <a:pt x="126" y="53"/>
                      </a:lnTo>
                      <a:lnTo>
                        <a:pt x="117" y="14"/>
                      </a:lnTo>
                      <a:lnTo>
                        <a:pt x="96" y="0"/>
                      </a:lnTo>
                      <a:lnTo>
                        <a:pt x="73" y="16"/>
                      </a:lnTo>
                      <a:lnTo>
                        <a:pt x="30" y="27"/>
                      </a:lnTo>
                      <a:lnTo>
                        <a:pt x="0" y="43"/>
                      </a:lnTo>
                      <a:lnTo>
                        <a:pt x="0" y="56"/>
                      </a:lnTo>
                      <a:lnTo>
                        <a:pt x="18" y="71"/>
                      </a:lnTo>
                      <a:lnTo>
                        <a:pt x="30" y="99"/>
                      </a:lnTo>
                      <a:lnTo>
                        <a:pt x="30" y="99"/>
                      </a:lnTo>
                      <a:lnTo>
                        <a:pt x="38" y="110"/>
                      </a:lnTo>
                      <a:lnTo>
                        <a:pt x="45" y="117"/>
                      </a:lnTo>
                      <a:lnTo>
                        <a:pt x="48" y="120"/>
                      </a:lnTo>
                      <a:lnTo>
                        <a:pt x="49" y="120"/>
                      </a:lnTo>
                      <a:lnTo>
                        <a:pt x="49" y="12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ïš1íḍé">
                  <a:extLst>
                    <a:ext uri="{FF2B5EF4-FFF2-40B4-BE49-F238E27FC236}">
                      <a16:creationId xmlns:a16="http://schemas.microsoft.com/office/drawing/2014/main" id="{32F6E931-5762-4395-8382-3F671217CE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9912" y="1752200"/>
                  <a:ext cx="3897" cy="6495"/>
                </a:xfrm>
                <a:custGeom>
                  <a:avLst/>
                  <a:gdLst>
                    <a:gd name="T0" fmla="*/ 4 w 22"/>
                    <a:gd name="T1" fmla="*/ 37 h 37"/>
                    <a:gd name="T2" fmla="*/ 0 w 22"/>
                    <a:gd name="T3" fmla="*/ 13 h 37"/>
                    <a:gd name="T4" fmla="*/ 15 w 22"/>
                    <a:gd name="T5" fmla="*/ 0 h 37"/>
                    <a:gd name="T6" fmla="*/ 22 w 22"/>
                    <a:gd name="T7" fmla="*/ 22 h 37"/>
                    <a:gd name="T8" fmla="*/ 4 w 22"/>
                    <a:gd name="T9" fmla="*/ 37 h 37"/>
                    <a:gd name="T10" fmla="*/ 4 w 22"/>
                    <a:gd name="T11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37">
                      <a:moveTo>
                        <a:pt x="4" y="37"/>
                      </a:moveTo>
                      <a:lnTo>
                        <a:pt x="0" y="13"/>
                      </a:lnTo>
                      <a:lnTo>
                        <a:pt x="15" y="0"/>
                      </a:lnTo>
                      <a:lnTo>
                        <a:pt x="22" y="22"/>
                      </a:lnTo>
                      <a:lnTo>
                        <a:pt x="4" y="37"/>
                      </a:lnTo>
                      <a:lnTo>
                        <a:pt x="4" y="3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íSļiḋè">
                  <a:extLst>
                    <a:ext uri="{FF2B5EF4-FFF2-40B4-BE49-F238E27FC236}">
                      <a16:creationId xmlns:a16="http://schemas.microsoft.com/office/drawing/2014/main" id="{CF18F279-8B33-4C69-B590-2488D0C107B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1726" y="1762591"/>
                  <a:ext cx="27279" cy="15587"/>
                </a:xfrm>
                <a:custGeom>
                  <a:avLst/>
                  <a:gdLst>
                    <a:gd name="T0" fmla="*/ 130 w 174"/>
                    <a:gd name="T1" fmla="*/ 85 h 103"/>
                    <a:gd name="T2" fmla="*/ 146 w 174"/>
                    <a:gd name="T3" fmla="*/ 57 h 103"/>
                    <a:gd name="T4" fmla="*/ 164 w 174"/>
                    <a:gd name="T5" fmla="*/ 46 h 103"/>
                    <a:gd name="T6" fmla="*/ 174 w 174"/>
                    <a:gd name="T7" fmla="*/ 26 h 103"/>
                    <a:gd name="T8" fmla="*/ 158 w 174"/>
                    <a:gd name="T9" fmla="*/ 15 h 103"/>
                    <a:gd name="T10" fmla="*/ 143 w 174"/>
                    <a:gd name="T11" fmla="*/ 19 h 103"/>
                    <a:gd name="T12" fmla="*/ 110 w 174"/>
                    <a:gd name="T13" fmla="*/ 19 h 103"/>
                    <a:gd name="T14" fmla="*/ 90 w 174"/>
                    <a:gd name="T15" fmla="*/ 3 h 103"/>
                    <a:gd name="T16" fmla="*/ 65 w 174"/>
                    <a:gd name="T17" fmla="*/ 0 h 103"/>
                    <a:gd name="T18" fmla="*/ 36 w 174"/>
                    <a:gd name="T19" fmla="*/ 18 h 103"/>
                    <a:gd name="T20" fmla="*/ 3 w 174"/>
                    <a:gd name="T21" fmla="*/ 46 h 103"/>
                    <a:gd name="T22" fmla="*/ 0 w 174"/>
                    <a:gd name="T23" fmla="*/ 66 h 103"/>
                    <a:gd name="T24" fmla="*/ 11 w 174"/>
                    <a:gd name="T25" fmla="*/ 85 h 103"/>
                    <a:gd name="T26" fmla="*/ 40 w 174"/>
                    <a:gd name="T27" fmla="*/ 97 h 103"/>
                    <a:gd name="T28" fmla="*/ 73 w 174"/>
                    <a:gd name="T29" fmla="*/ 80 h 103"/>
                    <a:gd name="T30" fmla="*/ 90 w 174"/>
                    <a:gd name="T31" fmla="*/ 99 h 103"/>
                    <a:gd name="T32" fmla="*/ 110 w 174"/>
                    <a:gd name="T33" fmla="*/ 103 h 103"/>
                    <a:gd name="T34" fmla="*/ 130 w 174"/>
                    <a:gd name="T35" fmla="*/ 85 h 103"/>
                    <a:gd name="T36" fmla="*/ 130 w 174"/>
                    <a:gd name="T37" fmla="*/ 85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74" h="103">
                      <a:moveTo>
                        <a:pt x="130" y="85"/>
                      </a:moveTo>
                      <a:lnTo>
                        <a:pt x="146" y="57"/>
                      </a:lnTo>
                      <a:lnTo>
                        <a:pt x="164" y="46"/>
                      </a:lnTo>
                      <a:lnTo>
                        <a:pt x="174" y="26"/>
                      </a:lnTo>
                      <a:lnTo>
                        <a:pt x="158" y="15"/>
                      </a:lnTo>
                      <a:lnTo>
                        <a:pt x="143" y="19"/>
                      </a:lnTo>
                      <a:lnTo>
                        <a:pt x="110" y="19"/>
                      </a:lnTo>
                      <a:lnTo>
                        <a:pt x="90" y="3"/>
                      </a:lnTo>
                      <a:lnTo>
                        <a:pt x="65" y="0"/>
                      </a:lnTo>
                      <a:lnTo>
                        <a:pt x="36" y="18"/>
                      </a:lnTo>
                      <a:lnTo>
                        <a:pt x="3" y="46"/>
                      </a:lnTo>
                      <a:lnTo>
                        <a:pt x="0" y="66"/>
                      </a:lnTo>
                      <a:lnTo>
                        <a:pt x="11" y="85"/>
                      </a:lnTo>
                      <a:lnTo>
                        <a:pt x="40" y="97"/>
                      </a:lnTo>
                      <a:lnTo>
                        <a:pt x="73" y="80"/>
                      </a:lnTo>
                      <a:lnTo>
                        <a:pt x="90" y="99"/>
                      </a:lnTo>
                      <a:lnTo>
                        <a:pt x="110" y="103"/>
                      </a:lnTo>
                      <a:lnTo>
                        <a:pt x="130" y="85"/>
                      </a:lnTo>
                      <a:lnTo>
                        <a:pt x="130" y="8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îŝḷíḓé">
                  <a:extLst>
                    <a:ext uri="{FF2B5EF4-FFF2-40B4-BE49-F238E27FC236}">
                      <a16:creationId xmlns:a16="http://schemas.microsoft.com/office/drawing/2014/main" id="{C962122A-F8E2-4A5D-8AEF-1F96CA912A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4199" y="1766487"/>
                  <a:ext cx="10391" cy="11691"/>
                </a:xfrm>
                <a:custGeom>
                  <a:avLst/>
                  <a:gdLst>
                    <a:gd name="T0" fmla="*/ 6 w 62"/>
                    <a:gd name="T1" fmla="*/ 63 h 71"/>
                    <a:gd name="T2" fmla="*/ 0 w 62"/>
                    <a:gd name="T3" fmla="*/ 24 h 71"/>
                    <a:gd name="T4" fmla="*/ 15 w 62"/>
                    <a:gd name="T5" fmla="*/ 3 h 71"/>
                    <a:gd name="T6" fmla="*/ 34 w 62"/>
                    <a:gd name="T7" fmla="*/ 0 h 71"/>
                    <a:gd name="T8" fmla="*/ 54 w 62"/>
                    <a:gd name="T9" fmla="*/ 14 h 71"/>
                    <a:gd name="T10" fmla="*/ 62 w 62"/>
                    <a:gd name="T11" fmla="*/ 37 h 71"/>
                    <a:gd name="T12" fmla="*/ 56 w 62"/>
                    <a:gd name="T13" fmla="*/ 59 h 71"/>
                    <a:gd name="T14" fmla="*/ 32 w 62"/>
                    <a:gd name="T15" fmla="*/ 71 h 71"/>
                    <a:gd name="T16" fmla="*/ 6 w 62"/>
                    <a:gd name="T17" fmla="*/ 63 h 71"/>
                    <a:gd name="T18" fmla="*/ 6 w 62"/>
                    <a:gd name="T19" fmla="*/ 63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2" h="71">
                      <a:moveTo>
                        <a:pt x="6" y="63"/>
                      </a:moveTo>
                      <a:lnTo>
                        <a:pt x="0" y="24"/>
                      </a:lnTo>
                      <a:lnTo>
                        <a:pt x="15" y="3"/>
                      </a:lnTo>
                      <a:lnTo>
                        <a:pt x="34" y="0"/>
                      </a:lnTo>
                      <a:lnTo>
                        <a:pt x="54" y="14"/>
                      </a:lnTo>
                      <a:lnTo>
                        <a:pt x="62" y="37"/>
                      </a:lnTo>
                      <a:lnTo>
                        <a:pt x="56" y="59"/>
                      </a:lnTo>
                      <a:lnTo>
                        <a:pt x="32" y="71"/>
                      </a:lnTo>
                      <a:lnTo>
                        <a:pt x="6" y="63"/>
                      </a:lnTo>
                      <a:lnTo>
                        <a:pt x="6" y="6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isḷidé">
                  <a:extLst>
                    <a:ext uri="{FF2B5EF4-FFF2-40B4-BE49-F238E27FC236}">
                      <a16:creationId xmlns:a16="http://schemas.microsoft.com/office/drawing/2014/main" id="{C8DE5AD3-05C7-4AA3-B1ED-8770332BBB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1335" y="1782073"/>
                  <a:ext cx="35071" cy="31175"/>
                </a:xfrm>
                <a:custGeom>
                  <a:avLst/>
                  <a:gdLst>
                    <a:gd name="T0" fmla="*/ 129 w 213"/>
                    <a:gd name="T1" fmla="*/ 149 h 190"/>
                    <a:gd name="T2" fmla="*/ 163 w 213"/>
                    <a:gd name="T3" fmla="*/ 98 h 190"/>
                    <a:gd name="T4" fmla="*/ 185 w 213"/>
                    <a:gd name="T5" fmla="*/ 54 h 190"/>
                    <a:gd name="T6" fmla="*/ 213 w 213"/>
                    <a:gd name="T7" fmla="*/ 27 h 190"/>
                    <a:gd name="T8" fmla="*/ 212 w 213"/>
                    <a:gd name="T9" fmla="*/ 13 h 190"/>
                    <a:gd name="T10" fmla="*/ 187 w 213"/>
                    <a:gd name="T11" fmla="*/ 0 h 190"/>
                    <a:gd name="T12" fmla="*/ 148 w 213"/>
                    <a:gd name="T13" fmla="*/ 25 h 190"/>
                    <a:gd name="T14" fmla="*/ 114 w 213"/>
                    <a:gd name="T15" fmla="*/ 8 h 190"/>
                    <a:gd name="T16" fmla="*/ 74 w 213"/>
                    <a:gd name="T17" fmla="*/ 5 h 190"/>
                    <a:gd name="T18" fmla="*/ 64 w 213"/>
                    <a:gd name="T19" fmla="*/ 33 h 190"/>
                    <a:gd name="T20" fmla="*/ 49 w 213"/>
                    <a:gd name="T21" fmla="*/ 60 h 190"/>
                    <a:gd name="T22" fmla="*/ 59 w 213"/>
                    <a:gd name="T23" fmla="*/ 67 h 190"/>
                    <a:gd name="T24" fmla="*/ 86 w 213"/>
                    <a:gd name="T25" fmla="*/ 63 h 190"/>
                    <a:gd name="T26" fmla="*/ 98 w 213"/>
                    <a:gd name="T27" fmla="*/ 105 h 190"/>
                    <a:gd name="T28" fmla="*/ 107 w 213"/>
                    <a:gd name="T29" fmla="*/ 117 h 190"/>
                    <a:gd name="T30" fmla="*/ 66 w 213"/>
                    <a:gd name="T31" fmla="*/ 123 h 190"/>
                    <a:gd name="T32" fmla="*/ 9 w 213"/>
                    <a:gd name="T33" fmla="*/ 146 h 190"/>
                    <a:gd name="T34" fmla="*/ 0 w 213"/>
                    <a:gd name="T35" fmla="*/ 164 h 190"/>
                    <a:gd name="T36" fmla="*/ 12 w 213"/>
                    <a:gd name="T37" fmla="*/ 184 h 190"/>
                    <a:gd name="T38" fmla="*/ 49 w 213"/>
                    <a:gd name="T39" fmla="*/ 190 h 190"/>
                    <a:gd name="T40" fmla="*/ 83 w 213"/>
                    <a:gd name="T41" fmla="*/ 160 h 190"/>
                    <a:gd name="T42" fmla="*/ 83 w 213"/>
                    <a:gd name="T43" fmla="*/ 160 h 190"/>
                    <a:gd name="T44" fmla="*/ 106 w 213"/>
                    <a:gd name="T45" fmla="*/ 155 h 190"/>
                    <a:gd name="T46" fmla="*/ 121 w 213"/>
                    <a:gd name="T47" fmla="*/ 152 h 190"/>
                    <a:gd name="T48" fmla="*/ 126 w 213"/>
                    <a:gd name="T49" fmla="*/ 150 h 190"/>
                    <a:gd name="T50" fmla="*/ 129 w 213"/>
                    <a:gd name="T51" fmla="*/ 149 h 190"/>
                    <a:gd name="T52" fmla="*/ 129 w 213"/>
                    <a:gd name="T53" fmla="*/ 149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13" h="190">
                      <a:moveTo>
                        <a:pt x="129" y="149"/>
                      </a:moveTo>
                      <a:lnTo>
                        <a:pt x="163" y="98"/>
                      </a:lnTo>
                      <a:lnTo>
                        <a:pt x="185" y="54"/>
                      </a:lnTo>
                      <a:lnTo>
                        <a:pt x="213" y="27"/>
                      </a:lnTo>
                      <a:lnTo>
                        <a:pt x="212" y="13"/>
                      </a:lnTo>
                      <a:lnTo>
                        <a:pt x="187" y="0"/>
                      </a:lnTo>
                      <a:lnTo>
                        <a:pt x="148" y="25"/>
                      </a:lnTo>
                      <a:lnTo>
                        <a:pt x="114" y="8"/>
                      </a:lnTo>
                      <a:lnTo>
                        <a:pt x="74" y="5"/>
                      </a:lnTo>
                      <a:lnTo>
                        <a:pt x="64" y="33"/>
                      </a:lnTo>
                      <a:lnTo>
                        <a:pt x="49" y="60"/>
                      </a:lnTo>
                      <a:lnTo>
                        <a:pt x="59" y="67"/>
                      </a:lnTo>
                      <a:lnTo>
                        <a:pt x="86" y="63"/>
                      </a:lnTo>
                      <a:lnTo>
                        <a:pt x="98" y="105"/>
                      </a:lnTo>
                      <a:lnTo>
                        <a:pt x="107" y="117"/>
                      </a:lnTo>
                      <a:lnTo>
                        <a:pt x="66" y="123"/>
                      </a:lnTo>
                      <a:lnTo>
                        <a:pt x="9" y="146"/>
                      </a:lnTo>
                      <a:lnTo>
                        <a:pt x="0" y="164"/>
                      </a:lnTo>
                      <a:lnTo>
                        <a:pt x="12" y="184"/>
                      </a:lnTo>
                      <a:lnTo>
                        <a:pt x="49" y="190"/>
                      </a:lnTo>
                      <a:lnTo>
                        <a:pt x="83" y="160"/>
                      </a:lnTo>
                      <a:lnTo>
                        <a:pt x="83" y="160"/>
                      </a:lnTo>
                      <a:lnTo>
                        <a:pt x="106" y="155"/>
                      </a:lnTo>
                      <a:lnTo>
                        <a:pt x="121" y="152"/>
                      </a:lnTo>
                      <a:lnTo>
                        <a:pt x="126" y="150"/>
                      </a:lnTo>
                      <a:lnTo>
                        <a:pt x="129" y="149"/>
                      </a:lnTo>
                      <a:lnTo>
                        <a:pt x="129" y="14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îṥḻîḓê">
                  <a:extLst>
                    <a:ext uri="{FF2B5EF4-FFF2-40B4-BE49-F238E27FC236}">
                      <a16:creationId xmlns:a16="http://schemas.microsoft.com/office/drawing/2014/main" id="{513F781D-8E95-44C5-92EE-F583FBCF6A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6013" y="1793764"/>
                  <a:ext cx="14288" cy="14288"/>
                </a:xfrm>
                <a:custGeom>
                  <a:avLst/>
                  <a:gdLst>
                    <a:gd name="T0" fmla="*/ 74 w 87"/>
                    <a:gd name="T1" fmla="*/ 77 h 88"/>
                    <a:gd name="T2" fmla="*/ 40 w 87"/>
                    <a:gd name="T3" fmla="*/ 74 h 88"/>
                    <a:gd name="T4" fmla="*/ 22 w 87"/>
                    <a:gd name="T5" fmla="*/ 88 h 88"/>
                    <a:gd name="T6" fmla="*/ 0 w 87"/>
                    <a:gd name="T7" fmla="*/ 76 h 88"/>
                    <a:gd name="T8" fmla="*/ 18 w 87"/>
                    <a:gd name="T9" fmla="*/ 46 h 88"/>
                    <a:gd name="T10" fmla="*/ 50 w 87"/>
                    <a:gd name="T11" fmla="*/ 24 h 88"/>
                    <a:gd name="T12" fmla="*/ 58 w 87"/>
                    <a:gd name="T13" fmla="*/ 0 h 88"/>
                    <a:gd name="T14" fmla="*/ 87 w 87"/>
                    <a:gd name="T15" fmla="*/ 30 h 88"/>
                    <a:gd name="T16" fmla="*/ 78 w 87"/>
                    <a:gd name="T17" fmla="*/ 47 h 88"/>
                    <a:gd name="T18" fmla="*/ 74 w 87"/>
                    <a:gd name="T19" fmla="*/ 77 h 88"/>
                    <a:gd name="T20" fmla="*/ 74 w 87"/>
                    <a:gd name="T21" fmla="*/ 77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7" h="88">
                      <a:moveTo>
                        <a:pt x="74" y="77"/>
                      </a:moveTo>
                      <a:lnTo>
                        <a:pt x="40" y="74"/>
                      </a:lnTo>
                      <a:lnTo>
                        <a:pt x="22" y="88"/>
                      </a:lnTo>
                      <a:lnTo>
                        <a:pt x="0" y="76"/>
                      </a:lnTo>
                      <a:lnTo>
                        <a:pt x="18" y="46"/>
                      </a:lnTo>
                      <a:lnTo>
                        <a:pt x="50" y="24"/>
                      </a:lnTo>
                      <a:lnTo>
                        <a:pt x="58" y="0"/>
                      </a:lnTo>
                      <a:lnTo>
                        <a:pt x="87" y="30"/>
                      </a:lnTo>
                      <a:lnTo>
                        <a:pt x="78" y="47"/>
                      </a:lnTo>
                      <a:lnTo>
                        <a:pt x="74" y="77"/>
                      </a:lnTo>
                      <a:lnTo>
                        <a:pt x="74" y="7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îSḷíḑè">
                  <a:extLst>
                    <a:ext uri="{FF2B5EF4-FFF2-40B4-BE49-F238E27FC236}">
                      <a16:creationId xmlns:a16="http://schemas.microsoft.com/office/drawing/2014/main" id="{AB1C18BC-B084-4892-96EE-DF9FA0E386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74198" y="1802856"/>
                  <a:ext cx="16887" cy="14288"/>
                </a:xfrm>
                <a:custGeom>
                  <a:avLst/>
                  <a:gdLst>
                    <a:gd name="T0" fmla="*/ 64 w 101"/>
                    <a:gd name="T1" fmla="*/ 86 h 86"/>
                    <a:gd name="T2" fmla="*/ 12 w 101"/>
                    <a:gd name="T3" fmla="*/ 54 h 86"/>
                    <a:gd name="T4" fmla="*/ 0 w 101"/>
                    <a:gd name="T5" fmla="*/ 22 h 86"/>
                    <a:gd name="T6" fmla="*/ 12 w 101"/>
                    <a:gd name="T7" fmla="*/ 0 h 86"/>
                    <a:gd name="T8" fmla="*/ 26 w 101"/>
                    <a:gd name="T9" fmla="*/ 0 h 86"/>
                    <a:gd name="T10" fmla="*/ 39 w 101"/>
                    <a:gd name="T11" fmla="*/ 24 h 86"/>
                    <a:gd name="T12" fmla="*/ 77 w 101"/>
                    <a:gd name="T13" fmla="*/ 23 h 86"/>
                    <a:gd name="T14" fmla="*/ 101 w 101"/>
                    <a:gd name="T15" fmla="*/ 45 h 86"/>
                    <a:gd name="T16" fmla="*/ 97 w 101"/>
                    <a:gd name="T17" fmla="*/ 77 h 86"/>
                    <a:gd name="T18" fmla="*/ 64 w 101"/>
                    <a:gd name="T19" fmla="*/ 86 h 86"/>
                    <a:gd name="T20" fmla="*/ 64 w 101"/>
                    <a:gd name="T21" fmla="*/ 8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1" h="86">
                      <a:moveTo>
                        <a:pt x="64" y="86"/>
                      </a:moveTo>
                      <a:lnTo>
                        <a:pt x="12" y="54"/>
                      </a:lnTo>
                      <a:lnTo>
                        <a:pt x="0" y="22"/>
                      </a:lnTo>
                      <a:lnTo>
                        <a:pt x="12" y="0"/>
                      </a:lnTo>
                      <a:lnTo>
                        <a:pt x="26" y="0"/>
                      </a:lnTo>
                      <a:lnTo>
                        <a:pt x="39" y="24"/>
                      </a:lnTo>
                      <a:lnTo>
                        <a:pt x="77" y="23"/>
                      </a:lnTo>
                      <a:lnTo>
                        <a:pt x="101" y="45"/>
                      </a:lnTo>
                      <a:lnTo>
                        <a:pt x="97" y="77"/>
                      </a:lnTo>
                      <a:lnTo>
                        <a:pt x="64" y="86"/>
                      </a:lnTo>
                      <a:lnTo>
                        <a:pt x="64" y="86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îśliḋe">
                  <a:extLst>
                    <a:ext uri="{FF2B5EF4-FFF2-40B4-BE49-F238E27FC236}">
                      <a16:creationId xmlns:a16="http://schemas.microsoft.com/office/drawing/2014/main" id="{15C580A0-997D-4C74-A9B4-6FC174A99D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4324" y="1810650"/>
                  <a:ext cx="40267" cy="23380"/>
                </a:xfrm>
                <a:custGeom>
                  <a:avLst/>
                  <a:gdLst>
                    <a:gd name="T0" fmla="*/ 200 w 242"/>
                    <a:gd name="T1" fmla="*/ 143 h 143"/>
                    <a:gd name="T2" fmla="*/ 174 w 242"/>
                    <a:gd name="T3" fmla="*/ 107 h 143"/>
                    <a:gd name="T4" fmla="*/ 108 w 242"/>
                    <a:gd name="T5" fmla="*/ 58 h 143"/>
                    <a:gd name="T6" fmla="*/ 52 w 242"/>
                    <a:gd name="T7" fmla="*/ 37 h 143"/>
                    <a:gd name="T8" fmla="*/ 19 w 242"/>
                    <a:gd name="T9" fmla="*/ 37 h 143"/>
                    <a:gd name="T10" fmla="*/ 0 w 242"/>
                    <a:gd name="T11" fmla="*/ 22 h 143"/>
                    <a:gd name="T12" fmla="*/ 8 w 242"/>
                    <a:gd name="T13" fmla="*/ 10 h 143"/>
                    <a:gd name="T14" fmla="*/ 41 w 242"/>
                    <a:gd name="T15" fmla="*/ 0 h 143"/>
                    <a:gd name="T16" fmla="*/ 87 w 242"/>
                    <a:gd name="T17" fmla="*/ 2 h 143"/>
                    <a:gd name="T18" fmla="*/ 143 w 242"/>
                    <a:gd name="T19" fmla="*/ 28 h 143"/>
                    <a:gd name="T20" fmla="*/ 193 w 242"/>
                    <a:gd name="T21" fmla="*/ 73 h 143"/>
                    <a:gd name="T22" fmla="*/ 212 w 242"/>
                    <a:gd name="T23" fmla="*/ 73 h 143"/>
                    <a:gd name="T24" fmla="*/ 233 w 242"/>
                    <a:gd name="T25" fmla="*/ 55 h 143"/>
                    <a:gd name="T26" fmla="*/ 242 w 242"/>
                    <a:gd name="T27" fmla="*/ 66 h 143"/>
                    <a:gd name="T28" fmla="*/ 235 w 242"/>
                    <a:gd name="T29" fmla="*/ 90 h 143"/>
                    <a:gd name="T30" fmla="*/ 225 w 242"/>
                    <a:gd name="T31" fmla="*/ 130 h 143"/>
                    <a:gd name="T32" fmla="*/ 200 w 242"/>
                    <a:gd name="T33" fmla="*/ 143 h 143"/>
                    <a:gd name="T34" fmla="*/ 200 w 242"/>
                    <a:gd name="T35" fmla="*/ 143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42" h="143">
                      <a:moveTo>
                        <a:pt x="200" y="143"/>
                      </a:moveTo>
                      <a:lnTo>
                        <a:pt x="174" y="107"/>
                      </a:lnTo>
                      <a:lnTo>
                        <a:pt x="108" y="58"/>
                      </a:lnTo>
                      <a:lnTo>
                        <a:pt x="52" y="37"/>
                      </a:lnTo>
                      <a:lnTo>
                        <a:pt x="19" y="37"/>
                      </a:lnTo>
                      <a:lnTo>
                        <a:pt x="0" y="22"/>
                      </a:lnTo>
                      <a:lnTo>
                        <a:pt x="8" y="10"/>
                      </a:lnTo>
                      <a:lnTo>
                        <a:pt x="41" y="0"/>
                      </a:lnTo>
                      <a:lnTo>
                        <a:pt x="87" y="2"/>
                      </a:lnTo>
                      <a:lnTo>
                        <a:pt x="143" y="28"/>
                      </a:lnTo>
                      <a:lnTo>
                        <a:pt x="193" y="73"/>
                      </a:lnTo>
                      <a:lnTo>
                        <a:pt x="212" y="73"/>
                      </a:lnTo>
                      <a:lnTo>
                        <a:pt x="233" y="55"/>
                      </a:lnTo>
                      <a:lnTo>
                        <a:pt x="242" y="66"/>
                      </a:lnTo>
                      <a:lnTo>
                        <a:pt x="235" y="90"/>
                      </a:lnTo>
                      <a:lnTo>
                        <a:pt x="225" y="130"/>
                      </a:lnTo>
                      <a:lnTo>
                        <a:pt x="200" y="143"/>
                      </a:lnTo>
                      <a:lnTo>
                        <a:pt x="200" y="14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îšļidé">
                  <a:extLst>
                    <a:ext uri="{FF2B5EF4-FFF2-40B4-BE49-F238E27FC236}">
                      <a16:creationId xmlns:a16="http://schemas.microsoft.com/office/drawing/2014/main" id="{88015500-E5D3-4B79-A569-9BD697FBB4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9645" y="1821040"/>
                  <a:ext cx="62348" cy="28576"/>
                </a:xfrm>
                <a:custGeom>
                  <a:avLst/>
                  <a:gdLst>
                    <a:gd name="T0" fmla="*/ 378 w 385"/>
                    <a:gd name="T1" fmla="*/ 169 h 178"/>
                    <a:gd name="T2" fmla="*/ 385 w 385"/>
                    <a:gd name="T3" fmla="*/ 121 h 178"/>
                    <a:gd name="T4" fmla="*/ 361 w 385"/>
                    <a:gd name="T5" fmla="*/ 88 h 178"/>
                    <a:gd name="T6" fmla="*/ 333 w 385"/>
                    <a:gd name="T7" fmla="*/ 88 h 178"/>
                    <a:gd name="T8" fmla="*/ 279 w 385"/>
                    <a:gd name="T9" fmla="*/ 71 h 178"/>
                    <a:gd name="T10" fmla="*/ 227 w 385"/>
                    <a:gd name="T11" fmla="*/ 31 h 178"/>
                    <a:gd name="T12" fmla="*/ 209 w 385"/>
                    <a:gd name="T13" fmla="*/ 30 h 178"/>
                    <a:gd name="T14" fmla="*/ 188 w 385"/>
                    <a:gd name="T15" fmla="*/ 14 h 178"/>
                    <a:gd name="T16" fmla="*/ 145 w 385"/>
                    <a:gd name="T17" fmla="*/ 15 h 178"/>
                    <a:gd name="T18" fmla="*/ 117 w 385"/>
                    <a:gd name="T19" fmla="*/ 1 h 178"/>
                    <a:gd name="T20" fmla="*/ 37 w 385"/>
                    <a:gd name="T21" fmla="*/ 0 h 178"/>
                    <a:gd name="T22" fmla="*/ 0 w 385"/>
                    <a:gd name="T23" fmla="*/ 10 h 178"/>
                    <a:gd name="T24" fmla="*/ 7 w 385"/>
                    <a:gd name="T25" fmla="*/ 40 h 178"/>
                    <a:gd name="T26" fmla="*/ 3 w 385"/>
                    <a:gd name="T27" fmla="*/ 55 h 178"/>
                    <a:gd name="T28" fmla="*/ 25 w 385"/>
                    <a:gd name="T29" fmla="*/ 68 h 178"/>
                    <a:gd name="T30" fmla="*/ 74 w 385"/>
                    <a:gd name="T31" fmla="*/ 86 h 178"/>
                    <a:gd name="T32" fmla="*/ 92 w 385"/>
                    <a:gd name="T33" fmla="*/ 62 h 178"/>
                    <a:gd name="T34" fmla="*/ 108 w 385"/>
                    <a:gd name="T35" fmla="*/ 60 h 178"/>
                    <a:gd name="T36" fmla="*/ 135 w 385"/>
                    <a:gd name="T37" fmla="*/ 84 h 178"/>
                    <a:gd name="T38" fmla="*/ 149 w 385"/>
                    <a:gd name="T39" fmla="*/ 114 h 178"/>
                    <a:gd name="T40" fmla="*/ 167 w 385"/>
                    <a:gd name="T41" fmla="*/ 115 h 178"/>
                    <a:gd name="T42" fmla="*/ 186 w 385"/>
                    <a:gd name="T43" fmla="*/ 108 h 178"/>
                    <a:gd name="T44" fmla="*/ 204 w 385"/>
                    <a:gd name="T45" fmla="*/ 145 h 178"/>
                    <a:gd name="T46" fmla="*/ 245 w 385"/>
                    <a:gd name="T47" fmla="*/ 155 h 178"/>
                    <a:gd name="T48" fmla="*/ 284 w 385"/>
                    <a:gd name="T49" fmla="*/ 148 h 178"/>
                    <a:gd name="T50" fmla="*/ 329 w 385"/>
                    <a:gd name="T51" fmla="*/ 167 h 178"/>
                    <a:gd name="T52" fmla="*/ 361 w 385"/>
                    <a:gd name="T53" fmla="*/ 178 h 178"/>
                    <a:gd name="T54" fmla="*/ 378 w 385"/>
                    <a:gd name="T55" fmla="*/ 169 h 178"/>
                    <a:gd name="T56" fmla="*/ 378 w 385"/>
                    <a:gd name="T57" fmla="*/ 169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5" h="178">
                      <a:moveTo>
                        <a:pt x="378" y="169"/>
                      </a:moveTo>
                      <a:lnTo>
                        <a:pt x="385" y="121"/>
                      </a:lnTo>
                      <a:lnTo>
                        <a:pt x="361" y="88"/>
                      </a:lnTo>
                      <a:lnTo>
                        <a:pt x="333" y="88"/>
                      </a:lnTo>
                      <a:lnTo>
                        <a:pt x="279" y="71"/>
                      </a:lnTo>
                      <a:lnTo>
                        <a:pt x="227" y="31"/>
                      </a:lnTo>
                      <a:lnTo>
                        <a:pt x="209" y="30"/>
                      </a:lnTo>
                      <a:lnTo>
                        <a:pt x="188" y="14"/>
                      </a:lnTo>
                      <a:lnTo>
                        <a:pt x="145" y="15"/>
                      </a:lnTo>
                      <a:lnTo>
                        <a:pt x="117" y="1"/>
                      </a:lnTo>
                      <a:lnTo>
                        <a:pt x="37" y="0"/>
                      </a:lnTo>
                      <a:lnTo>
                        <a:pt x="0" y="10"/>
                      </a:lnTo>
                      <a:lnTo>
                        <a:pt x="7" y="40"/>
                      </a:lnTo>
                      <a:lnTo>
                        <a:pt x="3" y="55"/>
                      </a:lnTo>
                      <a:lnTo>
                        <a:pt x="25" y="68"/>
                      </a:lnTo>
                      <a:lnTo>
                        <a:pt x="74" y="86"/>
                      </a:lnTo>
                      <a:lnTo>
                        <a:pt x="92" y="62"/>
                      </a:lnTo>
                      <a:lnTo>
                        <a:pt x="108" y="60"/>
                      </a:lnTo>
                      <a:lnTo>
                        <a:pt x="135" y="84"/>
                      </a:lnTo>
                      <a:lnTo>
                        <a:pt x="149" y="114"/>
                      </a:lnTo>
                      <a:lnTo>
                        <a:pt x="167" y="115"/>
                      </a:lnTo>
                      <a:lnTo>
                        <a:pt x="186" y="108"/>
                      </a:lnTo>
                      <a:lnTo>
                        <a:pt x="204" y="145"/>
                      </a:lnTo>
                      <a:lnTo>
                        <a:pt x="245" y="155"/>
                      </a:lnTo>
                      <a:lnTo>
                        <a:pt x="284" y="148"/>
                      </a:lnTo>
                      <a:lnTo>
                        <a:pt x="329" y="167"/>
                      </a:lnTo>
                      <a:lnTo>
                        <a:pt x="361" y="178"/>
                      </a:lnTo>
                      <a:lnTo>
                        <a:pt x="378" y="169"/>
                      </a:lnTo>
                      <a:lnTo>
                        <a:pt x="378" y="16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îṩļidé">
                  <a:extLst>
                    <a:ext uri="{FF2B5EF4-FFF2-40B4-BE49-F238E27FC236}">
                      <a16:creationId xmlns:a16="http://schemas.microsoft.com/office/drawing/2014/main" id="{1E378C2F-6B83-44FF-A394-1C88507FB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3541" y="1843122"/>
                  <a:ext cx="29875" cy="14288"/>
                </a:xfrm>
                <a:custGeom>
                  <a:avLst/>
                  <a:gdLst>
                    <a:gd name="T0" fmla="*/ 103 w 182"/>
                    <a:gd name="T1" fmla="*/ 93 h 93"/>
                    <a:gd name="T2" fmla="*/ 103 w 182"/>
                    <a:gd name="T3" fmla="*/ 93 h 93"/>
                    <a:gd name="T4" fmla="*/ 99 w 182"/>
                    <a:gd name="T5" fmla="*/ 92 h 93"/>
                    <a:gd name="T6" fmla="*/ 92 w 182"/>
                    <a:gd name="T7" fmla="*/ 88 h 93"/>
                    <a:gd name="T8" fmla="*/ 83 w 182"/>
                    <a:gd name="T9" fmla="*/ 82 h 93"/>
                    <a:gd name="T10" fmla="*/ 62 w 182"/>
                    <a:gd name="T11" fmla="*/ 68 h 93"/>
                    <a:gd name="T12" fmla="*/ 26 w 182"/>
                    <a:gd name="T13" fmla="*/ 71 h 93"/>
                    <a:gd name="T14" fmla="*/ 4 w 182"/>
                    <a:gd name="T15" fmla="*/ 44 h 93"/>
                    <a:gd name="T16" fmla="*/ 0 w 182"/>
                    <a:gd name="T17" fmla="*/ 28 h 93"/>
                    <a:gd name="T18" fmla="*/ 20 w 182"/>
                    <a:gd name="T19" fmla="*/ 16 h 93"/>
                    <a:gd name="T20" fmla="*/ 56 w 182"/>
                    <a:gd name="T21" fmla="*/ 5 h 93"/>
                    <a:gd name="T22" fmla="*/ 95 w 182"/>
                    <a:gd name="T23" fmla="*/ 11 h 93"/>
                    <a:gd name="T24" fmla="*/ 109 w 182"/>
                    <a:gd name="T25" fmla="*/ 0 h 93"/>
                    <a:gd name="T26" fmla="*/ 126 w 182"/>
                    <a:gd name="T27" fmla="*/ 32 h 93"/>
                    <a:gd name="T28" fmla="*/ 147 w 182"/>
                    <a:gd name="T29" fmla="*/ 33 h 93"/>
                    <a:gd name="T30" fmla="*/ 156 w 182"/>
                    <a:gd name="T31" fmla="*/ 24 h 93"/>
                    <a:gd name="T32" fmla="*/ 174 w 182"/>
                    <a:gd name="T33" fmla="*/ 29 h 93"/>
                    <a:gd name="T34" fmla="*/ 182 w 182"/>
                    <a:gd name="T35" fmla="*/ 48 h 93"/>
                    <a:gd name="T36" fmla="*/ 174 w 182"/>
                    <a:gd name="T37" fmla="*/ 63 h 93"/>
                    <a:gd name="T38" fmla="*/ 103 w 182"/>
                    <a:gd name="T39" fmla="*/ 93 h 93"/>
                    <a:gd name="T40" fmla="*/ 103 w 182"/>
                    <a:gd name="T41" fmla="*/ 93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82" h="93">
                      <a:moveTo>
                        <a:pt x="103" y="93"/>
                      </a:moveTo>
                      <a:lnTo>
                        <a:pt x="103" y="93"/>
                      </a:lnTo>
                      <a:lnTo>
                        <a:pt x="99" y="92"/>
                      </a:lnTo>
                      <a:lnTo>
                        <a:pt x="92" y="88"/>
                      </a:lnTo>
                      <a:lnTo>
                        <a:pt x="83" y="82"/>
                      </a:lnTo>
                      <a:lnTo>
                        <a:pt x="62" y="68"/>
                      </a:lnTo>
                      <a:lnTo>
                        <a:pt x="26" y="71"/>
                      </a:lnTo>
                      <a:lnTo>
                        <a:pt x="4" y="44"/>
                      </a:lnTo>
                      <a:lnTo>
                        <a:pt x="0" y="28"/>
                      </a:lnTo>
                      <a:lnTo>
                        <a:pt x="20" y="16"/>
                      </a:lnTo>
                      <a:lnTo>
                        <a:pt x="56" y="5"/>
                      </a:lnTo>
                      <a:lnTo>
                        <a:pt x="95" y="11"/>
                      </a:lnTo>
                      <a:lnTo>
                        <a:pt x="109" y="0"/>
                      </a:lnTo>
                      <a:lnTo>
                        <a:pt x="126" y="32"/>
                      </a:lnTo>
                      <a:lnTo>
                        <a:pt x="147" y="33"/>
                      </a:lnTo>
                      <a:lnTo>
                        <a:pt x="156" y="24"/>
                      </a:lnTo>
                      <a:lnTo>
                        <a:pt x="174" y="29"/>
                      </a:lnTo>
                      <a:lnTo>
                        <a:pt x="182" y="48"/>
                      </a:lnTo>
                      <a:lnTo>
                        <a:pt x="174" y="63"/>
                      </a:lnTo>
                      <a:lnTo>
                        <a:pt x="103" y="93"/>
                      </a:lnTo>
                      <a:lnTo>
                        <a:pt x="103" y="9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ïṥḷíďê">
                  <a:extLst>
                    <a:ext uri="{FF2B5EF4-FFF2-40B4-BE49-F238E27FC236}">
                      <a16:creationId xmlns:a16="http://schemas.microsoft.com/office/drawing/2014/main" id="{831D9F6B-C496-4540-B36B-44596B357E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8346" y="1874296"/>
                  <a:ext cx="10391" cy="15587"/>
                </a:xfrm>
                <a:custGeom>
                  <a:avLst/>
                  <a:gdLst>
                    <a:gd name="T0" fmla="*/ 58 w 58"/>
                    <a:gd name="T1" fmla="*/ 85 h 96"/>
                    <a:gd name="T2" fmla="*/ 39 w 58"/>
                    <a:gd name="T3" fmla="*/ 56 h 96"/>
                    <a:gd name="T4" fmla="*/ 37 w 58"/>
                    <a:gd name="T5" fmla="*/ 8 h 96"/>
                    <a:gd name="T6" fmla="*/ 18 w 58"/>
                    <a:gd name="T7" fmla="*/ 0 h 96"/>
                    <a:gd name="T8" fmla="*/ 11 w 58"/>
                    <a:gd name="T9" fmla="*/ 51 h 96"/>
                    <a:gd name="T10" fmla="*/ 0 w 58"/>
                    <a:gd name="T11" fmla="*/ 62 h 96"/>
                    <a:gd name="T12" fmla="*/ 13 w 58"/>
                    <a:gd name="T13" fmla="*/ 83 h 96"/>
                    <a:gd name="T14" fmla="*/ 44 w 58"/>
                    <a:gd name="T15" fmla="*/ 96 h 96"/>
                    <a:gd name="T16" fmla="*/ 58 w 58"/>
                    <a:gd name="T17" fmla="*/ 85 h 96"/>
                    <a:gd name="T18" fmla="*/ 58 w 58"/>
                    <a:gd name="T19" fmla="*/ 85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8" h="96">
                      <a:moveTo>
                        <a:pt x="58" y="85"/>
                      </a:moveTo>
                      <a:lnTo>
                        <a:pt x="39" y="56"/>
                      </a:lnTo>
                      <a:lnTo>
                        <a:pt x="37" y="8"/>
                      </a:lnTo>
                      <a:lnTo>
                        <a:pt x="18" y="0"/>
                      </a:lnTo>
                      <a:lnTo>
                        <a:pt x="11" y="51"/>
                      </a:lnTo>
                      <a:lnTo>
                        <a:pt x="0" y="62"/>
                      </a:lnTo>
                      <a:lnTo>
                        <a:pt x="13" y="83"/>
                      </a:lnTo>
                      <a:lnTo>
                        <a:pt x="44" y="96"/>
                      </a:lnTo>
                      <a:lnTo>
                        <a:pt x="58" y="85"/>
                      </a:lnTo>
                      <a:lnTo>
                        <a:pt x="58" y="85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îŝlîḍe">
                  <a:extLst>
                    <a:ext uri="{FF2B5EF4-FFF2-40B4-BE49-F238E27FC236}">
                      <a16:creationId xmlns:a16="http://schemas.microsoft.com/office/drawing/2014/main" id="{360623A6-9B56-41EE-BE9C-34CC62782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28736" y="1871699"/>
                  <a:ext cx="9093" cy="14288"/>
                </a:xfrm>
                <a:custGeom>
                  <a:avLst/>
                  <a:gdLst>
                    <a:gd name="T0" fmla="*/ 31 w 56"/>
                    <a:gd name="T1" fmla="*/ 83 h 87"/>
                    <a:gd name="T2" fmla="*/ 47 w 56"/>
                    <a:gd name="T3" fmla="*/ 87 h 87"/>
                    <a:gd name="T4" fmla="*/ 56 w 56"/>
                    <a:gd name="T5" fmla="*/ 67 h 87"/>
                    <a:gd name="T6" fmla="*/ 43 w 56"/>
                    <a:gd name="T7" fmla="*/ 36 h 87"/>
                    <a:gd name="T8" fmla="*/ 19 w 56"/>
                    <a:gd name="T9" fmla="*/ 0 h 87"/>
                    <a:gd name="T10" fmla="*/ 0 w 56"/>
                    <a:gd name="T11" fmla="*/ 3 h 87"/>
                    <a:gd name="T12" fmla="*/ 0 w 56"/>
                    <a:gd name="T13" fmla="*/ 36 h 87"/>
                    <a:gd name="T14" fmla="*/ 31 w 56"/>
                    <a:gd name="T15" fmla="*/ 83 h 87"/>
                    <a:gd name="T16" fmla="*/ 31 w 56"/>
                    <a:gd name="T17" fmla="*/ 83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6" h="87">
                      <a:moveTo>
                        <a:pt x="31" y="83"/>
                      </a:moveTo>
                      <a:lnTo>
                        <a:pt x="47" y="87"/>
                      </a:lnTo>
                      <a:lnTo>
                        <a:pt x="56" y="67"/>
                      </a:lnTo>
                      <a:lnTo>
                        <a:pt x="43" y="36"/>
                      </a:lnTo>
                      <a:lnTo>
                        <a:pt x="19" y="0"/>
                      </a:lnTo>
                      <a:lnTo>
                        <a:pt x="0" y="3"/>
                      </a:lnTo>
                      <a:lnTo>
                        <a:pt x="0" y="36"/>
                      </a:lnTo>
                      <a:lnTo>
                        <a:pt x="31" y="83"/>
                      </a:lnTo>
                      <a:lnTo>
                        <a:pt x="31" y="8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î$1íďè">
                  <a:extLst>
                    <a:ext uri="{FF2B5EF4-FFF2-40B4-BE49-F238E27FC236}">
                      <a16:creationId xmlns:a16="http://schemas.microsoft.com/office/drawing/2014/main" id="{5D6823B4-D93F-4FD7-ABC4-82FCA234B7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0427" y="1872999"/>
                  <a:ext cx="10391" cy="7793"/>
                </a:xfrm>
                <a:custGeom>
                  <a:avLst/>
                  <a:gdLst>
                    <a:gd name="T0" fmla="*/ 26 w 62"/>
                    <a:gd name="T1" fmla="*/ 41 h 51"/>
                    <a:gd name="T2" fmla="*/ 26 w 62"/>
                    <a:gd name="T3" fmla="*/ 41 h 51"/>
                    <a:gd name="T4" fmla="*/ 29 w 62"/>
                    <a:gd name="T5" fmla="*/ 43 h 51"/>
                    <a:gd name="T6" fmla="*/ 40 w 62"/>
                    <a:gd name="T7" fmla="*/ 47 h 51"/>
                    <a:gd name="T8" fmla="*/ 58 w 62"/>
                    <a:gd name="T9" fmla="*/ 51 h 51"/>
                    <a:gd name="T10" fmla="*/ 62 w 62"/>
                    <a:gd name="T11" fmla="*/ 35 h 51"/>
                    <a:gd name="T12" fmla="*/ 39 w 62"/>
                    <a:gd name="T13" fmla="*/ 7 h 51"/>
                    <a:gd name="T14" fmla="*/ 11 w 62"/>
                    <a:gd name="T15" fmla="*/ 0 h 51"/>
                    <a:gd name="T16" fmla="*/ 0 w 62"/>
                    <a:gd name="T17" fmla="*/ 12 h 51"/>
                    <a:gd name="T18" fmla="*/ 26 w 62"/>
                    <a:gd name="T19" fmla="*/ 41 h 51"/>
                    <a:gd name="T20" fmla="*/ 26 w 62"/>
                    <a:gd name="T21" fmla="*/ 4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51">
                      <a:moveTo>
                        <a:pt x="26" y="41"/>
                      </a:moveTo>
                      <a:lnTo>
                        <a:pt x="26" y="41"/>
                      </a:lnTo>
                      <a:lnTo>
                        <a:pt x="29" y="43"/>
                      </a:lnTo>
                      <a:lnTo>
                        <a:pt x="40" y="47"/>
                      </a:lnTo>
                      <a:lnTo>
                        <a:pt x="58" y="51"/>
                      </a:lnTo>
                      <a:lnTo>
                        <a:pt x="62" y="35"/>
                      </a:lnTo>
                      <a:lnTo>
                        <a:pt x="39" y="7"/>
                      </a:lnTo>
                      <a:lnTo>
                        <a:pt x="11" y="0"/>
                      </a:lnTo>
                      <a:lnTo>
                        <a:pt x="0" y="12"/>
                      </a:lnTo>
                      <a:lnTo>
                        <a:pt x="26" y="41"/>
                      </a:lnTo>
                      <a:lnTo>
                        <a:pt x="26" y="4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işḷîḓè">
                  <a:extLst>
                    <a:ext uri="{FF2B5EF4-FFF2-40B4-BE49-F238E27FC236}">
                      <a16:creationId xmlns:a16="http://schemas.microsoft.com/office/drawing/2014/main" id="{5B1CB96C-6A61-4E15-B7F5-266735C96F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0427" y="1880791"/>
                  <a:ext cx="6495" cy="12989"/>
                </a:xfrm>
                <a:custGeom>
                  <a:avLst/>
                  <a:gdLst>
                    <a:gd name="T0" fmla="*/ 21 w 44"/>
                    <a:gd name="T1" fmla="*/ 77 h 77"/>
                    <a:gd name="T2" fmla="*/ 35 w 44"/>
                    <a:gd name="T3" fmla="*/ 67 h 77"/>
                    <a:gd name="T4" fmla="*/ 44 w 44"/>
                    <a:gd name="T5" fmla="*/ 31 h 77"/>
                    <a:gd name="T6" fmla="*/ 42 w 44"/>
                    <a:gd name="T7" fmla="*/ 11 h 77"/>
                    <a:gd name="T8" fmla="*/ 14 w 44"/>
                    <a:gd name="T9" fmla="*/ 0 h 77"/>
                    <a:gd name="T10" fmla="*/ 7 w 44"/>
                    <a:gd name="T11" fmla="*/ 15 h 77"/>
                    <a:gd name="T12" fmla="*/ 9 w 44"/>
                    <a:gd name="T13" fmla="*/ 34 h 77"/>
                    <a:gd name="T14" fmla="*/ 0 w 44"/>
                    <a:gd name="T15" fmla="*/ 56 h 77"/>
                    <a:gd name="T16" fmla="*/ 21 w 44"/>
                    <a:gd name="T17" fmla="*/ 77 h 77"/>
                    <a:gd name="T18" fmla="*/ 21 w 44"/>
                    <a:gd name="T19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4" h="77">
                      <a:moveTo>
                        <a:pt x="21" y="77"/>
                      </a:moveTo>
                      <a:lnTo>
                        <a:pt x="35" y="67"/>
                      </a:lnTo>
                      <a:lnTo>
                        <a:pt x="44" y="31"/>
                      </a:lnTo>
                      <a:lnTo>
                        <a:pt x="42" y="11"/>
                      </a:lnTo>
                      <a:lnTo>
                        <a:pt x="14" y="0"/>
                      </a:lnTo>
                      <a:lnTo>
                        <a:pt x="7" y="15"/>
                      </a:lnTo>
                      <a:lnTo>
                        <a:pt x="9" y="34"/>
                      </a:lnTo>
                      <a:lnTo>
                        <a:pt x="0" y="56"/>
                      </a:lnTo>
                      <a:lnTo>
                        <a:pt x="21" y="77"/>
                      </a:lnTo>
                      <a:lnTo>
                        <a:pt x="21" y="7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iṩļiďè">
                  <a:extLst>
                    <a:ext uri="{FF2B5EF4-FFF2-40B4-BE49-F238E27FC236}">
                      <a16:creationId xmlns:a16="http://schemas.microsoft.com/office/drawing/2014/main" id="{7882B3BA-AE75-4841-BA30-6F954275E8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7047" y="1897678"/>
                  <a:ext cx="19484" cy="20783"/>
                </a:xfrm>
                <a:custGeom>
                  <a:avLst/>
                  <a:gdLst>
                    <a:gd name="T0" fmla="*/ 115 w 115"/>
                    <a:gd name="T1" fmla="*/ 59 h 123"/>
                    <a:gd name="T2" fmla="*/ 108 w 115"/>
                    <a:gd name="T3" fmla="*/ 29 h 123"/>
                    <a:gd name="T4" fmla="*/ 84 w 115"/>
                    <a:gd name="T5" fmla="*/ 30 h 123"/>
                    <a:gd name="T6" fmla="*/ 57 w 115"/>
                    <a:gd name="T7" fmla="*/ 0 h 123"/>
                    <a:gd name="T8" fmla="*/ 37 w 115"/>
                    <a:gd name="T9" fmla="*/ 1 h 123"/>
                    <a:gd name="T10" fmla="*/ 13 w 115"/>
                    <a:gd name="T11" fmla="*/ 17 h 123"/>
                    <a:gd name="T12" fmla="*/ 29 w 115"/>
                    <a:gd name="T13" fmla="*/ 44 h 123"/>
                    <a:gd name="T14" fmla="*/ 29 w 115"/>
                    <a:gd name="T15" fmla="*/ 68 h 123"/>
                    <a:gd name="T16" fmla="*/ 0 w 115"/>
                    <a:gd name="T17" fmla="*/ 91 h 123"/>
                    <a:gd name="T18" fmla="*/ 15 w 115"/>
                    <a:gd name="T19" fmla="*/ 111 h 123"/>
                    <a:gd name="T20" fmla="*/ 65 w 115"/>
                    <a:gd name="T21" fmla="*/ 123 h 123"/>
                    <a:gd name="T22" fmla="*/ 100 w 115"/>
                    <a:gd name="T23" fmla="*/ 98 h 123"/>
                    <a:gd name="T24" fmla="*/ 115 w 115"/>
                    <a:gd name="T25" fmla="*/ 59 h 123"/>
                    <a:gd name="T26" fmla="*/ 115 w 115"/>
                    <a:gd name="T27" fmla="*/ 59 h 1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15" h="123">
                      <a:moveTo>
                        <a:pt x="115" y="59"/>
                      </a:moveTo>
                      <a:lnTo>
                        <a:pt x="108" y="29"/>
                      </a:lnTo>
                      <a:lnTo>
                        <a:pt x="84" y="30"/>
                      </a:lnTo>
                      <a:lnTo>
                        <a:pt x="57" y="0"/>
                      </a:lnTo>
                      <a:lnTo>
                        <a:pt x="37" y="1"/>
                      </a:lnTo>
                      <a:lnTo>
                        <a:pt x="13" y="17"/>
                      </a:lnTo>
                      <a:lnTo>
                        <a:pt x="29" y="44"/>
                      </a:lnTo>
                      <a:lnTo>
                        <a:pt x="29" y="68"/>
                      </a:lnTo>
                      <a:lnTo>
                        <a:pt x="0" y="91"/>
                      </a:lnTo>
                      <a:lnTo>
                        <a:pt x="15" y="111"/>
                      </a:lnTo>
                      <a:lnTo>
                        <a:pt x="65" y="123"/>
                      </a:lnTo>
                      <a:lnTo>
                        <a:pt x="100" y="98"/>
                      </a:lnTo>
                      <a:lnTo>
                        <a:pt x="115" y="59"/>
                      </a:lnTo>
                      <a:lnTo>
                        <a:pt x="115" y="5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íṣḻiḑê">
                  <a:extLst>
                    <a:ext uri="{FF2B5EF4-FFF2-40B4-BE49-F238E27FC236}">
                      <a16:creationId xmlns:a16="http://schemas.microsoft.com/office/drawing/2014/main" id="{82A39CA5-C0D3-4595-8808-C921797B9D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40427" y="1898977"/>
                  <a:ext cx="5196" cy="10391"/>
                </a:xfrm>
                <a:custGeom>
                  <a:avLst/>
                  <a:gdLst>
                    <a:gd name="T0" fmla="*/ 0 w 35"/>
                    <a:gd name="T1" fmla="*/ 0 h 65"/>
                    <a:gd name="T2" fmla="*/ 2 w 35"/>
                    <a:gd name="T3" fmla="*/ 27 h 65"/>
                    <a:gd name="T4" fmla="*/ 13 w 35"/>
                    <a:gd name="T5" fmla="*/ 57 h 65"/>
                    <a:gd name="T6" fmla="*/ 34 w 35"/>
                    <a:gd name="T7" fmla="*/ 65 h 65"/>
                    <a:gd name="T8" fmla="*/ 35 w 35"/>
                    <a:gd name="T9" fmla="*/ 33 h 65"/>
                    <a:gd name="T10" fmla="*/ 21 w 35"/>
                    <a:gd name="T11" fmla="*/ 7 h 65"/>
                    <a:gd name="T12" fmla="*/ 0 w 35"/>
                    <a:gd name="T13" fmla="*/ 0 h 65"/>
                    <a:gd name="T14" fmla="*/ 0 w 35"/>
                    <a:gd name="T15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65">
                      <a:moveTo>
                        <a:pt x="0" y="0"/>
                      </a:moveTo>
                      <a:lnTo>
                        <a:pt x="2" y="27"/>
                      </a:lnTo>
                      <a:lnTo>
                        <a:pt x="13" y="57"/>
                      </a:lnTo>
                      <a:lnTo>
                        <a:pt x="34" y="65"/>
                      </a:lnTo>
                      <a:lnTo>
                        <a:pt x="35" y="33"/>
                      </a:lnTo>
                      <a:lnTo>
                        <a:pt x="21" y="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îSľíḍé">
                  <a:extLst>
                    <a:ext uri="{FF2B5EF4-FFF2-40B4-BE49-F238E27FC236}">
                      <a16:creationId xmlns:a16="http://schemas.microsoft.com/office/drawing/2014/main" id="{0BD83AF2-7AD9-4CD4-8FBF-F964E4CF1D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4590" y="1822340"/>
                  <a:ext cx="12989" cy="15587"/>
                </a:xfrm>
                <a:custGeom>
                  <a:avLst/>
                  <a:gdLst>
                    <a:gd name="T0" fmla="*/ 0 w 80"/>
                    <a:gd name="T1" fmla="*/ 89 h 100"/>
                    <a:gd name="T2" fmla="*/ 1 w 80"/>
                    <a:gd name="T3" fmla="*/ 66 h 100"/>
                    <a:gd name="T4" fmla="*/ 14 w 80"/>
                    <a:gd name="T5" fmla="*/ 52 h 100"/>
                    <a:gd name="T6" fmla="*/ 26 w 80"/>
                    <a:gd name="T7" fmla="*/ 14 h 100"/>
                    <a:gd name="T8" fmla="*/ 43 w 80"/>
                    <a:gd name="T9" fmla="*/ 0 h 100"/>
                    <a:gd name="T10" fmla="*/ 57 w 80"/>
                    <a:gd name="T11" fmla="*/ 2 h 100"/>
                    <a:gd name="T12" fmla="*/ 75 w 80"/>
                    <a:gd name="T13" fmla="*/ 31 h 100"/>
                    <a:gd name="T14" fmla="*/ 80 w 80"/>
                    <a:gd name="T15" fmla="*/ 54 h 100"/>
                    <a:gd name="T16" fmla="*/ 66 w 80"/>
                    <a:gd name="T17" fmla="*/ 64 h 100"/>
                    <a:gd name="T18" fmla="*/ 62 w 80"/>
                    <a:gd name="T19" fmla="*/ 86 h 100"/>
                    <a:gd name="T20" fmla="*/ 45 w 80"/>
                    <a:gd name="T21" fmla="*/ 100 h 100"/>
                    <a:gd name="T22" fmla="*/ 14 w 80"/>
                    <a:gd name="T23" fmla="*/ 100 h 100"/>
                    <a:gd name="T24" fmla="*/ 0 w 80"/>
                    <a:gd name="T25" fmla="*/ 89 h 100"/>
                    <a:gd name="T26" fmla="*/ 0 w 80"/>
                    <a:gd name="T27" fmla="*/ 89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0" h="100">
                      <a:moveTo>
                        <a:pt x="0" y="89"/>
                      </a:moveTo>
                      <a:lnTo>
                        <a:pt x="1" y="66"/>
                      </a:lnTo>
                      <a:lnTo>
                        <a:pt x="14" y="52"/>
                      </a:lnTo>
                      <a:lnTo>
                        <a:pt x="26" y="14"/>
                      </a:lnTo>
                      <a:lnTo>
                        <a:pt x="43" y="0"/>
                      </a:lnTo>
                      <a:lnTo>
                        <a:pt x="57" y="2"/>
                      </a:lnTo>
                      <a:lnTo>
                        <a:pt x="75" y="31"/>
                      </a:lnTo>
                      <a:lnTo>
                        <a:pt x="80" y="54"/>
                      </a:lnTo>
                      <a:lnTo>
                        <a:pt x="66" y="64"/>
                      </a:lnTo>
                      <a:lnTo>
                        <a:pt x="62" y="86"/>
                      </a:lnTo>
                      <a:lnTo>
                        <a:pt x="45" y="100"/>
                      </a:lnTo>
                      <a:lnTo>
                        <a:pt x="14" y="100"/>
                      </a:lnTo>
                      <a:lnTo>
                        <a:pt x="0" y="89"/>
                      </a:lnTo>
                      <a:lnTo>
                        <a:pt x="0" y="8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ïşľîḑê">
                  <a:extLst>
                    <a:ext uri="{FF2B5EF4-FFF2-40B4-BE49-F238E27FC236}">
                      <a16:creationId xmlns:a16="http://schemas.microsoft.com/office/drawing/2014/main" id="{A8DCAFDF-0DA7-4A03-A80A-193D16988E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2116" y="1891183"/>
                  <a:ext cx="12989" cy="11691"/>
                </a:xfrm>
                <a:custGeom>
                  <a:avLst/>
                  <a:gdLst>
                    <a:gd name="T0" fmla="*/ 0 w 80"/>
                    <a:gd name="T1" fmla="*/ 39 h 71"/>
                    <a:gd name="T2" fmla="*/ 9 w 80"/>
                    <a:gd name="T3" fmla="*/ 61 h 71"/>
                    <a:gd name="T4" fmla="*/ 44 w 80"/>
                    <a:gd name="T5" fmla="*/ 71 h 71"/>
                    <a:gd name="T6" fmla="*/ 70 w 80"/>
                    <a:gd name="T7" fmla="*/ 66 h 71"/>
                    <a:gd name="T8" fmla="*/ 80 w 80"/>
                    <a:gd name="T9" fmla="*/ 47 h 71"/>
                    <a:gd name="T10" fmla="*/ 75 w 80"/>
                    <a:gd name="T11" fmla="*/ 20 h 71"/>
                    <a:gd name="T12" fmla="*/ 61 w 80"/>
                    <a:gd name="T13" fmla="*/ 0 h 71"/>
                    <a:gd name="T14" fmla="*/ 43 w 80"/>
                    <a:gd name="T15" fmla="*/ 6 h 71"/>
                    <a:gd name="T16" fmla="*/ 24 w 80"/>
                    <a:gd name="T17" fmla="*/ 32 h 71"/>
                    <a:gd name="T18" fmla="*/ 0 w 80"/>
                    <a:gd name="T19" fmla="*/ 39 h 71"/>
                    <a:gd name="T20" fmla="*/ 0 w 80"/>
                    <a:gd name="T21" fmla="*/ 39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0" h="71">
                      <a:moveTo>
                        <a:pt x="0" y="39"/>
                      </a:moveTo>
                      <a:lnTo>
                        <a:pt x="9" y="61"/>
                      </a:lnTo>
                      <a:lnTo>
                        <a:pt x="44" y="71"/>
                      </a:lnTo>
                      <a:lnTo>
                        <a:pt x="70" y="66"/>
                      </a:lnTo>
                      <a:lnTo>
                        <a:pt x="80" y="47"/>
                      </a:lnTo>
                      <a:lnTo>
                        <a:pt x="75" y="20"/>
                      </a:lnTo>
                      <a:lnTo>
                        <a:pt x="61" y="0"/>
                      </a:lnTo>
                      <a:lnTo>
                        <a:pt x="43" y="6"/>
                      </a:lnTo>
                      <a:lnTo>
                        <a:pt x="24" y="32"/>
                      </a:lnTo>
                      <a:lnTo>
                        <a:pt x="0" y="39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î$ľiḓe">
                  <a:extLst>
                    <a:ext uri="{FF2B5EF4-FFF2-40B4-BE49-F238E27FC236}">
                      <a16:creationId xmlns:a16="http://schemas.microsoft.com/office/drawing/2014/main" id="{0E12C266-195C-44C7-8085-57BB5ADADA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4716" y="1879493"/>
                  <a:ext cx="3897" cy="7793"/>
                </a:xfrm>
                <a:custGeom>
                  <a:avLst/>
                  <a:gdLst>
                    <a:gd name="T0" fmla="*/ 0 w 28"/>
                    <a:gd name="T1" fmla="*/ 47 h 47"/>
                    <a:gd name="T2" fmla="*/ 14 w 28"/>
                    <a:gd name="T3" fmla="*/ 43 h 47"/>
                    <a:gd name="T4" fmla="*/ 26 w 28"/>
                    <a:gd name="T5" fmla="*/ 23 h 47"/>
                    <a:gd name="T6" fmla="*/ 28 w 28"/>
                    <a:gd name="T7" fmla="*/ 0 h 47"/>
                    <a:gd name="T8" fmla="*/ 8 w 28"/>
                    <a:gd name="T9" fmla="*/ 12 h 47"/>
                    <a:gd name="T10" fmla="*/ 0 w 28"/>
                    <a:gd name="T11" fmla="*/ 47 h 47"/>
                    <a:gd name="T12" fmla="*/ 0 w 28"/>
                    <a:gd name="T13" fmla="*/ 4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47">
                      <a:moveTo>
                        <a:pt x="0" y="47"/>
                      </a:moveTo>
                      <a:lnTo>
                        <a:pt x="14" y="43"/>
                      </a:lnTo>
                      <a:lnTo>
                        <a:pt x="26" y="23"/>
                      </a:lnTo>
                      <a:lnTo>
                        <a:pt x="28" y="0"/>
                      </a:lnTo>
                      <a:lnTo>
                        <a:pt x="8" y="12"/>
                      </a:lnTo>
                      <a:lnTo>
                        <a:pt x="0" y="47"/>
                      </a:lnTo>
                      <a:lnTo>
                        <a:pt x="0" y="47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ï$ḻíḍè">
                  <a:extLst>
                    <a:ext uri="{FF2B5EF4-FFF2-40B4-BE49-F238E27FC236}">
                      <a16:creationId xmlns:a16="http://schemas.microsoft.com/office/drawing/2014/main" id="{B760FC8F-9E5B-4896-9658-D283BE3CD20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2510" y="1879493"/>
                  <a:ext cx="10391" cy="6495"/>
                </a:xfrm>
                <a:custGeom>
                  <a:avLst/>
                  <a:gdLst>
                    <a:gd name="T0" fmla="*/ 0 w 60"/>
                    <a:gd name="T1" fmla="*/ 22 h 40"/>
                    <a:gd name="T2" fmla="*/ 4 w 60"/>
                    <a:gd name="T3" fmla="*/ 34 h 40"/>
                    <a:gd name="T4" fmla="*/ 25 w 60"/>
                    <a:gd name="T5" fmla="*/ 40 h 40"/>
                    <a:gd name="T6" fmla="*/ 50 w 60"/>
                    <a:gd name="T7" fmla="*/ 32 h 40"/>
                    <a:gd name="T8" fmla="*/ 60 w 60"/>
                    <a:gd name="T9" fmla="*/ 14 h 40"/>
                    <a:gd name="T10" fmla="*/ 49 w 60"/>
                    <a:gd name="T11" fmla="*/ 0 h 40"/>
                    <a:gd name="T12" fmla="*/ 26 w 60"/>
                    <a:gd name="T13" fmla="*/ 1 h 40"/>
                    <a:gd name="T14" fmla="*/ 19 w 60"/>
                    <a:gd name="T15" fmla="*/ 14 h 40"/>
                    <a:gd name="T16" fmla="*/ 0 w 60"/>
                    <a:gd name="T17" fmla="*/ 22 h 40"/>
                    <a:gd name="T18" fmla="*/ 0 w 60"/>
                    <a:gd name="T19" fmla="*/ 22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0" h="40">
                      <a:moveTo>
                        <a:pt x="0" y="22"/>
                      </a:moveTo>
                      <a:lnTo>
                        <a:pt x="4" y="34"/>
                      </a:lnTo>
                      <a:lnTo>
                        <a:pt x="25" y="40"/>
                      </a:lnTo>
                      <a:lnTo>
                        <a:pt x="50" y="32"/>
                      </a:lnTo>
                      <a:lnTo>
                        <a:pt x="60" y="14"/>
                      </a:lnTo>
                      <a:lnTo>
                        <a:pt x="49" y="0"/>
                      </a:lnTo>
                      <a:lnTo>
                        <a:pt x="26" y="1"/>
                      </a:lnTo>
                      <a:lnTo>
                        <a:pt x="19" y="14"/>
                      </a:lnTo>
                      <a:lnTo>
                        <a:pt x="0" y="22"/>
                      </a:lnTo>
                      <a:lnTo>
                        <a:pt x="0" y="2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íṩḷïḋê">
                  <a:extLst>
                    <a:ext uri="{FF2B5EF4-FFF2-40B4-BE49-F238E27FC236}">
                      <a16:creationId xmlns:a16="http://schemas.microsoft.com/office/drawing/2014/main" id="{25B5EF09-DF9C-49F2-8A33-4720284A57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53416" y="1848319"/>
                  <a:ext cx="22083" cy="15587"/>
                </a:xfrm>
                <a:custGeom>
                  <a:avLst/>
                  <a:gdLst>
                    <a:gd name="T0" fmla="*/ 65 w 140"/>
                    <a:gd name="T1" fmla="*/ 71 h 96"/>
                    <a:gd name="T2" fmla="*/ 46 w 140"/>
                    <a:gd name="T3" fmla="*/ 95 h 96"/>
                    <a:gd name="T4" fmla="*/ 22 w 140"/>
                    <a:gd name="T5" fmla="*/ 96 h 96"/>
                    <a:gd name="T6" fmla="*/ 3 w 140"/>
                    <a:gd name="T7" fmla="*/ 82 h 96"/>
                    <a:gd name="T8" fmla="*/ 0 w 140"/>
                    <a:gd name="T9" fmla="*/ 46 h 96"/>
                    <a:gd name="T10" fmla="*/ 29 w 140"/>
                    <a:gd name="T11" fmla="*/ 12 h 96"/>
                    <a:gd name="T12" fmla="*/ 68 w 140"/>
                    <a:gd name="T13" fmla="*/ 0 h 96"/>
                    <a:gd name="T14" fmla="*/ 94 w 140"/>
                    <a:gd name="T15" fmla="*/ 7 h 96"/>
                    <a:gd name="T16" fmla="*/ 109 w 140"/>
                    <a:gd name="T17" fmla="*/ 26 h 96"/>
                    <a:gd name="T18" fmla="*/ 140 w 140"/>
                    <a:gd name="T19" fmla="*/ 38 h 96"/>
                    <a:gd name="T20" fmla="*/ 140 w 140"/>
                    <a:gd name="T21" fmla="*/ 65 h 96"/>
                    <a:gd name="T22" fmla="*/ 124 w 140"/>
                    <a:gd name="T23" fmla="*/ 80 h 96"/>
                    <a:gd name="T24" fmla="*/ 87 w 140"/>
                    <a:gd name="T25" fmla="*/ 80 h 96"/>
                    <a:gd name="T26" fmla="*/ 65 w 140"/>
                    <a:gd name="T27" fmla="*/ 71 h 96"/>
                    <a:gd name="T28" fmla="*/ 65 w 140"/>
                    <a:gd name="T29" fmla="*/ 71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40" h="96">
                      <a:moveTo>
                        <a:pt x="65" y="71"/>
                      </a:moveTo>
                      <a:lnTo>
                        <a:pt x="46" y="95"/>
                      </a:lnTo>
                      <a:lnTo>
                        <a:pt x="22" y="96"/>
                      </a:lnTo>
                      <a:lnTo>
                        <a:pt x="3" y="82"/>
                      </a:lnTo>
                      <a:lnTo>
                        <a:pt x="0" y="46"/>
                      </a:lnTo>
                      <a:lnTo>
                        <a:pt x="29" y="12"/>
                      </a:lnTo>
                      <a:lnTo>
                        <a:pt x="68" y="0"/>
                      </a:lnTo>
                      <a:lnTo>
                        <a:pt x="94" y="7"/>
                      </a:lnTo>
                      <a:lnTo>
                        <a:pt x="109" y="26"/>
                      </a:lnTo>
                      <a:lnTo>
                        <a:pt x="140" y="38"/>
                      </a:lnTo>
                      <a:lnTo>
                        <a:pt x="140" y="65"/>
                      </a:lnTo>
                      <a:lnTo>
                        <a:pt x="124" y="80"/>
                      </a:lnTo>
                      <a:lnTo>
                        <a:pt x="87" y="80"/>
                      </a:lnTo>
                      <a:lnTo>
                        <a:pt x="65" y="71"/>
                      </a:lnTo>
                      <a:lnTo>
                        <a:pt x="65" y="7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iṡļiḑê">
                  <a:extLst>
                    <a:ext uri="{FF2B5EF4-FFF2-40B4-BE49-F238E27FC236}">
                      <a16:creationId xmlns:a16="http://schemas.microsoft.com/office/drawing/2014/main" id="{D58EF686-72BC-44B2-914F-AED5215868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84590" y="1853515"/>
                  <a:ext cx="12989" cy="9093"/>
                </a:xfrm>
                <a:custGeom>
                  <a:avLst/>
                  <a:gdLst>
                    <a:gd name="T0" fmla="*/ 0 w 80"/>
                    <a:gd name="T1" fmla="*/ 28 h 57"/>
                    <a:gd name="T2" fmla="*/ 25 w 80"/>
                    <a:gd name="T3" fmla="*/ 52 h 57"/>
                    <a:gd name="T4" fmla="*/ 49 w 80"/>
                    <a:gd name="T5" fmla="*/ 57 h 57"/>
                    <a:gd name="T6" fmla="*/ 75 w 80"/>
                    <a:gd name="T7" fmla="*/ 39 h 57"/>
                    <a:gd name="T8" fmla="*/ 80 w 80"/>
                    <a:gd name="T9" fmla="*/ 17 h 57"/>
                    <a:gd name="T10" fmla="*/ 63 w 80"/>
                    <a:gd name="T11" fmla="*/ 0 h 57"/>
                    <a:gd name="T12" fmla="*/ 44 w 80"/>
                    <a:gd name="T13" fmla="*/ 6 h 57"/>
                    <a:gd name="T14" fmla="*/ 27 w 80"/>
                    <a:gd name="T15" fmla="*/ 28 h 57"/>
                    <a:gd name="T16" fmla="*/ 0 w 80"/>
                    <a:gd name="T17" fmla="*/ 28 h 57"/>
                    <a:gd name="T18" fmla="*/ 0 w 80"/>
                    <a:gd name="T19" fmla="*/ 28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0" h="57">
                      <a:moveTo>
                        <a:pt x="0" y="28"/>
                      </a:moveTo>
                      <a:lnTo>
                        <a:pt x="25" y="52"/>
                      </a:lnTo>
                      <a:lnTo>
                        <a:pt x="49" y="57"/>
                      </a:lnTo>
                      <a:lnTo>
                        <a:pt x="75" y="39"/>
                      </a:lnTo>
                      <a:lnTo>
                        <a:pt x="80" y="17"/>
                      </a:lnTo>
                      <a:lnTo>
                        <a:pt x="63" y="0"/>
                      </a:lnTo>
                      <a:lnTo>
                        <a:pt x="44" y="6"/>
                      </a:lnTo>
                      <a:lnTo>
                        <a:pt x="27" y="28"/>
                      </a:lnTo>
                      <a:lnTo>
                        <a:pt x="0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išļiḓé">
                  <a:extLst>
                    <a:ext uri="{FF2B5EF4-FFF2-40B4-BE49-F238E27FC236}">
                      <a16:creationId xmlns:a16="http://schemas.microsoft.com/office/drawing/2014/main" id="{DC848B9D-FAC7-4DD5-978B-1EE35AFC44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69003" y="1880792"/>
                  <a:ext cx="28576" cy="32473"/>
                </a:xfrm>
                <a:custGeom>
                  <a:avLst/>
                  <a:gdLst>
                    <a:gd name="T0" fmla="*/ 173 w 176"/>
                    <a:gd name="T1" fmla="*/ 182 h 199"/>
                    <a:gd name="T2" fmla="*/ 176 w 176"/>
                    <a:gd name="T3" fmla="*/ 160 h 199"/>
                    <a:gd name="T4" fmla="*/ 155 w 176"/>
                    <a:gd name="T5" fmla="*/ 130 h 199"/>
                    <a:gd name="T6" fmla="*/ 150 w 176"/>
                    <a:gd name="T7" fmla="*/ 90 h 199"/>
                    <a:gd name="T8" fmla="*/ 155 w 176"/>
                    <a:gd name="T9" fmla="*/ 62 h 199"/>
                    <a:gd name="T10" fmla="*/ 129 w 176"/>
                    <a:gd name="T11" fmla="*/ 19 h 199"/>
                    <a:gd name="T12" fmla="*/ 105 w 176"/>
                    <a:gd name="T13" fmla="*/ 0 h 199"/>
                    <a:gd name="T14" fmla="*/ 88 w 176"/>
                    <a:gd name="T15" fmla="*/ 15 h 199"/>
                    <a:gd name="T16" fmla="*/ 46 w 176"/>
                    <a:gd name="T17" fmla="*/ 20 h 199"/>
                    <a:gd name="T18" fmla="*/ 8 w 176"/>
                    <a:gd name="T19" fmla="*/ 45 h 199"/>
                    <a:gd name="T20" fmla="*/ 0 w 176"/>
                    <a:gd name="T21" fmla="*/ 72 h 199"/>
                    <a:gd name="T22" fmla="*/ 28 w 176"/>
                    <a:gd name="T23" fmla="*/ 113 h 199"/>
                    <a:gd name="T24" fmla="*/ 38 w 176"/>
                    <a:gd name="T25" fmla="*/ 169 h 199"/>
                    <a:gd name="T26" fmla="*/ 60 w 176"/>
                    <a:gd name="T27" fmla="*/ 191 h 199"/>
                    <a:gd name="T28" fmla="*/ 83 w 176"/>
                    <a:gd name="T29" fmla="*/ 199 h 199"/>
                    <a:gd name="T30" fmla="*/ 132 w 176"/>
                    <a:gd name="T31" fmla="*/ 180 h 199"/>
                    <a:gd name="T32" fmla="*/ 173 w 176"/>
                    <a:gd name="T33" fmla="*/ 182 h 199"/>
                    <a:gd name="T34" fmla="*/ 173 w 176"/>
                    <a:gd name="T35" fmla="*/ 182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76" h="199">
                      <a:moveTo>
                        <a:pt x="173" y="182"/>
                      </a:moveTo>
                      <a:lnTo>
                        <a:pt x="176" y="160"/>
                      </a:lnTo>
                      <a:lnTo>
                        <a:pt x="155" y="130"/>
                      </a:lnTo>
                      <a:lnTo>
                        <a:pt x="150" y="90"/>
                      </a:lnTo>
                      <a:lnTo>
                        <a:pt x="155" y="62"/>
                      </a:lnTo>
                      <a:lnTo>
                        <a:pt x="129" y="19"/>
                      </a:lnTo>
                      <a:lnTo>
                        <a:pt x="105" y="0"/>
                      </a:lnTo>
                      <a:lnTo>
                        <a:pt x="88" y="15"/>
                      </a:lnTo>
                      <a:lnTo>
                        <a:pt x="46" y="20"/>
                      </a:lnTo>
                      <a:lnTo>
                        <a:pt x="8" y="45"/>
                      </a:lnTo>
                      <a:lnTo>
                        <a:pt x="0" y="72"/>
                      </a:lnTo>
                      <a:lnTo>
                        <a:pt x="28" y="113"/>
                      </a:lnTo>
                      <a:lnTo>
                        <a:pt x="38" y="169"/>
                      </a:lnTo>
                      <a:lnTo>
                        <a:pt x="60" y="191"/>
                      </a:lnTo>
                      <a:lnTo>
                        <a:pt x="83" y="199"/>
                      </a:lnTo>
                      <a:lnTo>
                        <a:pt x="132" y="180"/>
                      </a:lnTo>
                      <a:lnTo>
                        <a:pt x="173" y="182"/>
                      </a:lnTo>
                      <a:lnTo>
                        <a:pt x="173" y="18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ïṩḻîḑê">
                  <a:extLst>
                    <a:ext uri="{FF2B5EF4-FFF2-40B4-BE49-F238E27FC236}">
                      <a16:creationId xmlns:a16="http://schemas.microsoft.com/office/drawing/2014/main" id="{117A36BD-C616-40D2-B25B-DD68F7BC04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1084" y="1866505"/>
                  <a:ext cx="36371" cy="38967"/>
                </a:xfrm>
                <a:custGeom>
                  <a:avLst/>
                  <a:gdLst>
                    <a:gd name="T0" fmla="*/ 125 w 220"/>
                    <a:gd name="T1" fmla="*/ 241 h 243"/>
                    <a:gd name="T2" fmla="*/ 126 w 220"/>
                    <a:gd name="T3" fmla="*/ 222 h 243"/>
                    <a:gd name="T4" fmla="*/ 103 w 220"/>
                    <a:gd name="T5" fmla="*/ 201 h 243"/>
                    <a:gd name="T6" fmla="*/ 103 w 220"/>
                    <a:gd name="T7" fmla="*/ 185 h 243"/>
                    <a:gd name="T8" fmla="*/ 128 w 220"/>
                    <a:gd name="T9" fmla="*/ 170 h 243"/>
                    <a:gd name="T10" fmla="*/ 141 w 220"/>
                    <a:gd name="T11" fmla="*/ 136 h 243"/>
                    <a:gd name="T12" fmla="*/ 147 w 220"/>
                    <a:gd name="T13" fmla="*/ 113 h 243"/>
                    <a:gd name="T14" fmla="*/ 192 w 220"/>
                    <a:gd name="T15" fmla="*/ 89 h 243"/>
                    <a:gd name="T16" fmla="*/ 212 w 220"/>
                    <a:gd name="T17" fmla="*/ 87 h 243"/>
                    <a:gd name="T18" fmla="*/ 220 w 220"/>
                    <a:gd name="T19" fmla="*/ 72 h 243"/>
                    <a:gd name="T20" fmla="*/ 194 w 220"/>
                    <a:gd name="T21" fmla="*/ 63 h 243"/>
                    <a:gd name="T22" fmla="*/ 167 w 220"/>
                    <a:gd name="T23" fmla="*/ 71 h 243"/>
                    <a:gd name="T24" fmla="*/ 103 w 220"/>
                    <a:gd name="T25" fmla="*/ 33 h 243"/>
                    <a:gd name="T26" fmla="*/ 64 w 220"/>
                    <a:gd name="T27" fmla="*/ 0 h 243"/>
                    <a:gd name="T28" fmla="*/ 44 w 220"/>
                    <a:gd name="T29" fmla="*/ 13 h 243"/>
                    <a:gd name="T30" fmla="*/ 13 w 220"/>
                    <a:gd name="T31" fmla="*/ 21 h 243"/>
                    <a:gd name="T32" fmla="*/ 4 w 220"/>
                    <a:gd name="T33" fmla="*/ 19 h 243"/>
                    <a:gd name="T34" fmla="*/ 0 w 220"/>
                    <a:gd name="T35" fmla="*/ 48 h 243"/>
                    <a:gd name="T36" fmla="*/ 37 w 220"/>
                    <a:gd name="T37" fmla="*/ 119 h 243"/>
                    <a:gd name="T38" fmla="*/ 36 w 220"/>
                    <a:gd name="T39" fmla="*/ 167 h 243"/>
                    <a:gd name="T40" fmla="*/ 60 w 220"/>
                    <a:gd name="T41" fmla="*/ 222 h 243"/>
                    <a:gd name="T42" fmla="*/ 98 w 220"/>
                    <a:gd name="T43" fmla="*/ 243 h 243"/>
                    <a:gd name="T44" fmla="*/ 125 w 220"/>
                    <a:gd name="T45" fmla="*/ 241 h 243"/>
                    <a:gd name="T46" fmla="*/ 125 w 220"/>
                    <a:gd name="T47" fmla="*/ 241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0" h="243">
                      <a:moveTo>
                        <a:pt x="125" y="241"/>
                      </a:moveTo>
                      <a:lnTo>
                        <a:pt x="126" y="222"/>
                      </a:lnTo>
                      <a:lnTo>
                        <a:pt x="103" y="201"/>
                      </a:lnTo>
                      <a:lnTo>
                        <a:pt x="103" y="185"/>
                      </a:lnTo>
                      <a:lnTo>
                        <a:pt x="128" y="170"/>
                      </a:lnTo>
                      <a:lnTo>
                        <a:pt x="141" y="136"/>
                      </a:lnTo>
                      <a:lnTo>
                        <a:pt x="147" y="113"/>
                      </a:lnTo>
                      <a:lnTo>
                        <a:pt x="192" y="89"/>
                      </a:lnTo>
                      <a:lnTo>
                        <a:pt x="212" y="87"/>
                      </a:lnTo>
                      <a:lnTo>
                        <a:pt x="220" y="72"/>
                      </a:lnTo>
                      <a:lnTo>
                        <a:pt x="194" y="63"/>
                      </a:lnTo>
                      <a:lnTo>
                        <a:pt x="167" y="71"/>
                      </a:lnTo>
                      <a:lnTo>
                        <a:pt x="103" y="33"/>
                      </a:lnTo>
                      <a:lnTo>
                        <a:pt x="64" y="0"/>
                      </a:lnTo>
                      <a:lnTo>
                        <a:pt x="44" y="13"/>
                      </a:lnTo>
                      <a:lnTo>
                        <a:pt x="13" y="21"/>
                      </a:lnTo>
                      <a:lnTo>
                        <a:pt x="4" y="19"/>
                      </a:lnTo>
                      <a:lnTo>
                        <a:pt x="0" y="48"/>
                      </a:lnTo>
                      <a:lnTo>
                        <a:pt x="37" y="119"/>
                      </a:lnTo>
                      <a:lnTo>
                        <a:pt x="36" y="167"/>
                      </a:lnTo>
                      <a:lnTo>
                        <a:pt x="60" y="222"/>
                      </a:lnTo>
                      <a:lnTo>
                        <a:pt x="98" y="243"/>
                      </a:lnTo>
                      <a:lnTo>
                        <a:pt x="125" y="241"/>
                      </a:lnTo>
                      <a:lnTo>
                        <a:pt x="125" y="241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ï$ḷïḍè">
                  <a:extLst>
                    <a:ext uri="{FF2B5EF4-FFF2-40B4-BE49-F238E27FC236}">
                      <a16:creationId xmlns:a16="http://schemas.microsoft.com/office/drawing/2014/main" id="{CF1E832A-4162-4C36-B50E-B52D3DF998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8753" y="1898976"/>
                  <a:ext cx="22083" cy="19484"/>
                </a:xfrm>
                <a:custGeom>
                  <a:avLst/>
                  <a:gdLst>
                    <a:gd name="T0" fmla="*/ 3 w 137"/>
                    <a:gd name="T1" fmla="*/ 42 h 117"/>
                    <a:gd name="T2" fmla="*/ 0 w 137"/>
                    <a:gd name="T3" fmla="*/ 62 h 117"/>
                    <a:gd name="T4" fmla="*/ 39 w 137"/>
                    <a:gd name="T5" fmla="*/ 84 h 117"/>
                    <a:gd name="T6" fmla="*/ 66 w 137"/>
                    <a:gd name="T7" fmla="*/ 113 h 117"/>
                    <a:gd name="T8" fmla="*/ 109 w 137"/>
                    <a:gd name="T9" fmla="*/ 117 h 117"/>
                    <a:gd name="T10" fmla="*/ 137 w 137"/>
                    <a:gd name="T11" fmla="*/ 67 h 117"/>
                    <a:gd name="T12" fmla="*/ 123 w 137"/>
                    <a:gd name="T13" fmla="*/ 16 h 117"/>
                    <a:gd name="T14" fmla="*/ 94 w 137"/>
                    <a:gd name="T15" fmla="*/ 0 h 117"/>
                    <a:gd name="T16" fmla="*/ 51 w 137"/>
                    <a:gd name="T17" fmla="*/ 11 h 117"/>
                    <a:gd name="T18" fmla="*/ 3 w 137"/>
                    <a:gd name="T19" fmla="*/ 42 h 117"/>
                    <a:gd name="T20" fmla="*/ 3 w 137"/>
                    <a:gd name="T21" fmla="*/ 42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7" h="117">
                      <a:moveTo>
                        <a:pt x="3" y="42"/>
                      </a:moveTo>
                      <a:lnTo>
                        <a:pt x="0" y="62"/>
                      </a:lnTo>
                      <a:lnTo>
                        <a:pt x="39" y="84"/>
                      </a:lnTo>
                      <a:lnTo>
                        <a:pt x="66" y="113"/>
                      </a:lnTo>
                      <a:lnTo>
                        <a:pt x="109" y="117"/>
                      </a:lnTo>
                      <a:lnTo>
                        <a:pt x="137" y="67"/>
                      </a:lnTo>
                      <a:lnTo>
                        <a:pt x="123" y="16"/>
                      </a:lnTo>
                      <a:lnTo>
                        <a:pt x="94" y="0"/>
                      </a:lnTo>
                      <a:lnTo>
                        <a:pt x="51" y="11"/>
                      </a:lnTo>
                      <a:lnTo>
                        <a:pt x="3" y="42"/>
                      </a:lnTo>
                      <a:lnTo>
                        <a:pt x="3" y="4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i$ļiďe">
                  <a:extLst>
                    <a:ext uri="{FF2B5EF4-FFF2-40B4-BE49-F238E27FC236}">
                      <a16:creationId xmlns:a16="http://schemas.microsoft.com/office/drawing/2014/main" id="{17D33C1B-E493-4708-BC21-B1CC77F055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6156" y="1917161"/>
                  <a:ext cx="11691" cy="7793"/>
                </a:xfrm>
                <a:custGeom>
                  <a:avLst/>
                  <a:gdLst>
                    <a:gd name="T0" fmla="*/ 4 w 66"/>
                    <a:gd name="T1" fmla="*/ 0 h 43"/>
                    <a:gd name="T2" fmla="*/ 0 w 66"/>
                    <a:gd name="T3" fmla="*/ 23 h 43"/>
                    <a:gd name="T4" fmla="*/ 35 w 66"/>
                    <a:gd name="T5" fmla="*/ 35 h 43"/>
                    <a:gd name="T6" fmla="*/ 52 w 66"/>
                    <a:gd name="T7" fmla="*/ 43 h 43"/>
                    <a:gd name="T8" fmla="*/ 66 w 66"/>
                    <a:gd name="T9" fmla="*/ 33 h 43"/>
                    <a:gd name="T10" fmla="*/ 35 w 66"/>
                    <a:gd name="T11" fmla="*/ 0 h 43"/>
                    <a:gd name="T12" fmla="*/ 4 w 66"/>
                    <a:gd name="T13" fmla="*/ 0 h 43"/>
                    <a:gd name="T14" fmla="*/ 4 w 66"/>
                    <a:gd name="T15" fmla="*/ 0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6" h="43">
                      <a:moveTo>
                        <a:pt x="4" y="0"/>
                      </a:moveTo>
                      <a:lnTo>
                        <a:pt x="0" y="23"/>
                      </a:lnTo>
                      <a:lnTo>
                        <a:pt x="35" y="35"/>
                      </a:lnTo>
                      <a:lnTo>
                        <a:pt x="52" y="43"/>
                      </a:lnTo>
                      <a:lnTo>
                        <a:pt x="66" y="33"/>
                      </a:lnTo>
                      <a:lnTo>
                        <a:pt x="35" y="0"/>
                      </a:lnTo>
                      <a:lnTo>
                        <a:pt x="4" y="0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ïşḷîḍe">
                  <a:extLst>
                    <a:ext uri="{FF2B5EF4-FFF2-40B4-BE49-F238E27FC236}">
                      <a16:creationId xmlns:a16="http://schemas.microsoft.com/office/drawing/2014/main" id="{233B48C2-0277-43C7-B987-14A4104605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8754" y="1732715"/>
                  <a:ext cx="20783" cy="11691"/>
                </a:xfrm>
                <a:custGeom>
                  <a:avLst/>
                  <a:gdLst>
                    <a:gd name="T0" fmla="*/ 0 w 133"/>
                    <a:gd name="T1" fmla="*/ 39 h 70"/>
                    <a:gd name="T2" fmla="*/ 17 w 133"/>
                    <a:gd name="T3" fmla="*/ 28 h 70"/>
                    <a:gd name="T4" fmla="*/ 40 w 133"/>
                    <a:gd name="T5" fmla="*/ 27 h 70"/>
                    <a:gd name="T6" fmla="*/ 66 w 133"/>
                    <a:gd name="T7" fmla="*/ 0 h 70"/>
                    <a:gd name="T8" fmla="*/ 91 w 133"/>
                    <a:gd name="T9" fmla="*/ 2 h 70"/>
                    <a:gd name="T10" fmla="*/ 102 w 133"/>
                    <a:gd name="T11" fmla="*/ 14 h 70"/>
                    <a:gd name="T12" fmla="*/ 130 w 133"/>
                    <a:gd name="T13" fmla="*/ 17 h 70"/>
                    <a:gd name="T14" fmla="*/ 133 w 133"/>
                    <a:gd name="T15" fmla="*/ 39 h 70"/>
                    <a:gd name="T16" fmla="*/ 103 w 133"/>
                    <a:gd name="T17" fmla="*/ 67 h 70"/>
                    <a:gd name="T18" fmla="*/ 82 w 133"/>
                    <a:gd name="T19" fmla="*/ 70 h 70"/>
                    <a:gd name="T20" fmla="*/ 60 w 133"/>
                    <a:gd name="T21" fmla="*/ 56 h 70"/>
                    <a:gd name="T22" fmla="*/ 10 w 133"/>
                    <a:gd name="T23" fmla="*/ 52 h 70"/>
                    <a:gd name="T24" fmla="*/ 0 w 133"/>
                    <a:gd name="T25" fmla="*/ 39 h 70"/>
                    <a:gd name="T26" fmla="*/ 0 w 133"/>
                    <a:gd name="T27" fmla="*/ 39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3" h="70">
                      <a:moveTo>
                        <a:pt x="0" y="39"/>
                      </a:moveTo>
                      <a:lnTo>
                        <a:pt x="17" y="28"/>
                      </a:lnTo>
                      <a:lnTo>
                        <a:pt x="40" y="27"/>
                      </a:lnTo>
                      <a:lnTo>
                        <a:pt x="66" y="0"/>
                      </a:lnTo>
                      <a:lnTo>
                        <a:pt x="91" y="2"/>
                      </a:lnTo>
                      <a:lnTo>
                        <a:pt x="102" y="14"/>
                      </a:lnTo>
                      <a:lnTo>
                        <a:pt x="130" y="17"/>
                      </a:lnTo>
                      <a:lnTo>
                        <a:pt x="133" y="39"/>
                      </a:lnTo>
                      <a:lnTo>
                        <a:pt x="103" y="67"/>
                      </a:lnTo>
                      <a:lnTo>
                        <a:pt x="82" y="70"/>
                      </a:lnTo>
                      <a:lnTo>
                        <a:pt x="60" y="56"/>
                      </a:lnTo>
                      <a:lnTo>
                        <a:pt x="10" y="52"/>
                      </a:lnTo>
                      <a:lnTo>
                        <a:pt x="0" y="39"/>
                      </a:lnTo>
                      <a:lnTo>
                        <a:pt x="0" y="3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íṡļîdê">
                  <a:extLst>
                    <a:ext uri="{FF2B5EF4-FFF2-40B4-BE49-F238E27FC236}">
                      <a16:creationId xmlns:a16="http://schemas.microsoft.com/office/drawing/2014/main" id="{B303D5BA-0AA2-42DF-83C3-9766133C22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17062" y="1797660"/>
                  <a:ext cx="27279" cy="22083"/>
                </a:xfrm>
                <a:custGeom>
                  <a:avLst/>
                  <a:gdLst>
                    <a:gd name="T0" fmla="*/ 136 w 172"/>
                    <a:gd name="T1" fmla="*/ 119 h 133"/>
                    <a:gd name="T2" fmla="*/ 154 w 172"/>
                    <a:gd name="T3" fmla="*/ 79 h 133"/>
                    <a:gd name="T4" fmla="*/ 172 w 172"/>
                    <a:gd name="T5" fmla="*/ 62 h 133"/>
                    <a:gd name="T6" fmla="*/ 172 w 172"/>
                    <a:gd name="T7" fmla="*/ 46 h 133"/>
                    <a:gd name="T8" fmla="*/ 148 w 172"/>
                    <a:gd name="T9" fmla="*/ 28 h 133"/>
                    <a:gd name="T10" fmla="*/ 132 w 172"/>
                    <a:gd name="T11" fmla="*/ 3 h 133"/>
                    <a:gd name="T12" fmla="*/ 101 w 172"/>
                    <a:gd name="T13" fmla="*/ 0 h 133"/>
                    <a:gd name="T14" fmla="*/ 56 w 172"/>
                    <a:gd name="T15" fmla="*/ 15 h 133"/>
                    <a:gd name="T16" fmla="*/ 11 w 172"/>
                    <a:gd name="T17" fmla="*/ 42 h 133"/>
                    <a:gd name="T18" fmla="*/ 0 w 172"/>
                    <a:gd name="T19" fmla="*/ 65 h 133"/>
                    <a:gd name="T20" fmla="*/ 5 w 172"/>
                    <a:gd name="T21" fmla="*/ 84 h 133"/>
                    <a:gd name="T22" fmla="*/ 63 w 172"/>
                    <a:gd name="T23" fmla="*/ 125 h 133"/>
                    <a:gd name="T24" fmla="*/ 98 w 172"/>
                    <a:gd name="T25" fmla="*/ 133 h 133"/>
                    <a:gd name="T26" fmla="*/ 136 w 172"/>
                    <a:gd name="T27" fmla="*/ 119 h 133"/>
                    <a:gd name="T28" fmla="*/ 136 w 172"/>
                    <a:gd name="T29" fmla="*/ 119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72" h="133">
                      <a:moveTo>
                        <a:pt x="136" y="119"/>
                      </a:moveTo>
                      <a:lnTo>
                        <a:pt x="154" y="79"/>
                      </a:lnTo>
                      <a:lnTo>
                        <a:pt x="172" y="62"/>
                      </a:lnTo>
                      <a:lnTo>
                        <a:pt x="172" y="46"/>
                      </a:lnTo>
                      <a:lnTo>
                        <a:pt x="148" y="28"/>
                      </a:lnTo>
                      <a:lnTo>
                        <a:pt x="132" y="3"/>
                      </a:lnTo>
                      <a:lnTo>
                        <a:pt x="101" y="0"/>
                      </a:lnTo>
                      <a:lnTo>
                        <a:pt x="56" y="15"/>
                      </a:lnTo>
                      <a:lnTo>
                        <a:pt x="11" y="42"/>
                      </a:lnTo>
                      <a:lnTo>
                        <a:pt x="0" y="65"/>
                      </a:lnTo>
                      <a:lnTo>
                        <a:pt x="5" y="84"/>
                      </a:lnTo>
                      <a:lnTo>
                        <a:pt x="63" y="125"/>
                      </a:lnTo>
                      <a:lnTo>
                        <a:pt x="98" y="133"/>
                      </a:lnTo>
                      <a:lnTo>
                        <a:pt x="136" y="119"/>
                      </a:lnTo>
                      <a:lnTo>
                        <a:pt x="136" y="11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îṥľiḑê">
                  <a:extLst>
                    <a:ext uri="{FF2B5EF4-FFF2-40B4-BE49-F238E27FC236}">
                      <a16:creationId xmlns:a16="http://schemas.microsoft.com/office/drawing/2014/main" id="{547A4451-6546-41AA-9A8E-500BDEA3B9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0959" y="1808052"/>
                  <a:ext cx="45463" cy="62348"/>
                </a:xfrm>
                <a:custGeom>
                  <a:avLst/>
                  <a:gdLst>
                    <a:gd name="T0" fmla="*/ 198 w 284"/>
                    <a:gd name="T1" fmla="*/ 0 h 383"/>
                    <a:gd name="T2" fmla="*/ 187 w 284"/>
                    <a:gd name="T3" fmla="*/ 23 h 383"/>
                    <a:gd name="T4" fmla="*/ 187 w 284"/>
                    <a:gd name="T5" fmla="*/ 61 h 383"/>
                    <a:gd name="T6" fmla="*/ 157 w 284"/>
                    <a:gd name="T7" fmla="*/ 86 h 383"/>
                    <a:gd name="T8" fmla="*/ 146 w 284"/>
                    <a:gd name="T9" fmla="*/ 75 h 383"/>
                    <a:gd name="T10" fmla="*/ 123 w 284"/>
                    <a:gd name="T11" fmla="*/ 79 h 383"/>
                    <a:gd name="T12" fmla="*/ 76 w 284"/>
                    <a:gd name="T13" fmla="*/ 118 h 383"/>
                    <a:gd name="T14" fmla="*/ 44 w 284"/>
                    <a:gd name="T15" fmla="*/ 119 h 383"/>
                    <a:gd name="T16" fmla="*/ 23 w 284"/>
                    <a:gd name="T17" fmla="*/ 100 h 383"/>
                    <a:gd name="T18" fmla="*/ 0 w 284"/>
                    <a:gd name="T19" fmla="*/ 111 h 383"/>
                    <a:gd name="T20" fmla="*/ 0 w 284"/>
                    <a:gd name="T21" fmla="*/ 141 h 383"/>
                    <a:gd name="T22" fmla="*/ 13 w 284"/>
                    <a:gd name="T23" fmla="*/ 178 h 383"/>
                    <a:gd name="T24" fmla="*/ 11 w 284"/>
                    <a:gd name="T25" fmla="*/ 273 h 383"/>
                    <a:gd name="T26" fmla="*/ 31 w 284"/>
                    <a:gd name="T27" fmla="*/ 325 h 383"/>
                    <a:gd name="T28" fmla="*/ 73 w 284"/>
                    <a:gd name="T29" fmla="*/ 383 h 383"/>
                    <a:gd name="T30" fmla="*/ 105 w 284"/>
                    <a:gd name="T31" fmla="*/ 382 h 383"/>
                    <a:gd name="T32" fmla="*/ 160 w 284"/>
                    <a:gd name="T33" fmla="*/ 360 h 383"/>
                    <a:gd name="T34" fmla="*/ 202 w 284"/>
                    <a:gd name="T35" fmla="*/ 357 h 383"/>
                    <a:gd name="T36" fmla="*/ 234 w 284"/>
                    <a:gd name="T37" fmla="*/ 335 h 383"/>
                    <a:gd name="T38" fmla="*/ 284 w 284"/>
                    <a:gd name="T39" fmla="*/ 325 h 383"/>
                    <a:gd name="T40" fmla="*/ 282 w 284"/>
                    <a:gd name="T41" fmla="*/ 302 h 383"/>
                    <a:gd name="T42" fmla="*/ 255 w 284"/>
                    <a:gd name="T43" fmla="*/ 276 h 383"/>
                    <a:gd name="T44" fmla="*/ 234 w 284"/>
                    <a:gd name="T45" fmla="*/ 242 h 383"/>
                    <a:gd name="T46" fmla="*/ 197 w 284"/>
                    <a:gd name="T47" fmla="*/ 228 h 383"/>
                    <a:gd name="T48" fmla="*/ 176 w 284"/>
                    <a:gd name="T49" fmla="*/ 185 h 383"/>
                    <a:gd name="T50" fmla="*/ 179 w 284"/>
                    <a:gd name="T51" fmla="*/ 162 h 383"/>
                    <a:gd name="T52" fmla="*/ 208 w 284"/>
                    <a:gd name="T53" fmla="*/ 142 h 383"/>
                    <a:gd name="T54" fmla="*/ 247 w 284"/>
                    <a:gd name="T55" fmla="*/ 141 h 383"/>
                    <a:gd name="T56" fmla="*/ 278 w 284"/>
                    <a:gd name="T57" fmla="*/ 123 h 383"/>
                    <a:gd name="T58" fmla="*/ 278 w 284"/>
                    <a:gd name="T59" fmla="*/ 100 h 383"/>
                    <a:gd name="T60" fmla="*/ 249 w 284"/>
                    <a:gd name="T61" fmla="*/ 63 h 383"/>
                    <a:gd name="T62" fmla="*/ 216 w 284"/>
                    <a:gd name="T63" fmla="*/ 44 h 383"/>
                    <a:gd name="T64" fmla="*/ 198 w 284"/>
                    <a:gd name="T65" fmla="*/ 0 h 383"/>
                    <a:gd name="T66" fmla="*/ 198 w 284"/>
                    <a:gd name="T67" fmla="*/ 0 h 3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284" h="383">
                      <a:moveTo>
                        <a:pt x="198" y="0"/>
                      </a:moveTo>
                      <a:lnTo>
                        <a:pt x="187" y="23"/>
                      </a:lnTo>
                      <a:lnTo>
                        <a:pt x="187" y="61"/>
                      </a:lnTo>
                      <a:lnTo>
                        <a:pt x="157" y="86"/>
                      </a:lnTo>
                      <a:lnTo>
                        <a:pt x="146" y="75"/>
                      </a:lnTo>
                      <a:lnTo>
                        <a:pt x="123" y="79"/>
                      </a:lnTo>
                      <a:lnTo>
                        <a:pt x="76" y="118"/>
                      </a:lnTo>
                      <a:lnTo>
                        <a:pt x="44" y="119"/>
                      </a:lnTo>
                      <a:lnTo>
                        <a:pt x="23" y="100"/>
                      </a:lnTo>
                      <a:lnTo>
                        <a:pt x="0" y="111"/>
                      </a:lnTo>
                      <a:lnTo>
                        <a:pt x="0" y="141"/>
                      </a:lnTo>
                      <a:lnTo>
                        <a:pt x="13" y="178"/>
                      </a:lnTo>
                      <a:lnTo>
                        <a:pt x="11" y="273"/>
                      </a:lnTo>
                      <a:lnTo>
                        <a:pt x="31" y="325"/>
                      </a:lnTo>
                      <a:lnTo>
                        <a:pt x="73" y="383"/>
                      </a:lnTo>
                      <a:lnTo>
                        <a:pt x="105" y="382"/>
                      </a:lnTo>
                      <a:lnTo>
                        <a:pt x="160" y="360"/>
                      </a:lnTo>
                      <a:lnTo>
                        <a:pt x="202" y="357"/>
                      </a:lnTo>
                      <a:lnTo>
                        <a:pt x="234" y="335"/>
                      </a:lnTo>
                      <a:lnTo>
                        <a:pt x="284" y="325"/>
                      </a:lnTo>
                      <a:lnTo>
                        <a:pt x="282" y="302"/>
                      </a:lnTo>
                      <a:lnTo>
                        <a:pt x="255" y="276"/>
                      </a:lnTo>
                      <a:lnTo>
                        <a:pt x="234" y="242"/>
                      </a:lnTo>
                      <a:lnTo>
                        <a:pt x="197" y="228"/>
                      </a:lnTo>
                      <a:lnTo>
                        <a:pt x="176" y="185"/>
                      </a:lnTo>
                      <a:lnTo>
                        <a:pt x="179" y="162"/>
                      </a:lnTo>
                      <a:lnTo>
                        <a:pt x="208" y="142"/>
                      </a:lnTo>
                      <a:lnTo>
                        <a:pt x="247" y="141"/>
                      </a:lnTo>
                      <a:lnTo>
                        <a:pt x="278" y="123"/>
                      </a:lnTo>
                      <a:lnTo>
                        <a:pt x="278" y="100"/>
                      </a:lnTo>
                      <a:lnTo>
                        <a:pt x="249" y="63"/>
                      </a:lnTo>
                      <a:lnTo>
                        <a:pt x="216" y="44"/>
                      </a:lnTo>
                      <a:lnTo>
                        <a:pt x="198" y="0"/>
                      </a:lnTo>
                      <a:lnTo>
                        <a:pt x="198" y="0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íŝḷide">
                  <a:extLst>
                    <a:ext uri="{FF2B5EF4-FFF2-40B4-BE49-F238E27FC236}">
                      <a16:creationId xmlns:a16="http://schemas.microsoft.com/office/drawing/2014/main" id="{C784A3D4-473D-4697-8730-7729A29FC5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57329" y="1756097"/>
                  <a:ext cx="44163" cy="63647"/>
                </a:xfrm>
                <a:custGeom>
                  <a:avLst/>
                  <a:gdLst>
                    <a:gd name="T0" fmla="*/ 132 w 271"/>
                    <a:gd name="T1" fmla="*/ 384 h 384"/>
                    <a:gd name="T2" fmla="*/ 104 w 271"/>
                    <a:gd name="T3" fmla="*/ 365 h 384"/>
                    <a:gd name="T4" fmla="*/ 100 w 271"/>
                    <a:gd name="T5" fmla="*/ 339 h 384"/>
                    <a:gd name="T6" fmla="*/ 79 w 271"/>
                    <a:gd name="T7" fmla="*/ 315 h 384"/>
                    <a:gd name="T8" fmla="*/ 44 w 271"/>
                    <a:gd name="T9" fmla="*/ 320 h 384"/>
                    <a:gd name="T10" fmla="*/ 15 w 271"/>
                    <a:gd name="T11" fmla="*/ 292 h 384"/>
                    <a:gd name="T12" fmla="*/ 14 w 271"/>
                    <a:gd name="T13" fmla="*/ 267 h 384"/>
                    <a:gd name="T14" fmla="*/ 27 w 271"/>
                    <a:gd name="T15" fmla="*/ 241 h 384"/>
                    <a:gd name="T16" fmla="*/ 9 w 271"/>
                    <a:gd name="T17" fmla="*/ 196 h 384"/>
                    <a:gd name="T18" fmla="*/ 0 w 271"/>
                    <a:gd name="T19" fmla="*/ 155 h 384"/>
                    <a:gd name="T20" fmla="*/ 12 w 271"/>
                    <a:gd name="T21" fmla="*/ 110 h 384"/>
                    <a:gd name="T22" fmla="*/ 42 w 271"/>
                    <a:gd name="T23" fmla="*/ 90 h 384"/>
                    <a:gd name="T24" fmla="*/ 72 w 271"/>
                    <a:gd name="T25" fmla="*/ 49 h 384"/>
                    <a:gd name="T26" fmla="*/ 72 w 271"/>
                    <a:gd name="T27" fmla="*/ 29 h 384"/>
                    <a:gd name="T28" fmla="*/ 82 w 271"/>
                    <a:gd name="T29" fmla="*/ 4 h 384"/>
                    <a:gd name="T30" fmla="*/ 105 w 271"/>
                    <a:gd name="T31" fmla="*/ 0 h 384"/>
                    <a:gd name="T32" fmla="*/ 129 w 271"/>
                    <a:gd name="T33" fmla="*/ 12 h 384"/>
                    <a:gd name="T34" fmla="*/ 160 w 271"/>
                    <a:gd name="T35" fmla="*/ 20 h 384"/>
                    <a:gd name="T36" fmla="*/ 172 w 271"/>
                    <a:gd name="T37" fmla="*/ 54 h 384"/>
                    <a:gd name="T38" fmla="*/ 169 w 271"/>
                    <a:gd name="T39" fmla="*/ 110 h 384"/>
                    <a:gd name="T40" fmla="*/ 179 w 271"/>
                    <a:gd name="T41" fmla="*/ 127 h 384"/>
                    <a:gd name="T42" fmla="*/ 209 w 271"/>
                    <a:gd name="T43" fmla="*/ 140 h 384"/>
                    <a:gd name="T44" fmla="*/ 248 w 271"/>
                    <a:gd name="T45" fmla="*/ 180 h 384"/>
                    <a:gd name="T46" fmla="*/ 271 w 271"/>
                    <a:gd name="T47" fmla="*/ 180 h 384"/>
                    <a:gd name="T48" fmla="*/ 271 w 271"/>
                    <a:gd name="T49" fmla="*/ 198 h 384"/>
                    <a:gd name="T50" fmla="*/ 216 w 271"/>
                    <a:gd name="T51" fmla="*/ 230 h 384"/>
                    <a:gd name="T52" fmla="*/ 163 w 271"/>
                    <a:gd name="T53" fmla="*/ 253 h 384"/>
                    <a:gd name="T54" fmla="*/ 153 w 271"/>
                    <a:gd name="T55" fmla="*/ 276 h 384"/>
                    <a:gd name="T56" fmla="*/ 162 w 271"/>
                    <a:gd name="T57" fmla="*/ 307 h 384"/>
                    <a:gd name="T58" fmla="*/ 157 w 271"/>
                    <a:gd name="T59" fmla="*/ 347 h 384"/>
                    <a:gd name="T60" fmla="*/ 132 w 271"/>
                    <a:gd name="T61" fmla="*/ 384 h 384"/>
                    <a:gd name="T62" fmla="*/ 132 w 271"/>
                    <a:gd name="T63" fmla="*/ 384 h 3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71" h="384">
                      <a:moveTo>
                        <a:pt x="132" y="384"/>
                      </a:moveTo>
                      <a:lnTo>
                        <a:pt x="104" y="365"/>
                      </a:lnTo>
                      <a:lnTo>
                        <a:pt x="100" y="339"/>
                      </a:lnTo>
                      <a:lnTo>
                        <a:pt x="79" y="315"/>
                      </a:lnTo>
                      <a:lnTo>
                        <a:pt x="44" y="320"/>
                      </a:lnTo>
                      <a:lnTo>
                        <a:pt x="15" y="292"/>
                      </a:lnTo>
                      <a:lnTo>
                        <a:pt x="14" y="267"/>
                      </a:lnTo>
                      <a:lnTo>
                        <a:pt x="27" y="241"/>
                      </a:lnTo>
                      <a:lnTo>
                        <a:pt x="9" y="196"/>
                      </a:lnTo>
                      <a:lnTo>
                        <a:pt x="0" y="155"/>
                      </a:lnTo>
                      <a:lnTo>
                        <a:pt x="12" y="110"/>
                      </a:lnTo>
                      <a:lnTo>
                        <a:pt x="42" y="90"/>
                      </a:lnTo>
                      <a:lnTo>
                        <a:pt x="72" y="49"/>
                      </a:lnTo>
                      <a:lnTo>
                        <a:pt x="72" y="29"/>
                      </a:lnTo>
                      <a:lnTo>
                        <a:pt x="82" y="4"/>
                      </a:lnTo>
                      <a:lnTo>
                        <a:pt x="105" y="0"/>
                      </a:lnTo>
                      <a:lnTo>
                        <a:pt x="129" y="12"/>
                      </a:lnTo>
                      <a:lnTo>
                        <a:pt x="160" y="20"/>
                      </a:lnTo>
                      <a:lnTo>
                        <a:pt x="172" y="54"/>
                      </a:lnTo>
                      <a:lnTo>
                        <a:pt x="169" y="110"/>
                      </a:lnTo>
                      <a:lnTo>
                        <a:pt x="179" y="127"/>
                      </a:lnTo>
                      <a:lnTo>
                        <a:pt x="209" y="140"/>
                      </a:lnTo>
                      <a:lnTo>
                        <a:pt x="248" y="180"/>
                      </a:lnTo>
                      <a:lnTo>
                        <a:pt x="271" y="180"/>
                      </a:lnTo>
                      <a:lnTo>
                        <a:pt x="271" y="198"/>
                      </a:lnTo>
                      <a:lnTo>
                        <a:pt x="216" y="230"/>
                      </a:lnTo>
                      <a:lnTo>
                        <a:pt x="163" y="253"/>
                      </a:lnTo>
                      <a:lnTo>
                        <a:pt x="153" y="276"/>
                      </a:lnTo>
                      <a:lnTo>
                        <a:pt x="162" y="307"/>
                      </a:lnTo>
                      <a:lnTo>
                        <a:pt x="157" y="347"/>
                      </a:lnTo>
                      <a:lnTo>
                        <a:pt x="132" y="384"/>
                      </a:lnTo>
                      <a:lnTo>
                        <a:pt x="132" y="384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accent1">
                      <a:lumMod val="60000"/>
                      <a:lumOff val="40000"/>
                    </a:schemeClr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iSḷïḋê">
              <a:extLst>
                <a:ext uri="{FF2B5EF4-FFF2-40B4-BE49-F238E27FC236}">
                  <a16:creationId xmlns:a16="http://schemas.microsoft.com/office/drawing/2014/main" id="{9EF8DE97-C7DC-4776-B623-1654B80AB580}"/>
                </a:ext>
              </a:extLst>
            </p:cNvPr>
            <p:cNvGrpSpPr/>
            <p:nvPr/>
          </p:nvGrpSpPr>
          <p:grpSpPr>
            <a:xfrm>
              <a:off x="6572268" y="1163807"/>
              <a:ext cx="675000" cy="675005"/>
              <a:chOff x="7209746" y="4153276"/>
              <a:chExt cx="675000" cy="675005"/>
            </a:xfrm>
          </p:grpSpPr>
          <p:sp>
            <p:nvSpPr>
              <p:cNvPr id="29" name="i$ḻiḋè">
                <a:extLst>
                  <a:ext uri="{FF2B5EF4-FFF2-40B4-BE49-F238E27FC236}">
                    <a16:creationId xmlns:a16="http://schemas.microsoft.com/office/drawing/2014/main" id="{D2AFA993-DBD5-4055-8B34-7817D639E127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0" name="íSḻíḍê">
                <a:extLst>
                  <a:ext uri="{FF2B5EF4-FFF2-40B4-BE49-F238E27FC236}">
                    <a16:creationId xmlns:a16="http://schemas.microsoft.com/office/drawing/2014/main" id="{8D19B65F-B446-4F2C-B5F6-C02768C199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îṥḻíďe">
              <a:extLst>
                <a:ext uri="{FF2B5EF4-FFF2-40B4-BE49-F238E27FC236}">
                  <a16:creationId xmlns:a16="http://schemas.microsoft.com/office/drawing/2014/main" id="{C1DD10F6-77A9-4139-86F2-BD8E632F2A4C}"/>
                </a:ext>
              </a:extLst>
            </p:cNvPr>
            <p:cNvGrpSpPr/>
            <p:nvPr/>
          </p:nvGrpSpPr>
          <p:grpSpPr>
            <a:xfrm>
              <a:off x="6572268" y="2991582"/>
              <a:ext cx="675000" cy="675005"/>
              <a:chOff x="7209746" y="4153276"/>
              <a:chExt cx="675000" cy="675005"/>
            </a:xfrm>
          </p:grpSpPr>
          <p:sp>
            <p:nvSpPr>
              <p:cNvPr id="27" name="ïś1ïḍè">
                <a:extLst>
                  <a:ext uri="{FF2B5EF4-FFF2-40B4-BE49-F238E27FC236}">
                    <a16:creationId xmlns:a16="http://schemas.microsoft.com/office/drawing/2014/main" id="{9F2CD677-7583-4968-BE7F-29687A6D9CB4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8" name="i$1ïḋê">
                <a:extLst>
                  <a:ext uri="{FF2B5EF4-FFF2-40B4-BE49-F238E27FC236}">
                    <a16:creationId xmlns:a16="http://schemas.microsoft.com/office/drawing/2014/main" id="{A3F4F19B-FE07-43D4-904B-769B27AE9C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îş1ïḍé">
              <a:extLst>
                <a:ext uri="{FF2B5EF4-FFF2-40B4-BE49-F238E27FC236}">
                  <a16:creationId xmlns:a16="http://schemas.microsoft.com/office/drawing/2014/main" id="{B50AA547-D7E8-4C81-9463-4AB5FAD16FCD}"/>
                </a:ext>
              </a:extLst>
            </p:cNvPr>
            <p:cNvGrpSpPr/>
            <p:nvPr/>
          </p:nvGrpSpPr>
          <p:grpSpPr>
            <a:xfrm>
              <a:off x="6572268" y="4819357"/>
              <a:ext cx="675000" cy="675005"/>
              <a:chOff x="7209746" y="4153276"/>
              <a:chExt cx="675000" cy="675005"/>
            </a:xfrm>
          </p:grpSpPr>
          <p:sp>
            <p:nvSpPr>
              <p:cNvPr id="25" name="ïšļîḑè">
                <a:extLst>
                  <a:ext uri="{FF2B5EF4-FFF2-40B4-BE49-F238E27FC236}">
                    <a16:creationId xmlns:a16="http://schemas.microsoft.com/office/drawing/2014/main" id="{192CE48B-636A-44F4-BF34-7E3700E71F57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26" name="iṧḻîḑe">
                <a:extLst>
                  <a:ext uri="{FF2B5EF4-FFF2-40B4-BE49-F238E27FC236}">
                    <a16:creationId xmlns:a16="http://schemas.microsoft.com/office/drawing/2014/main" id="{4839A137-2D7E-4306-802C-2F7E38A8C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AA0E39D1-38CA-4592-81DA-CCF705CCB270}"/>
                </a:ext>
              </a:extLst>
            </p:cNvPr>
            <p:cNvCxnSpPr/>
            <p:nvPr/>
          </p:nvCxnSpPr>
          <p:spPr>
            <a:xfrm>
              <a:off x="6737675" y="2729674"/>
              <a:ext cx="478281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FB2A0D9D-7052-467D-82B1-29D804B99CAA}"/>
                </a:ext>
              </a:extLst>
            </p:cNvPr>
            <p:cNvCxnSpPr/>
            <p:nvPr/>
          </p:nvCxnSpPr>
          <p:spPr>
            <a:xfrm>
              <a:off x="6737675" y="4533074"/>
              <a:ext cx="478281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肘形连接符 11">
              <a:extLst>
                <a:ext uri="{FF2B5EF4-FFF2-40B4-BE49-F238E27FC236}">
                  <a16:creationId xmlns:a16="http://schemas.microsoft.com/office/drawing/2014/main" id="{93912B97-B8E6-46F4-95C4-1F498841D8E1}"/>
                </a:ext>
              </a:extLst>
            </p:cNvPr>
            <p:cNvCxnSpPr>
              <a:stCxn id="31" idx="30"/>
              <a:endCxn id="29" idx="2"/>
            </p:cNvCxnSpPr>
            <p:nvPr/>
          </p:nvCxnSpPr>
          <p:spPr>
            <a:xfrm flipV="1">
              <a:off x="3441982" y="1501310"/>
              <a:ext cx="3130286" cy="1852174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2">
              <a:extLst>
                <a:ext uri="{FF2B5EF4-FFF2-40B4-BE49-F238E27FC236}">
                  <a16:creationId xmlns:a16="http://schemas.microsoft.com/office/drawing/2014/main" id="{8CBF22E7-9277-4711-9A0A-E2134C3518A9}"/>
                </a:ext>
              </a:extLst>
            </p:cNvPr>
            <p:cNvCxnSpPr>
              <a:stCxn id="31" idx="30"/>
              <a:endCxn id="25" idx="2"/>
            </p:cNvCxnSpPr>
            <p:nvPr/>
          </p:nvCxnSpPr>
          <p:spPr>
            <a:xfrm>
              <a:off x="3441982" y="3353484"/>
              <a:ext cx="3130286" cy="1803376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13">
              <a:extLst>
                <a:ext uri="{FF2B5EF4-FFF2-40B4-BE49-F238E27FC236}">
                  <a16:creationId xmlns:a16="http://schemas.microsoft.com/office/drawing/2014/main" id="{05528282-407E-4FEE-B6CF-9A9FA3D9167B}"/>
                </a:ext>
              </a:extLst>
            </p:cNvPr>
            <p:cNvCxnSpPr>
              <a:stCxn id="31" idx="30"/>
              <a:endCxn id="27" idx="2"/>
            </p:cNvCxnSpPr>
            <p:nvPr/>
          </p:nvCxnSpPr>
          <p:spPr>
            <a:xfrm flipV="1">
              <a:off x="3441982" y="3329085"/>
              <a:ext cx="3130286" cy="24399"/>
            </a:xfrm>
            <a:prstGeom prst="bentConnector3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iSliḍe">
              <a:extLst>
                <a:ext uri="{FF2B5EF4-FFF2-40B4-BE49-F238E27FC236}">
                  <a16:creationId xmlns:a16="http://schemas.microsoft.com/office/drawing/2014/main" id="{D0C35604-D996-4F28-A3C3-804CDE880B20}"/>
                </a:ext>
              </a:extLst>
            </p:cNvPr>
            <p:cNvSpPr/>
            <p:nvPr/>
          </p:nvSpPr>
          <p:spPr bwMode="auto">
            <a:xfrm>
              <a:off x="4858555" y="3219450"/>
              <a:ext cx="263420" cy="263420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işľïḍe">
              <a:extLst>
                <a:ext uri="{FF2B5EF4-FFF2-40B4-BE49-F238E27FC236}">
                  <a16:creationId xmlns:a16="http://schemas.microsoft.com/office/drawing/2014/main" id="{39E90E68-76F4-4434-993C-E8514DBF60FB}"/>
                </a:ext>
              </a:extLst>
            </p:cNvPr>
            <p:cNvGrpSpPr/>
            <p:nvPr/>
          </p:nvGrpSpPr>
          <p:grpSpPr>
            <a:xfrm>
              <a:off x="7412675" y="1120740"/>
              <a:ext cx="4128914" cy="1464849"/>
              <a:chOff x="7412675" y="1120740"/>
              <a:chExt cx="4128914" cy="1464849"/>
            </a:xfrm>
          </p:grpSpPr>
          <p:sp>
            <p:nvSpPr>
              <p:cNvPr id="23" name="is1îḋè">
                <a:extLst>
                  <a:ext uri="{FF2B5EF4-FFF2-40B4-BE49-F238E27FC236}">
                    <a16:creationId xmlns:a16="http://schemas.microsoft.com/office/drawing/2014/main" id="{87078069-0FDA-4E96-A984-D6B560CA5C5C}"/>
                  </a:ext>
                </a:extLst>
              </p:cNvPr>
              <p:cNvSpPr txBox="1"/>
              <p:nvPr/>
            </p:nvSpPr>
            <p:spPr>
              <a:xfrm>
                <a:off x="7412675" y="1592560"/>
                <a:ext cx="4128914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Supporting text here.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You can use the icon library in 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en-US" altLang="zh-CN" sz="900" dirty="0">
                    <a:cs typeface="+mn-ea"/>
                    <a:sym typeface="+mn-lt"/>
                  </a:rPr>
                  <a:t>  (www.islide.cc) to filter and replace existing icon elements with one click.</a:t>
                </a:r>
              </a:p>
            </p:txBody>
          </p:sp>
          <p:sp>
            <p:nvSpPr>
              <p:cNvPr id="24" name="ïŝlîḓê">
                <a:extLst>
                  <a:ext uri="{FF2B5EF4-FFF2-40B4-BE49-F238E27FC236}">
                    <a16:creationId xmlns:a16="http://schemas.microsoft.com/office/drawing/2014/main" id="{64A1AF0A-E57B-45E2-836B-3BA9D055A718}"/>
                  </a:ext>
                </a:extLst>
              </p:cNvPr>
              <p:cNvSpPr txBox="1"/>
              <p:nvPr/>
            </p:nvSpPr>
            <p:spPr>
              <a:xfrm>
                <a:off x="7412675" y="1120740"/>
                <a:ext cx="412891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en-US" altLang="zh-CN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Text here</a:t>
                </a:r>
                <a:endParaRPr lang="zh-CN" altLang="en-US" sz="14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îŝḻîḑé">
              <a:extLst>
                <a:ext uri="{FF2B5EF4-FFF2-40B4-BE49-F238E27FC236}">
                  <a16:creationId xmlns:a16="http://schemas.microsoft.com/office/drawing/2014/main" id="{C734758D-9366-40CC-81F6-17B89C74322A}"/>
                </a:ext>
              </a:extLst>
            </p:cNvPr>
            <p:cNvGrpSpPr/>
            <p:nvPr/>
          </p:nvGrpSpPr>
          <p:grpSpPr>
            <a:xfrm>
              <a:off x="7412675" y="2976332"/>
              <a:ext cx="4128914" cy="1464849"/>
              <a:chOff x="7412675" y="1120740"/>
              <a:chExt cx="4128914" cy="1464849"/>
            </a:xfrm>
          </p:grpSpPr>
          <p:sp>
            <p:nvSpPr>
              <p:cNvPr id="21" name="ï$ḻiḋè">
                <a:extLst>
                  <a:ext uri="{FF2B5EF4-FFF2-40B4-BE49-F238E27FC236}">
                    <a16:creationId xmlns:a16="http://schemas.microsoft.com/office/drawing/2014/main" id="{60271B60-6899-4E30-ABD8-CDFAA4974A3A}"/>
                  </a:ext>
                </a:extLst>
              </p:cNvPr>
              <p:cNvSpPr txBox="1"/>
              <p:nvPr/>
            </p:nvSpPr>
            <p:spPr>
              <a:xfrm>
                <a:off x="7412675" y="1592560"/>
                <a:ext cx="4128914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Supporting text here.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You can use the icon library in 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en-US" altLang="zh-CN" sz="900" dirty="0">
                    <a:cs typeface="+mn-ea"/>
                    <a:sym typeface="+mn-lt"/>
                  </a:rPr>
                  <a:t>  (www.islide.cc) to filter and replace existing icon elements with one click.</a:t>
                </a:r>
              </a:p>
            </p:txBody>
          </p:sp>
          <p:sp>
            <p:nvSpPr>
              <p:cNvPr id="22" name="ïṣľîḋé">
                <a:extLst>
                  <a:ext uri="{FF2B5EF4-FFF2-40B4-BE49-F238E27FC236}">
                    <a16:creationId xmlns:a16="http://schemas.microsoft.com/office/drawing/2014/main" id="{FA6923C3-6E54-4499-8B5C-899843E4B162}"/>
                  </a:ext>
                </a:extLst>
              </p:cNvPr>
              <p:cNvSpPr txBox="1"/>
              <p:nvPr/>
            </p:nvSpPr>
            <p:spPr>
              <a:xfrm>
                <a:off x="7412675" y="1120740"/>
                <a:ext cx="412891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en-US" altLang="zh-CN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Text here</a:t>
                </a:r>
                <a:endParaRPr lang="zh-CN" altLang="en-US" sz="14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îšľíḓé">
              <a:extLst>
                <a:ext uri="{FF2B5EF4-FFF2-40B4-BE49-F238E27FC236}">
                  <a16:creationId xmlns:a16="http://schemas.microsoft.com/office/drawing/2014/main" id="{B5453C72-5EE3-465C-A4C9-434860F93A39}"/>
                </a:ext>
              </a:extLst>
            </p:cNvPr>
            <p:cNvGrpSpPr/>
            <p:nvPr/>
          </p:nvGrpSpPr>
          <p:grpSpPr>
            <a:xfrm>
              <a:off x="7412675" y="4767725"/>
              <a:ext cx="4128914" cy="1464849"/>
              <a:chOff x="7412675" y="1120740"/>
              <a:chExt cx="4128914" cy="1464849"/>
            </a:xfrm>
          </p:grpSpPr>
          <p:sp>
            <p:nvSpPr>
              <p:cNvPr id="19" name="ï$ḷïḑè">
                <a:extLst>
                  <a:ext uri="{FF2B5EF4-FFF2-40B4-BE49-F238E27FC236}">
                    <a16:creationId xmlns:a16="http://schemas.microsoft.com/office/drawing/2014/main" id="{19C4E690-ACEF-481A-B3B3-8074AD04308B}"/>
                  </a:ext>
                </a:extLst>
              </p:cNvPr>
              <p:cNvSpPr txBox="1"/>
              <p:nvPr/>
            </p:nvSpPr>
            <p:spPr>
              <a:xfrm>
                <a:off x="7412675" y="1592560"/>
                <a:ext cx="4128914" cy="99302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Supporting text here.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You can use the icon library in 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en-US" altLang="zh-CN" sz="900" dirty="0">
                    <a:cs typeface="+mn-ea"/>
                    <a:sym typeface="+mn-lt"/>
                  </a:rPr>
                  <a:t>  (www.islide.cc) to filter and replace existing icon elements with one click.</a:t>
                </a:r>
              </a:p>
            </p:txBody>
          </p:sp>
          <p:sp>
            <p:nvSpPr>
              <p:cNvPr id="20" name="isḷïḓe">
                <a:extLst>
                  <a:ext uri="{FF2B5EF4-FFF2-40B4-BE49-F238E27FC236}">
                    <a16:creationId xmlns:a16="http://schemas.microsoft.com/office/drawing/2014/main" id="{DA891A45-84CF-4165-B057-11A9B94FCFE2}"/>
                  </a:ext>
                </a:extLst>
              </p:cNvPr>
              <p:cNvSpPr txBox="1"/>
              <p:nvPr/>
            </p:nvSpPr>
            <p:spPr>
              <a:xfrm>
                <a:off x="7412675" y="1120740"/>
                <a:ext cx="4128914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en-US" altLang="zh-CN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Text here</a:t>
                </a:r>
                <a:endParaRPr lang="zh-CN" altLang="en-US" sz="14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7594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cs typeface="+mn-ea"/>
                <a:sym typeface="+mn-lt"/>
              </a:rPr>
              <a:t>01.</a:t>
            </a: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cs typeface="+mn-ea"/>
                <a:sym typeface="+mn-lt"/>
              </a:rPr>
              <a:t>品介绍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e9e0a718-45da-4f8a-ae8b-6a9c215b6b3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1029BB41-F8B4-4739-BAFE-8F253B1F9F1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11424" y="1301146"/>
            <a:ext cx="10338458" cy="4144078"/>
            <a:chOff x="911424" y="1301146"/>
            <a:chExt cx="10338458" cy="4144078"/>
          </a:xfrm>
        </p:grpSpPr>
        <p:sp>
          <p:nvSpPr>
            <p:cNvPr id="6" name="îṥḻïḍé">
              <a:extLst>
                <a:ext uri="{FF2B5EF4-FFF2-40B4-BE49-F238E27FC236}">
                  <a16:creationId xmlns:a16="http://schemas.microsoft.com/office/drawing/2014/main" id="{222585F1-53C3-4142-B55F-69118B6B4952}"/>
                </a:ext>
              </a:extLst>
            </p:cNvPr>
            <p:cNvSpPr/>
            <p:nvPr/>
          </p:nvSpPr>
          <p:spPr>
            <a:xfrm>
              <a:off x="5663952" y="3672128"/>
              <a:ext cx="504056" cy="1385955"/>
            </a:xfrm>
            <a:custGeom>
              <a:avLst/>
              <a:gdLst>
                <a:gd name="connsiteX0" fmla="*/ 252028 w 504056"/>
                <a:gd name="connsiteY0" fmla="*/ 0 h 1385955"/>
                <a:gd name="connsiteX1" fmla="*/ 257409 w 504056"/>
                <a:gd name="connsiteY1" fmla="*/ 5920 h 1385955"/>
                <a:gd name="connsiteX2" fmla="*/ 504056 w 504056"/>
                <a:gd name="connsiteY2" fmla="*/ 692977 h 1385955"/>
                <a:gd name="connsiteX3" fmla="*/ 257409 w 504056"/>
                <a:gd name="connsiteY3" fmla="*/ 1380034 h 1385955"/>
                <a:gd name="connsiteX4" fmla="*/ 252028 w 504056"/>
                <a:gd name="connsiteY4" fmla="*/ 1385955 h 1385955"/>
                <a:gd name="connsiteX5" fmla="*/ 246647 w 504056"/>
                <a:gd name="connsiteY5" fmla="*/ 1380034 h 1385955"/>
                <a:gd name="connsiteX6" fmla="*/ 0 w 504056"/>
                <a:gd name="connsiteY6" fmla="*/ 692977 h 1385955"/>
                <a:gd name="connsiteX7" fmla="*/ 246647 w 504056"/>
                <a:gd name="connsiteY7" fmla="*/ 5920 h 1385955"/>
                <a:gd name="connsiteX8" fmla="*/ 252028 w 504056"/>
                <a:gd name="connsiteY8" fmla="*/ 0 h 1385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056" h="1385955">
                  <a:moveTo>
                    <a:pt x="252028" y="0"/>
                  </a:moveTo>
                  <a:lnTo>
                    <a:pt x="257409" y="5920"/>
                  </a:lnTo>
                  <a:cubicBezTo>
                    <a:pt x="411495" y="192629"/>
                    <a:pt x="504056" y="431994"/>
                    <a:pt x="504056" y="692977"/>
                  </a:cubicBezTo>
                  <a:cubicBezTo>
                    <a:pt x="504056" y="953961"/>
                    <a:pt x="411495" y="1193326"/>
                    <a:pt x="257409" y="1380034"/>
                  </a:cubicBezTo>
                  <a:lnTo>
                    <a:pt x="252028" y="1385955"/>
                  </a:lnTo>
                  <a:lnTo>
                    <a:pt x="246647" y="1380034"/>
                  </a:lnTo>
                  <a:cubicBezTo>
                    <a:pt x="92562" y="1193326"/>
                    <a:pt x="0" y="953961"/>
                    <a:pt x="0" y="692977"/>
                  </a:cubicBezTo>
                  <a:cubicBezTo>
                    <a:pt x="0" y="431994"/>
                    <a:pt x="92562" y="192629"/>
                    <a:pt x="246647" y="5920"/>
                  </a:cubicBezTo>
                  <a:lnTo>
                    <a:pt x="252028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ï$ḻîḍé">
              <a:extLst>
                <a:ext uri="{FF2B5EF4-FFF2-40B4-BE49-F238E27FC236}">
                  <a16:creationId xmlns:a16="http://schemas.microsoft.com/office/drawing/2014/main" id="{278DA3A4-D869-4B60-AF32-1658FB98AB0F}"/>
                </a:ext>
              </a:extLst>
            </p:cNvPr>
            <p:cNvSpPr/>
            <p:nvPr/>
          </p:nvSpPr>
          <p:spPr>
            <a:xfrm>
              <a:off x="3863752" y="3284984"/>
              <a:ext cx="1908212" cy="2160240"/>
            </a:xfrm>
            <a:custGeom>
              <a:avLst/>
              <a:gdLst>
                <a:gd name="connsiteX0" fmla="*/ 1080120 w 1908212"/>
                <a:gd name="connsiteY0" fmla="*/ 0 h 2160240"/>
                <a:gd name="connsiteX1" fmla="*/ 1843880 w 1908212"/>
                <a:gd name="connsiteY1" fmla="*/ 316360 h 2160240"/>
                <a:gd name="connsiteX2" fmla="*/ 1908212 w 1908212"/>
                <a:gd name="connsiteY2" fmla="*/ 387143 h 2160240"/>
                <a:gd name="connsiteX3" fmla="*/ 1902831 w 1908212"/>
                <a:gd name="connsiteY3" fmla="*/ 393063 h 2160240"/>
                <a:gd name="connsiteX4" fmla="*/ 1656184 w 1908212"/>
                <a:gd name="connsiteY4" fmla="*/ 1080120 h 2160240"/>
                <a:gd name="connsiteX5" fmla="*/ 1902831 w 1908212"/>
                <a:gd name="connsiteY5" fmla="*/ 1767177 h 2160240"/>
                <a:gd name="connsiteX6" fmla="*/ 1908212 w 1908212"/>
                <a:gd name="connsiteY6" fmla="*/ 1773098 h 2160240"/>
                <a:gd name="connsiteX7" fmla="*/ 1843880 w 1908212"/>
                <a:gd name="connsiteY7" fmla="*/ 1843880 h 2160240"/>
                <a:gd name="connsiteX8" fmla="*/ 1080120 w 1908212"/>
                <a:gd name="connsiteY8" fmla="*/ 2160240 h 2160240"/>
                <a:gd name="connsiteX9" fmla="*/ 0 w 1908212"/>
                <a:gd name="connsiteY9" fmla="*/ 1080120 h 2160240"/>
                <a:gd name="connsiteX10" fmla="*/ 1080120 w 1908212"/>
                <a:gd name="connsiteY10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212" h="2160240">
                  <a:moveTo>
                    <a:pt x="1080120" y="0"/>
                  </a:moveTo>
                  <a:cubicBezTo>
                    <a:pt x="1378387" y="0"/>
                    <a:pt x="1648417" y="120897"/>
                    <a:pt x="1843880" y="316360"/>
                  </a:cubicBezTo>
                  <a:lnTo>
                    <a:pt x="1908212" y="387143"/>
                  </a:lnTo>
                  <a:lnTo>
                    <a:pt x="1902831" y="393063"/>
                  </a:lnTo>
                  <a:cubicBezTo>
                    <a:pt x="1748746" y="579772"/>
                    <a:pt x="1656184" y="819137"/>
                    <a:pt x="1656184" y="1080120"/>
                  </a:cubicBezTo>
                  <a:cubicBezTo>
                    <a:pt x="1656184" y="1341104"/>
                    <a:pt x="1748746" y="1580469"/>
                    <a:pt x="1902831" y="1767177"/>
                  </a:cubicBezTo>
                  <a:lnTo>
                    <a:pt x="1908212" y="1773098"/>
                  </a:lnTo>
                  <a:lnTo>
                    <a:pt x="1843880" y="1843880"/>
                  </a:lnTo>
                  <a:cubicBezTo>
                    <a:pt x="1648417" y="2039344"/>
                    <a:pt x="1378387" y="2160240"/>
                    <a:pt x="1080120" y="2160240"/>
                  </a:cubicBezTo>
                  <a:cubicBezTo>
                    <a:pt x="483586" y="2160240"/>
                    <a:pt x="0" y="1676654"/>
                    <a:pt x="0" y="1080120"/>
                  </a:cubicBezTo>
                  <a:cubicBezTo>
                    <a:pt x="0" y="483586"/>
                    <a:pt x="483586" y="0"/>
                    <a:pt x="108012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8" name="íṩ1îḓè">
              <a:extLst>
                <a:ext uri="{FF2B5EF4-FFF2-40B4-BE49-F238E27FC236}">
                  <a16:creationId xmlns:a16="http://schemas.microsoft.com/office/drawing/2014/main" id="{82C90B55-36AE-4255-886B-95F12646DFD9}"/>
                </a:ext>
              </a:extLst>
            </p:cNvPr>
            <p:cNvSpPr/>
            <p:nvPr/>
          </p:nvSpPr>
          <p:spPr>
            <a:xfrm>
              <a:off x="6059996" y="3284984"/>
              <a:ext cx="1908212" cy="2160240"/>
            </a:xfrm>
            <a:custGeom>
              <a:avLst/>
              <a:gdLst>
                <a:gd name="connsiteX0" fmla="*/ 828092 w 1908212"/>
                <a:gd name="connsiteY0" fmla="*/ 0 h 2160240"/>
                <a:gd name="connsiteX1" fmla="*/ 1908212 w 1908212"/>
                <a:gd name="connsiteY1" fmla="*/ 1080120 h 2160240"/>
                <a:gd name="connsiteX2" fmla="*/ 828092 w 1908212"/>
                <a:gd name="connsiteY2" fmla="*/ 2160240 h 2160240"/>
                <a:gd name="connsiteX3" fmla="*/ 64332 w 1908212"/>
                <a:gd name="connsiteY3" fmla="*/ 1843880 h 2160240"/>
                <a:gd name="connsiteX4" fmla="*/ 0 w 1908212"/>
                <a:gd name="connsiteY4" fmla="*/ 1773098 h 2160240"/>
                <a:gd name="connsiteX5" fmla="*/ 5381 w 1908212"/>
                <a:gd name="connsiteY5" fmla="*/ 1767177 h 2160240"/>
                <a:gd name="connsiteX6" fmla="*/ 252028 w 1908212"/>
                <a:gd name="connsiteY6" fmla="*/ 1080120 h 2160240"/>
                <a:gd name="connsiteX7" fmla="*/ 5381 w 1908212"/>
                <a:gd name="connsiteY7" fmla="*/ 393063 h 2160240"/>
                <a:gd name="connsiteX8" fmla="*/ 0 w 1908212"/>
                <a:gd name="connsiteY8" fmla="*/ 387143 h 2160240"/>
                <a:gd name="connsiteX9" fmla="*/ 64332 w 1908212"/>
                <a:gd name="connsiteY9" fmla="*/ 316360 h 2160240"/>
                <a:gd name="connsiteX10" fmla="*/ 828092 w 1908212"/>
                <a:gd name="connsiteY10" fmla="*/ 0 h 2160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908212" h="2160240">
                  <a:moveTo>
                    <a:pt x="828092" y="0"/>
                  </a:moveTo>
                  <a:cubicBezTo>
                    <a:pt x="1424626" y="0"/>
                    <a:pt x="1908212" y="483586"/>
                    <a:pt x="1908212" y="1080120"/>
                  </a:cubicBezTo>
                  <a:cubicBezTo>
                    <a:pt x="1908212" y="1676654"/>
                    <a:pt x="1424626" y="2160240"/>
                    <a:pt x="828092" y="2160240"/>
                  </a:cubicBezTo>
                  <a:cubicBezTo>
                    <a:pt x="529825" y="2160240"/>
                    <a:pt x="259795" y="2039344"/>
                    <a:pt x="64332" y="1843880"/>
                  </a:cubicBezTo>
                  <a:lnTo>
                    <a:pt x="0" y="1773098"/>
                  </a:lnTo>
                  <a:lnTo>
                    <a:pt x="5381" y="1767177"/>
                  </a:lnTo>
                  <a:cubicBezTo>
                    <a:pt x="159467" y="1580469"/>
                    <a:pt x="252028" y="1341104"/>
                    <a:pt x="252028" y="1080120"/>
                  </a:cubicBezTo>
                  <a:cubicBezTo>
                    <a:pt x="252028" y="819137"/>
                    <a:pt x="159467" y="579772"/>
                    <a:pt x="5381" y="393063"/>
                  </a:cubicBezTo>
                  <a:lnTo>
                    <a:pt x="0" y="387143"/>
                  </a:lnTo>
                  <a:lnTo>
                    <a:pt x="64332" y="316360"/>
                  </a:lnTo>
                  <a:cubicBezTo>
                    <a:pt x="259795" y="120897"/>
                    <a:pt x="529825" y="0"/>
                    <a:pt x="82809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9" name="îślîḋê">
              <a:extLst>
                <a:ext uri="{FF2B5EF4-FFF2-40B4-BE49-F238E27FC236}">
                  <a16:creationId xmlns:a16="http://schemas.microsoft.com/office/drawing/2014/main" id="{64E7C9B5-1DE1-48E7-902D-88F8913AC6BD}"/>
                </a:ext>
              </a:extLst>
            </p:cNvPr>
            <p:cNvSpPr txBox="1"/>
            <p:nvPr/>
          </p:nvSpPr>
          <p:spPr>
            <a:xfrm>
              <a:off x="1051455" y="1301146"/>
              <a:ext cx="542364" cy="451105"/>
            </a:xfrm>
            <a:prstGeom prst="rect">
              <a:avLst/>
            </a:prstGeom>
            <a:noFill/>
          </p:spPr>
          <p:txBody>
            <a:bodyPr wrap="none" lIns="117208" tIns="58604" rIns="117208" bIns="58604">
              <a:prstTxWarp prst="textPlain">
                <a:avLst/>
              </a:prstTxWarp>
              <a:normAutofit fontScale="55000" lnSpcReduction="20000"/>
            </a:bodyPr>
            <a:lstStyle/>
            <a:p>
              <a:r>
                <a:rPr lang="en-US" sz="4800">
                  <a:cs typeface="+mn-ea"/>
                  <a:sym typeface="+mn-lt"/>
                </a:rPr>
                <a:t>“</a:t>
              </a:r>
              <a:endParaRPr lang="en-US" sz="4800" dirty="0">
                <a:cs typeface="+mn-ea"/>
                <a:sym typeface="+mn-lt"/>
              </a:endParaRPr>
            </a:p>
          </p:txBody>
        </p:sp>
        <p:sp>
          <p:nvSpPr>
            <p:cNvPr id="10" name="íṩ1îdê">
              <a:extLst>
                <a:ext uri="{FF2B5EF4-FFF2-40B4-BE49-F238E27FC236}">
                  <a16:creationId xmlns:a16="http://schemas.microsoft.com/office/drawing/2014/main" id="{FE33FB64-DB23-483C-A04B-8C8DA8EECD25}"/>
                </a:ext>
              </a:extLst>
            </p:cNvPr>
            <p:cNvSpPr/>
            <p:nvPr/>
          </p:nvSpPr>
          <p:spPr>
            <a:xfrm>
              <a:off x="930627" y="1923630"/>
              <a:ext cx="5760640" cy="1195572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600" b="1" dirty="0">
                <a:cs typeface="+mn-ea"/>
                <a:sym typeface="+mn-lt"/>
              </a:endParaRPr>
            </a:p>
          </p:txBody>
        </p:sp>
        <p:sp>
          <p:nvSpPr>
            <p:cNvPr id="11" name="íṡľîḓè">
              <a:extLst>
                <a:ext uri="{FF2B5EF4-FFF2-40B4-BE49-F238E27FC236}">
                  <a16:creationId xmlns:a16="http://schemas.microsoft.com/office/drawing/2014/main" id="{A1FED671-1017-4559-AABD-1EA3425B09E8}"/>
                </a:ext>
              </a:extLst>
            </p:cNvPr>
            <p:cNvSpPr/>
            <p:nvPr/>
          </p:nvSpPr>
          <p:spPr>
            <a:xfrm>
              <a:off x="911424" y="2305248"/>
              <a:ext cx="3888431" cy="643964"/>
            </a:xfrm>
            <a:prstGeom prst="rect">
              <a:avLst/>
            </a:prstGeom>
          </p:spPr>
          <p:txBody>
            <a:bodyPr wrap="square" lIns="117208" tIns="58604" rIns="117208" bIns="58604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  <a:endParaRPr lang="zh-CN" altLang="en-US" sz="1000" dirty="0">
                <a:cs typeface="+mn-ea"/>
                <a:sym typeface="+mn-lt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63F987EE-542B-4DA4-8EF3-B85F3FA2228F}"/>
                </a:ext>
              </a:extLst>
            </p:cNvPr>
            <p:cNvCxnSpPr/>
            <p:nvPr/>
          </p:nvCxnSpPr>
          <p:spPr>
            <a:xfrm flipH="1">
              <a:off x="1051456" y="4578326"/>
              <a:ext cx="2380248" cy="0"/>
            </a:xfrm>
            <a:prstGeom prst="line">
              <a:avLst/>
            </a:prstGeom>
            <a:ln w="63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731C377C-30FC-4DF2-90BF-75FAF284C6BE}"/>
                </a:ext>
              </a:extLst>
            </p:cNvPr>
            <p:cNvCxnSpPr/>
            <p:nvPr/>
          </p:nvCxnSpPr>
          <p:spPr>
            <a:xfrm flipH="1">
              <a:off x="8406581" y="4560526"/>
              <a:ext cx="2723563" cy="0"/>
            </a:xfrm>
            <a:prstGeom prst="line">
              <a:avLst/>
            </a:prstGeom>
            <a:ln w="6350" cap="rnd">
              <a:solidFill>
                <a:schemeClr val="bg1">
                  <a:lumMod val="6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iSḻíďè">
              <a:extLst>
                <a:ext uri="{FF2B5EF4-FFF2-40B4-BE49-F238E27FC236}">
                  <a16:creationId xmlns:a16="http://schemas.microsoft.com/office/drawing/2014/main" id="{8CAD7195-438D-4381-9843-B68B7AB708EA}"/>
                </a:ext>
              </a:extLst>
            </p:cNvPr>
            <p:cNvSpPr txBox="1"/>
            <p:nvPr/>
          </p:nvSpPr>
          <p:spPr>
            <a:xfrm>
              <a:off x="1005717" y="4050769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grpSp>
          <p:nvGrpSpPr>
            <p:cNvPr id="15" name="i$ḷiḓé">
              <a:extLst>
                <a:ext uri="{FF2B5EF4-FFF2-40B4-BE49-F238E27FC236}">
                  <a16:creationId xmlns:a16="http://schemas.microsoft.com/office/drawing/2014/main" id="{4D99F413-BD64-4B33-B984-FDEF6D20AFA7}"/>
                </a:ext>
              </a:extLst>
            </p:cNvPr>
            <p:cNvGrpSpPr/>
            <p:nvPr/>
          </p:nvGrpSpPr>
          <p:grpSpPr>
            <a:xfrm>
              <a:off x="3503413" y="4036287"/>
              <a:ext cx="657634" cy="657634"/>
              <a:chOff x="8544272" y="2820469"/>
              <a:chExt cx="619662" cy="619662"/>
            </a:xfrm>
          </p:grpSpPr>
          <p:sp>
            <p:nvSpPr>
              <p:cNvPr id="22" name="ïś1ïḓe">
                <a:extLst>
                  <a:ext uri="{FF2B5EF4-FFF2-40B4-BE49-F238E27FC236}">
                    <a16:creationId xmlns:a16="http://schemas.microsoft.com/office/drawing/2014/main" id="{B814F15A-5C15-49D8-A990-08DBB151BF87}"/>
                  </a:ext>
                </a:extLst>
              </p:cNvPr>
              <p:cNvSpPr/>
              <p:nvPr/>
            </p:nvSpPr>
            <p:spPr>
              <a:xfrm>
                <a:off x="8544272" y="2820469"/>
                <a:ext cx="619662" cy="619662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íṩļiḑè">
                <a:extLst>
                  <a:ext uri="{FF2B5EF4-FFF2-40B4-BE49-F238E27FC236}">
                    <a16:creationId xmlns:a16="http://schemas.microsoft.com/office/drawing/2014/main" id="{29C5A6E9-F7D7-4F65-A7B2-2D6A323B6536}"/>
                  </a:ext>
                </a:extLst>
              </p:cNvPr>
              <p:cNvSpPr/>
              <p:nvPr/>
            </p:nvSpPr>
            <p:spPr>
              <a:xfrm>
                <a:off x="8661024" y="3010797"/>
                <a:ext cx="386158" cy="239007"/>
              </a:xfrm>
              <a:custGeom>
                <a:avLst/>
                <a:gdLst>
                  <a:gd name="connsiteX0" fmla="*/ 503767 w 608133"/>
                  <a:gd name="connsiteY0" fmla="*/ 295105 h 376396"/>
                  <a:gd name="connsiteX1" fmla="*/ 522820 w 608133"/>
                  <a:gd name="connsiteY1" fmla="*/ 314123 h 376396"/>
                  <a:gd name="connsiteX2" fmla="*/ 503767 w 608133"/>
                  <a:gd name="connsiteY2" fmla="*/ 333141 h 376396"/>
                  <a:gd name="connsiteX3" fmla="*/ 484714 w 608133"/>
                  <a:gd name="connsiteY3" fmla="*/ 314123 h 376396"/>
                  <a:gd name="connsiteX4" fmla="*/ 503767 w 608133"/>
                  <a:gd name="connsiteY4" fmla="*/ 295105 h 376396"/>
                  <a:gd name="connsiteX5" fmla="*/ 125466 w 608133"/>
                  <a:gd name="connsiteY5" fmla="*/ 295105 h 376396"/>
                  <a:gd name="connsiteX6" fmla="*/ 144519 w 608133"/>
                  <a:gd name="connsiteY6" fmla="*/ 314123 h 376396"/>
                  <a:gd name="connsiteX7" fmla="*/ 125466 w 608133"/>
                  <a:gd name="connsiteY7" fmla="*/ 333141 h 376396"/>
                  <a:gd name="connsiteX8" fmla="*/ 106413 w 608133"/>
                  <a:gd name="connsiteY8" fmla="*/ 314123 h 376396"/>
                  <a:gd name="connsiteX9" fmla="*/ 125466 w 608133"/>
                  <a:gd name="connsiteY9" fmla="*/ 295105 h 376396"/>
                  <a:gd name="connsiteX10" fmla="*/ 503707 w 608133"/>
                  <a:gd name="connsiteY10" fmla="*/ 271454 h 376396"/>
                  <a:gd name="connsiteX11" fmla="*/ 461050 w 608133"/>
                  <a:gd name="connsiteY11" fmla="*/ 314139 h 376396"/>
                  <a:gd name="connsiteX12" fmla="*/ 503707 w 608133"/>
                  <a:gd name="connsiteY12" fmla="*/ 356726 h 376396"/>
                  <a:gd name="connsiteX13" fmla="*/ 546463 w 608133"/>
                  <a:gd name="connsiteY13" fmla="*/ 314139 h 376396"/>
                  <a:gd name="connsiteX14" fmla="*/ 503707 w 608133"/>
                  <a:gd name="connsiteY14" fmla="*/ 271454 h 376396"/>
                  <a:gd name="connsiteX15" fmla="*/ 125410 w 608133"/>
                  <a:gd name="connsiteY15" fmla="*/ 271454 h 376396"/>
                  <a:gd name="connsiteX16" fmla="*/ 82753 w 608133"/>
                  <a:gd name="connsiteY16" fmla="*/ 314139 h 376396"/>
                  <a:gd name="connsiteX17" fmla="*/ 125410 w 608133"/>
                  <a:gd name="connsiteY17" fmla="*/ 356726 h 376396"/>
                  <a:gd name="connsiteX18" fmla="*/ 168165 w 608133"/>
                  <a:gd name="connsiteY18" fmla="*/ 314139 h 376396"/>
                  <a:gd name="connsiteX19" fmla="*/ 125410 w 608133"/>
                  <a:gd name="connsiteY19" fmla="*/ 271454 h 376396"/>
                  <a:gd name="connsiteX20" fmla="*/ 199035 w 608133"/>
                  <a:gd name="connsiteY20" fmla="*/ 262362 h 376396"/>
                  <a:gd name="connsiteX21" fmla="*/ 430197 w 608133"/>
                  <a:gd name="connsiteY21" fmla="*/ 262362 h 376396"/>
                  <a:gd name="connsiteX22" fmla="*/ 440046 w 608133"/>
                  <a:gd name="connsiteY22" fmla="*/ 272171 h 376396"/>
                  <a:gd name="connsiteX23" fmla="*/ 430197 w 608133"/>
                  <a:gd name="connsiteY23" fmla="*/ 281979 h 376396"/>
                  <a:gd name="connsiteX24" fmla="*/ 199035 w 608133"/>
                  <a:gd name="connsiteY24" fmla="*/ 281979 h 376396"/>
                  <a:gd name="connsiteX25" fmla="*/ 189186 w 608133"/>
                  <a:gd name="connsiteY25" fmla="*/ 272171 h 376396"/>
                  <a:gd name="connsiteX26" fmla="*/ 199035 w 608133"/>
                  <a:gd name="connsiteY26" fmla="*/ 262362 h 376396"/>
                  <a:gd name="connsiteX27" fmla="*/ 582815 w 608133"/>
                  <a:gd name="connsiteY27" fmla="*/ 194148 h 376396"/>
                  <a:gd name="connsiteX28" fmla="*/ 571485 w 608133"/>
                  <a:gd name="connsiteY28" fmla="*/ 201033 h 376396"/>
                  <a:gd name="connsiteX29" fmla="*/ 566166 w 608133"/>
                  <a:gd name="connsiteY29" fmla="*/ 210475 h 376396"/>
                  <a:gd name="connsiteX30" fmla="*/ 566166 w 608133"/>
                  <a:gd name="connsiteY30" fmla="*/ 220310 h 376396"/>
                  <a:gd name="connsiteX31" fmla="*/ 588430 w 608133"/>
                  <a:gd name="connsiteY31" fmla="*/ 220310 h 376396"/>
                  <a:gd name="connsiteX32" fmla="*/ 588430 w 608133"/>
                  <a:gd name="connsiteY32" fmla="*/ 208705 h 376396"/>
                  <a:gd name="connsiteX33" fmla="*/ 582815 w 608133"/>
                  <a:gd name="connsiteY33" fmla="*/ 194148 h 376396"/>
                  <a:gd name="connsiteX34" fmla="*/ 103751 w 608133"/>
                  <a:gd name="connsiteY34" fmla="*/ 114087 h 376396"/>
                  <a:gd name="connsiteX35" fmla="*/ 103751 w 608133"/>
                  <a:gd name="connsiteY35" fmla="*/ 114776 h 376396"/>
                  <a:gd name="connsiteX36" fmla="*/ 114984 w 608133"/>
                  <a:gd name="connsiteY36" fmla="*/ 125891 h 376396"/>
                  <a:gd name="connsiteX37" fmla="*/ 135973 w 608133"/>
                  <a:gd name="connsiteY37" fmla="*/ 125891 h 376396"/>
                  <a:gd name="connsiteX38" fmla="*/ 147108 w 608133"/>
                  <a:gd name="connsiteY38" fmla="*/ 114776 h 376396"/>
                  <a:gd name="connsiteX39" fmla="*/ 147108 w 608133"/>
                  <a:gd name="connsiteY39" fmla="*/ 114087 h 376396"/>
                  <a:gd name="connsiteX40" fmla="*/ 398001 w 608133"/>
                  <a:gd name="connsiteY40" fmla="*/ 72191 h 376396"/>
                  <a:gd name="connsiteX41" fmla="*/ 398001 w 608133"/>
                  <a:gd name="connsiteY41" fmla="*/ 136415 h 376396"/>
                  <a:gd name="connsiteX42" fmla="*/ 488339 w 608133"/>
                  <a:gd name="connsiteY42" fmla="*/ 136415 h 376396"/>
                  <a:gd name="connsiteX43" fmla="*/ 458686 w 608133"/>
                  <a:gd name="connsiteY43" fmla="*/ 72191 h 376396"/>
                  <a:gd name="connsiteX44" fmla="*/ 356624 w 608133"/>
                  <a:gd name="connsiteY44" fmla="*/ 72191 h 376396"/>
                  <a:gd name="connsiteX45" fmla="*/ 355935 w 608133"/>
                  <a:gd name="connsiteY45" fmla="*/ 72781 h 376396"/>
                  <a:gd name="connsiteX46" fmla="*/ 355935 w 608133"/>
                  <a:gd name="connsiteY46" fmla="*/ 114778 h 376396"/>
                  <a:gd name="connsiteX47" fmla="*/ 377608 w 608133"/>
                  <a:gd name="connsiteY47" fmla="*/ 136415 h 376396"/>
                  <a:gd name="connsiteX48" fmla="*/ 378298 w 608133"/>
                  <a:gd name="connsiteY48" fmla="*/ 136415 h 376396"/>
                  <a:gd name="connsiteX49" fmla="*/ 378298 w 608133"/>
                  <a:gd name="connsiteY49" fmla="*/ 72191 h 376396"/>
                  <a:gd name="connsiteX50" fmla="*/ 210451 w 608133"/>
                  <a:gd name="connsiteY50" fmla="*/ 61659 h 376396"/>
                  <a:gd name="connsiteX51" fmla="*/ 208875 w 608133"/>
                  <a:gd name="connsiteY51" fmla="*/ 63134 h 376396"/>
                  <a:gd name="connsiteX52" fmla="*/ 208875 w 608133"/>
                  <a:gd name="connsiteY52" fmla="*/ 167892 h 376396"/>
                  <a:gd name="connsiteX53" fmla="*/ 228663 w 608133"/>
                  <a:gd name="connsiteY53" fmla="*/ 167892 h 376396"/>
                  <a:gd name="connsiteX54" fmla="*/ 229156 w 608133"/>
                  <a:gd name="connsiteY54" fmla="*/ 167695 h 376396"/>
                  <a:gd name="connsiteX55" fmla="*/ 229254 w 608133"/>
                  <a:gd name="connsiteY55" fmla="*/ 167105 h 376396"/>
                  <a:gd name="connsiteX56" fmla="*/ 211927 w 608133"/>
                  <a:gd name="connsiteY56" fmla="*/ 62938 h 376396"/>
                  <a:gd name="connsiteX57" fmla="*/ 210451 w 608133"/>
                  <a:gd name="connsiteY57" fmla="*/ 61659 h 376396"/>
                  <a:gd name="connsiteX58" fmla="*/ 210352 w 608133"/>
                  <a:gd name="connsiteY58" fmla="*/ 41986 h 376396"/>
                  <a:gd name="connsiteX59" fmla="*/ 231321 w 608133"/>
                  <a:gd name="connsiteY59" fmla="*/ 59692 h 376396"/>
                  <a:gd name="connsiteX60" fmla="*/ 248747 w 608133"/>
                  <a:gd name="connsiteY60" fmla="*/ 163859 h 376396"/>
                  <a:gd name="connsiteX61" fmla="*/ 244120 w 608133"/>
                  <a:gd name="connsiteY61" fmla="*/ 180384 h 376396"/>
                  <a:gd name="connsiteX62" fmla="*/ 228663 w 608133"/>
                  <a:gd name="connsiteY62" fmla="*/ 187565 h 376396"/>
                  <a:gd name="connsiteX63" fmla="*/ 208875 w 608133"/>
                  <a:gd name="connsiteY63" fmla="*/ 187565 h 376396"/>
                  <a:gd name="connsiteX64" fmla="*/ 208875 w 608133"/>
                  <a:gd name="connsiteY64" fmla="*/ 230157 h 376396"/>
                  <a:gd name="connsiteX65" fmla="*/ 199031 w 608133"/>
                  <a:gd name="connsiteY65" fmla="*/ 239993 h 376396"/>
                  <a:gd name="connsiteX66" fmla="*/ 189186 w 608133"/>
                  <a:gd name="connsiteY66" fmla="*/ 230157 h 376396"/>
                  <a:gd name="connsiteX67" fmla="*/ 189186 w 608133"/>
                  <a:gd name="connsiteY67" fmla="*/ 63134 h 376396"/>
                  <a:gd name="connsiteX68" fmla="*/ 210352 w 608133"/>
                  <a:gd name="connsiteY68" fmla="*/ 41986 h 376396"/>
                  <a:gd name="connsiteX69" fmla="*/ 93897 w 608133"/>
                  <a:gd name="connsiteY69" fmla="*/ 41986 h 376396"/>
                  <a:gd name="connsiteX70" fmla="*/ 103751 w 608133"/>
                  <a:gd name="connsiteY70" fmla="*/ 51822 h 376396"/>
                  <a:gd name="connsiteX71" fmla="*/ 103751 w 608133"/>
                  <a:gd name="connsiteY71" fmla="*/ 94414 h 376396"/>
                  <a:gd name="connsiteX72" fmla="*/ 115576 w 608133"/>
                  <a:gd name="connsiteY72" fmla="*/ 94414 h 376396"/>
                  <a:gd name="connsiteX73" fmla="*/ 115576 w 608133"/>
                  <a:gd name="connsiteY73" fmla="*/ 51822 h 376396"/>
                  <a:gd name="connsiteX74" fmla="*/ 125430 w 608133"/>
                  <a:gd name="connsiteY74" fmla="*/ 41986 h 376396"/>
                  <a:gd name="connsiteX75" fmla="*/ 135283 w 608133"/>
                  <a:gd name="connsiteY75" fmla="*/ 51822 h 376396"/>
                  <a:gd name="connsiteX76" fmla="*/ 135283 w 608133"/>
                  <a:gd name="connsiteY76" fmla="*/ 94414 h 376396"/>
                  <a:gd name="connsiteX77" fmla="*/ 147108 w 608133"/>
                  <a:gd name="connsiteY77" fmla="*/ 94414 h 376396"/>
                  <a:gd name="connsiteX78" fmla="*/ 147108 w 608133"/>
                  <a:gd name="connsiteY78" fmla="*/ 51822 h 376396"/>
                  <a:gd name="connsiteX79" fmla="*/ 156962 w 608133"/>
                  <a:gd name="connsiteY79" fmla="*/ 41986 h 376396"/>
                  <a:gd name="connsiteX80" fmla="*/ 166816 w 608133"/>
                  <a:gd name="connsiteY80" fmla="*/ 51822 h 376396"/>
                  <a:gd name="connsiteX81" fmla="*/ 166816 w 608133"/>
                  <a:gd name="connsiteY81" fmla="*/ 114776 h 376396"/>
                  <a:gd name="connsiteX82" fmla="*/ 135973 w 608133"/>
                  <a:gd name="connsiteY82" fmla="*/ 145563 h 376396"/>
                  <a:gd name="connsiteX83" fmla="*/ 135283 w 608133"/>
                  <a:gd name="connsiteY83" fmla="*/ 145563 h 376396"/>
                  <a:gd name="connsiteX84" fmla="*/ 135283 w 608133"/>
                  <a:gd name="connsiteY84" fmla="*/ 230157 h 376396"/>
                  <a:gd name="connsiteX85" fmla="*/ 125430 w 608133"/>
                  <a:gd name="connsiteY85" fmla="*/ 239993 h 376396"/>
                  <a:gd name="connsiteX86" fmla="*/ 115576 w 608133"/>
                  <a:gd name="connsiteY86" fmla="*/ 230157 h 376396"/>
                  <a:gd name="connsiteX87" fmla="*/ 115576 w 608133"/>
                  <a:gd name="connsiteY87" fmla="*/ 145563 h 376396"/>
                  <a:gd name="connsiteX88" fmla="*/ 114984 w 608133"/>
                  <a:gd name="connsiteY88" fmla="*/ 145563 h 376396"/>
                  <a:gd name="connsiteX89" fmla="*/ 84043 w 608133"/>
                  <a:gd name="connsiteY89" fmla="*/ 114776 h 376396"/>
                  <a:gd name="connsiteX90" fmla="*/ 84043 w 608133"/>
                  <a:gd name="connsiteY90" fmla="*/ 51822 h 376396"/>
                  <a:gd name="connsiteX91" fmla="*/ 93897 w 608133"/>
                  <a:gd name="connsiteY91" fmla="*/ 41986 h 376396"/>
                  <a:gd name="connsiteX92" fmla="*/ 30835 w 608133"/>
                  <a:gd name="connsiteY92" fmla="*/ 19670 h 376396"/>
                  <a:gd name="connsiteX93" fmla="*/ 19703 w 608133"/>
                  <a:gd name="connsiteY93" fmla="*/ 30883 h 376396"/>
                  <a:gd name="connsiteX94" fmla="*/ 19703 w 608133"/>
                  <a:gd name="connsiteY94" fmla="*/ 262307 h 376396"/>
                  <a:gd name="connsiteX95" fmla="*/ 51917 w 608133"/>
                  <a:gd name="connsiteY95" fmla="*/ 262307 h 376396"/>
                  <a:gd name="connsiteX96" fmla="*/ 61769 w 608133"/>
                  <a:gd name="connsiteY96" fmla="*/ 272142 h 376396"/>
                  <a:gd name="connsiteX97" fmla="*/ 51917 w 608133"/>
                  <a:gd name="connsiteY97" fmla="*/ 281977 h 376396"/>
                  <a:gd name="connsiteX98" fmla="*/ 19703 w 608133"/>
                  <a:gd name="connsiteY98" fmla="*/ 281977 h 376396"/>
                  <a:gd name="connsiteX99" fmla="*/ 19703 w 608133"/>
                  <a:gd name="connsiteY99" fmla="*/ 293091 h 376396"/>
                  <a:gd name="connsiteX100" fmla="*/ 30835 w 608133"/>
                  <a:gd name="connsiteY100" fmla="*/ 304304 h 376396"/>
                  <a:gd name="connsiteX101" fmla="*/ 63838 w 608133"/>
                  <a:gd name="connsiteY101" fmla="*/ 304304 h 376396"/>
                  <a:gd name="connsiteX102" fmla="*/ 125410 w 608133"/>
                  <a:gd name="connsiteY102" fmla="*/ 251783 h 376396"/>
                  <a:gd name="connsiteX103" fmla="*/ 187080 w 608133"/>
                  <a:gd name="connsiteY103" fmla="*/ 304304 h 376396"/>
                  <a:gd name="connsiteX104" fmla="*/ 442135 w 608133"/>
                  <a:gd name="connsiteY104" fmla="*/ 304304 h 376396"/>
                  <a:gd name="connsiteX105" fmla="*/ 503707 w 608133"/>
                  <a:gd name="connsiteY105" fmla="*/ 251783 h 376396"/>
                  <a:gd name="connsiteX106" fmla="*/ 565378 w 608133"/>
                  <a:gd name="connsiteY106" fmla="*/ 304304 h 376396"/>
                  <a:gd name="connsiteX107" fmla="*/ 577298 w 608133"/>
                  <a:gd name="connsiteY107" fmla="*/ 304304 h 376396"/>
                  <a:gd name="connsiteX108" fmla="*/ 588430 w 608133"/>
                  <a:gd name="connsiteY108" fmla="*/ 293091 h 376396"/>
                  <a:gd name="connsiteX109" fmla="*/ 588430 w 608133"/>
                  <a:gd name="connsiteY109" fmla="*/ 281977 h 376396"/>
                  <a:gd name="connsiteX110" fmla="*/ 577298 w 608133"/>
                  <a:gd name="connsiteY110" fmla="*/ 281977 h 376396"/>
                  <a:gd name="connsiteX111" fmla="*/ 567446 w 608133"/>
                  <a:gd name="connsiteY111" fmla="*/ 272142 h 376396"/>
                  <a:gd name="connsiteX112" fmla="*/ 577298 w 608133"/>
                  <a:gd name="connsiteY112" fmla="*/ 262307 h 376396"/>
                  <a:gd name="connsiteX113" fmla="*/ 588430 w 608133"/>
                  <a:gd name="connsiteY113" fmla="*/ 262307 h 376396"/>
                  <a:gd name="connsiteX114" fmla="*/ 588430 w 608133"/>
                  <a:gd name="connsiteY114" fmla="*/ 239981 h 376396"/>
                  <a:gd name="connsiteX115" fmla="*/ 556314 w 608133"/>
                  <a:gd name="connsiteY115" fmla="*/ 239981 h 376396"/>
                  <a:gd name="connsiteX116" fmla="*/ 546463 w 608133"/>
                  <a:gd name="connsiteY116" fmla="*/ 230146 h 376396"/>
                  <a:gd name="connsiteX117" fmla="*/ 546463 w 608133"/>
                  <a:gd name="connsiteY117" fmla="*/ 210475 h 376396"/>
                  <a:gd name="connsiteX118" fmla="*/ 561240 w 608133"/>
                  <a:gd name="connsiteY118" fmla="*/ 184215 h 376396"/>
                  <a:gd name="connsiteX119" fmla="*/ 562816 w 608133"/>
                  <a:gd name="connsiteY119" fmla="*/ 183231 h 376396"/>
                  <a:gd name="connsiteX120" fmla="*/ 501638 w 608133"/>
                  <a:gd name="connsiteY120" fmla="*/ 156086 h 376396"/>
                  <a:gd name="connsiteX121" fmla="*/ 377608 w 608133"/>
                  <a:gd name="connsiteY121" fmla="*/ 156086 h 376396"/>
                  <a:gd name="connsiteX122" fmla="*/ 336232 w 608133"/>
                  <a:gd name="connsiteY122" fmla="*/ 114778 h 376396"/>
                  <a:gd name="connsiteX123" fmla="*/ 336232 w 608133"/>
                  <a:gd name="connsiteY123" fmla="*/ 72781 h 376396"/>
                  <a:gd name="connsiteX124" fmla="*/ 356624 w 608133"/>
                  <a:gd name="connsiteY124" fmla="*/ 52520 h 376396"/>
                  <a:gd name="connsiteX125" fmla="*/ 449524 w 608133"/>
                  <a:gd name="connsiteY125" fmla="*/ 52520 h 376396"/>
                  <a:gd name="connsiteX126" fmla="*/ 440165 w 608133"/>
                  <a:gd name="connsiteY126" fmla="*/ 32260 h 376396"/>
                  <a:gd name="connsiteX127" fmla="*/ 420560 w 608133"/>
                  <a:gd name="connsiteY127" fmla="*/ 19670 h 376396"/>
                  <a:gd name="connsiteX128" fmla="*/ 30835 w 608133"/>
                  <a:gd name="connsiteY128" fmla="*/ 0 h 376396"/>
                  <a:gd name="connsiteX129" fmla="*/ 420560 w 608133"/>
                  <a:gd name="connsiteY129" fmla="*/ 0 h 376396"/>
                  <a:gd name="connsiteX130" fmla="*/ 458095 w 608133"/>
                  <a:gd name="connsiteY130" fmla="*/ 23998 h 376396"/>
                  <a:gd name="connsiteX131" fmla="*/ 511096 w 608133"/>
                  <a:gd name="connsiteY131" fmla="*/ 138776 h 376396"/>
                  <a:gd name="connsiteX132" fmla="*/ 583603 w 608133"/>
                  <a:gd name="connsiteY132" fmla="*/ 170937 h 376396"/>
                  <a:gd name="connsiteX133" fmla="*/ 608133 w 608133"/>
                  <a:gd name="connsiteY133" fmla="*/ 208705 h 376396"/>
                  <a:gd name="connsiteX134" fmla="*/ 608133 w 608133"/>
                  <a:gd name="connsiteY134" fmla="*/ 293091 h 376396"/>
                  <a:gd name="connsiteX135" fmla="*/ 577298 w 608133"/>
                  <a:gd name="connsiteY135" fmla="*/ 323974 h 376396"/>
                  <a:gd name="connsiteX136" fmla="*/ 565378 w 608133"/>
                  <a:gd name="connsiteY136" fmla="*/ 323974 h 376396"/>
                  <a:gd name="connsiteX137" fmla="*/ 503707 w 608133"/>
                  <a:gd name="connsiteY137" fmla="*/ 376396 h 376396"/>
                  <a:gd name="connsiteX138" fmla="*/ 442135 w 608133"/>
                  <a:gd name="connsiteY138" fmla="*/ 323974 h 376396"/>
                  <a:gd name="connsiteX139" fmla="*/ 187080 w 608133"/>
                  <a:gd name="connsiteY139" fmla="*/ 323974 h 376396"/>
                  <a:gd name="connsiteX140" fmla="*/ 125410 w 608133"/>
                  <a:gd name="connsiteY140" fmla="*/ 376396 h 376396"/>
                  <a:gd name="connsiteX141" fmla="*/ 63838 w 608133"/>
                  <a:gd name="connsiteY141" fmla="*/ 323974 h 376396"/>
                  <a:gd name="connsiteX142" fmla="*/ 30835 w 608133"/>
                  <a:gd name="connsiteY142" fmla="*/ 323974 h 376396"/>
                  <a:gd name="connsiteX143" fmla="*/ 0 w 608133"/>
                  <a:gd name="connsiteY143" fmla="*/ 293091 h 376396"/>
                  <a:gd name="connsiteX144" fmla="*/ 0 w 608133"/>
                  <a:gd name="connsiteY144" fmla="*/ 30883 h 376396"/>
                  <a:gd name="connsiteX145" fmla="*/ 30835 w 608133"/>
                  <a:gd name="connsiteY145" fmla="*/ 0 h 3763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</a:cxnLst>
                <a:rect l="l" t="t" r="r" b="b"/>
                <a:pathLst>
                  <a:path w="608133" h="376396">
                    <a:moveTo>
                      <a:pt x="503767" y="295105"/>
                    </a:moveTo>
                    <a:cubicBezTo>
                      <a:pt x="514290" y="295105"/>
                      <a:pt x="522820" y="303620"/>
                      <a:pt x="522820" y="314123"/>
                    </a:cubicBezTo>
                    <a:cubicBezTo>
                      <a:pt x="522820" y="324626"/>
                      <a:pt x="514290" y="333141"/>
                      <a:pt x="503767" y="333141"/>
                    </a:cubicBezTo>
                    <a:cubicBezTo>
                      <a:pt x="493244" y="333141"/>
                      <a:pt x="484714" y="324626"/>
                      <a:pt x="484714" y="314123"/>
                    </a:cubicBezTo>
                    <a:cubicBezTo>
                      <a:pt x="484714" y="303620"/>
                      <a:pt x="493244" y="295105"/>
                      <a:pt x="503767" y="295105"/>
                    </a:cubicBezTo>
                    <a:close/>
                    <a:moveTo>
                      <a:pt x="125466" y="295105"/>
                    </a:moveTo>
                    <a:cubicBezTo>
                      <a:pt x="135989" y="295105"/>
                      <a:pt x="144519" y="303620"/>
                      <a:pt x="144519" y="314123"/>
                    </a:cubicBezTo>
                    <a:cubicBezTo>
                      <a:pt x="144519" y="324626"/>
                      <a:pt x="135989" y="333141"/>
                      <a:pt x="125466" y="333141"/>
                    </a:cubicBezTo>
                    <a:cubicBezTo>
                      <a:pt x="114943" y="333141"/>
                      <a:pt x="106413" y="324626"/>
                      <a:pt x="106413" y="314123"/>
                    </a:cubicBezTo>
                    <a:cubicBezTo>
                      <a:pt x="106413" y="303620"/>
                      <a:pt x="114943" y="295105"/>
                      <a:pt x="125466" y="295105"/>
                    </a:cubicBezTo>
                    <a:close/>
                    <a:moveTo>
                      <a:pt x="503707" y="271454"/>
                    </a:moveTo>
                    <a:cubicBezTo>
                      <a:pt x="480162" y="271454"/>
                      <a:pt x="461050" y="290632"/>
                      <a:pt x="461050" y="314139"/>
                    </a:cubicBezTo>
                    <a:cubicBezTo>
                      <a:pt x="461050" y="337645"/>
                      <a:pt x="480162" y="356726"/>
                      <a:pt x="503707" y="356726"/>
                    </a:cubicBezTo>
                    <a:cubicBezTo>
                      <a:pt x="527252" y="356726"/>
                      <a:pt x="546463" y="337645"/>
                      <a:pt x="546463" y="314139"/>
                    </a:cubicBezTo>
                    <a:cubicBezTo>
                      <a:pt x="546463" y="290632"/>
                      <a:pt x="527252" y="271454"/>
                      <a:pt x="503707" y="271454"/>
                    </a:cubicBezTo>
                    <a:close/>
                    <a:moveTo>
                      <a:pt x="125410" y="271454"/>
                    </a:moveTo>
                    <a:cubicBezTo>
                      <a:pt x="101864" y="271454"/>
                      <a:pt x="82753" y="290632"/>
                      <a:pt x="82753" y="314139"/>
                    </a:cubicBezTo>
                    <a:cubicBezTo>
                      <a:pt x="82753" y="337645"/>
                      <a:pt x="101864" y="356726"/>
                      <a:pt x="125410" y="356726"/>
                    </a:cubicBezTo>
                    <a:cubicBezTo>
                      <a:pt x="148955" y="356726"/>
                      <a:pt x="168165" y="337645"/>
                      <a:pt x="168165" y="314139"/>
                    </a:cubicBezTo>
                    <a:cubicBezTo>
                      <a:pt x="168165" y="290632"/>
                      <a:pt x="148955" y="271454"/>
                      <a:pt x="125410" y="271454"/>
                    </a:cubicBezTo>
                    <a:close/>
                    <a:moveTo>
                      <a:pt x="199035" y="262362"/>
                    </a:moveTo>
                    <a:lnTo>
                      <a:pt x="430197" y="262362"/>
                    </a:lnTo>
                    <a:cubicBezTo>
                      <a:pt x="435614" y="262362"/>
                      <a:pt x="440046" y="266776"/>
                      <a:pt x="440046" y="272171"/>
                    </a:cubicBezTo>
                    <a:cubicBezTo>
                      <a:pt x="440046" y="277565"/>
                      <a:pt x="435614" y="281979"/>
                      <a:pt x="430197" y="281979"/>
                    </a:cubicBezTo>
                    <a:lnTo>
                      <a:pt x="199035" y="281979"/>
                    </a:lnTo>
                    <a:cubicBezTo>
                      <a:pt x="193618" y="281979"/>
                      <a:pt x="189186" y="277565"/>
                      <a:pt x="189186" y="272171"/>
                    </a:cubicBezTo>
                    <a:cubicBezTo>
                      <a:pt x="189186" y="266776"/>
                      <a:pt x="193618" y="262362"/>
                      <a:pt x="199035" y="262362"/>
                    </a:cubicBezTo>
                    <a:close/>
                    <a:moveTo>
                      <a:pt x="582815" y="194148"/>
                    </a:moveTo>
                    <a:lnTo>
                      <a:pt x="571485" y="201033"/>
                    </a:lnTo>
                    <a:cubicBezTo>
                      <a:pt x="568234" y="203000"/>
                      <a:pt x="566166" y="206639"/>
                      <a:pt x="566166" y="210475"/>
                    </a:cubicBezTo>
                    <a:lnTo>
                      <a:pt x="566166" y="220310"/>
                    </a:lnTo>
                    <a:lnTo>
                      <a:pt x="588430" y="220310"/>
                    </a:lnTo>
                    <a:lnTo>
                      <a:pt x="588430" y="208705"/>
                    </a:lnTo>
                    <a:cubicBezTo>
                      <a:pt x="588430" y="203197"/>
                      <a:pt x="586361" y="198083"/>
                      <a:pt x="582815" y="194148"/>
                    </a:cubicBezTo>
                    <a:close/>
                    <a:moveTo>
                      <a:pt x="103751" y="114087"/>
                    </a:moveTo>
                    <a:lnTo>
                      <a:pt x="103751" y="114776"/>
                    </a:lnTo>
                    <a:cubicBezTo>
                      <a:pt x="103751" y="120874"/>
                      <a:pt x="108776" y="125891"/>
                      <a:pt x="114984" y="125891"/>
                    </a:cubicBezTo>
                    <a:lnTo>
                      <a:pt x="135973" y="125891"/>
                    </a:lnTo>
                    <a:cubicBezTo>
                      <a:pt x="142083" y="125891"/>
                      <a:pt x="147108" y="120874"/>
                      <a:pt x="147108" y="114776"/>
                    </a:cubicBezTo>
                    <a:lnTo>
                      <a:pt x="147108" y="114087"/>
                    </a:lnTo>
                    <a:close/>
                    <a:moveTo>
                      <a:pt x="398001" y="72191"/>
                    </a:moveTo>
                    <a:lnTo>
                      <a:pt x="398001" y="136415"/>
                    </a:lnTo>
                    <a:lnTo>
                      <a:pt x="488339" y="136415"/>
                    </a:lnTo>
                    <a:lnTo>
                      <a:pt x="458686" y="72191"/>
                    </a:lnTo>
                    <a:close/>
                    <a:moveTo>
                      <a:pt x="356624" y="72191"/>
                    </a:moveTo>
                    <a:cubicBezTo>
                      <a:pt x="356230" y="72191"/>
                      <a:pt x="355935" y="72486"/>
                      <a:pt x="355935" y="72781"/>
                    </a:cubicBezTo>
                    <a:lnTo>
                      <a:pt x="355935" y="114778"/>
                    </a:lnTo>
                    <a:cubicBezTo>
                      <a:pt x="355935" y="126678"/>
                      <a:pt x="365688" y="136415"/>
                      <a:pt x="377608" y="136415"/>
                    </a:cubicBezTo>
                    <a:lnTo>
                      <a:pt x="378298" y="136415"/>
                    </a:lnTo>
                    <a:lnTo>
                      <a:pt x="378298" y="72191"/>
                    </a:lnTo>
                    <a:close/>
                    <a:moveTo>
                      <a:pt x="210451" y="61659"/>
                    </a:moveTo>
                    <a:cubicBezTo>
                      <a:pt x="209565" y="61659"/>
                      <a:pt x="208875" y="62347"/>
                      <a:pt x="208875" y="63134"/>
                    </a:cubicBezTo>
                    <a:lnTo>
                      <a:pt x="208875" y="167892"/>
                    </a:lnTo>
                    <a:lnTo>
                      <a:pt x="228663" y="167892"/>
                    </a:lnTo>
                    <a:cubicBezTo>
                      <a:pt x="228762" y="167892"/>
                      <a:pt x="228959" y="167892"/>
                      <a:pt x="229156" y="167695"/>
                    </a:cubicBezTo>
                    <a:cubicBezTo>
                      <a:pt x="229352" y="167400"/>
                      <a:pt x="229254" y="167204"/>
                      <a:pt x="229254" y="167105"/>
                    </a:cubicBezTo>
                    <a:lnTo>
                      <a:pt x="211927" y="62938"/>
                    </a:lnTo>
                    <a:cubicBezTo>
                      <a:pt x="211829" y="62151"/>
                      <a:pt x="211140" y="61659"/>
                      <a:pt x="210451" y="61659"/>
                    </a:cubicBezTo>
                    <a:close/>
                    <a:moveTo>
                      <a:pt x="210352" y="41986"/>
                    </a:moveTo>
                    <a:cubicBezTo>
                      <a:pt x="220788" y="41986"/>
                      <a:pt x="229648" y="49462"/>
                      <a:pt x="231321" y="59692"/>
                    </a:cubicBezTo>
                    <a:lnTo>
                      <a:pt x="248747" y="163859"/>
                    </a:lnTo>
                    <a:cubicBezTo>
                      <a:pt x="249731" y="169761"/>
                      <a:pt x="248057" y="175761"/>
                      <a:pt x="244120" y="180384"/>
                    </a:cubicBezTo>
                    <a:cubicBezTo>
                      <a:pt x="240280" y="184909"/>
                      <a:pt x="234669" y="187565"/>
                      <a:pt x="228663" y="187565"/>
                    </a:cubicBezTo>
                    <a:lnTo>
                      <a:pt x="208875" y="187565"/>
                    </a:lnTo>
                    <a:lnTo>
                      <a:pt x="208875" y="230157"/>
                    </a:lnTo>
                    <a:cubicBezTo>
                      <a:pt x="208875" y="235665"/>
                      <a:pt x="204445" y="239993"/>
                      <a:pt x="199031" y="239993"/>
                    </a:cubicBezTo>
                    <a:cubicBezTo>
                      <a:pt x="193616" y="239993"/>
                      <a:pt x="189186" y="235665"/>
                      <a:pt x="189186" y="230157"/>
                    </a:cubicBezTo>
                    <a:lnTo>
                      <a:pt x="189186" y="63134"/>
                    </a:lnTo>
                    <a:cubicBezTo>
                      <a:pt x="189186" y="51527"/>
                      <a:pt x="198735" y="41986"/>
                      <a:pt x="210352" y="41986"/>
                    </a:cubicBezTo>
                    <a:close/>
                    <a:moveTo>
                      <a:pt x="93897" y="41986"/>
                    </a:moveTo>
                    <a:cubicBezTo>
                      <a:pt x="99415" y="41986"/>
                      <a:pt x="103751" y="46412"/>
                      <a:pt x="103751" y="51822"/>
                    </a:cubicBezTo>
                    <a:lnTo>
                      <a:pt x="103751" y="94414"/>
                    </a:lnTo>
                    <a:lnTo>
                      <a:pt x="115576" y="94414"/>
                    </a:lnTo>
                    <a:lnTo>
                      <a:pt x="115576" y="51822"/>
                    </a:lnTo>
                    <a:cubicBezTo>
                      <a:pt x="115576" y="46412"/>
                      <a:pt x="120010" y="41986"/>
                      <a:pt x="125430" y="41986"/>
                    </a:cubicBezTo>
                    <a:cubicBezTo>
                      <a:pt x="130948" y="41986"/>
                      <a:pt x="135283" y="46412"/>
                      <a:pt x="135283" y="51822"/>
                    </a:cubicBezTo>
                    <a:lnTo>
                      <a:pt x="135283" y="94414"/>
                    </a:lnTo>
                    <a:lnTo>
                      <a:pt x="147108" y="94414"/>
                    </a:lnTo>
                    <a:lnTo>
                      <a:pt x="147108" y="51822"/>
                    </a:lnTo>
                    <a:cubicBezTo>
                      <a:pt x="147108" y="46412"/>
                      <a:pt x="151542" y="41986"/>
                      <a:pt x="156962" y="41986"/>
                    </a:cubicBezTo>
                    <a:cubicBezTo>
                      <a:pt x="162480" y="41986"/>
                      <a:pt x="166816" y="46412"/>
                      <a:pt x="166816" y="51822"/>
                    </a:cubicBezTo>
                    <a:lnTo>
                      <a:pt x="166816" y="114776"/>
                    </a:lnTo>
                    <a:cubicBezTo>
                      <a:pt x="166816" y="131793"/>
                      <a:pt x="153020" y="145563"/>
                      <a:pt x="135973" y="145563"/>
                    </a:cubicBezTo>
                    <a:lnTo>
                      <a:pt x="135283" y="145563"/>
                    </a:lnTo>
                    <a:lnTo>
                      <a:pt x="135283" y="230157"/>
                    </a:lnTo>
                    <a:cubicBezTo>
                      <a:pt x="135283" y="235665"/>
                      <a:pt x="130948" y="239993"/>
                      <a:pt x="125430" y="239993"/>
                    </a:cubicBezTo>
                    <a:cubicBezTo>
                      <a:pt x="120010" y="239993"/>
                      <a:pt x="115576" y="235665"/>
                      <a:pt x="115576" y="230157"/>
                    </a:cubicBezTo>
                    <a:lnTo>
                      <a:pt x="115576" y="145563"/>
                    </a:lnTo>
                    <a:lnTo>
                      <a:pt x="114984" y="145563"/>
                    </a:lnTo>
                    <a:cubicBezTo>
                      <a:pt x="97937" y="145563"/>
                      <a:pt x="84043" y="131793"/>
                      <a:pt x="84043" y="114776"/>
                    </a:cubicBezTo>
                    <a:lnTo>
                      <a:pt x="84043" y="51822"/>
                    </a:lnTo>
                    <a:cubicBezTo>
                      <a:pt x="84043" y="46412"/>
                      <a:pt x="88477" y="41986"/>
                      <a:pt x="93897" y="41986"/>
                    </a:cubicBezTo>
                    <a:close/>
                    <a:moveTo>
                      <a:pt x="30835" y="19670"/>
                    </a:moveTo>
                    <a:cubicBezTo>
                      <a:pt x="24727" y="19670"/>
                      <a:pt x="19703" y="24686"/>
                      <a:pt x="19703" y="30883"/>
                    </a:cubicBezTo>
                    <a:lnTo>
                      <a:pt x="19703" y="262307"/>
                    </a:lnTo>
                    <a:lnTo>
                      <a:pt x="51917" y="262307"/>
                    </a:lnTo>
                    <a:cubicBezTo>
                      <a:pt x="57336" y="262307"/>
                      <a:pt x="61769" y="266733"/>
                      <a:pt x="61769" y="272142"/>
                    </a:cubicBezTo>
                    <a:cubicBezTo>
                      <a:pt x="61769" y="277552"/>
                      <a:pt x="57336" y="281977"/>
                      <a:pt x="51917" y="281977"/>
                    </a:cubicBezTo>
                    <a:lnTo>
                      <a:pt x="19703" y="281977"/>
                    </a:lnTo>
                    <a:lnTo>
                      <a:pt x="19703" y="293091"/>
                    </a:lnTo>
                    <a:cubicBezTo>
                      <a:pt x="19703" y="299288"/>
                      <a:pt x="24727" y="304304"/>
                      <a:pt x="30835" y="304304"/>
                    </a:cubicBezTo>
                    <a:lnTo>
                      <a:pt x="63838" y="304304"/>
                    </a:lnTo>
                    <a:cubicBezTo>
                      <a:pt x="68566" y="274601"/>
                      <a:pt x="94377" y="251783"/>
                      <a:pt x="125410" y="251783"/>
                    </a:cubicBezTo>
                    <a:cubicBezTo>
                      <a:pt x="156540" y="251783"/>
                      <a:pt x="182351" y="274601"/>
                      <a:pt x="187080" y="304304"/>
                    </a:cubicBezTo>
                    <a:lnTo>
                      <a:pt x="442135" y="304304"/>
                    </a:lnTo>
                    <a:cubicBezTo>
                      <a:pt x="446864" y="274601"/>
                      <a:pt x="472675" y="251783"/>
                      <a:pt x="503707" y="251783"/>
                    </a:cubicBezTo>
                    <a:cubicBezTo>
                      <a:pt x="534838" y="251783"/>
                      <a:pt x="560649" y="274601"/>
                      <a:pt x="565378" y="304304"/>
                    </a:cubicBezTo>
                    <a:lnTo>
                      <a:pt x="577298" y="304304"/>
                    </a:lnTo>
                    <a:cubicBezTo>
                      <a:pt x="583406" y="304304"/>
                      <a:pt x="588430" y="299288"/>
                      <a:pt x="588430" y="293091"/>
                    </a:cubicBezTo>
                    <a:lnTo>
                      <a:pt x="588430" y="281977"/>
                    </a:lnTo>
                    <a:lnTo>
                      <a:pt x="577298" y="281977"/>
                    </a:lnTo>
                    <a:cubicBezTo>
                      <a:pt x="571880" y="281977"/>
                      <a:pt x="567446" y="277552"/>
                      <a:pt x="567446" y="272142"/>
                    </a:cubicBezTo>
                    <a:cubicBezTo>
                      <a:pt x="567446" y="266733"/>
                      <a:pt x="571880" y="262307"/>
                      <a:pt x="577298" y="262307"/>
                    </a:cubicBezTo>
                    <a:lnTo>
                      <a:pt x="588430" y="262307"/>
                    </a:lnTo>
                    <a:lnTo>
                      <a:pt x="588430" y="239981"/>
                    </a:lnTo>
                    <a:lnTo>
                      <a:pt x="556314" y="239981"/>
                    </a:lnTo>
                    <a:cubicBezTo>
                      <a:pt x="550797" y="239981"/>
                      <a:pt x="546463" y="235653"/>
                      <a:pt x="546463" y="230146"/>
                    </a:cubicBezTo>
                    <a:lnTo>
                      <a:pt x="546463" y="210475"/>
                    </a:lnTo>
                    <a:cubicBezTo>
                      <a:pt x="546463" y="199853"/>
                      <a:pt x="552078" y="189723"/>
                      <a:pt x="561240" y="184215"/>
                    </a:cubicBezTo>
                    <a:lnTo>
                      <a:pt x="562816" y="183231"/>
                    </a:lnTo>
                    <a:lnTo>
                      <a:pt x="501638" y="156086"/>
                    </a:lnTo>
                    <a:lnTo>
                      <a:pt x="377608" y="156086"/>
                    </a:lnTo>
                    <a:cubicBezTo>
                      <a:pt x="354851" y="156086"/>
                      <a:pt x="336232" y="137596"/>
                      <a:pt x="336232" y="114778"/>
                    </a:cubicBezTo>
                    <a:lnTo>
                      <a:pt x="336232" y="72781"/>
                    </a:lnTo>
                    <a:cubicBezTo>
                      <a:pt x="336232" y="61569"/>
                      <a:pt x="345394" y="52520"/>
                      <a:pt x="356624" y="52520"/>
                    </a:cubicBezTo>
                    <a:lnTo>
                      <a:pt x="449524" y="52520"/>
                    </a:lnTo>
                    <a:lnTo>
                      <a:pt x="440165" y="32260"/>
                    </a:lnTo>
                    <a:cubicBezTo>
                      <a:pt x="436717" y="24686"/>
                      <a:pt x="428934" y="19670"/>
                      <a:pt x="420560" y="19670"/>
                    </a:cubicBezTo>
                    <a:close/>
                    <a:moveTo>
                      <a:pt x="30835" y="0"/>
                    </a:moveTo>
                    <a:lnTo>
                      <a:pt x="420560" y="0"/>
                    </a:lnTo>
                    <a:cubicBezTo>
                      <a:pt x="436618" y="0"/>
                      <a:pt x="451396" y="9442"/>
                      <a:pt x="458095" y="23998"/>
                    </a:cubicBezTo>
                    <a:lnTo>
                      <a:pt x="511096" y="138776"/>
                    </a:lnTo>
                    <a:lnTo>
                      <a:pt x="583603" y="170937"/>
                    </a:lnTo>
                    <a:cubicBezTo>
                      <a:pt x="598479" y="177527"/>
                      <a:pt x="608133" y="192378"/>
                      <a:pt x="608133" y="208705"/>
                    </a:cubicBezTo>
                    <a:lnTo>
                      <a:pt x="608133" y="293091"/>
                    </a:lnTo>
                    <a:cubicBezTo>
                      <a:pt x="608133" y="310106"/>
                      <a:pt x="594341" y="323974"/>
                      <a:pt x="577298" y="323974"/>
                    </a:cubicBezTo>
                    <a:lnTo>
                      <a:pt x="565378" y="323974"/>
                    </a:lnTo>
                    <a:cubicBezTo>
                      <a:pt x="560649" y="353677"/>
                      <a:pt x="534838" y="376396"/>
                      <a:pt x="503707" y="376396"/>
                    </a:cubicBezTo>
                    <a:cubicBezTo>
                      <a:pt x="472675" y="376396"/>
                      <a:pt x="446864" y="353677"/>
                      <a:pt x="442135" y="323974"/>
                    </a:cubicBezTo>
                    <a:lnTo>
                      <a:pt x="187080" y="323974"/>
                    </a:lnTo>
                    <a:cubicBezTo>
                      <a:pt x="182351" y="353677"/>
                      <a:pt x="156540" y="376396"/>
                      <a:pt x="125410" y="376396"/>
                    </a:cubicBezTo>
                    <a:cubicBezTo>
                      <a:pt x="94377" y="376396"/>
                      <a:pt x="68566" y="353677"/>
                      <a:pt x="63838" y="323974"/>
                    </a:cubicBezTo>
                    <a:lnTo>
                      <a:pt x="30835" y="323974"/>
                    </a:lnTo>
                    <a:cubicBezTo>
                      <a:pt x="13891" y="323974"/>
                      <a:pt x="0" y="310106"/>
                      <a:pt x="0" y="293091"/>
                    </a:cubicBezTo>
                    <a:lnTo>
                      <a:pt x="0" y="30883"/>
                    </a:lnTo>
                    <a:cubicBezTo>
                      <a:pt x="0" y="13868"/>
                      <a:pt x="13891" y="0"/>
                      <a:pt x="3083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6" name="islïḍê">
              <a:extLst>
                <a:ext uri="{FF2B5EF4-FFF2-40B4-BE49-F238E27FC236}">
                  <a16:creationId xmlns:a16="http://schemas.microsoft.com/office/drawing/2014/main" id="{3E9575D9-82BB-4C21-9497-6A99825409D8}"/>
                </a:ext>
              </a:extLst>
            </p:cNvPr>
            <p:cNvSpPr txBox="1"/>
            <p:nvPr/>
          </p:nvSpPr>
          <p:spPr>
            <a:xfrm>
              <a:off x="1005716" y="4693921"/>
              <a:ext cx="2209963" cy="57257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  <p:sp>
          <p:nvSpPr>
            <p:cNvPr id="17" name="îṡ1ide">
              <a:extLst>
                <a:ext uri="{FF2B5EF4-FFF2-40B4-BE49-F238E27FC236}">
                  <a16:creationId xmlns:a16="http://schemas.microsoft.com/office/drawing/2014/main" id="{CE060F50-F4DF-4B7A-857F-7B5B2DC196BB}"/>
                </a:ext>
              </a:extLst>
            </p:cNvPr>
            <p:cNvSpPr txBox="1"/>
            <p:nvPr/>
          </p:nvSpPr>
          <p:spPr>
            <a:xfrm>
              <a:off x="9799930" y="4050769"/>
              <a:ext cx="1415772" cy="338554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zh-CN" altLang="en-US" sz="16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grpSp>
          <p:nvGrpSpPr>
            <p:cNvPr id="18" name="isļiḓè">
              <a:extLst>
                <a:ext uri="{FF2B5EF4-FFF2-40B4-BE49-F238E27FC236}">
                  <a16:creationId xmlns:a16="http://schemas.microsoft.com/office/drawing/2014/main" id="{DDCE3626-7E35-43AD-B4F2-54FCD7E87602}"/>
                </a:ext>
              </a:extLst>
            </p:cNvPr>
            <p:cNvGrpSpPr/>
            <p:nvPr/>
          </p:nvGrpSpPr>
          <p:grpSpPr>
            <a:xfrm>
              <a:off x="7624136" y="4036287"/>
              <a:ext cx="657634" cy="657634"/>
              <a:chOff x="8544273" y="2820469"/>
              <a:chExt cx="619662" cy="619662"/>
            </a:xfrm>
          </p:grpSpPr>
          <p:sp>
            <p:nvSpPr>
              <p:cNvPr id="20" name="iŝḷîḑê">
                <a:extLst>
                  <a:ext uri="{FF2B5EF4-FFF2-40B4-BE49-F238E27FC236}">
                    <a16:creationId xmlns:a16="http://schemas.microsoft.com/office/drawing/2014/main" id="{90F4919B-7740-48D4-877D-C43A1279C942}"/>
                  </a:ext>
                </a:extLst>
              </p:cNvPr>
              <p:cNvSpPr/>
              <p:nvPr/>
            </p:nvSpPr>
            <p:spPr>
              <a:xfrm>
                <a:off x="8544273" y="2820469"/>
                <a:ext cx="619662" cy="619662"/>
              </a:xfrm>
              <a:prstGeom prst="ellipse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ísľïḑe">
                <a:extLst>
                  <a:ext uri="{FF2B5EF4-FFF2-40B4-BE49-F238E27FC236}">
                    <a16:creationId xmlns:a16="http://schemas.microsoft.com/office/drawing/2014/main" id="{2F7B5B16-DB73-4E34-8AA6-33B371BC5647}"/>
                  </a:ext>
                </a:extLst>
              </p:cNvPr>
              <p:cNvSpPr/>
              <p:nvPr/>
            </p:nvSpPr>
            <p:spPr>
              <a:xfrm>
                <a:off x="8661024" y="2946163"/>
                <a:ext cx="386158" cy="368276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9" name="ïṡḷïdé">
              <a:extLst>
                <a:ext uri="{FF2B5EF4-FFF2-40B4-BE49-F238E27FC236}">
                  <a16:creationId xmlns:a16="http://schemas.microsoft.com/office/drawing/2014/main" id="{0224614F-44E9-4CC5-B681-04BAD945E2C6}"/>
                </a:ext>
              </a:extLst>
            </p:cNvPr>
            <p:cNvSpPr txBox="1"/>
            <p:nvPr/>
          </p:nvSpPr>
          <p:spPr>
            <a:xfrm>
              <a:off x="9039919" y="4693921"/>
              <a:ext cx="2209963" cy="572579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cs typeface="+mn-ea"/>
                  <a:sym typeface="+mn-lt"/>
                </a:rPr>
                <a:t>此部分内容作为文字排版占位显示（建议使用主题字体）</a:t>
              </a:r>
              <a:endParaRPr lang="zh-CN" altLang="en-US" sz="1050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2681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cs typeface="+mn-ea"/>
                <a:sym typeface="+mn-lt"/>
              </a:rPr>
              <a:t>01.</a:t>
            </a: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cs typeface="+mn-ea"/>
                <a:sym typeface="+mn-lt"/>
              </a:rPr>
              <a:t>品介绍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296" name="49c2e74c-959f-4b6b-bf97-41a440d852a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D4B3759A-FEBC-4BEF-B6D3-B8D4D949F4B3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5554" y="1969172"/>
            <a:ext cx="10211500" cy="4888828"/>
            <a:chOff x="715554" y="1969172"/>
            <a:chExt cx="10211500" cy="4888828"/>
          </a:xfrm>
        </p:grpSpPr>
        <p:sp>
          <p:nvSpPr>
            <p:cNvPr id="297" name="îşḷîḓè"/>
            <p:cNvSpPr>
              <a:spLocks/>
            </p:cNvSpPr>
            <p:nvPr/>
          </p:nvSpPr>
          <p:spPr bwMode="auto">
            <a:xfrm>
              <a:off x="4103833" y="1984378"/>
              <a:ext cx="2052736" cy="2052736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98" name="íṡlídé"/>
            <p:cNvSpPr>
              <a:spLocks/>
            </p:cNvSpPr>
            <p:nvPr/>
          </p:nvSpPr>
          <p:spPr bwMode="auto">
            <a:xfrm>
              <a:off x="5674504" y="2013410"/>
              <a:ext cx="2052736" cy="2052736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299" name="ïšḻidé"/>
            <p:cNvSpPr>
              <a:spLocks/>
            </p:cNvSpPr>
            <p:nvPr/>
          </p:nvSpPr>
          <p:spPr bwMode="auto">
            <a:xfrm>
              <a:off x="6790967" y="3129394"/>
              <a:ext cx="1746250" cy="1746250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0" name="îṥļïḓé"/>
            <p:cNvSpPr>
              <a:spLocks/>
            </p:cNvSpPr>
            <p:nvPr/>
          </p:nvSpPr>
          <p:spPr bwMode="auto">
            <a:xfrm>
              <a:off x="3784313" y="3506789"/>
              <a:ext cx="1830388" cy="1828800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1" name="íṡľidé"/>
            <p:cNvSpPr>
              <a:spLocks/>
            </p:cNvSpPr>
            <p:nvPr/>
          </p:nvSpPr>
          <p:spPr bwMode="auto">
            <a:xfrm>
              <a:off x="4579086" y="3068398"/>
              <a:ext cx="3025592" cy="3789602"/>
            </a:xfrm>
            <a:custGeom>
              <a:avLst/>
              <a:gdLst>
                <a:gd name="T0" fmla="*/ 197 w 454"/>
                <a:gd name="T1" fmla="*/ 254 h 569"/>
                <a:gd name="T2" fmla="*/ 200 w 454"/>
                <a:gd name="T3" fmla="*/ 449 h 569"/>
                <a:gd name="T4" fmla="*/ 148 w 454"/>
                <a:gd name="T5" fmla="*/ 559 h 569"/>
                <a:gd name="T6" fmla="*/ 122 w 454"/>
                <a:gd name="T7" fmla="*/ 569 h 569"/>
                <a:gd name="T8" fmla="*/ 339 w 454"/>
                <a:gd name="T9" fmla="*/ 569 h 569"/>
                <a:gd name="T10" fmla="*/ 304 w 454"/>
                <a:gd name="T11" fmla="*/ 557 h 569"/>
                <a:gd name="T12" fmla="*/ 277 w 454"/>
                <a:gd name="T13" fmla="*/ 354 h 569"/>
                <a:gd name="T14" fmla="*/ 282 w 454"/>
                <a:gd name="T15" fmla="*/ 261 h 569"/>
                <a:gd name="T16" fmla="*/ 315 w 454"/>
                <a:gd name="T17" fmla="*/ 247 h 569"/>
                <a:gd name="T18" fmla="*/ 454 w 454"/>
                <a:gd name="T19" fmla="*/ 120 h 569"/>
                <a:gd name="T20" fmla="*/ 451 w 454"/>
                <a:gd name="T21" fmla="*/ 117 h 569"/>
                <a:gd name="T22" fmla="*/ 451 w 454"/>
                <a:gd name="T23" fmla="*/ 117 h 569"/>
                <a:gd name="T24" fmla="*/ 389 w 454"/>
                <a:gd name="T25" fmla="*/ 164 h 569"/>
                <a:gd name="T26" fmla="*/ 400 w 454"/>
                <a:gd name="T27" fmla="*/ 82 h 569"/>
                <a:gd name="T28" fmla="*/ 399 w 454"/>
                <a:gd name="T29" fmla="*/ 82 h 569"/>
                <a:gd name="T30" fmla="*/ 398 w 454"/>
                <a:gd name="T31" fmla="*/ 82 h 569"/>
                <a:gd name="T32" fmla="*/ 362 w 454"/>
                <a:gd name="T33" fmla="*/ 182 h 569"/>
                <a:gd name="T34" fmla="*/ 257 w 454"/>
                <a:gd name="T35" fmla="*/ 234 h 569"/>
                <a:gd name="T36" fmla="*/ 241 w 454"/>
                <a:gd name="T37" fmla="*/ 146 h 569"/>
                <a:gd name="T38" fmla="*/ 296 w 454"/>
                <a:gd name="T39" fmla="*/ 54 h 569"/>
                <a:gd name="T40" fmla="*/ 295 w 454"/>
                <a:gd name="T41" fmla="*/ 54 h 569"/>
                <a:gd name="T42" fmla="*/ 294 w 454"/>
                <a:gd name="T43" fmla="*/ 52 h 569"/>
                <a:gd name="T44" fmla="*/ 238 w 454"/>
                <a:gd name="T45" fmla="*/ 113 h 569"/>
                <a:gd name="T46" fmla="*/ 235 w 454"/>
                <a:gd name="T47" fmla="*/ 35 h 569"/>
                <a:gd name="T48" fmla="*/ 235 w 454"/>
                <a:gd name="T49" fmla="*/ 35 h 569"/>
                <a:gd name="T50" fmla="*/ 230 w 454"/>
                <a:gd name="T51" fmla="*/ 35 h 569"/>
                <a:gd name="T52" fmla="*/ 219 w 454"/>
                <a:gd name="T53" fmla="*/ 223 h 569"/>
                <a:gd name="T54" fmla="*/ 122 w 454"/>
                <a:gd name="T55" fmla="*/ 132 h 569"/>
                <a:gd name="T56" fmla="*/ 137 w 454"/>
                <a:gd name="T57" fmla="*/ 64 h 569"/>
                <a:gd name="T58" fmla="*/ 135 w 454"/>
                <a:gd name="T59" fmla="*/ 63 h 569"/>
                <a:gd name="T60" fmla="*/ 135 w 454"/>
                <a:gd name="T61" fmla="*/ 63 h 569"/>
                <a:gd name="T62" fmla="*/ 113 w 454"/>
                <a:gd name="T63" fmla="*/ 118 h 569"/>
                <a:gd name="T64" fmla="*/ 52 w 454"/>
                <a:gd name="T65" fmla="*/ 1 h 569"/>
                <a:gd name="T66" fmla="*/ 50 w 454"/>
                <a:gd name="T67" fmla="*/ 0 h 569"/>
                <a:gd name="T68" fmla="*/ 46 w 454"/>
                <a:gd name="T69" fmla="*/ 1 h 569"/>
                <a:gd name="T70" fmla="*/ 74 w 454"/>
                <a:gd name="T71" fmla="*/ 91 h 569"/>
                <a:gd name="T72" fmla="*/ 74 w 454"/>
                <a:gd name="T73" fmla="*/ 91 h 569"/>
                <a:gd name="T74" fmla="*/ 149 w 454"/>
                <a:gd name="T75" fmla="*/ 208 h 569"/>
                <a:gd name="T76" fmla="*/ 3 w 454"/>
                <a:gd name="T77" fmla="*/ 195 h 569"/>
                <a:gd name="T78" fmla="*/ 3 w 454"/>
                <a:gd name="T79" fmla="*/ 196 h 569"/>
                <a:gd name="T80" fmla="*/ 0 w 454"/>
                <a:gd name="T81" fmla="*/ 201 h 569"/>
                <a:gd name="T82" fmla="*/ 172 w 454"/>
                <a:gd name="T83" fmla="*/ 237 h 569"/>
                <a:gd name="T84" fmla="*/ 197 w 454"/>
                <a:gd name="T85" fmla="*/ 254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54" h="569">
                  <a:moveTo>
                    <a:pt x="197" y="254"/>
                  </a:moveTo>
                  <a:cubicBezTo>
                    <a:pt x="209" y="304"/>
                    <a:pt x="213" y="368"/>
                    <a:pt x="200" y="449"/>
                  </a:cubicBezTo>
                  <a:cubicBezTo>
                    <a:pt x="191" y="518"/>
                    <a:pt x="199" y="559"/>
                    <a:pt x="148" y="559"/>
                  </a:cubicBezTo>
                  <a:cubicBezTo>
                    <a:pt x="148" y="559"/>
                    <a:pt x="138" y="555"/>
                    <a:pt x="122" y="569"/>
                  </a:cubicBezTo>
                  <a:cubicBezTo>
                    <a:pt x="339" y="569"/>
                    <a:pt x="339" y="569"/>
                    <a:pt x="339" y="569"/>
                  </a:cubicBezTo>
                  <a:cubicBezTo>
                    <a:pt x="328" y="564"/>
                    <a:pt x="315" y="559"/>
                    <a:pt x="304" y="557"/>
                  </a:cubicBezTo>
                  <a:cubicBezTo>
                    <a:pt x="292" y="529"/>
                    <a:pt x="279" y="475"/>
                    <a:pt x="277" y="354"/>
                  </a:cubicBezTo>
                  <a:cubicBezTo>
                    <a:pt x="276" y="318"/>
                    <a:pt x="278" y="287"/>
                    <a:pt x="282" y="261"/>
                  </a:cubicBezTo>
                  <a:cubicBezTo>
                    <a:pt x="315" y="247"/>
                    <a:pt x="315" y="247"/>
                    <a:pt x="315" y="247"/>
                  </a:cubicBezTo>
                  <a:cubicBezTo>
                    <a:pt x="404" y="194"/>
                    <a:pt x="433" y="147"/>
                    <a:pt x="454" y="120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51" y="117"/>
                    <a:pt x="451" y="117"/>
                    <a:pt x="451" y="117"/>
                  </a:cubicBezTo>
                  <a:cubicBezTo>
                    <a:pt x="428" y="135"/>
                    <a:pt x="407" y="151"/>
                    <a:pt x="389" y="164"/>
                  </a:cubicBezTo>
                  <a:cubicBezTo>
                    <a:pt x="396" y="133"/>
                    <a:pt x="398" y="121"/>
                    <a:pt x="400" y="82"/>
                  </a:cubicBezTo>
                  <a:cubicBezTo>
                    <a:pt x="399" y="82"/>
                    <a:pt x="399" y="82"/>
                    <a:pt x="399" y="82"/>
                  </a:cubicBezTo>
                  <a:cubicBezTo>
                    <a:pt x="399" y="82"/>
                    <a:pt x="398" y="82"/>
                    <a:pt x="398" y="82"/>
                  </a:cubicBezTo>
                  <a:cubicBezTo>
                    <a:pt x="393" y="101"/>
                    <a:pt x="379" y="147"/>
                    <a:pt x="362" y="182"/>
                  </a:cubicBezTo>
                  <a:cubicBezTo>
                    <a:pt x="312" y="215"/>
                    <a:pt x="278" y="228"/>
                    <a:pt x="257" y="234"/>
                  </a:cubicBezTo>
                  <a:cubicBezTo>
                    <a:pt x="251" y="213"/>
                    <a:pt x="245" y="185"/>
                    <a:pt x="241" y="146"/>
                  </a:cubicBezTo>
                  <a:cubicBezTo>
                    <a:pt x="257" y="110"/>
                    <a:pt x="284" y="70"/>
                    <a:pt x="296" y="54"/>
                  </a:cubicBezTo>
                  <a:cubicBezTo>
                    <a:pt x="295" y="54"/>
                    <a:pt x="295" y="54"/>
                    <a:pt x="295" y="54"/>
                  </a:cubicBezTo>
                  <a:cubicBezTo>
                    <a:pt x="294" y="52"/>
                    <a:pt x="294" y="52"/>
                    <a:pt x="294" y="52"/>
                  </a:cubicBezTo>
                  <a:cubicBezTo>
                    <a:pt x="265" y="79"/>
                    <a:pt x="258" y="88"/>
                    <a:pt x="238" y="113"/>
                  </a:cubicBezTo>
                  <a:cubicBezTo>
                    <a:pt x="236" y="91"/>
                    <a:pt x="235" y="64"/>
                    <a:pt x="235" y="35"/>
                  </a:cubicBezTo>
                  <a:cubicBezTo>
                    <a:pt x="235" y="35"/>
                    <a:pt x="235" y="35"/>
                    <a:pt x="235" y="35"/>
                  </a:cubicBezTo>
                  <a:cubicBezTo>
                    <a:pt x="230" y="35"/>
                    <a:pt x="230" y="35"/>
                    <a:pt x="230" y="35"/>
                  </a:cubicBezTo>
                  <a:cubicBezTo>
                    <a:pt x="223" y="69"/>
                    <a:pt x="210" y="143"/>
                    <a:pt x="219" y="223"/>
                  </a:cubicBezTo>
                  <a:cubicBezTo>
                    <a:pt x="219" y="223"/>
                    <a:pt x="175" y="205"/>
                    <a:pt x="122" y="132"/>
                  </a:cubicBezTo>
                  <a:cubicBezTo>
                    <a:pt x="123" y="120"/>
                    <a:pt x="125" y="90"/>
                    <a:pt x="137" y="64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35" y="63"/>
                    <a:pt x="135" y="63"/>
                    <a:pt x="135" y="63"/>
                  </a:cubicBezTo>
                  <a:cubicBezTo>
                    <a:pt x="127" y="75"/>
                    <a:pt x="118" y="94"/>
                    <a:pt x="113" y="118"/>
                  </a:cubicBezTo>
                  <a:cubicBezTo>
                    <a:pt x="93" y="88"/>
                    <a:pt x="72" y="50"/>
                    <a:pt x="52" y="1"/>
                  </a:cubicBezTo>
                  <a:cubicBezTo>
                    <a:pt x="51" y="1"/>
                    <a:pt x="51" y="1"/>
                    <a:pt x="50" y="0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9" y="17"/>
                    <a:pt x="74" y="91"/>
                    <a:pt x="74" y="91"/>
                  </a:cubicBezTo>
                  <a:cubicBezTo>
                    <a:pt x="74" y="91"/>
                    <a:pt x="74" y="91"/>
                    <a:pt x="74" y="91"/>
                  </a:cubicBezTo>
                  <a:cubicBezTo>
                    <a:pt x="91" y="132"/>
                    <a:pt x="115" y="175"/>
                    <a:pt x="149" y="208"/>
                  </a:cubicBezTo>
                  <a:cubicBezTo>
                    <a:pt x="149" y="208"/>
                    <a:pt x="89" y="222"/>
                    <a:pt x="3" y="195"/>
                  </a:cubicBezTo>
                  <a:cubicBezTo>
                    <a:pt x="3" y="196"/>
                    <a:pt x="3" y="196"/>
                    <a:pt x="3" y="196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37" y="218"/>
                    <a:pt x="97" y="238"/>
                    <a:pt x="172" y="237"/>
                  </a:cubicBezTo>
                  <a:cubicBezTo>
                    <a:pt x="178" y="238"/>
                    <a:pt x="187" y="243"/>
                    <a:pt x="197" y="2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2" name="ïṡļîďe"/>
            <p:cNvSpPr>
              <a:spLocks/>
            </p:cNvSpPr>
            <p:nvPr/>
          </p:nvSpPr>
          <p:spPr bwMode="auto">
            <a:xfrm>
              <a:off x="6984311" y="3329447"/>
              <a:ext cx="1360339" cy="136226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3" name="ísḻîḓé"/>
            <p:cNvSpPr>
              <a:spLocks/>
            </p:cNvSpPr>
            <p:nvPr/>
          </p:nvSpPr>
          <p:spPr bwMode="auto">
            <a:xfrm>
              <a:off x="3951389" y="3682503"/>
              <a:ext cx="1497013" cy="1497013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4" name="ïş1iďè"/>
            <p:cNvSpPr>
              <a:spLocks/>
            </p:cNvSpPr>
            <p:nvPr/>
          </p:nvSpPr>
          <p:spPr bwMode="auto">
            <a:xfrm>
              <a:off x="4262428" y="2154249"/>
              <a:ext cx="1735003" cy="1733685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5" name="iṥ1íḓe"/>
            <p:cNvSpPr>
              <a:spLocks/>
            </p:cNvSpPr>
            <p:nvPr/>
          </p:nvSpPr>
          <p:spPr bwMode="auto">
            <a:xfrm>
              <a:off x="5833099" y="2183281"/>
              <a:ext cx="1735003" cy="1733685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06" name="îšlidè"/>
            <p:cNvSpPr txBox="1"/>
            <p:nvPr/>
          </p:nvSpPr>
          <p:spPr>
            <a:xfrm>
              <a:off x="4722071" y="2777075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b="1" dirty="0">
                  <a:solidFill>
                    <a:schemeClr val="bg1"/>
                  </a:solidFill>
                  <a:cs typeface="+mn-ea"/>
                  <a:sym typeface="+mn-lt"/>
                </a:rPr>
                <a:t>25%</a:t>
              </a:r>
            </a:p>
          </p:txBody>
        </p:sp>
        <p:sp>
          <p:nvSpPr>
            <p:cNvPr id="307" name="ïslîḓê"/>
            <p:cNvSpPr txBox="1"/>
            <p:nvPr/>
          </p:nvSpPr>
          <p:spPr>
            <a:xfrm>
              <a:off x="6316569" y="2759481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b="1" dirty="0">
                  <a:solidFill>
                    <a:schemeClr val="bg1"/>
                  </a:solidFill>
                  <a:cs typeface="+mn-ea"/>
                  <a:sym typeface="+mn-lt"/>
                </a:rPr>
                <a:t>25%</a:t>
              </a:r>
            </a:p>
          </p:txBody>
        </p:sp>
        <p:sp>
          <p:nvSpPr>
            <p:cNvPr id="308" name="ïsḻîḑê"/>
            <p:cNvSpPr txBox="1"/>
            <p:nvPr/>
          </p:nvSpPr>
          <p:spPr>
            <a:xfrm>
              <a:off x="4282821" y="4089399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b="1" dirty="0">
                  <a:solidFill>
                    <a:schemeClr val="bg1"/>
                  </a:solidFill>
                  <a:cs typeface="+mn-ea"/>
                  <a:sym typeface="+mn-lt"/>
                </a:rPr>
                <a:t>25%</a:t>
              </a:r>
            </a:p>
          </p:txBody>
        </p:sp>
        <p:sp>
          <p:nvSpPr>
            <p:cNvPr id="309" name="ïsḷïdê"/>
            <p:cNvSpPr txBox="1"/>
            <p:nvPr/>
          </p:nvSpPr>
          <p:spPr>
            <a:xfrm>
              <a:off x="7215563" y="3627836"/>
              <a:ext cx="90441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00" b="1" dirty="0">
                  <a:solidFill>
                    <a:schemeClr val="bg1"/>
                  </a:solidFill>
                  <a:cs typeface="+mn-ea"/>
                  <a:sym typeface="+mn-lt"/>
                </a:rPr>
                <a:t>25%</a:t>
              </a:r>
            </a:p>
          </p:txBody>
        </p:sp>
        <p:sp>
          <p:nvSpPr>
            <p:cNvPr id="310" name="îṡľïdé"/>
            <p:cNvSpPr>
              <a:spLocks/>
            </p:cNvSpPr>
            <p:nvPr/>
          </p:nvSpPr>
          <p:spPr bwMode="auto">
            <a:xfrm>
              <a:off x="6389919" y="4106245"/>
              <a:ext cx="327589" cy="328054"/>
            </a:xfrm>
            <a:prstGeom prst="ellipse">
              <a:avLst/>
            </a:prstGeom>
            <a:solidFill>
              <a:schemeClr val="accent4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1" name="íṡļîďe"/>
            <p:cNvSpPr>
              <a:spLocks/>
            </p:cNvSpPr>
            <p:nvPr/>
          </p:nvSpPr>
          <p:spPr bwMode="auto">
            <a:xfrm>
              <a:off x="5625888" y="3891832"/>
              <a:ext cx="479357" cy="480037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2" name="ïśḻîḑé"/>
            <p:cNvSpPr>
              <a:spLocks/>
            </p:cNvSpPr>
            <p:nvPr/>
          </p:nvSpPr>
          <p:spPr bwMode="auto">
            <a:xfrm>
              <a:off x="6529155" y="4721911"/>
              <a:ext cx="310598" cy="31103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3" name="íSliḋê"/>
            <p:cNvSpPr>
              <a:spLocks/>
            </p:cNvSpPr>
            <p:nvPr/>
          </p:nvSpPr>
          <p:spPr bwMode="auto">
            <a:xfrm>
              <a:off x="7600539" y="2798666"/>
              <a:ext cx="479357" cy="480037"/>
            </a:xfrm>
            <a:prstGeom prst="ellipse">
              <a:avLst/>
            </a:prstGeom>
            <a:solidFill>
              <a:schemeClr val="accent4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4" name="îśḻiḑé"/>
            <p:cNvSpPr>
              <a:spLocks/>
            </p:cNvSpPr>
            <p:nvPr/>
          </p:nvSpPr>
          <p:spPr bwMode="auto">
            <a:xfrm>
              <a:off x="5564842" y="4740400"/>
              <a:ext cx="327589" cy="328054"/>
            </a:xfrm>
            <a:prstGeom prst="ellipse">
              <a:avLst/>
            </a:prstGeom>
            <a:solidFill>
              <a:schemeClr val="accent3">
                <a:lumMod val="60000"/>
                <a:lumOff val="40000"/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5" name="íṧḻíḍê"/>
            <p:cNvSpPr>
              <a:spLocks/>
            </p:cNvSpPr>
            <p:nvPr/>
          </p:nvSpPr>
          <p:spPr bwMode="auto">
            <a:xfrm>
              <a:off x="3872957" y="3309162"/>
              <a:ext cx="479357" cy="480037"/>
            </a:xfrm>
            <a:prstGeom prst="ellipse">
              <a:avLst/>
            </a:prstGeom>
            <a:solidFill>
              <a:schemeClr val="accent1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6" name="ïs1îḋè"/>
            <p:cNvSpPr>
              <a:spLocks/>
            </p:cNvSpPr>
            <p:nvPr/>
          </p:nvSpPr>
          <p:spPr bwMode="auto">
            <a:xfrm>
              <a:off x="6934912" y="4591096"/>
              <a:ext cx="479357" cy="480037"/>
            </a:xfrm>
            <a:prstGeom prst="ellipse">
              <a:avLst/>
            </a:prstGeom>
            <a:solidFill>
              <a:schemeClr val="accent2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sp>
          <p:nvSpPr>
            <p:cNvPr id="317" name="i$1ïḓè"/>
            <p:cNvSpPr>
              <a:spLocks/>
            </p:cNvSpPr>
            <p:nvPr/>
          </p:nvSpPr>
          <p:spPr bwMode="auto">
            <a:xfrm>
              <a:off x="5265651" y="4805981"/>
              <a:ext cx="479357" cy="480037"/>
            </a:xfrm>
            <a:prstGeom prst="ellipse">
              <a:avLst/>
            </a:prstGeom>
            <a:solidFill>
              <a:schemeClr val="accent3">
                <a:alpha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cs typeface="+mn-ea"/>
                <a:sym typeface="+mn-lt"/>
              </a:endParaRPr>
            </a:p>
          </p:txBody>
        </p:sp>
        <p:grpSp>
          <p:nvGrpSpPr>
            <p:cNvPr id="318" name="î$ḻïḓe"/>
            <p:cNvGrpSpPr/>
            <p:nvPr/>
          </p:nvGrpSpPr>
          <p:grpSpPr>
            <a:xfrm rot="10800000" flipH="1">
              <a:off x="3080275" y="4539366"/>
              <a:ext cx="1163703" cy="301378"/>
              <a:chOff x="3000375" y="4042161"/>
              <a:chExt cx="1163703" cy="301378"/>
            </a:xfrm>
          </p:grpSpPr>
          <p:cxnSp>
            <p:nvCxnSpPr>
              <p:cNvPr id="336" name="直接连接符 335"/>
              <p:cNvCxnSpPr/>
              <p:nvPr/>
            </p:nvCxnSpPr>
            <p:spPr>
              <a:xfrm rot="10800000">
                <a:off x="3862700" y="4042161"/>
                <a:ext cx="301378" cy="301378"/>
              </a:xfrm>
              <a:prstGeom prst="line">
                <a:avLst/>
              </a:prstGeom>
              <a:ln w="22225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7" name="直接箭头连接符 336"/>
              <p:cNvCxnSpPr/>
              <p:nvPr/>
            </p:nvCxnSpPr>
            <p:spPr>
              <a:xfrm flipH="1">
                <a:off x="3000375" y="4050707"/>
                <a:ext cx="870870" cy="0"/>
              </a:xfrm>
              <a:prstGeom prst="straightConnector1">
                <a:avLst/>
              </a:prstGeom>
              <a:ln w="22225">
                <a:solidFill>
                  <a:schemeClr val="accent3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9" name="íṧļiḑé"/>
            <p:cNvGrpSpPr/>
            <p:nvPr/>
          </p:nvGrpSpPr>
          <p:grpSpPr>
            <a:xfrm rot="10800000">
              <a:off x="7808863" y="4656495"/>
              <a:ext cx="1060669" cy="389504"/>
              <a:chOff x="3281762" y="4042161"/>
              <a:chExt cx="1060669" cy="389504"/>
            </a:xfrm>
          </p:grpSpPr>
          <p:cxnSp>
            <p:nvCxnSpPr>
              <p:cNvPr id="334" name="直接连接符 333"/>
              <p:cNvCxnSpPr>
                <a:stCxn id="302" idx="4"/>
              </p:cNvCxnSpPr>
              <p:nvPr/>
            </p:nvCxnSpPr>
            <p:spPr>
              <a:xfrm rot="10800000">
                <a:off x="3862700" y="4042161"/>
                <a:ext cx="479731" cy="389504"/>
              </a:xfrm>
              <a:prstGeom prst="line">
                <a:avLst/>
              </a:prstGeom>
              <a:ln w="222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直接箭头连接符 334"/>
              <p:cNvCxnSpPr/>
              <p:nvPr/>
            </p:nvCxnSpPr>
            <p:spPr>
              <a:xfrm rot="10800000">
                <a:off x="3281762" y="4050707"/>
                <a:ext cx="589483" cy="0"/>
              </a:xfrm>
              <a:prstGeom prst="straightConnector1">
                <a:avLst/>
              </a:prstGeom>
              <a:ln w="22225">
                <a:solidFill>
                  <a:schemeClr val="accent2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0" name="iṥľiďê"/>
            <p:cNvGrpSpPr/>
            <p:nvPr/>
          </p:nvGrpSpPr>
          <p:grpSpPr>
            <a:xfrm>
              <a:off x="3349904" y="2212407"/>
              <a:ext cx="1058821" cy="427857"/>
              <a:chOff x="2894176" y="3704601"/>
              <a:chExt cx="1058821" cy="427857"/>
            </a:xfrm>
          </p:grpSpPr>
          <p:cxnSp>
            <p:nvCxnSpPr>
              <p:cNvPr id="332" name="直接连接符 331"/>
              <p:cNvCxnSpPr/>
              <p:nvPr/>
            </p:nvCxnSpPr>
            <p:spPr>
              <a:xfrm flipH="1" flipV="1">
                <a:off x="3525140" y="3704601"/>
                <a:ext cx="427857" cy="427857"/>
              </a:xfrm>
              <a:prstGeom prst="line">
                <a:avLst/>
              </a:prstGeom>
              <a:ln w="222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直接箭头连接符 332"/>
              <p:cNvCxnSpPr/>
              <p:nvPr/>
            </p:nvCxnSpPr>
            <p:spPr>
              <a:xfrm flipH="1">
                <a:off x="2894176" y="3704601"/>
                <a:ext cx="630964" cy="0"/>
              </a:xfrm>
              <a:prstGeom prst="straightConnector1">
                <a:avLst/>
              </a:prstGeom>
              <a:ln w="22225">
                <a:solidFill>
                  <a:schemeClr val="accent1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1" name="íslíḓe"/>
            <p:cNvGrpSpPr/>
            <p:nvPr/>
          </p:nvGrpSpPr>
          <p:grpSpPr>
            <a:xfrm flipH="1">
              <a:off x="7457999" y="2218284"/>
              <a:ext cx="1305001" cy="332242"/>
              <a:chOff x="2410191" y="3562411"/>
              <a:chExt cx="1305001" cy="332242"/>
            </a:xfrm>
          </p:grpSpPr>
          <p:cxnSp>
            <p:nvCxnSpPr>
              <p:cNvPr id="330" name="直接连接符 329"/>
              <p:cNvCxnSpPr/>
              <p:nvPr/>
            </p:nvCxnSpPr>
            <p:spPr>
              <a:xfrm flipH="1" flipV="1">
                <a:off x="3391258" y="3570719"/>
                <a:ext cx="323934" cy="323934"/>
              </a:xfrm>
              <a:prstGeom prst="line">
                <a:avLst/>
              </a:prstGeom>
              <a:ln w="2222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1" name="直接箭头连接符 330"/>
              <p:cNvCxnSpPr/>
              <p:nvPr/>
            </p:nvCxnSpPr>
            <p:spPr>
              <a:xfrm flipH="1">
                <a:off x="2410191" y="3562411"/>
                <a:ext cx="1002430" cy="0"/>
              </a:xfrm>
              <a:prstGeom prst="straightConnector1">
                <a:avLst/>
              </a:prstGeom>
              <a:ln w="22225">
                <a:solidFill>
                  <a:schemeClr val="accent4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2" name="iśļiḍê"/>
            <p:cNvSpPr txBox="1"/>
            <p:nvPr/>
          </p:nvSpPr>
          <p:spPr>
            <a:xfrm>
              <a:off x="8869532" y="2024860"/>
              <a:ext cx="128977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4"/>
                </a:solidFill>
                <a:cs typeface="+mn-ea"/>
                <a:sym typeface="+mn-lt"/>
              </a:endParaRPr>
            </a:p>
          </p:txBody>
        </p:sp>
        <p:sp>
          <p:nvSpPr>
            <p:cNvPr id="323" name="îṩ1îḍê"/>
            <p:cNvSpPr/>
            <p:nvPr/>
          </p:nvSpPr>
          <p:spPr>
            <a:xfrm>
              <a:off x="8869532" y="2340420"/>
              <a:ext cx="1871832" cy="5266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  <a:endParaRPr lang="id-ID" sz="1000" dirty="0">
                <a:cs typeface="+mn-ea"/>
                <a:sym typeface="+mn-lt"/>
              </a:endParaRPr>
            </a:p>
          </p:txBody>
        </p:sp>
        <p:sp>
          <p:nvSpPr>
            <p:cNvPr id="324" name="îśḷïḍe"/>
            <p:cNvSpPr txBox="1"/>
            <p:nvPr/>
          </p:nvSpPr>
          <p:spPr>
            <a:xfrm>
              <a:off x="1385393" y="1969172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325" name="iṥḻiḑè"/>
            <p:cNvSpPr/>
            <p:nvPr/>
          </p:nvSpPr>
          <p:spPr>
            <a:xfrm>
              <a:off x="715554" y="2284732"/>
              <a:ext cx="1931723" cy="5266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  <a:endParaRPr lang="id-ID" sz="1000" dirty="0">
                <a:cs typeface="+mn-ea"/>
                <a:sym typeface="+mn-lt"/>
              </a:endParaRPr>
            </a:p>
          </p:txBody>
        </p:sp>
        <p:sp>
          <p:nvSpPr>
            <p:cNvPr id="326" name="îṧḷïdê"/>
            <p:cNvSpPr txBox="1"/>
            <p:nvPr/>
          </p:nvSpPr>
          <p:spPr>
            <a:xfrm>
              <a:off x="1388179" y="4523337"/>
              <a:ext cx="127445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4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3"/>
                </a:solidFill>
                <a:cs typeface="+mn-ea"/>
                <a:sym typeface="+mn-lt"/>
              </a:endParaRPr>
            </a:p>
          </p:txBody>
        </p:sp>
        <p:sp>
          <p:nvSpPr>
            <p:cNvPr id="327" name="îṥľîdè"/>
            <p:cNvSpPr/>
            <p:nvPr/>
          </p:nvSpPr>
          <p:spPr>
            <a:xfrm>
              <a:off x="777446" y="4838897"/>
              <a:ext cx="1885183" cy="5266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  <a:endParaRPr lang="id-ID" sz="1000" dirty="0">
                <a:cs typeface="+mn-ea"/>
                <a:sym typeface="+mn-lt"/>
              </a:endParaRPr>
            </a:p>
          </p:txBody>
        </p:sp>
        <p:sp>
          <p:nvSpPr>
            <p:cNvPr id="328" name="islïďê"/>
            <p:cNvSpPr txBox="1"/>
            <p:nvPr/>
          </p:nvSpPr>
          <p:spPr>
            <a:xfrm>
              <a:off x="8948756" y="4612619"/>
              <a:ext cx="126188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  <a:endParaRPr lang="id-ID" sz="1400" b="1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329" name="îśḷiďê"/>
            <p:cNvSpPr/>
            <p:nvPr/>
          </p:nvSpPr>
          <p:spPr>
            <a:xfrm>
              <a:off x="8948755" y="4939927"/>
              <a:ext cx="1978299" cy="5266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此部分内容作为文字排版占位显示（建议使用主题字体）。</a:t>
              </a:r>
              <a:endParaRPr lang="id-ID" sz="1000" dirty="0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152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cs typeface="+mn-ea"/>
                <a:sym typeface="+mn-lt"/>
              </a:rPr>
              <a:t>01.</a:t>
            </a: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cs typeface="+mn-ea"/>
                <a:sym typeface="+mn-lt"/>
              </a:rPr>
              <a:t>品介绍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2b0f4d6d-2ca4-4759-ae42-2ed1ced7398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14410" y="1174699"/>
            <a:ext cx="10989868" cy="4927239"/>
            <a:chOff x="614410" y="1174699"/>
            <a:chExt cx="10989868" cy="4927239"/>
          </a:xfrm>
        </p:grpSpPr>
        <p:grpSp>
          <p:nvGrpSpPr>
            <p:cNvPr id="6" name="ïs1ïḑe">
              <a:extLst>
                <a:ext uri="{FF2B5EF4-FFF2-40B4-BE49-F238E27FC236}">
                  <a16:creationId xmlns:a16="http://schemas.microsoft.com/office/drawing/2014/main" id="{DECACA52-4F29-4B07-AB1F-0DED4700B6D0}"/>
                </a:ext>
              </a:extLst>
            </p:cNvPr>
            <p:cNvGrpSpPr/>
            <p:nvPr/>
          </p:nvGrpSpPr>
          <p:grpSpPr>
            <a:xfrm>
              <a:off x="1267482" y="2186787"/>
              <a:ext cx="889769" cy="889769"/>
              <a:chOff x="858142" y="1983923"/>
              <a:chExt cx="504056" cy="504056"/>
            </a:xfrm>
          </p:grpSpPr>
          <p:sp>
            <p:nvSpPr>
              <p:cNvPr id="48" name="íṣľîdè">
                <a:extLst>
                  <a:ext uri="{FF2B5EF4-FFF2-40B4-BE49-F238E27FC236}">
                    <a16:creationId xmlns:a16="http://schemas.microsoft.com/office/drawing/2014/main" id="{5CA380AA-0AC4-4890-A478-CB1E3EE914D8}"/>
                  </a:ext>
                </a:extLst>
              </p:cNvPr>
              <p:cNvSpPr/>
              <p:nvPr/>
            </p:nvSpPr>
            <p:spPr>
              <a:xfrm>
                <a:off x="858142" y="1983923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íṩľíḋe">
                <a:extLst>
                  <a:ext uri="{FF2B5EF4-FFF2-40B4-BE49-F238E27FC236}">
                    <a16:creationId xmlns:a16="http://schemas.microsoft.com/office/drawing/2014/main" id="{4D36AB8D-0D7E-492B-B474-92249B0316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65" y="2117212"/>
                <a:ext cx="249009" cy="237477"/>
              </a:xfrm>
              <a:custGeom>
                <a:avLst/>
                <a:gdLst>
                  <a:gd name="connsiteX0" fmla="*/ 315778 w 607639"/>
                  <a:gd name="connsiteY0" fmla="*/ 173080 h 579502"/>
                  <a:gd name="connsiteX1" fmla="*/ 315778 w 607639"/>
                  <a:gd name="connsiteY1" fmla="*/ 266058 h 579502"/>
                  <a:gd name="connsiteX2" fmla="*/ 303493 w 607639"/>
                  <a:gd name="connsiteY2" fmla="*/ 278325 h 579502"/>
                  <a:gd name="connsiteX3" fmla="*/ 210375 w 607639"/>
                  <a:gd name="connsiteY3" fmla="*/ 278325 h 579502"/>
                  <a:gd name="connsiteX4" fmla="*/ 303493 w 607639"/>
                  <a:gd name="connsiteY4" fmla="*/ 359925 h 579502"/>
                  <a:gd name="connsiteX5" fmla="*/ 397500 w 607639"/>
                  <a:gd name="connsiteY5" fmla="*/ 266058 h 579502"/>
                  <a:gd name="connsiteX6" fmla="*/ 315778 w 607639"/>
                  <a:gd name="connsiteY6" fmla="*/ 173080 h 579502"/>
                  <a:gd name="connsiteX7" fmla="*/ 249814 w 607639"/>
                  <a:gd name="connsiteY7" fmla="*/ 160816 h 579502"/>
                  <a:gd name="connsiteX8" fmla="*/ 198110 w 607639"/>
                  <a:gd name="connsiteY8" fmla="*/ 212449 h 579502"/>
                  <a:gd name="connsiteX9" fmla="*/ 249814 w 607639"/>
                  <a:gd name="connsiteY9" fmla="*/ 212449 h 579502"/>
                  <a:gd name="connsiteX10" fmla="*/ 303493 w 607639"/>
                  <a:gd name="connsiteY10" fmla="*/ 147835 h 579502"/>
                  <a:gd name="connsiteX11" fmla="*/ 421981 w 607639"/>
                  <a:gd name="connsiteY11" fmla="*/ 266058 h 579502"/>
                  <a:gd name="connsiteX12" fmla="*/ 303493 w 607639"/>
                  <a:gd name="connsiteY12" fmla="*/ 384370 h 579502"/>
                  <a:gd name="connsiteX13" fmla="*/ 185093 w 607639"/>
                  <a:gd name="connsiteY13" fmla="*/ 266058 h 579502"/>
                  <a:gd name="connsiteX14" fmla="*/ 197289 w 607639"/>
                  <a:gd name="connsiteY14" fmla="*/ 253880 h 579502"/>
                  <a:gd name="connsiteX15" fmla="*/ 291297 w 607639"/>
                  <a:gd name="connsiteY15" fmla="*/ 253880 h 579502"/>
                  <a:gd name="connsiteX16" fmla="*/ 291297 w 607639"/>
                  <a:gd name="connsiteY16" fmla="*/ 160013 h 579502"/>
                  <a:gd name="connsiteX17" fmla="*/ 303493 w 607639"/>
                  <a:gd name="connsiteY17" fmla="*/ 147835 h 579502"/>
                  <a:gd name="connsiteX18" fmla="*/ 262095 w 607639"/>
                  <a:gd name="connsiteY18" fmla="*/ 135133 h 579502"/>
                  <a:gd name="connsiteX19" fmla="*/ 274287 w 607639"/>
                  <a:gd name="connsiteY19" fmla="*/ 147397 h 579502"/>
                  <a:gd name="connsiteX20" fmla="*/ 274287 w 607639"/>
                  <a:gd name="connsiteY20" fmla="*/ 224713 h 579502"/>
                  <a:gd name="connsiteX21" fmla="*/ 262095 w 607639"/>
                  <a:gd name="connsiteY21" fmla="*/ 236888 h 579502"/>
                  <a:gd name="connsiteX22" fmla="*/ 184672 w 607639"/>
                  <a:gd name="connsiteY22" fmla="*/ 236888 h 579502"/>
                  <a:gd name="connsiteX23" fmla="*/ 172391 w 607639"/>
                  <a:gd name="connsiteY23" fmla="*/ 224713 h 579502"/>
                  <a:gd name="connsiteX24" fmla="*/ 262095 w 607639"/>
                  <a:gd name="connsiteY24" fmla="*/ 135133 h 579502"/>
                  <a:gd name="connsiteX25" fmla="*/ 58120 w 607639"/>
                  <a:gd name="connsiteY25" fmla="*/ 108514 h 579502"/>
                  <a:gd name="connsiteX26" fmla="*/ 58120 w 607639"/>
                  <a:gd name="connsiteY26" fmla="*/ 413970 h 579502"/>
                  <a:gd name="connsiteX27" fmla="*/ 549430 w 607639"/>
                  <a:gd name="connsiteY27" fmla="*/ 413970 h 579502"/>
                  <a:gd name="connsiteX28" fmla="*/ 549430 w 607639"/>
                  <a:gd name="connsiteY28" fmla="*/ 108514 h 579502"/>
                  <a:gd name="connsiteX29" fmla="*/ 27236 w 607639"/>
                  <a:gd name="connsiteY29" fmla="*/ 56079 h 579502"/>
                  <a:gd name="connsiteX30" fmla="*/ 27236 w 607639"/>
                  <a:gd name="connsiteY30" fmla="*/ 81319 h 579502"/>
                  <a:gd name="connsiteX31" fmla="*/ 580403 w 607639"/>
                  <a:gd name="connsiteY31" fmla="*/ 81319 h 579502"/>
                  <a:gd name="connsiteX32" fmla="*/ 580403 w 607639"/>
                  <a:gd name="connsiteY32" fmla="*/ 56079 h 579502"/>
                  <a:gd name="connsiteX33" fmla="*/ 303775 w 607639"/>
                  <a:gd name="connsiteY33" fmla="*/ 0 h 579502"/>
                  <a:gd name="connsiteX34" fmla="*/ 317393 w 607639"/>
                  <a:gd name="connsiteY34" fmla="*/ 13597 h 579502"/>
                  <a:gd name="connsiteX35" fmla="*/ 317393 w 607639"/>
                  <a:gd name="connsiteY35" fmla="*/ 28884 h 579502"/>
                  <a:gd name="connsiteX36" fmla="*/ 580403 w 607639"/>
                  <a:gd name="connsiteY36" fmla="*/ 28884 h 579502"/>
                  <a:gd name="connsiteX37" fmla="*/ 607639 w 607639"/>
                  <a:gd name="connsiteY37" fmla="*/ 56079 h 579502"/>
                  <a:gd name="connsiteX38" fmla="*/ 607639 w 607639"/>
                  <a:gd name="connsiteY38" fmla="*/ 81319 h 579502"/>
                  <a:gd name="connsiteX39" fmla="*/ 580403 w 607639"/>
                  <a:gd name="connsiteY39" fmla="*/ 108514 h 579502"/>
                  <a:gd name="connsiteX40" fmla="*/ 576665 w 607639"/>
                  <a:gd name="connsiteY40" fmla="*/ 108514 h 579502"/>
                  <a:gd name="connsiteX41" fmla="*/ 576665 w 607639"/>
                  <a:gd name="connsiteY41" fmla="*/ 413970 h 579502"/>
                  <a:gd name="connsiteX42" fmla="*/ 549430 w 607639"/>
                  <a:gd name="connsiteY42" fmla="*/ 441165 h 579502"/>
                  <a:gd name="connsiteX43" fmla="*/ 317393 w 607639"/>
                  <a:gd name="connsiteY43" fmla="*/ 441165 h 579502"/>
                  <a:gd name="connsiteX44" fmla="*/ 317393 w 607639"/>
                  <a:gd name="connsiteY44" fmla="*/ 481069 h 579502"/>
                  <a:gd name="connsiteX45" fmla="*/ 418236 w 607639"/>
                  <a:gd name="connsiteY45" fmla="*/ 554923 h 579502"/>
                  <a:gd name="connsiteX46" fmla="*/ 421173 w 607639"/>
                  <a:gd name="connsiteY46" fmla="*/ 573942 h 579502"/>
                  <a:gd name="connsiteX47" fmla="*/ 410225 w 607639"/>
                  <a:gd name="connsiteY47" fmla="*/ 579452 h 579502"/>
                  <a:gd name="connsiteX48" fmla="*/ 402215 w 607639"/>
                  <a:gd name="connsiteY48" fmla="*/ 576874 h 579502"/>
                  <a:gd name="connsiteX49" fmla="*/ 317393 w 607639"/>
                  <a:gd name="connsiteY49" fmla="*/ 514752 h 579502"/>
                  <a:gd name="connsiteX50" fmla="*/ 317393 w 607639"/>
                  <a:gd name="connsiteY50" fmla="*/ 565854 h 579502"/>
                  <a:gd name="connsiteX51" fmla="*/ 303775 w 607639"/>
                  <a:gd name="connsiteY51" fmla="*/ 579452 h 579502"/>
                  <a:gd name="connsiteX52" fmla="*/ 290157 w 607639"/>
                  <a:gd name="connsiteY52" fmla="*/ 565854 h 579502"/>
                  <a:gd name="connsiteX53" fmla="*/ 290157 w 607639"/>
                  <a:gd name="connsiteY53" fmla="*/ 514752 h 579502"/>
                  <a:gd name="connsiteX54" fmla="*/ 205424 w 607639"/>
                  <a:gd name="connsiteY54" fmla="*/ 576874 h 579502"/>
                  <a:gd name="connsiteX55" fmla="*/ 186377 w 607639"/>
                  <a:gd name="connsiteY55" fmla="*/ 573942 h 579502"/>
                  <a:gd name="connsiteX56" fmla="*/ 189314 w 607639"/>
                  <a:gd name="connsiteY56" fmla="*/ 554923 h 579502"/>
                  <a:gd name="connsiteX57" fmla="*/ 290157 w 607639"/>
                  <a:gd name="connsiteY57" fmla="*/ 481069 h 579502"/>
                  <a:gd name="connsiteX58" fmla="*/ 290157 w 607639"/>
                  <a:gd name="connsiteY58" fmla="*/ 441165 h 579502"/>
                  <a:gd name="connsiteX59" fmla="*/ 58120 w 607639"/>
                  <a:gd name="connsiteY59" fmla="*/ 441165 h 579502"/>
                  <a:gd name="connsiteX60" fmla="*/ 30885 w 607639"/>
                  <a:gd name="connsiteY60" fmla="*/ 413970 h 579502"/>
                  <a:gd name="connsiteX61" fmla="*/ 30885 w 607639"/>
                  <a:gd name="connsiteY61" fmla="*/ 108514 h 579502"/>
                  <a:gd name="connsiteX62" fmla="*/ 27236 w 607639"/>
                  <a:gd name="connsiteY62" fmla="*/ 108514 h 579502"/>
                  <a:gd name="connsiteX63" fmla="*/ 0 w 607639"/>
                  <a:gd name="connsiteY63" fmla="*/ 81319 h 579502"/>
                  <a:gd name="connsiteX64" fmla="*/ 0 w 607639"/>
                  <a:gd name="connsiteY64" fmla="*/ 56079 h 579502"/>
                  <a:gd name="connsiteX65" fmla="*/ 27236 w 607639"/>
                  <a:gd name="connsiteY65" fmla="*/ 28884 h 579502"/>
                  <a:gd name="connsiteX66" fmla="*/ 290157 w 607639"/>
                  <a:gd name="connsiteY66" fmla="*/ 28884 h 579502"/>
                  <a:gd name="connsiteX67" fmla="*/ 290157 w 607639"/>
                  <a:gd name="connsiteY67" fmla="*/ 13597 h 579502"/>
                  <a:gd name="connsiteX68" fmla="*/ 303775 w 607639"/>
                  <a:gd name="connsiteY68" fmla="*/ 0 h 5795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607639" h="579502">
                    <a:moveTo>
                      <a:pt x="315778" y="173080"/>
                    </a:moveTo>
                    <a:lnTo>
                      <a:pt x="315778" y="266058"/>
                    </a:lnTo>
                    <a:cubicBezTo>
                      <a:pt x="315778" y="272814"/>
                      <a:pt x="310258" y="278325"/>
                      <a:pt x="303493" y="278325"/>
                    </a:cubicBezTo>
                    <a:lnTo>
                      <a:pt x="210375" y="278325"/>
                    </a:lnTo>
                    <a:cubicBezTo>
                      <a:pt x="216429" y="324281"/>
                      <a:pt x="255866" y="359925"/>
                      <a:pt x="303493" y="359925"/>
                    </a:cubicBezTo>
                    <a:cubicBezTo>
                      <a:pt x="355303" y="359925"/>
                      <a:pt x="397500" y="317792"/>
                      <a:pt x="397500" y="266058"/>
                    </a:cubicBezTo>
                    <a:cubicBezTo>
                      <a:pt x="397500" y="218502"/>
                      <a:pt x="361802" y="179124"/>
                      <a:pt x="315778" y="173080"/>
                    </a:cubicBezTo>
                    <a:close/>
                    <a:moveTo>
                      <a:pt x="249814" y="160816"/>
                    </a:moveTo>
                    <a:cubicBezTo>
                      <a:pt x="223740" y="165793"/>
                      <a:pt x="203093" y="186410"/>
                      <a:pt x="198110" y="212449"/>
                    </a:cubicBezTo>
                    <a:lnTo>
                      <a:pt x="249814" y="212449"/>
                    </a:lnTo>
                    <a:close/>
                    <a:moveTo>
                      <a:pt x="303493" y="147835"/>
                    </a:moveTo>
                    <a:cubicBezTo>
                      <a:pt x="368835" y="147835"/>
                      <a:pt x="421981" y="200902"/>
                      <a:pt x="421981" y="266058"/>
                    </a:cubicBezTo>
                    <a:cubicBezTo>
                      <a:pt x="421981" y="331303"/>
                      <a:pt x="368835" y="384370"/>
                      <a:pt x="303493" y="384370"/>
                    </a:cubicBezTo>
                    <a:cubicBezTo>
                      <a:pt x="238239" y="384370"/>
                      <a:pt x="185093" y="331303"/>
                      <a:pt x="185093" y="266058"/>
                    </a:cubicBezTo>
                    <a:cubicBezTo>
                      <a:pt x="185093" y="259303"/>
                      <a:pt x="190523" y="253880"/>
                      <a:pt x="197289" y="253880"/>
                    </a:cubicBezTo>
                    <a:lnTo>
                      <a:pt x="291297" y="253880"/>
                    </a:lnTo>
                    <a:lnTo>
                      <a:pt x="291297" y="160013"/>
                    </a:lnTo>
                    <a:cubicBezTo>
                      <a:pt x="291297" y="153257"/>
                      <a:pt x="296727" y="147835"/>
                      <a:pt x="303493" y="147835"/>
                    </a:cubicBezTo>
                    <a:close/>
                    <a:moveTo>
                      <a:pt x="262095" y="135133"/>
                    </a:moveTo>
                    <a:cubicBezTo>
                      <a:pt x="268859" y="135133"/>
                      <a:pt x="274287" y="140643"/>
                      <a:pt x="274287" y="147397"/>
                    </a:cubicBezTo>
                    <a:lnTo>
                      <a:pt x="274287" y="224713"/>
                    </a:lnTo>
                    <a:cubicBezTo>
                      <a:pt x="274287" y="231467"/>
                      <a:pt x="268859" y="236888"/>
                      <a:pt x="262095" y="236888"/>
                    </a:cubicBezTo>
                    <a:lnTo>
                      <a:pt x="184672" y="236888"/>
                    </a:lnTo>
                    <a:cubicBezTo>
                      <a:pt x="177909" y="236888"/>
                      <a:pt x="172391" y="231467"/>
                      <a:pt x="172391" y="224713"/>
                    </a:cubicBezTo>
                    <a:cubicBezTo>
                      <a:pt x="172391" y="175302"/>
                      <a:pt x="212616" y="135133"/>
                      <a:pt x="262095" y="135133"/>
                    </a:cubicBezTo>
                    <a:close/>
                    <a:moveTo>
                      <a:pt x="58120" y="108514"/>
                    </a:moveTo>
                    <a:lnTo>
                      <a:pt x="58120" y="413970"/>
                    </a:lnTo>
                    <a:lnTo>
                      <a:pt x="549430" y="413970"/>
                    </a:lnTo>
                    <a:lnTo>
                      <a:pt x="549430" y="108514"/>
                    </a:lnTo>
                    <a:close/>
                    <a:moveTo>
                      <a:pt x="27236" y="56079"/>
                    </a:moveTo>
                    <a:lnTo>
                      <a:pt x="27236" y="81319"/>
                    </a:lnTo>
                    <a:lnTo>
                      <a:pt x="580403" y="81319"/>
                    </a:lnTo>
                    <a:lnTo>
                      <a:pt x="580403" y="56079"/>
                    </a:lnTo>
                    <a:close/>
                    <a:moveTo>
                      <a:pt x="303775" y="0"/>
                    </a:moveTo>
                    <a:cubicBezTo>
                      <a:pt x="311341" y="0"/>
                      <a:pt x="317393" y="6132"/>
                      <a:pt x="317393" y="13597"/>
                    </a:cubicBezTo>
                    <a:lnTo>
                      <a:pt x="317393" y="28884"/>
                    </a:lnTo>
                    <a:lnTo>
                      <a:pt x="580403" y="28884"/>
                    </a:lnTo>
                    <a:cubicBezTo>
                      <a:pt x="595356" y="28884"/>
                      <a:pt x="607639" y="41148"/>
                      <a:pt x="607639" y="56079"/>
                    </a:cubicBezTo>
                    <a:lnTo>
                      <a:pt x="607639" y="81319"/>
                    </a:lnTo>
                    <a:cubicBezTo>
                      <a:pt x="607639" y="96338"/>
                      <a:pt x="595356" y="108514"/>
                      <a:pt x="580403" y="108514"/>
                    </a:cubicBezTo>
                    <a:lnTo>
                      <a:pt x="576665" y="108514"/>
                    </a:lnTo>
                    <a:lnTo>
                      <a:pt x="576665" y="413970"/>
                    </a:lnTo>
                    <a:cubicBezTo>
                      <a:pt x="576665" y="428990"/>
                      <a:pt x="564472" y="441165"/>
                      <a:pt x="549430" y="441165"/>
                    </a:cubicBezTo>
                    <a:lnTo>
                      <a:pt x="317393" y="441165"/>
                    </a:lnTo>
                    <a:lnTo>
                      <a:pt x="317393" y="481069"/>
                    </a:lnTo>
                    <a:lnTo>
                      <a:pt x="418236" y="554923"/>
                    </a:lnTo>
                    <a:cubicBezTo>
                      <a:pt x="424377" y="559366"/>
                      <a:pt x="425623" y="567898"/>
                      <a:pt x="421173" y="573942"/>
                    </a:cubicBezTo>
                    <a:cubicBezTo>
                      <a:pt x="418503" y="577585"/>
                      <a:pt x="414409" y="579452"/>
                      <a:pt x="410225" y="579452"/>
                    </a:cubicBezTo>
                    <a:cubicBezTo>
                      <a:pt x="407466" y="579452"/>
                      <a:pt x="404618" y="578652"/>
                      <a:pt x="402215" y="576874"/>
                    </a:cubicBezTo>
                    <a:lnTo>
                      <a:pt x="317393" y="514752"/>
                    </a:lnTo>
                    <a:lnTo>
                      <a:pt x="317393" y="565854"/>
                    </a:lnTo>
                    <a:cubicBezTo>
                      <a:pt x="317393" y="573408"/>
                      <a:pt x="311341" y="579452"/>
                      <a:pt x="303775" y="579452"/>
                    </a:cubicBezTo>
                    <a:cubicBezTo>
                      <a:pt x="296299" y="579452"/>
                      <a:pt x="290157" y="573408"/>
                      <a:pt x="290157" y="565854"/>
                    </a:cubicBezTo>
                    <a:lnTo>
                      <a:pt x="290157" y="514752"/>
                    </a:lnTo>
                    <a:lnTo>
                      <a:pt x="205424" y="576874"/>
                    </a:lnTo>
                    <a:cubicBezTo>
                      <a:pt x="199372" y="581318"/>
                      <a:pt x="190827" y="579985"/>
                      <a:pt x="186377" y="573942"/>
                    </a:cubicBezTo>
                    <a:cubicBezTo>
                      <a:pt x="181927" y="567898"/>
                      <a:pt x="183262" y="559366"/>
                      <a:pt x="189314" y="554923"/>
                    </a:cubicBezTo>
                    <a:lnTo>
                      <a:pt x="290157" y="481069"/>
                    </a:lnTo>
                    <a:lnTo>
                      <a:pt x="290157" y="441165"/>
                    </a:lnTo>
                    <a:lnTo>
                      <a:pt x="58120" y="441165"/>
                    </a:lnTo>
                    <a:cubicBezTo>
                      <a:pt x="43167" y="441165"/>
                      <a:pt x="30885" y="428990"/>
                      <a:pt x="30885" y="413970"/>
                    </a:cubicBezTo>
                    <a:lnTo>
                      <a:pt x="30885" y="108514"/>
                    </a:lnTo>
                    <a:lnTo>
                      <a:pt x="27236" y="108514"/>
                    </a:lnTo>
                    <a:cubicBezTo>
                      <a:pt x="12194" y="108514"/>
                      <a:pt x="0" y="96338"/>
                      <a:pt x="0" y="81319"/>
                    </a:cubicBezTo>
                    <a:lnTo>
                      <a:pt x="0" y="56079"/>
                    </a:lnTo>
                    <a:cubicBezTo>
                      <a:pt x="0" y="41148"/>
                      <a:pt x="12194" y="28884"/>
                      <a:pt x="27236" y="28884"/>
                    </a:cubicBezTo>
                    <a:lnTo>
                      <a:pt x="290157" y="28884"/>
                    </a:lnTo>
                    <a:lnTo>
                      <a:pt x="290157" y="13597"/>
                    </a:lnTo>
                    <a:cubicBezTo>
                      <a:pt x="290157" y="6132"/>
                      <a:pt x="296299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7" name="îSlîde">
              <a:extLst>
                <a:ext uri="{FF2B5EF4-FFF2-40B4-BE49-F238E27FC236}">
                  <a16:creationId xmlns:a16="http://schemas.microsoft.com/office/drawing/2014/main" id="{4309DACE-AD80-4E95-BA68-01E12A98C3C6}"/>
                </a:ext>
              </a:extLst>
            </p:cNvPr>
            <p:cNvGrpSpPr/>
            <p:nvPr/>
          </p:nvGrpSpPr>
          <p:grpSpPr>
            <a:xfrm>
              <a:off x="1267482" y="3639082"/>
              <a:ext cx="889769" cy="889769"/>
              <a:chOff x="858142" y="1983923"/>
              <a:chExt cx="504056" cy="504056"/>
            </a:xfrm>
          </p:grpSpPr>
          <p:sp>
            <p:nvSpPr>
              <p:cNvPr id="46" name="íş1íḋê">
                <a:extLst>
                  <a:ext uri="{FF2B5EF4-FFF2-40B4-BE49-F238E27FC236}">
                    <a16:creationId xmlns:a16="http://schemas.microsoft.com/office/drawing/2014/main" id="{A534F954-52DD-49E2-855E-89A4820C1AB9}"/>
                  </a:ext>
                </a:extLst>
              </p:cNvPr>
              <p:cNvSpPr/>
              <p:nvPr/>
            </p:nvSpPr>
            <p:spPr>
              <a:xfrm>
                <a:off x="858142" y="1983923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ïS1îḓé">
                <a:extLst>
                  <a:ext uri="{FF2B5EF4-FFF2-40B4-BE49-F238E27FC236}">
                    <a16:creationId xmlns:a16="http://schemas.microsoft.com/office/drawing/2014/main" id="{AB4D60DD-5BB0-4A39-9584-39163023F8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1633" y="2111446"/>
                <a:ext cx="237072" cy="249009"/>
              </a:xfrm>
              <a:custGeom>
                <a:avLst/>
                <a:gdLst>
                  <a:gd name="connsiteX0" fmla="*/ 18780 w 577648"/>
                  <a:gd name="connsiteY0" fmla="*/ 414868 h 606732"/>
                  <a:gd name="connsiteX1" fmla="*/ 18780 w 577648"/>
                  <a:gd name="connsiteY1" fmla="*/ 436020 h 606732"/>
                  <a:gd name="connsiteX2" fmla="*/ 558957 w 577648"/>
                  <a:gd name="connsiteY2" fmla="*/ 436020 h 606732"/>
                  <a:gd name="connsiteX3" fmla="*/ 558957 w 577648"/>
                  <a:gd name="connsiteY3" fmla="*/ 414868 h 606732"/>
                  <a:gd name="connsiteX4" fmla="*/ 226861 w 577648"/>
                  <a:gd name="connsiteY4" fmla="*/ 325201 h 606732"/>
                  <a:gd name="connsiteX5" fmla="*/ 226861 w 577648"/>
                  <a:gd name="connsiteY5" fmla="*/ 366267 h 606732"/>
                  <a:gd name="connsiteX6" fmla="*/ 243061 w 577648"/>
                  <a:gd name="connsiteY6" fmla="*/ 366267 h 606732"/>
                  <a:gd name="connsiteX7" fmla="*/ 243061 w 577648"/>
                  <a:gd name="connsiteY7" fmla="*/ 325201 h 606732"/>
                  <a:gd name="connsiteX8" fmla="*/ 120405 w 577648"/>
                  <a:gd name="connsiteY8" fmla="*/ 300223 h 606732"/>
                  <a:gd name="connsiteX9" fmla="*/ 120405 w 577648"/>
                  <a:gd name="connsiteY9" fmla="*/ 366267 h 606732"/>
                  <a:gd name="connsiteX10" fmla="*/ 136605 w 577648"/>
                  <a:gd name="connsiteY10" fmla="*/ 366267 h 606732"/>
                  <a:gd name="connsiteX11" fmla="*/ 136605 w 577648"/>
                  <a:gd name="connsiteY11" fmla="*/ 300223 h 606732"/>
                  <a:gd name="connsiteX12" fmla="*/ 333318 w 577648"/>
                  <a:gd name="connsiteY12" fmla="*/ 240400 h 606732"/>
                  <a:gd name="connsiteX13" fmla="*/ 333318 w 577648"/>
                  <a:gd name="connsiteY13" fmla="*/ 366267 h 606732"/>
                  <a:gd name="connsiteX14" fmla="*/ 349607 w 577648"/>
                  <a:gd name="connsiteY14" fmla="*/ 366267 h 606732"/>
                  <a:gd name="connsiteX15" fmla="*/ 349607 w 577648"/>
                  <a:gd name="connsiteY15" fmla="*/ 240400 h 606732"/>
                  <a:gd name="connsiteX16" fmla="*/ 235880 w 577648"/>
                  <a:gd name="connsiteY16" fmla="*/ 237936 h 606732"/>
                  <a:gd name="connsiteX17" fmla="*/ 217723 w 577648"/>
                  <a:gd name="connsiteY17" fmla="*/ 256067 h 606732"/>
                  <a:gd name="connsiteX18" fmla="*/ 235880 w 577648"/>
                  <a:gd name="connsiteY18" fmla="*/ 274110 h 606732"/>
                  <a:gd name="connsiteX19" fmla="*/ 253948 w 577648"/>
                  <a:gd name="connsiteY19" fmla="*/ 256067 h 606732"/>
                  <a:gd name="connsiteX20" fmla="*/ 235880 w 577648"/>
                  <a:gd name="connsiteY20" fmla="*/ 237936 h 606732"/>
                  <a:gd name="connsiteX21" fmla="*/ 439775 w 577648"/>
                  <a:gd name="connsiteY21" fmla="*/ 210534 h 606732"/>
                  <a:gd name="connsiteX22" fmla="*/ 439775 w 577648"/>
                  <a:gd name="connsiteY22" fmla="*/ 366267 h 606732"/>
                  <a:gd name="connsiteX23" fmla="*/ 456063 w 577648"/>
                  <a:gd name="connsiteY23" fmla="*/ 366267 h 606732"/>
                  <a:gd name="connsiteX24" fmla="*/ 456063 w 577648"/>
                  <a:gd name="connsiteY24" fmla="*/ 210534 h 606732"/>
                  <a:gd name="connsiteX25" fmla="*/ 131034 w 577648"/>
                  <a:gd name="connsiteY25" fmla="*/ 195629 h 606732"/>
                  <a:gd name="connsiteX26" fmla="*/ 112966 w 577648"/>
                  <a:gd name="connsiteY26" fmla="*/ 213672 h 606732"/>
                  <a:gd name="connsiteX27" fmla="*/ 131034 w 577648"/>
                  <a:gd name="connsiteY27" fmla="*/ 231714 h 606732"/>
                  <a:gd name="connsiteX28" fmla="*/ 149101 w 577648"/>
                  <a:gd name="connsiteY28" fmla="*/ 213672 h 606732"/>
                  <a:gd name="connsiteX29" fmla="*/ 131034 w 577648"/>
                  <a:gd name="connsiteY29" fmla="*/ 195629 h 606732"/>
                  <a:gd name="connsiteX30" fmla="*/ 430428 w 577648"/>
                  <a:gd name="connsiteY30" fmla="*/ 191867 h 606732"/>
                  <a:gd name="connsiteX31" fmla="*/ 465410 w 577648"/>
                  <a:gd name="connsiteY31" fmla="*/ 191867 h 606732"/>
                  <a:gd name="connsiteX32" fmla="*/ 474756 w 577648"/>
                  <a:gd name="connsiteY32" fmla="*/ 201200 h 606732"/>
                  <a:gd name="connsiteX33" fmla="*/ 474756 w 577648"/>
                  <a:gd name="connsiteY33" fmla="*/ 366267 h 606732"/>
                  <a:gd name="connsiteX34" fmla="*/ 501548 w 577648"/>
                  <a:gd name="connsiteY34" fmla="*/ 366267 h 606732"/>
                  <a:gd name="connsiteX35" fmla="*/ 510894 w 577648"/>
                  <a:gd name="connsiteY35" fmla="*/ 375601 h 606732"/>
                  <a:gd name="connsiteX36" fmla="*/ 501548 w 577648"/>
                  <a:gd name="connsiteY36" fmla="*/ 384934 h 606732"/>
                  <a:gd name="connsiteX37" fmla="*/ 74831 w 577648"/>
                  <a:gd name="connsiteY37" fmla="*/ 384934 h 606732"/>
                  <a:gd name="connsiteX38" fmla="*/ 65485 w 577648"/>
                  <a:gd name="connsiteY38" fmla="*/ 375601 h 606732"/>
                  <a:gd name="connsiteX39" fmla="*/ 74831 w 577648"/>
                  <a:gd name="connsiteY39" fmla="*/ 366267 h 606732"/>
                  <a:gd name="connsiteX40" fmla="*/ 101712 w 577648"/>
                  <a:gd name="connsiteY40" fmla="*/ 366267 h 606732"/>
                  <a:gd name="connsiteX41" fmla="*/ 101712 w 577648"/>
                  <a:gd name="connsiteY41" fmla="*/ 290889 h 606732"/>
                  <a:gd name="connsiteX42" fmla="*/ 111058 w 577648"/>
                  <a:gd name="connsiteY42" fmla="*/ 281556 h 606732"/>
                  <a:gd name="connsiteX43" fmla="*/ 145951 w 577648"/>
                  <a:gd name="connsiteY43" fmla="*/ 281556 h 606732"/>
                  <a:gd name="connsiteX44" fmla="*/ 155297 w 577648"/>
                  <a:gd name="connsiteY44" fmla="*/ 290889 h 606732"/>
                  <a:gd name="connsiteX45" fmla="*/ 155297 w 577648"/>
                  <a:gd name="connsiteY45" fmla="*/ 366267 h 606732"/>
                  <a:gd name="connsiteX46" fmla="*/ 208169 w 577648"/>
                  <a:gd name="connsiteY46" fmla="*/ 366267 h 606732"/>
                  <a:gd name="connsiteX47" fmla="*/ 208169 w 577648"/>
                  <a:gd name="connsiteY47" fmla="*/ 315778 h 606732"/>
                  <a:gd name="connsiteX48" fmla="*/ 217515 w 577648"/>
                  <a:gd name="connsiteY48" fmla="*/ 306445 h 606732"/>
                  <a:gd name="connsiteX49" fmla="*/ 252407 w 577648"/>
                  <a:gd name="connsiteY49" fmla="*/ 306445 h 606732"/>
                  <a:gd name="connsiteX50" fmla="*/ 261842 w 577648"/>
                  <a:gd name="connsiteY50" fmla="*/ 315778 h 606732"/>
                  <a:gd name="connsiteX51" fmla="*/ 261842 w 577648"/>
                  <a:gd name="connsiteY51" fmla="*/ 366267 h 606732"/>
                  <a:gd name="connsiteX52" fmla="*/ 314626 w 577648"/>
                  <a:gd name="connsiteY52" fmla="*/ 366267 h 606732"/>
                  <a:gd name="connsiteX53" fmla="*/ 314626 w 577648"/>
                  <a:gd name="connsiteY53" fmla="*/ 231067 h 606732"/>
                  <a:gd name="connsiteX54" fmla="*/ 323972 w 577648"/>
                  <a:gd name="connsiteY54" fmla="*/ 221734 h 606732"/>
                  <a:gd name="connsiteX55" fmla="*/ 358953 w 577648"/>
                  <a:gd name="connsiteY55" fmla="*/ 221734 h 606732"/>
                  <a:gd name="connsiteX56" fmla="*/ 368299 w 577648"/>
                  <a:gd name="connsiteY56" fmla="*/ 231067 h 606732"/>
                  <a:gd name="connsiteX57" fmla="*/ 368299 w 577648"/>
                  <a:gd name="connsiteY57" fmla="*/ 366267 h 606732"/>
                  <a:gd name="connsiteX58" fmla="*/ 421082 w 577648"/>
                  <a:gd name="connsiteY58" fmla="*/ 366267 h 606732"/>
                  <a:gd name="connsiteX59" fmla="*/ 421082 w 577648"/>
                  <a:gd name="connsiteY59" fmla="*/ 201200 h 606732"/>
                  <a:gd name="connsiteX60" fmla="*/ 430428 w 577648"/>
                  <a:gd name="connsiteY60" fmla="*/ 191867 h 606732"/>
                  <a:gd name="connsiteX61" fmla="*/ 340638 w 577648"/>
                  <a:gd name="connsiteY61" fmla="*/ 143278 h 606732"/>
                  <a:gd name="connsiteX62" fmla="*/ 322570 w 577648"/>
                  <a:gd name="connsiteY62" fmla="*/ 161321 h 606732"/>
                  <a:gd name="connsiteX63" fmla="*/ 340638 w 577648"/>
                  <a:gd name="connsiteY63" fmla="*/ 179364 h 606732"/>
                  <a:gd name="connsiteX64" fmla="*/ 358706 w 577648"/>
                  <a:gd name="connsiteY64" fmla="*/ 161321 h 606732"/>
                  <a:gd name="connsiteX65" fmla="*/ 340638 w 577648"/>
                  <a:gd name="connsiteY65" fmla="*/ 143278 h 606732"/>
                  <a:gd name="connsiteX66" fmla="*/ 445484 w 577648"/>
                  <a:gd name="connsiteY66" fmla="*/ 118392 h 606732"/>
                  <a:gd name="connsiteX67" fmla="*/ 427328 w 577648"/>
                  <a:gd name="connsiteY67" fmla="*/ 136434 h 606732"/>
                  <a:gd name="connsiteX68" fmla="*/ 445484 w 577648"/>
                  <a:gd name="connsiteY68" fmla="*/ 154477 h 606732"/>
                  <a:gd name="connsiteX69" fmla="*/ 463552 w 577648"/>
                  <a:gd name="connsiteY69" fmla="*/ 136434 h 606732"/>
                  <a:gd name="connsiteX70" fmla="*/ 445484 w 577648"/>
                  <a:gd name="connsiteY70" fmla="*/ 118392 h 606732"/>
                  <a:gd name="connsiteX71" fmla="*/ 445484 w 577648"/>
                  <a:gd name="connsiteY71" fmla="*/ 99638 h 606732"/>
                  <a:gd name="connsiteX72" fmla="*/ 482243 w 577648"/>
                  <a:gd name="connsiteY72" fmla="*/ 136434 h 606732"/>
                  <a:gd name="connsiteX73" fmla="*/ 445484 w 577648"/>
                  <a:gd name="connsiteY73" fmla="*/ 173142 h 606732"/>
                  <a:gd name="connsiteX74" fmla="*/ 410328 w 577648"/>
                  <a:gd name="connsiteY74" fmla="*/ 147367 h 606732"/>
                  <a:gd name="connsiteX75" fmla="*/ 377040 w 577648"/>
                  <a:gd name="connsiteY75" fmla="*/ 155633 h 606732"/>
                  <a:gd name="connsiteX76" fmla="*/ 377485 w 577648"/>
                  <a:gd name="connsiteY76" fmla="*/ 161321 h 606732"/>
                  <a:gd name="connsiteX77" fmla="*/ 340638 w 577648"/>
                  <a:gd name="connsiteY77" fmla="*/ 198117 h 606732"/>
                  <a:gd name="connsiteX78" fmla="*/ 317675 w 577648"/>
                  <a:gd name="connsiteY78" fmla="*/ 190029 h 606732"/>
                  <a:gd name="connsiteX79" fmla="*/ 268545 w 577648"/>
                  <a:gd name="connsiteY79" fmla="*/ 239091 h 606732"/>
                  <a:gd name="connsiteX80" fmla="*/ 272639 w 577648"/>
                  <a:gd name="connsiteY80" fmla="*/ 256067 h 606732"/>
                  <a:gd name="connsiteX81" fmla="*/ 235880 w 577648"/>
                  <a:gd name="connsiteY81" fmla="*/ 292775 h 606732"/>
                  <a:gd name="connsiteX82" fmla="*/ 199033 w 577648"/>
                  <a:gd name="connsiteY82" fmla="*/ 256334 h 606732"/>
                  <a:gd name="connsiteX83" fmla="*/ 161740 w 577648"/>
                  <a:gd name="connsiteY83" fmla="*/ 233936 h 606732"/>
                  <a:gd name="connsiteX84" fmla="*/ 131034 w 577648"/>
                  <a:gd name="connsiteY84" fmla="*/ 250379 h 606732"/>
                  <a:gd name="connsiteX85" fmla="*/ 94275 w 577648"/>
                  <a:gd name="connsiteY85" fmla="*/ 213672 h 606732"/>
                  <a:gd name="connsiteX86" fmla="*/ 131034 w 577648"/>
                  <a:gd name="connsiteY86" fmla="*/ 176875 h 606732"/>
                  <a:gd name="connsiteX87" fmla="*/ 167881 w 577648"/>
                  <a:gd name="connsiteY87" fmla="*/ 213672 h 606732"/>
                  <a:gd name="connsiteX88" fmla="*/ 167792 w 577648"/>
                  <a:gd name="connsiteY88" fmla="*/ 215805 h 606732"/>
                  <a:gd name="connsiteX89" fmla="*/ 204017 w 577648"/>
                  <a:gd name="connsiteY89" fmla="*/ 237580 h 606732"/>
                  <a:gd name="connsiteX90" fmla="*/ 235880 w 577648"/>
                  <a:gd name="connsiteY90" fmla="*/ 219271 h 606732"/>
                  <a:gd name="connsiteX91" fmla="*/ 255906 w 577648"/>
                  <a:gd name="connsiteY91" fmla="*/ 225226 h 606732"/>
                  <a:gd name="connsiteX92" fmla="*/ 306460 w 577648"/>
                  <a:gd name="connsiteY92" fmla="*/ 174831 h 606732"/>
                  <a:gd name="connsiteX93" fmla="*/ 303879 w 577648"/>
                  <a:gd name="connsiteY93" fmla="*/ 161321 h 606732"/>
                  <a:gd name="connsiteX94" fmla="*/ 340638 w 577648"/>
                  <a:gd name="connsiteY94" fmla="*/ 124613 h 606732"/>
                  <a:gd name="connsiteX95" fmla="*/ 369297 w 577648"/>
                  <a:gd name="connsiteY95" fmla="*/ 138301 h 606732"/>
                  <a:gd name="connsiteX96" fmla="*/ 409527 w 577648"/>
                  <a:gd name="connsiteY96" fmla="*/ 128257 h 606732"/>
                  <a:gd name="connsiteX97" fmla="*/ 445484 w 577648"/>
                  <a:gd name="connsiteY97" fmla="*/ 99638 h 606732"/>
                  <a:gd name="connsiteX98" fmla="*/ 76723 w 577648"/>
                  <a:gd name="connsiteY98" fmla="*/ 0 h 606732"/>
                  <a:gd name="connsiteX99" fmla="*/ 500925 w 577648"/>
                  <a:gd name="connsiteY99" fmla="*/ 0 h 606732"/>
                  <a:gd name="connsiteX100" fmla="*/ 547742 w 577648"/>
                  <a:gd name="connsiteY100" fmla="*/ 46748 h 606732"/>
                  <a:gd name="connsiteX101" fmla="*/ 547742 w 577648"/>
                  <a:gd name="connsiteY101" fmla="*/ 396204 h 606732"/>
                  <a:gd name="connsiteX102" fmla="*/ 568302 w 577648"/>
                  <a:gd name="connsiteY102" fmla="*/ 396204 h 606732"/>
                  <a:gd name="connsiteX103" fmla="*/ 577648 w 577648"/>
                  <a:gd name="connsiteY103" fmla="*/ 405536 h 606732"/>
                  <a:gd name="connsiteX104" fmla="*/ 577648 w 577648"/>
                  <a:gd name="connsiteY104" fmla="*/ 445352 h 606732"/>
                  <a:gd name="connsiteX105" fmla="*/ 568302 w 577648"/>
                  <a:gd name="connsiteY105" fmla="*/ 454684 h 606732"/>
                  <a:gd name="connsiteX106" fmla="*/ 298170 w 577648"/>
                  <a:gd name="connsiteY106" fmla="*/ 454684 h 606732"/>
                  <a:gd name="connsiteX107" fmla="*/ 298170 w 577648"/>
                  <a:gd name="connsiteY107" fmla="*/ 518407 h 606732"/>
                  <a:gd name="connsiteX108" fmla="*/ 377474 w 577648"/>
                  <a:gd name="connsiteY108" fmla="*/ 590485 h 606732"/>
                  <a:gd name="connsiteX109" fmla="*/ 364924 w 577648"/>
                  <a:gd name="connsiteY109" fmla="*/ 604261 h 606732"/>
                  <a:gd name="connsiteX110" fmla="*/ 298170 w 577648"/>
                  <a:gd name="connsiteY110" fmla="*/ 543648 h 606732"/>
                  <a:gd name="connsiteX111" fmla="*/ 298170 w 577648"/>
                  <a:gd name="connsiteY111" fmla="*/ 592351 h 606732"/>
                  <a:gd name="connsiteX112" fmla="*/ 288824 w 577648"/>
                  <a:gd name="connsiteY112" fmla="*/ 601683 h 606732"/>
                  <a:gd name="connsiteX113" fmla="*/ 279478 w 577648"/>
                  <a:gd name="connsiteY113" fmla="*/ 592351 h 606732"/>
                  <a:gd name="connsiteX114" fmla="*/ 279478 w 577648"/>
                  <a:gd name="connsiteY114" fmla="*/ 541781 h 606732"/>
                  <a:gd name="connsiteX115" fmla="*/ 212902 w 577648"/>
                  <a:gd name="connsiteY115" fmla="*/ 604172 h 606732"/>
                  <a:gd name="connsiteX116" fmla="*/ 200085 w 577648"/>
                  <a:gd name="connsiteY116" fmla="*/ 590574 h 606732"/>
                  <a:gd name="connsiteX117" fmla="*/ 279478 w 577648"/>
                  <a:gd name="connsiteY117" fmla="*/ 516185 h 606732"/>
                  <a:gd name="connsiteX118" fmla="*/ 279478 w 577648"/>
                  <a:gd name="connsiteY118" fmla="*/ 454684 h 606732"/>
                  <a:gd name="connsiteX119" fmla="*/ 9346 w 577648"/>
                  <a:gd name="connsiteY119" fmla="*/ 454684 h 606732"/>
                  <a:gd name="connsiteX120" fmla="*/ 0 w 577648"/>
                  <a:gd name="connsiteY120" fmla="*/ 445352 h 606732"/>
                  <a:gd name="connsiteX121" fmla="*/ 0 w 577648"/>
                  <a:gd name="connsiteY121" fmla="*/ 405536 h 606732"/>
                  <a:gd name="connsiteX122" fmla="*/ 9346 w 577648"/>
                  <a:gd name="connsiteY122" fmla="*/ 396204 h 606732"/>
                  <a:gd name="connsiteX123" fmla="*/ 29995 w 577648"/>
                  <a:gd name="connsiteY123" fmla="*/ 396204 h 606732"/>
                  <a:gd name="connsiteX124" fmla="*/ 29995 w 577648"/>
                  <a:gd name="connsiteY124" fmla="*/ 332037 h 606732"/>
                  <a:gd name="connsiteX125" fmla="*/ 39341 w 577648"/>
                  <a:gd name="connsiteY125" fmla="*/ 322616 h 606732"/>
                  <a:gd name="connsiteX126" fmla="*/ 48686 w 577648"/>
                  <a:gd name="connsiteY126" fmla="*/ 332037 h 606732"/>
                  <a:gd name="connsiteX127" fmla="*/ 48686 w 577648"/>
                  <a:gd name="connsiteY127" fmla="*/ 396204 h 606732"/>
                  <a:gd name="connsiteX128" fmla="*/ 529051 w 577648"/>
                  <a:gd name="connsiteY128" fmla="*/ 396204 h 606732"/>
                  <a:gd name="connsiteX129" fmla="*/ 529051 w 577648"/>
                  <a:gd name="connsiteY129" fmla="*/ 86386 h 606732"/>
                  <a:gd name="connsiteX130" fmla="*/ 480988 w 577648"/>
                  <a:gd name="connsiteY130" fmla="*/ 86386 h 606732"/>
                  <a:gd name="connsiteX131" fmla="*/ 471642 w 577648"/>
                  <a:gd name="connsiteY131" fmla="*/ 77055 h 606732"/>
                  <a:gd name="connsiteX132" fmla="*/ 480988 w 577648"/>
                  <a:gd name="connsiteY132" fmla="*/ 67723 h 606732"/>
                  <a:gd name="connsiteX133" fmla="*/ 529051 w 577648"/>
                  <a:gd name="connsiteY133" fmla="*/ 67723 h 606732"/>
                  <a:gd name="connsiteX134" fmla="*/ 529051 w 577648"/>
                  <a:gd name="connsiteY134" fmla="*/ 46748 h 606732"/>
                  <a:gd name="connsiteX135" fmla="*/ 500925 w 577648"/>
                  <a:gd name="connsiteY135" fmla="*/ 18664 h 606732"/>
                  <a:gd name="connsiteX136" fmla="*/ 76723 w 577648"/>
                  <a:gd name="connsiteY136" fmla="*/ 18664 h 606732"/>
                  <a:gd name="connsiteX137" fmla="*/ 48686 w 577648"/>
                  <a:gd name="connsiteY137" fmla="*/ 46748 h 606732"/>
                  <a:gd name="connsiteX138" fmla="*/ 48686 w 577648"/>
                  <a:gd name="connsiteY138" fmla="*/ 67723 h 606732"/>
                  <a:gd name="connsiteX139" fmla="*/ 431055 w 577648"/>
                  <a:gd name="connsiteY139" fmla="*/ 67723 h 606732"/>
                  <a:gd name="connsiteX140" fmla="*/ 440401 w 577648"/>
                  <a:gd name="connsiteY140" fmla="*/ 77055 h 606732"/>
                  <a:gd name="connsiteX141" fmla="*/ 431055 w 577648"/>
                  <a:gd name="connsiteY141" fmla="*/ 86386 h 606732"/>
                  <a:gd name="connsiteX142" fmla="*/ 48686 w 577648"/>
                  <a:gd name="connsiteY142" fmla="*/ 86386 h 606732"/>
                  <a:gd name="connsiteX143" fmla="*/ 48686 w 577648"/>
                  <a:gd name="connsiteY143" fmla="*/ 288399 h 606732"/>
                  <a:gd name="connsiteX144" fmla="*/ 39341 w 577648"/>
                  <a:gd name="connsiteY144" fmla="*/ 297731 h 606732"/>
                  <a:gd name="connsiteX145" fmla="*/ 29995 w 577648"/>
                  <a:gd name="connsiteY145" fmla="*/ 288399 h 606732"/>
                  <a:gd name="connsiteX146" fmla="*/ 29995 w 577648"/>
                  <a:gd name="connsiteY146" fmla="*/ 46748 h 606732"/>
                  <a:gd name="connsiteX147" fmla="*/ 76723 w 577648"/>
                  <a:gd name="connsiteY147" fmla="*/ 0 h 606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</a:cxnLst>
                <a:rect l="l" t="t" r="r" b="b"/>
                <a:pathLst>
                  <a:path w="577648" h="606732">
                    <a:moveTo>
                      <a:pt x="18780" y="414868"/>
                    </a:moveTo>
                    <a:lnTo>
                      <a:pt x="18780" y="436020"/>
                    </a:lnTo>
                    <a:lnTo>
                      <a:pt x="558957" y="436020"/>
                    </a:lnTo>
                    <a:lnTo>
                      <a:pt x="558957" y="414868"/>
                    </a:lnTo>
                    <a:close/>
                    <a:moveTo>
                      <a:pt x="226861" y="325201"/>
                    </a:moveTo>
                    <a:lnTo>
                      <a:pt x="226861" y="366267"/>
                    </a:lnTo>
                    <a:lnTo>
                      <a:pt x="243061" y="366267"/>
                    </a:lnTo>
                    <a:lnTo>
                      <a:pt x="243061" y="325201"/>
                    </a:lnTo>
                    <a:close/>
                    <a:moveTo>
                      <a:pt x="120405" y="300223"/>
                    </a:moveTo>
                    <a:lnTo>
                      <a:pt x="120405" y="366267"/>
                    </a:lnTo>
                    <a:lnTo>
                      <a:pt x="136605" y="366267"/>
                    </a:lnTo>
                    <a:lnTo>
                      <a:pt x="136605" y="300223"/>
                    </a:lnTo>
                    <a:close/>
                    <a:moveTo>
                      <a:pt x="333318" y="240400"/>
                    </a:moveTo>
                    <a:lnTo>
                      <a:pt x="333318" y="366267"/>
                    </a:lnTo>
                    <a:lnTo>
                      <a:pt x="349607" y="366267"/>
                    </a:lnTo>
                    <a:lnTo>
                      <a:pt x="349607" y="240400"/>
                    </a:lnTo>
                    <a:close/>
                    <a:moveTo>
                      <a:pt x="235880" y="237936"/>
                    </a:moveTo>
                    <a:cubicBezTo>
                      <a:pt x="225912" y="237936"/>
                      <a:pt x="217723" y="246024"/>
                      <a:pt x="217723" y="256067"/>
                    </a:cubicBezTo>
                    <a:cubicBezTo>
                      <a:pt x="217723" y="266022"/>
                      <a:pt x="225912" y="274110"/>
                      <a:pt x="235880" y="274110"/>
                    </a:cubicBezTo>
                    <a:cubicBezTo>
                      <a:pt x="245849" y="274110"/>
                      <a:pt x="253948" y="266022"/>
                      <a:pt x="253948" y="256067"/>
                    </a:cubicBezTo>
                    <a:cubicBezTo>
                      <a:pt x="253948" y="246024"/>
                      <a:pt x="245849" y="237936"/>
                      <a:pt x="235880" y="237936"/>
                    </a:cubicBezTo>
                    <a:close/>
                    <a:moveTo>
                      <a:pt x="439775" y="210534"/>
                    </a:moveTo>
                    <a:lnTo>
                      <a:pt x="439775" y="366267"/>
                    </a:lnTo>
                    <a:lnTo>
                      <a:pt x="456063" y="366267"/>
                    </a:lnTo>
                    <a:lnTo>
                      <a:pt x="456063" y="210534"/>
                    </a:lnTo>
                    <a:close/>
                    <a:moveTo>
                      <a:pt x="131034" y="195629"/>
                    </a:moveTo>
                    <a:cubicBezTo>
                      <a:pt x="121065" y="195629"/>
                      <a:pt x="112966" y="203717"/>
                      <a:pt x="112966" y="213672"/>
                    </a:cubicBezTo>
                    <a:cubicBezTo>
                      <a:pt x="112966" y="223626"/>
                      <a:pt x="121065" y="231714"/>
                      <a:pt x="131034" y="231714"/>
                    </a:cubicBezTo>
                    <a:cubicBezTo>
                      <a:pt x="141002" y="231714"/>
                      <a:pt x="149101" y="223626"/>
                      <a:pt x="149101" y="213672"/>
                    </a:cubicBezTo>
                    <a:cubicBezTo>
                      <a:pt x="149101" y="203717"/>
                      <a:pt x="141002" y="195629"/>
                      <a:pt x="131034" y="195629"/>
                    </a:cubicBezTo>
                    <a:close/>
                    <a:moveTo>
                      <a:pt x="430428" y="191867"/>
                    </a:moveTo>
                    <a:lnTo>
                      <a:pt x="465410" y="191867"/>
                    </a:lnTo>
                    <a:cubicBezTo>
                      <a:pt x="470572" y="191867"/>
                      <a:pt x="474756" y="196045"/>
                      <a:pt x="474756" y="201200"/>
                    </a:cubicBezTo>
                    <a:lnTo>
                      <a:pt x="474756" y="366267"/>
                    </a:lnTo>
                    <a:lnTo>
                      <a:pt x="501548" y="366267"/>
                    </a:lnTo>
                    <a:cubicBezTo>
                      <a:pt x="506711" y="366267"/>
                      <a:pt x="510894" y="370445"/>
                      <a:pt x="510894" y="375601"/>
                    </a:cubicBezTo>
                    <a:cubicBezTo>
                      <a:pt x="510894" y="380756"/>
                      <a:pt x="506711" y="384934"/>
                      <a:pt x="501548" y="384934"/>
                    </a:cubicBezTo>
                    <a:lnTo>
                      <a:pt x="74831" y="384934"/>
                    </a:lnTo>
                    <a:cubicBezTo>
                      <a:pt x="69669" y="384934"/>
                      <a:pt x="65485" y="380756"/>
                      <a:pt x="65485" y="375601"/>
                    </a:cubicBezTo>
                    <a:cubicBezTo>
                      <a:pt x="65485" y="370445"/>
                      <a:pt x="69669" y="366267"/>
                      <a:pt x="74831" y="366267"/>
                    </a:cubicBezTo>
                    <a:lnTo>
                      <a:pt x="101712" y="366267"/>
                    </a:lnTo>
                    <a:lnTo>
                      <a:pt x="101712" y="290889"/>
                    </a:lnTo>
                    <a:cubicBezTo>
                      <a:pt x="101712" y="285734"/>
                      <a:pt x="105896" y="281556"/>
                      <a:pt x="111058" y="281556"/>
                    </a:cubicBezTo>
                    <a:lnTo>
                      <a:pt x="145951" y="281556"/>
                    </a:lnTo>
                    <a:cubicBezTo>
                      <a:pt x="151113" y="281556"/>
                      <a:pt x="155297" y="285734"/>
                      <a:pt x="155297" y="290889"/>
                    </a:cubicBezTo>
                    <a:lnTo>
                      <a:pt x="155297" y="366267"/>
                    </a:lnTo>
                    <a:lnTo>
                      <a:pt x="208169" y="366267"/>
                    </a:lnTo>
                    <a:lnTo>
                      <a:pt x="208169" y="315778"/>
                    </a:lnTo>
                    <a:cubicBezTo>
                      <a:pt x="208169" y="310623"/>
                      <a:pt x="212352" y="306445"/>
                      <a:pt x="217515" y="306445"/>
                    </a:cubicBezTo>
                    <a:lnTo>
                      <a:pt x="252407" y="306445"/>
                    </a:lnTo>
                    <a:cubicBezTo>
                      <a:pt x="257659" y="306445"/>
                      <a:pt x="261842" y="310623"/>
                      <a:pt x="261842" y="315778"/>
                    </a:cubicBezTo>
                    <a:lnTo>
                      <a:pt x="261842" y="366267"/>
                    </a:lnTo>
                    <a:lnTo>
                      <a:pt x="314626" y="366267"/>
                    </a:lnTo>
                    <a:lnTo>
                      <a:pt x="314626" y="231067"/>
                    </a:lnTo>
                    <a:cubicBezTo>
                      <a:pt x="314626" y="225912"/>
                      <a:pt x="318809" y="221734"/>
                      <a:pt x="323972" y="221734"/>
                    </a:cubicBezTo>
                    <a:lnTo>
                      <a:pt x="358953" y="221734"/>
                    </a:lnTo>
                    <a:cubicBezTo>
                      <a:pt x="364116" y="221734"/>
                      <a:pt x="368299" y="225912"/>
                      <a:pt x="368299" y="231067"/>
                    </a:cubicBezTo>
                    <a:lnTo>
                      <a:pt x="368299" y="366267"/>
                    </a:lnTo>
                    <a:lnTo>
                      <a:pt x="421082" y="366267"/>
                    </a:lnTo>
                    <a:lnTo>
                      <a:pt x="421082" y="201200"/>
                    </a:lnTo>
                    <a:cubicBezTo>
                      <a:pt x="421082" y="196045"/>
                      <a:pt x="425266" y="191867"/>
                      <a:pt x="430428" y="191867"/>
                    </a:cubicBezTo>
                    <a:close/>
                    <a:moveTo>
                      <a:pt x="340638" y="143278"/>
                    </a:moveTo>
                    <a:cubicBezTo>
                      <a:pt x="330669" y="143278"/>
                      <a:pt x="322570" y="151366"/>
                      <a:pt x="322570" y="161321"/>
                    </a:cubicBezTo>
                    <a:cubicBezTo>
                      <a:pt x="322570" y="171276"/>
                      <a:pt x="330669" y="179364"/>
                      <a:pt x="340638" y="179364"/>
                    </a:cubicBezTo>
                    <a:cubicBezTo>
                      <a:pt x="350606" y="179364"/>
                      <a:pt x="358706" y="171276"/>
                      <a:pt x="358706" y="161321"/>
                    </a:cubicBezTo>
                    <a:cubicBezTo>
                      <a:pt x="358706" y="151366"/>
                      <a:pt x="350606" y="143278"/>
                      <a:pt x="340638" y="143278"/>
                    </a:cubicBezTo>
                    <a:close/>
                    <a:moveTo>
                      <a:pt x="445484" y="118392"/>
                    </a:moveTo>
                    <a:cubicBezTo>
                      <a:pt x="435427" y="118392"/>
                      <a:pt x="427328" y="126480"/>
                      <a:pt x="427328" y="136434"/>
                    </a:cubicBezTo>
                    <a:cubicBezTo>
                      <a:pt x="427328" y="146389"/>
                      <a:pt x="435427" y="154477"/>
                      <a:pt x="445484" y="154477"/>
                    </a:cubicBezTo>
                    <a:cubicBezTo>
                      <a:pt x="455453" y="154477"/>
                      <a:pt x="463552" y="146389"/>
                      <a:pt x="463552" y="136434"/>
                    </a:cubicBezTo>
                    <a:cubicBezTo>
                      <a:pt x="463552" y="126480"/>
                      <a:pt x="455453" y="118392"/>
                      <a:pt x="445484" y="118392"/>
                    </a:cubicBezTo>
                    <a:close/>
                    <a:moveTo>
                      <a:pt x="445484" y="99638"/>
                    </a:moveTo>
                    <a:cubicBezTo>
                      <a:pt x="465777" y="99638"/>
                      <a:pt x="482243" y="116170"/>
                      <a:pt x="482243" y="136434"/>
                    </a:cubicBezTo>
                    <a:cubicBezTo>
                      <a:pt x="482243" y="156699"/>
                      <a:pt x="465777" y="173142"/>
                      <a:pt x="445484" y="173142"/>
                    </a:cubicBezTo>
                    <a:cubicBezTo>
                      <a:pt x="428930" y="173142"/>
                      <a:pt x="414956" y="162299"/>
                      <a:pt x="410328" y="147367"/>
                    </a:cubicBezTo>
                    <a:lnTo>
                      <a:pt x="377040" y="155633"/>
                    </a:lnTo>
                    <a:cubicBezTo>
                      <a:pt x="377307" y="157499"/>
                      <a:pt x="377485" y="159454"/>
                      <a:pt x="377485" y="161321"/>
                    </a:cubicBezTo>
                    <a:cubicBezTo>
                      <a:pt x="377485" y="181586"/>
                      <a:pt x="360931" y="198117"/>
                      <a:pt x="340638" y="198117"/>
                    </a:cubicBezTo>
                    <a:cubicBezTo>
                      <a:pt x="331915" y="198117"/>
                      <a:pt x="323994" y="195096"/>
                      <a:pt x="317675" y="190029"/>
                    </a:cubicBezTo>
                    <a:lnTo>
                      <a:pt x="268545" y="239091"/>
                    </a:lnTo>
                    <a:cubicBezTo>
                      <a:pt x="271126" y="244157"/>
                      <a:pt x="272639" y="249935"/>
                      <a:pt x="272639" y="256067"/>
                    </a:cubicBezTo>
                    <a:cubicBezTo>
                      <a:pt x="272639" y="276332"/>
                      <a:pt x="256173" y="292775"/>
                      <a:pt x="235880" y="292775"/>
                    </a:cubicBezTo>
                    <a:cubicBezTo>
                      <a:pt x="215676" y="292775"/>
                      <a:pt x="199211" y="276421"/>
                      <a:pt x="199033" y="256334"/>
                    </a:cubicBezTo>
                    <a:lnTo>
                      <a:pt x="161740" y="233936"/>
                    </a:lnTo>
                    <a:cubicBezTo>
                      <a:pt x="155154" y="243891"/>
                      <a:pt x="143850" y="250379"/>
                      <a:pt x="131034" y="250379"/>
                    </a:cubicBezTo>
                    <a:cubicBezTo>
                      <a:pt x="110741" y="250379"/>
                      <a:pt x="94275" y="233936"/>
                      <a:pt x="94275" y="213672"/>
                    </a:cubicBezTo>
                    <a:cubicBezTo>
                      <a:pt x="94275" y="193407"/>
                      <a:pt x="110741" y="176875"/>
                      <a:pt x="131034" y="176875"/>
                    </a:cubicBezTo>
                    <a:cubicBezTo>
                      <a:pt x="151327" y="176875"/>
                      <a:pt x="167881" y="193407"/>
                      <a:pt x="167881" y="213672"/>
                    </a:cubicBezTo>
                    <a:cubicBezTo>
                      <a:pt x="167881" y="214383"/>
                      <a:pt x="167792" y="215094"/>
                      <a:pt x="167792" y="215805"/>
                    </a:cubicBezTo>
                    <a:lnTo>
                      <a:pt x="204017" y="237580"/>
                    </a:lnTo>
                    <a:cubicBezTo>
                      <a:pt x="210425" y="226648"/>
                      <a:pt x="222263" y="219271"/>
                      <a:pt x="235880" y="219271"/>
                    </a:cubicBezTo>
                    <a:cubicBezTo>
                      <a:pt x="243268" y="219271"/>
                      <a:pt x="250121" y="221493"/>
                      <a:pt x="255906" y="225226"/>
                    </a:cubicBezTo>
                    <a:lnTo>
                      <a:pt x="306460" y="174831"/>
                    </a:lnTo>
                    <a:cubicBezTo>
                      <a:pt x="304769" y="170653"/>
                      <a:pt x="303879" y="166121"/>
                      <a:pt x="303879" y="161321"/>
                    </a:cubicBezTo>
                    <a:cubicBezTo>
                      <a:pt x="303879" y="141056"/>
                      <a:pt x="320345" y="124613"/>
                      <a:pt x="340638" y="124613"/>
                    </a:cubicBezTo>
                    <a:cubicBezTo>
                      <a:pt x="352208" y="124613"/>
                      <a:pt x="362533" y="129946"/>
                      <a:pt x="369297" y="138301"/>
                    </a:cubicBezTo>
                    <a:lnTo>
                      <a:pt x="409527" y="128257"/>
                    </a:lnTo>
                    <a:cubicBezTo>
                      <a:pt x="413265" y="111903"/>
                      <a:pt x="427951" y="99638"/>
                      <a:pt x="445484" y="99638"/>
                    </a:cubicBezTo>
                    <a:close/>
                    <a:moveTo>
                      <a:pt x="76723" y="0"/>
                    </a:moveTo>
                    <a:lnTo>
                      <a:pt x="500925" y="0"/>
                    </a:lnTo>
                    <a:cubicBezTo>
                      <a:pt x="526737" y="0"/>
                      <a:pt x="547742" y="20974"/>
                      <a:pt x="547742" y="46748"/>
                    </a:cubicBezTo>
                    <a:lnTo>
                      <a:pt x="547742" y="396204"/>
                    </a:lnTo>
                    <a:lnTo>
                      <a:pt x="568302" y="396204"/>
                    </a:lnTo>
                    <a:cubicBezTo>
                      <a:pt x="573465" y="396204"/>
                      <a:pt x="577648" y="400381"/>
                      <a:pt x="577648" y="405536"/>
                    </a:cubicBezTo>
                    <a:lnTo>
                      <a:pt x="577648" y="445352"/>
                    </a:lnTo>
                    <a:cubicBezTo>
                      <a:pt x="577648" y="450507"/>
                      <a:pt x="573465" y="454684"/>
                      <a:pt x="568302" y="454684"/>
                    </a:cubicBezTo>
                    <a:lnTo>
                      <a:pt x="298170" y="454684"/>
                    </a:lnTo>
                    <a:lnTo>
                      <a:pt x="298170" y="518407"/>
                    </a:lnTo>
                    <a:lnTo>
                      <a:pt x="377474" y="590485"/>
                    </a:lnTo>
                    <a:cubicBezTo>
                      <a:pt x="386463" y="598573"/>
                      <a:pt x="373736" y="612348"/>
                      <a:pt x="364924" y="604261"/>
                    </a:cubicBezTo>
                    <a:lnTo>
                      <a:pt x="298170" y="543648"/>
                    </a:lnTo>
                    <a:lnTo>
                      <a:pt x="298170" y="592351"/>
                    </a:lnTo>
                    <a:cubicBezTo>
                      <a:pt x="298170" y="597506"/>
                      <a:pt x="293986" y="601683"/>
                      <a:pt x="288824" y="601683"/>
                    </a:cubicBezTo>
                    <a:cubicBezTo>
                      <a:pt x="283662" y="601683"/>
                      <a:pt x="279478" y="597506"/>
                      <a:pt x="279478" y="592351"/>
                    </a:cubicBezTo>
                    <a:lnTo>
                      <a:pt x="279478" y="541781"/>
                    </a:lnTo>
                    <a:lnTo>
                      <a:pt x="212902" y="604172"/>
                    </a:lnTo>
                    <a:cubicBezTo>
                      <a:pt x="204090" y="612437"/>
                      <a:pt x="191363" y="598750"/>
                      <a:pt x="200085" y="590574"/>
                    </a:cubicBezTo>
                    <a:lnTo>
                      <a:pt x="279478" y="516185"/>
                    </a:lnTo>
                    <a:lnTo>
                      <a:pt x="279478" y="454684"/>
                    </a:lnTo>
                    <a:lnTo>
                      <a:pt x="9346" y="454684"/>
                    </a:lnTo>
                    <a:cubicBezTo>
                      <a:pt x="4183" y="454684"/>
                      <a:pt x="0" y="450507"/>
                      <a:pt x="0" y="445352"/>
                    </a:cubicBezTo>
                    <a:lnTo>
                      <a:pt x="0" y="405536"/>
                    </a:lnTo>
                    <a:cubicBezTo>
                      <a:pt x="0" y="400381"/>
                      <a:pt x="4183" y="396204"/>
                      <a:pt x="9346" y="396204"/>
                    </a:cubicBezTo>
                    <a:lnTo>
                      <a:pt x="29995" y="396204"/>
                    </a:lnTo>
                    <a:lnTo>
                      <a:pt x="29995" y="332037"/>
                    </a:lnTo>
                    <a:cubicBezTo>
                      <a:pt x="29995" y="326882"/>
                      <a:pt x="34178" y="322616"/>
                      <a:pt x="39341" y="322616"/>
                    </a:cubicBezTo>
                    <a:cubicBezTo>
                      <a:pt x="44503" y="322616"/>
                      <a:pt x="48686" y="326882"/>
                      <a:pt x="48686" y="332037"/>
                    </a:cubicBezTo>
                    <a:lnTo>
                      <a:pt x="48686" y="396204"/>
                    </a:lnTo>
                    <a:lnTo>
                      <a:pt x="529051" y="396204"/>
                    </a:lnTo>
                    <a:lnTo>
                      <a:pt x="529051" y="86386"/>
                    </a:lnTo>
                    <a:lnTo>
                      <a:pt x="480988" y="86386"/>
                    </a:lnTo>
                    <a:cubicBezTo>
                      <a:pt x="475825" y="86386"/>
                      <a:pt x="471642" y="82209"/>
                      <a:pt x="471642" y="77055"/>
                    </a:cubicBezTo>
                    <a:cubicBezTo>
                      <a:pt x="471642" y="71900"/>
                      <a:pt x="475825" y="67723"/>
                      <a:pt x="480988" y="67723"/>
                    </a:cubicBezTo>
                    <a:lnTo>
                      <a:pt x="529051" y="67723"/>
                    </a:lnTo>
                    <a:lnTo>
                      <a:pt x="529051" y="46748"/>
                    </a:lnTo>
                    <a:cubicBezTo>
                      <a:pt x="529051" y="31284"/>
                      <a:pt x="516412" y="18664"/>
                      <a:pt x="500925" y="18664"/>
                    </a:cubicBezTo>
                    <a:lnTo>
                      <a:pt x="76723" y="18664"/>
                    </a:lnTo>
                    <a:cubicBezTo>
                      <a:pt x="61236" y="18664"/>
                      <a:pt x="48686" y="31284"/>
                      <a:pt x="48686" y="46748"/>
                    </a:cubicBezTo>
                    <a:lnTo>
                      <a:pt x="48686" y="67723"/>
                    </a:lnTo>
                    <a:lnTo>
                      <a:pt x="431055" y="67723"/>
                    </a:lnTo>
                    <a:cubicBezTo>
                      <a:pt x="436218" y="67723"/>
                      <a:pt x="440401" y="71900"/>
                      <a:pt x="440401" y="77055"/>
                    </a:cubicBezTo>
                    <a:cubicBezTo>
                      <a:pt x="440401" y="82209"/>
                      <a:pt x="436218" y="86386"/>
                      <a:pt x="431055" y="86386"/>
                    </a:cubicBezTo>
                    <a:lnTo>
                      <a:pt x="48686" y="86386"/>
                    </a:lnTo>
                    <a:lnTo>
                      <a:pt x="48686" y="288399"/>
                    </a:lnTo>
                    <a:cubicBezTo>
                      <a:pt x="48686" y="293554"/>
                      <a:pt x="44503" y="297731"/>
                      <a:pt x="39341" y="297731"/>
                    </a:cubicBezTo>
                    <a:cubicBezTo>
                      <a:pt x="34178" y="297731"/>
                      <a:pt x="29995" y="293554"/>
                      <a:pt x="29995" y="288399"/>
                    </a:cubicBezTo>
                    <a:lnTo>
                      <a:pt x="29995" y="46748"/>
                    </a:lnTo>
                    <a:cubicBezTo>
                      <a:pt x="29995" y="20974"/>
                      <a:pt x="51000" y="0"/>
                      <a:pt x="767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iṣļïďé">
              <a:extLst>
                <a:ext uri="{FF2B5EF4-FFF2-40B4-BE49-F238E27FC236}">
                  <a16:creationId xmlns:a16="http://schemas.microsoft.com/office/drawing/2014/main" id="{67F67481-41E3-4601-99D3-4E6369F97228}"/>
                </a:ext>
              </a:extLst>
            </p:cNvPr>
            <p:cNvGrpSpPr/>
            <p:nvPr/>
          </p:nvGrpSpPr>
          <p:grpSpPr>
            <a:xfrm>
              <a:off x="614410" y="1174699"/>
              <a:ext cx="2195910" cy="908538"/>
              <a:chOff x="1089101" y="5214479"/>
              <a:chExt cx="2195910" cy="908538"/>
            </a:xfrm>
          </p:grpSpPr>
          <p:sp>
            <p:nvSpPr>
              <p:cNvPr id="44" name="îślíďe">
                <a:extLst>
                  <a:ext uri="{FF2B5EF4-FFF2-40B4-BE49-F238E27FC236}">
                    <a16:creationId xmlns:a16="http://schemas.microsoft.com/office/drawing/2014/main" id="{CDD51749-20D9-4D00-A321-12452D75EB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101" y="556561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smtClean="0">
                    <a:cs typeface="+mn-ea"/>
                    <a:sym typeface="+mn-lt"/>
                  </a:rPr>
                </a:br>
                <a:r>
                  <a:rPr lang="zh-CN" altLang="en-US" sz="1000" smtClean="0"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45" name="ïṧľíḓê">
                <a:extLst>
                  <a:ext uri="{FF2B5EF4-FFF2-40B4-BE49-F238E27FC236}">
                    <a16:creationId xmlns:a16="http://schemas.microsoft.com/office/drawing/2014/main" id="{3C76171B-EFCF-4C71-9470-29E51A17C76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89101" y="521447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ï$ľíḋé">
              <a:extLst>
                <a:ext uri="{FF2B5EF4-FFF2-40B4-BE49-F238E27FC236}">
                  <a16:creationId xmlns:a16="http://schemas.microsoft.com/office/drawing/2014/main" id="{8254A3E1-B966-4BB0-940B-CF28BA3C03B3}"/>
                </a:ext>
              </a:extLst>
            </p:cNvPr>
            <p:cNvGrpSpPr/>
            <p:nvPr/>
          </p:nvGrpSpPr>
          <p:grpSpPr>
            <a:xfrm>
              <a:off x="614410" y="4676851"/>
              <a:ext cx="2195910" cy="908538"/>
              <a:chOff x="1089101" y="5214479"/>
              <a:chExt cx="2195910" cy="908538"/>
            </a:xfrm>
          </p:grpSpPr>
          <p:sp>
            <p:nvSpPr>
              <p:cNvPr id="42" name="î$ḻîḍê">
                <a:extLst>
                  <a:ext uri="{FF2B5EF4-FFF2-40B4-BE49-F238E27FC236}">
                    <a16:creationId xmlns:a16="http://schemas.microsoft.com/office/drawing/2014/main" id="{7D4025D1-87A9-460F-845D-705C268105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101" y="556561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smtClean="0">
                    <a:cs typeface="+mn-ea"/>
                    <a:sym typeface="+mn-lt"/>
                  </a:rPr>
                </a:br>
                <a:r>
                  <a:rPr lang="zh-CN" altLang="en-US" sz="1000" smtClean="0"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43" name="íśľíḋe">
                <a:extLst>
                  <a:ext uri="{FF2B5EF4-FFF2-40B4-BE49-F238E27FC236}">
                    <a16:creationId xmlns:a16="http://schemas.microsoft.com/office/drawing/2014/main" id="{EA49FF7C-C91D-41E4-8603-4A8C8DB06E9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89101" y="521447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ïš1iďe">
              <a:extLst>
                <a:ext uri="{FF2B5EF4-FFF2-40B4-BE49-F238E27FC236}">
                  <a16:creationId xmlns:a16="http://schemas.microsoft.com/office/drawing/2014/main" id="{DDFBB38D-3808-46A7-B47D-99BDA82323CB}"/>
                </a:ext>
              </a:extLst>
            </p:cNvPr>
            <p:cNvGrpSpPr/>
            <p:nvPr/>
          </p:nvGrpSpPr>
          <p:grpSpPr>
            <a:xfrm>
              <a:off x="2995674" y="2912935"/>
              <a:ext cx="889769" cy="889769"/>
              <a:chOff x="858142" y="1983923"/>
              <a:chExt cx="504056" cy="504056"/>
            </a:xfrm>
          </p:grpSpPr>
          <p:sp>
            <p:nvSpPr>
              <p:cNvPr id="40" name="ïŝḻiḋe">
                <a:extLst>
                  <a:ext uri="{FF2B5EF4-FFF2-40B4-BE49-F238E27FC236}">
                    <a16:creationId xmlns:a16="http://schemas.microsoft.com/office/drawing/2014/main" id="{C01A54E7-846B-4980-AB6A-AD0D7CA68F11}"/>
                  </a:ext>
                </a:extLst>
              </p:cNvPr>
              <p:cNvSpPr/>
              <p:nvPr/>
            </p:nvSpPr>
            <p:spPr>
              <a:xfrm>
                <a:off x="858142" y="1983923"/>
                <a:ext cx="504056" cy="504056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iṧḻîďê">
                <a:extLst>
                  <a:ext uri="{FF2B5EF4-FFF2-40B4-BE49-F238E27FC236}">
                    <a16:creationId xmlns:a16="http://schemas.microsoft.com/office/drawing/2014/main" id="{76456A36-49E7-4528-ADB1-B7C9EBA29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65" y="2119412"/>
                <a:ext cx="249009" cy="233076"/>
              </a:xfrm>
              <a:custGeom>
                <a:avLst/>
                <a:gdLst>
                  <a:gd name="connsiteX0" fmla="*/ 264897 w 606580"/>
                  <a:gd name="connsiteY0" fmla="*/ 416395 h 567769"/>
                  <a:gd name="connsiteX1" fmla="*/ 244285 w 606580"/>
                  <a:gd name="connsiteY1" fmla="*/ 460241 h 567769"/>
                  <a:gd name="connsiteX2" fmla="*/ 362296 w 606580"/>
                  <a:gd name="connsiteY2" fmla="*/ 460241 h 567769"/>
                  <a:gd name="connsiteX3" fmla="*/ 341683 w 606580"/>
                  <a:gd name="connsiteY3" fmla="*/ 416395 h 567769"/>
                  <a:gd name="connsiteX4" fmla="*/ 396930 w 606580"/>
                  <a:gd name="connsiteY4" fmla="*/ 286707 h 567769"/>
                  <a:gd name="connsiteX5" fmla="*/ 433624 w 606580"/>
                  <a:gd name="connsiteY5" fmla="*/ 286707 h 567769"/>
                  <a:gd name="connsiteX6" fmla="*/ 433624 w 606580"/>
                  <a:gd name="connsiteY6" fmla="*/ 340478 h 567769"/>
                  <a:gd name="connsiteX7" fmla="*/ 396930 w 606580"/>
                  <a:gd name="connsiteY7" fmla="*/ 340478 h 567769"/>
                  <a:gd name="connsiteX8" fmla="*/ 340901 w 606580"/>
                  <a:gd name="connsiteY8" fmla="*/ 242886 h 567769"/>
                  <a:gd name="connsiteX9" fmla="*/ 377595 w 606580"/>
                  <a:gd name="connsiteY9" fmla="*/ 242886 h 567769"/>
                  <a:gd name="connsiteX10" fmla="*/ 377595 w 606580"/>
                  <a:gd name="connsiteY10" fmla="*/ 340478 h 567769"/>
                  <a:gd name="connsiteX11" fmla="*/ 340901 w 606580"/>
                  <a:gd name="connsiteY11" fmla="*/ 340478 h 567769"/>
                  <a:gd name="connsiteX12" fmla="*/ 284943 w 606580"/>
                  <a:gd name="connsiteY12" fmla="*/ 193984 h 567769"/>
                  <a:gd name="connsiteX13" fmla="*/ 321637 w 606580"/>
                  <a:gd name="connsiteY13" fmla="*/ 193984 h 567769"/>
                  <a:gd name="connsiteX14" fmla="*/ 321637 w 606580"/>
                  <a:gd name="connsiteY14" fmla="*/ 340478 h 567769"/>
                  <a:gd name="connsiteX15" fmla="*/ 284943 w 606580"/>
                  <a:gd name="connsiteY15" fmla="*/ 340478 h 567769"/>
                  <a:gd name="connsiteX16" fmla="*/ 228985 w 606580"/>
                  <a:gd name="connsiteY16" fmla="*/ 137109 h 567769"/>
                  <a:gd name="connsiteX17" fmla="*/ 265608 w 606580"/>
                  <a:gd name="connsiteY17" fmla="*/ 137109 h 567769"/>
                  <a:gd name="connsiteX18" fmla="*/ 265608 w 606580"/>
                  <a:gd name="connsiteY18" fmla="*/ 340478 h 567769"/>
                  <a:gd name="connsiteX19" fmla="*/ 228985 w 606580"/>
                  <a:gd name="connsiteY19" fmla="*/ 340478 h 567769"/>
                  <a:gd name="connsiteX20" fmla="*/ 172956 w 606580"/>
                  <a:gd name="connsiteY20" fmla="*/ 80162 h 567769"/>
                  <a:gd name="connsiteX21" fmla="*/ 209650 w 606580"/>
                  <a:gd name="connsiteY21" fmla="*/ 80162 h 567769"/>
                  <a:gd name="connsiteX22" fmla="*/ 209650 w 606580"/>
                  <a:gd name="connsiteY22" fmla="*/ 340478 h 567769"/>
                  <a:gd name="connsiteX23" fmla="*/ 172956 w 606580"/>
                  <a:gd name="connsiteY23" fmla="*/ 340478 h 567769"/>
                  <a:gd name="connsiteX24" fmla="*/ 75765 w 606580"/>
                  <a:gd name="connsiteY24" fmla="*/ 18910 h 567769"/>
                  <a:gd name="connsiteX25" fmla="*/ 75765 w 606580"/>
                  <a:gd name="connsiteY25" fmla="*/ 397485 h 567769"/>
                  <a:gd name="connsiteX26" fmla="*/ 530816 w 606580"/>
                  <a:gd name="connsiteY26" fmla="*/ 397485 h 567769"/>
                  <a:gd name="connsiteX27" fmla="*/ 530816 w 606580"/>
                  <a:gd name="connsiteY27" fmla="*/ 18910 h 567769"/>
                  <a:gd name="connsiteX28" fmla="*/ 0 w 606580"/>
                  <a:gd name="connsiteY28" fmla="*/ 0 h 567769"/>
                  <a:gd name="connsiteX29" fmla="*/ 606580 w 606580"/>
                  <a:gd name="connsiteY29" fmla="*/ 0 h 567769"/>
                  <a:gd name="connsiteX30" fmla="*/ 606580 w 606580"/>
                  <a:gd name="connsiteY30" fmla="*/ 18910 h 567769"/>
                  <a:gd name="connsiteX31" fmla="*/ 549757 w 606580"/>
                  <a:gd name="connsiteY31" fmla="*/ 18910 h 567769"/>
                  <a:gd name="connsiteX32" fmla="*/ 549757 w 606580"/>
                  <a:gd name="connsiteY32" fmla="*/ 397485 h 567769"/>
                  <a:gd name="connsiteX33" fmla="*/ 606580 w 606580"/>
                  <a:gd name="connsiteY33" fmla="*/ 397485 h 567769"/>
                  <a:gd name="connsiteX34" fmla="*/ 606580 w 606580"/>
                  <a:gd name="connsiteY34" fmla="*/ 416395 h 567769"/>
                  <a:gd name="connsiteX35" fmla="*/ 362667 w 606580"/>
                  <a:gd name="connsiteY35" fmla="*/ 416395 h 567769"/>
                  <a:gd name="connsiteX36" fmla="*/ 429982 w 606580"/>
                  <a:gd name="connsiteY36" fmla="*/ 559797 h 567769"/>
                  <a:gd name="connsiteX37" fmla="*/ 412805 w 606580"/>
                  <a:gd name="connsiteY37" fmla="*/ 567769 h 567769"/>
                  <a:gd name="connsiteX38" fmla="*/ 371209 w 606580"/>
                  <a:gd name="connsiteY38" fmla="*/ 479244 h 567769"/>
                  <a:gd name="connsiteX39" fmla="*/ 235464 w 606580"/>
                  <a:gd name="connsiteY39" fmla="*/ 479244 h 567769"/>
                  <a:gd name="connsiteX40" fmla="*/ 193868 w 606580"/>
                  <a:gd name="connsiteY40" fmla="*/ 567769 h 567769"/>
                  <a:gd name="connsiteX41" fmla="*/ 176691 w 606580"/>
                  <a:gd name="connsiteY41" fmla="*/ 559797 h 567769"/>
                  <a:gd name="connsiteX42" fmla="*/ 243914 w 606580"/>
                  <a:gd name="connsiteY42" fmla="*/ 416395 h 567769"/>
                  <a:gd name="connsiteX43" fmla="*/ 0 w 606580"/>
                  <a:gd name="connsiteY43" fmla="*/ 416395 h 567769"/>
                  <a:gd name="connsiteX44" fmla="*/ 0 w 606580"/>
                  <a:gd name="connsiteY44" fmla="*/ 397485 h 567769"/>
                  <a:gd name="connsiteX45" fmla="*/ 56824 w 606580"/>
                  <a:gd name="connsiteY45" fmla="*/ 397485 h 567769"/>
                  <a:gd name="connsiteX46" fmla="*/ 56824 w 606580"/>
                  <a:gd name="connsiteY46" fmla="*/ 18910 h 567769"/>
                  <a:gd name="connsiteX47" fmla="*/ 0 w 606580"/>
                  <a:gd name="connsiteY47" fmla="*/ 18910 h 5677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6580" h="567769">
                    <a:moveTo>
                      <a:pt x="264897" y="416395"/>
                    </a:moveTo>
                    <a:lnTo>
                      <a:pt x="244285" y="460241"/>
                    </a:lnTo>
                    <a:lnTo>
                      <a:pt x="362296" y="460241"/>
                    </a:lnTo>
                    <a:lnTo>
                      <a:pt x="341683" y="416395"/>
                    </a:lnTo>
                    <a:close/>
                    <a:moveTo>
                      <a:pt x="396930" y="286707"/>
                    </a:moveTo>
                    <a:lnTo>
                      <a:pt x="433624" y="286707"/>
                    </a:lnTo>
                    <a:lnTo>
                      <a:pt x="433624" y="340478"/>
                    </a:lnTo>
                    <a:lnTo>
                      <a:pt x="396930" y="340478"/>
                    </a:lnTo>
                    <a:close/>
                    <a:moveTo>
                      <a:pt x="340901" y="242886"/>
                    </a:moveTo>
                    <a:lnTo>
                      <a:pt x="377595" y="242886"/>
                    </a:lnTo>
                    <a:lnTo>
                      <a:pt x="377595" y="340478"/>
                    </a:lnTo>
                    <a:lnTo>
                      <a:pt x="340901" y="340478"/>
                    </a:lnTo>
                    <a:close/>
                    <a:moveTo>
                      <a:pt x="284943" y="193984"/>
                    </a:moveTo>
                    <a:lnTo>
                      <a:pt x="321637" y="193984"/>
                    </a:lnTo>
                    <a:lnTo>
                      <a:pt x="321637" y="340478"/>
                    </a:lnTo>
                    <a:lnTo>
                      <a:pt x="284943" y="340478"/>
                    </a:lnTo>
                    <a:close/>
                    <a:moveTo>
                      <a:pt x="228985" y="137109"/>
                    </a:moveTo>
                    <a:lnTo>
                      <a:pt x="265608" y="137109"/>
                    </a:lnTo>
                    <a:lnTo>
                      <a:pt x="265608" y="340478"/>
                    </a:lnTo>
                    <a:lnTo>
                      <a:pt x="228985" y="340478"/>
                    </a:lnTo>
                    <a:close/>
                    <a:moveTo>
                      <a:pt x="172956" y="80162"/>
                    </a:moveTo>
                    <a:lnTo>
                      <a:pt x="209650" y="80162"/>
                    </a:lnTo>
                    <a:lnTo>
                      <a:pt x="209650" y="340478"/>
                    </a:lnTo>
                    <a:lnTo>
                      <a:pt x="172956" y="340478"/>
                    </a:lnTo>
                    <a:close/>
                    <a:moveTo>
                      <a:pt x="75765" y="18910"/>
                    </a:moveTo>
                    <a:lnTo>
                      <a:pt x="75765" y="397485"/>
                    </a:lnTo>
                    <a:lnTo>
                      <a:pt x="530816" y="397485"/>
                    </a:lnTo>
                    <a:lnTo>
                      <a:pt x="530816" y="18910"/>
                    </a:lnTo>
                    <a:close/>
                    <a:moveTo>
                      <a:pt x="0" y="0"/>
                    </a:moveTo>
                    <a:lnTo>
                      <a:pt x="606580" y="0"/>
                    </a:lnTo>
                    <a:lnTo>
                      <a:pt x="606580" y="18910"/>
                    </a:lnTo>
                    <a:lnTo>
                      <a:pt x="549757" y="18910"/>
                    </a:lnTo>
                    <a:lnTo>
                      <a:pt x="549757" y="397485"/>
                    </a:lnTo>
                    <a:lnTo>
                      <a:pt x="606580" y="397485"/>
                    </a:lnTo>
                    <a:lnTo>
                      <a:pt x="606580" y="416395"/>
                    </a:lnTo>
                    <a:lnTo>
                      <a:pt x="362667" y="416395"/>
                    </a:lnTo>
                    <a:lnTo>
                      <a:pt x="429982" y="559797"/>
                    </a:lnTo>
                    <a:lnTo>
                      <a:pt x="412805" y="567769"/>
                    </a:lnTo>
                    <a:lnTo>
                      <a:pt x="371209" y="479244"/>
                    </a:lnTo>
                    <a:lnTo>
                      <a:pt x="235464" y="479244"/>
                    </a:lnTo>
                    <a:lnTo>
                      <a:pt x="193868" y="567769"/>
                    </a:lnTo>
                    <a:lnTo>
                      <a:pt x="176691" y="559797"/>
                    </a:lnTo>
                    <a:lnTo>
                      <a:pt x="243914" y="416395"/>
                    </a:lnTo>
                    <a:lnTo>
                      <a:pt x="0" y="416395"/>
                    </a:lnTo>
                    <a:lnTo>
                      <a:pt x="0" y="397485"/>
                    </a:lnTo>
                    <a:lnTo>
                      <a:pt x="56824" y="397485"/>
                    </a:lnTo>
                    <a:lnTo>
                      <a:pt x="56824" y="18910"/>
                    </a:lnTo>
                    <a:lnTo>
                      <a:pt x="0" y="1891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îŝlíḍê">
              <a:extLst>
                <a:ext uri="{FF2B5EF4-FFF2-40B4-BE49-F238E27FC236}">
                  <a16:creationId xmlns:a16="http://schemas.microsoft.com/office/drawing/2014/main" id="{F8AB56BE-1D43-4445-B8A4-F80F95BC37DF}"/>
                </a:ext>
              </a:extLst>
            </p:cNvPr>
            <p:cNvGrpSpPr/>
            <p:nvPr/>
          </p:nvGrpSpPr>
          <p:grpSpPr>
            <a:xfrm>
              <a:off x="4003786" y="2903550"/>
              <a:ext cx="2195910" cy="908538"/>
              <a:chOff x="1089101" y="5214479"/>
              <a:chExt cx="2195910" cy="908538"/>
            </a:xfrm>
          </p:grpSpPr>
          <p:sp>
            <p:nvSpPr>
              <p:cNvPr id="38" name="işļíḑè">
                <a:extLst>
                  <a:ext uri="{FF2B5EF4-FFF2-40B4-BE49-F238E27FC236}">
                    <a16:creationId xmlns:a16="http://schemas.microsoft.com/office/drawing/2014/main" id="{847DF7BE-1381-483B-A852-277367AE79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101" y="556561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smtClean="0">
                    <a:cs typeface="+mn-ea"/>
                    <a:sym typeface="+mn-lt"/>
                  </a:rPr>
                </a:br>
                <a:r>
                  <a:rPr lang="zh-CN" altLang="en-US" sz="1000" smtClean="0"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9" name="ïşliḓe">
                <a:extLst>
                  <a:ext uri="{FF2B5EF4-FFF2-40B4-BE49-F238E27FC236}">
                    <a16:creationId xmlns:a16="http://schemas.microsoft.com/office/drawing/2014/main" id="{8F64EDA8-0DB6-4EF7-80A9-423C50F19BC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89101" y="521447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肘形连接符 11">
              <a:extLst>
                <a:ext uri="{FF2B5EF4-FFF2-40B4-BE49-F238E27FC236}">
                  <a16:creationId xmlns:a16="http://schemas.microsoft.com/office/drawing/2014/main" id="{38710614-FD63-44A8-852C-57BC4B4F517D}"/>
                </a:ext>
              </a:extLst>
            </p:cNvPr>
            <p:cNvCxnSpPr>
              <a:cxnSpLocks/>
              <a:endCxn id="48" idx="4"/>
            </p:cNvCxnSpPr>
            <p:nvPr/>
          </p:nvCxnSpPr>
          <p:spPr>
            <a:xfrm rot="10800000">
              <a:off x="1712368" y="3076556"/>
              <a:ext cx="1283307" cy="281264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2">
              <a:extLst>
                <a:ext uri="{FF2B5EF4-FFF2-40B4-BE49-F238E27FC236}">
                  <a16:creationId xmlns:a16="http://schemas.microsoft.com/office/drawing/2014/main" id="{B8D5E481-EDE0-4CF9-901B-5763612F1622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1712368" y="3357820"/>
              <a:ext cx="1283307" cy="281262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ïSḷiḍè">
              <a:extLst>
                <a:ext uri="{FF2B5EF4-FFF2-40B4-BE49-F238E27FC236}">
                  <a16:creationId xmlns:a16="http://schemas.microsoft.com/office/drawing/2014/main" id="{09768B9F-ED49-4CAE-8370-5FAA6D232B39}"/>
                </a:ext>
              </a:extLst>
            </p:cNvPr>
            <p:cNvSpPr txBox="1">
              <a:spLocks/>
            </p:cNvSpPr>
            <p:nvPr/>
          </p:nvSpPr>
          <p:spPr>
            <a:xfrm>
              <a:off x="2068959" y="2911947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r"/>
              <a:r>
                <a:rPr lang="zh-CN" altLang="en-US" sz="1400" b="1" smtClean="0">
                  <a:cs typeface="+mn-ea"/>
                  <a:sym typeface="+mn-lt"/>
                </a:rPr>
                <a:t>关键词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  <p:grpSp>
          <p:nvGrpSpPr>
            <p:cNvPr id="15" name="íṥḻîdè">
              <a:extLst>
                <a:ext uri="{FF2B5EF4-FFF2-40B4-BE49-F238E27FC236}">
                  <a16:creationId xmlns:a16="http://schemas.microsoft.com/office/drawing/2014/main" id="{6F8CA394-8C97-4BCF-ADD0-CEB18C41D0A1}"/>
                </a:ext>
              </a:extLst>
            </p:cNvPr>
            <p:cNvGrpSpPr/>
            <p:nvPr/>
          </p:nvGrpSpPr>
          <p:grpSpPr>
            <a:xfrm>
              <a:off x="10061440" y="2703336"/>
              <a:ext cx="889769" cy="889769"/>
              <a:chOff x="858142" y="1983923"/>
              <a:chExt cx="504056" cy="504056"/>
            </a:xfrm>
          </p:grpSpPr>
          <p:sp>
            <p:nvSpPr>
              <p:cNvPr id="36" name="iṡ1íḍe">
                <a:extLst>
                  <a:ext uri="{FF2B5EF4-FFF2-40B4-BE49-F238E27FC236}">
                    <a16:creationId xmlns:a16="http://schemas.microsoft.com/office/drawing/2014/main" id="{D2AEEC9A-7175-4328-87B7-2784503E3ED3}"/>
                  </a:ext>
                </a:extLst>
              </p:cNvPr>
              <p:cNvSpPr/>
              <p:nvPr/>
            </p:nvSpPr>
            <p:spPr>
              <a:xfrm>
                <a:off x="858142" y="1983923"/>
                <a:ext cx="504056" cy="504056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iŝļíḍê">
                <a:extLst>
                  <a:ext uri="{FF2B5EF4-FFF2-40B4-BE49-F238E27FC236}">
                    <a16:creationId xmlns:a16="http://schemas.microsoft.com/office/drawing/2014/main" id="{064AB704-EDCC-4837-A796-E3E0D4A75B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65" y="2150991"/>
                <a:ext cx="249009" cy="1699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73017 h 414642"/>
                  <a:gd name="connsiteX15" fmla="*/ 192432 w 607639"/>
                  <a:gd name="connsiteY15" fmla="*/ 273017 h 414642"/>
                  <a:gd name="connsiteX16" fmla="*/ 202593 w 607639"/>
                  <a:gd name="connsiteY16" fmla="*/ 283153 h 414642"/>
                  <a:gd name="connsiteX17" fmla="*/ 192432 w 607639"/>
                  <a:gd name="connsiteY17" fmla="*/ 293199 h 414642"/>
                  <a:gd name="connsiteX18" fmla="*/ 182270 w 607639"/>
                  <a:gd name="connsiteY18" fmla="*/ 293199 h 414642"/>
                  <a:gd name="connsiteX19" fmla="*/ 172109 w 607639"/>
                  <a:gd name="connsiteY19" fmla="*/ 283153 h 414642"/>
                  <a:gd name="connsiteX20" fmla="*/ 182270 w 607639"/>
                  <a:gd name="connsiteY20" fmla="*/ 273017 h 414642"/>
                  <a:gd name="connsiteX21" fmla="*/ 91153 w 607639"/>
                  <a:gd name="connsiteY21" fmla="*/ 273017 h 414642"/>
                  <a:gd name="connsiteX22" fmla="*/ 141783 w 607639"/>
                  <a:gd name="connsiteY22" fmla="*/ 273017 h 414642"/>
                  <a:gd name="connsiteX23" fmla="*/ 151927 w 607639"/>
                  <a:gd name="connsiteY23" fmla="*/ 283153 h 414642"/>
                  <a:gd name="connsiteX24" fmla="*/ 141783 w 607639"/>
                  <a:gd name="connsiteY24" fmla="*/ 293199 h 414642"/>
                  <a:gd name="connsiteX25" fmla="*/ 91153 w 607639"/>
                  <a:gd name="connsiteY25" fmla="*/ 293199 h 414642"/>
                  <a:gd name="connsiteX26" fmla="*/ 81009 w 607639"/>
                  <a:gd name="connsiteY26" fmla="*/ 283153 h 414642"/>
                  <a:gd name="connsiteX27" fmla="*/ 91153 w 607639"/>
                  <a:gd name="connsiteY27" fmla="*/ 273017 h 414642"/>
                  <a:gd name="connsiteX28" fmla="*/ 313935 w 607639"/>
                  <a:gd name="connsiteY28" fmla="*/ 242748 h 414642"/>
                  <a:gd name="connsiteX29" fmla="*/ 293732 w 607639"/>
                  <a:gd name="connsiteY29" fmla="*/ 262923 h 414642"/>
                  <a:gd name="connsiteX30" fmla="*/ 313935 w 607639"/>
                  <a:gd name="connsiteY30" fmla="*/ 283186 h 414642"/>
                  <a:gd name="connsiteX31" fmla="*/ 334226 w 607639"/>
                  <a:gd name="connsiteY31" fmla="*/ 262923 h 414642"/>
                  <a:gd name="connsiteX32" fmla="*/ 313935 w 607639"/>
                  <a:gd name="connsiteY32" fmla="*/ 242748 h 414642"/>
                  <a:gd name="connsiteX33" fmla="*/ 458728 w 607639"/>
                  <a:gd name="connsiteY33" fmla="*/ 235613 h 414642"/>
                  <a:gd name="connsiteX34" fmla="*/ 472877 w 607639"/>
                  <a:gd name="connsiteY34" fmla="*/ 235613 h 414642"/>
                  <a:gd name="connsiteX35" fmla="*/ 486046 w 607639"/>
                  <a:gd name="connsiteY35" fmla="*/ 248765 h 414642"/>
                  <a:gd name="connsiteX36" fmla="*/ 499215 w 607639"/>
                  <a:gd name="connsiteY36" fmla="*/ 235613 h 414642"/>
                  <a:gd name="connsiteX37" fmla="*/ 513453 w 607639"/>
                  <a:gd name="connsiteY37" fmla="*/ 235613 h 414642"/>
                  <a:gd name="connsiteX38" fmla="*/ 513453 w 607639"/>
                  <a:gd name="connsiteY38" fmla="*/ 249743 h 414642"/>
                  <a:gd name="connsiteX39" fmla="*/ 500283 w 607639"/>
                  <a:gd name="connsiteY39" fmla="*/ 262895 h 414642"/>
                  <a:gd name="connsiteX40" fmla="*/ 513453 w 607639"/>
                  <a:gd name="connsiteY40" fmla="*/ 276048 h 414642"/>
                  <a:gd name="connsiteX41" fmla="*/ 513453 w 607639"/>
                  <a:gd name="connsiteY41" fmla="*/ 290178 h 414642"/>
                  <a:gd name="connsiteX42" fmla="*/ 506334 w 607639"/>
                  <a:gd name="connsiteY42" fmla="*/ 293199 h 414642"/>
                  <a:gd name="connsiteX43" fmla="*/ 499215 w 607639"/>
                  <a:gd name="connsiteY43" fmla="*/ 290178 h 414642"/>
                  <a:gd name="connsiteX44" fmla="*/ 486046 w 607639"/>
                  <a:gd name="connsiteY44" fmla="*/ 277025 h 414642"/>
                  <a:gd name="connsiteX45" fmla="*/ 472877 w 607639"/>
                  <a:gd name="connsiteY45" fmla="*/ 290178 h 414642"/>
                  <a:gd name="connsiteX46" fmla="*/ 465847 w 607639"/>
                  <a:gd name="connsiteY46" fmla="*/ 293199 h 414642"/>
                  <a:gd name="connsiteX47" fmla="*/ 458728 w 607639"/>
                  <a:gd name="connsiteY47" fmla="*/ 290178 h 414642"/>
                  <a:gd name="connsiteX48" fmla="*/ 458728 w 607639"/>
                  <a:gd name="connsiteY48" fmla="*/ 276048 h 414642"/>
                  <a:gd name="connsiteX49" fmla="*/ 471898 w 607639"/>
                  <a:gd name="connsiteY49" fmla="*/ 262895 h 414642"/>
                  <a:gd name="connsiteX50" fmla="*/ 458728 w 607639"/>
                  <a:gd name="connsiteY50" fmla="*/ 249743 h 414642"/>
                  <a:gd name="connsiteX51" fmla="*/ 458728 w 607639"/>
                  <a:gd name="connsiteY51" fmla="*/ 235613 h 414642"/>
                  <a:gd name="connsiteX52" fmla="*/ 161988 w 607639"/>
                  <a:gd name="connsiteY52" fmla="*/ 232583 h 414642"/>
                  <a:gd name="connsiteX53" fmla="*/ 232948 w 607639"/>
                  <a:gd name="connsiteY53" fmla="*/ 232583 h 414642"/>
                  <a:gd name="connsiteX54" fmla="*/ 243098 w 607639"/>
                  <a:gd name="connsiteY54" fmla="*/ 242719 h 414642"/>
                  <a:gd name="connsiteX55" fmla="*/ 232948 w 607639"/>
                  <a:gd name="connsiteY55" fmla="*/ 252765 h 414642"/>
                  <a:gd name="connsiteX56" fmla="*/ 161988 w 607639"/>
                  <a:gd name="connsiteY56" fmla="*/ 252765 h 414642"/>
                  <a:gd name="connsiteX57" fmla="*/ 151927 w 607639"/>
                  <a:gd name="connsiteY57" fmla="*/ 242719 h 414642"/>
                  <a:gd name="connsiteX58" fmla="*/ 161988 w 607639"/>
                  <a:gd name="connsiteY58" fmla="*/ 232583 h 414642"/>
                  <a:gd name="connsiteX59" fmla="*/ 91146 w 607639"/>
                  <a:gd name="connsiteY59" fmla="*/ 232583 h 414642"/>
                  <a:gd name="connsiteX60" fmla="*/ 121467 w 607639"/>
                  <a:gd name="connsiteY60" fmla="*/ 232583 h 414642"/>
                  <a:gd name="connsiteX61" fmla="*/ 131604 w 607639"/>
                  <a:gd name="connsiteY61" fmla="*/ 242719 h 414642"/>
                  <a:gd name="connsiteX62" fmla="*/ 121467 w 607639"/>
                  <a:gd name="connsiteY62" fmla="*/ 252765 h 414642"/>
                  <a:gd name="connsiteX63" fmla="*/ 91146 w 607639"/>
                  <a:gd name="connsiteY63" fmla="*/ 252765 h 414642"/>
                  <a:gd name="connsiteX64" fmla="*/ 81009 w 607639"/>
                  <a:gd name="connsiteY64" fmla="*/ 242719 h 414642"/>
                  <a:gd name="connsiteX65" fmla="*/ 91146 w 607639"/>
                  <a:gd name="connsiteY65" fmla="*/ 232583 h 414642"/>
                  <a:gd name="connsiteX66" fmla="*/ 182270 w 607639"/>
                  <a:gd name="connsiteY66" fmla="*/ 192149 h 414642"/>
                  <a:gd name="connsiteX67" fmla="*/ 192432 w 607639"/>
                  <a:gd name="connsiteY67" fmla="*/ 192149 h 414642"/>
                  <a:gd name="connsiteX68" fmla="*/ 202593 w 607639"/>
                  <a:gd name="connsiteY68" fmla="*/ 202196 h 414642"/>
                  <a:gd name="connsiteX69" fmla="*/ 192432 w 607639"/>
                  <a:gd name="connsiteY69" fmla="*/ 212331 h 414642"/>
                  <a:gd name="connsiteX70" fmla="*/ 182270 w 607639"/>
                  <a:gd name="connsiteY70" fmla="*/ 212331 h 414642"/>
                  <a:gd name="connsiteX71" fmla="*/ 172109 w 607639"/>
                  <a:gd name="connsiteY71" fmla="*/ 202196 h 414642"/>
                  <a:gd name="connsiteX72" fmla="*/ 182270 w 607639"/>
                  <a:gd name="connsiteY72" fmla="*/ 192149 h 414642"/>
                  <a:gd name="connsiteX73" fmla="*/ 91153 w 607639"/>
                  <a:gd name="connsiteY73" fmla="*/ 192149 h 414642"/>
                  <a:gd name="connsiteX74" fmla="*/ 141783 w 607639"/>
                  <a:gd name="connsiteY74" fmla="*/ 192149 h 414642"/>
                  <a:gd name="connsiteX75" fmla="*/ 151927 w 607639"/>
                  <a:gd name="connsiteY75" fmla="*/ 202196 h 414642"/>
                  <a:gd name="connsiteX76" fmla="*/ 141783 w 607639"/>
                  <a:gd name="connsiteY76" fmla="*/ 212331 h 414642"/>
                  <a:gd name="connsiteX77" fmla="*/ 91153 w 607639"/>
                  <a:gd name="connsiteY77" fmla="*/ 212331 h 414642"/>
                  <a:gd name="connsiteX78" fmla="*/ 81009 w 607639"/>
                  <a:gd name="connsiteY78" fmla="*/ 202196 h 414642"/>
                  <a:gd name="connsiteX79" fmla="*/ 91153 w 607639"/>
                  <a:gd name="connsiteY79" fmla="*/ 192149 h 414642"/>
                  <a:gd name="connsiteX80" fmla="*/ 161988 w 607639"/>
                  <a:gd name="connsiteY80" fmla="*/ 151716 h 414642"/>
                  <a:gd name="connsiteX81" fmla="*/ 232948 w 607639"/>
                  <a:gd name="connsiteY81" fmla="*/ 151716 h 414642"/>
                  <a:gd name="connsiteX82" fmla="*/ 243098 w 607639"/>
                  <a:gd name="connsiteY82" fmla="*/ 161763 h 414642"/>
                  <a:gd name="connsiteX83" fmla="*/ 232948 w 607639"/>
                  <a:gd name="connsiteY83" fmla="*/ 171898 h 414642"/>
                  <a:gd name="connsiteX84" fmla="*/ 161988 w 607639"/>
                  <a:gd name="connsiteY84" fmla="*/ 171898 h 414642"/>
                  <a:gd name="connsiteX85" fmla="*/ 151927 w 607639"/>
                  <a:gd name="connsiteY85" fmla="*/ 161763 h 414642"/>
                  <a:gd name="connsiteX86" fmla="*/ 161988 w 607639"/>
                  <a:gd name="connsiteY86" fmla="*/ 151716 h 414642"/>
                  <a:gd name="connsiteX87" fmla="*/ 91146 w 607639"/>
                  <a:gd name="connsiteY87" fmla="*/ 151716 h 414642"/>
                  <a:gd name="connsiteX88" fmla="*/ 121467 w 607639"/>
                  <a:gd name="connsiteY88" fmla="*/ 151716 h 414642"/>
                  <a:gd name="connsiteX89" fmla="*/ 131604 w 607639"/>
                  <a:gd name="connsiteY89" fmla="*/ 161763 h 414642"/>
                  <a:gd name="connsiteX90" fmla="*/ 121467 w 607639"/>
                  <a:gd name="connsiteY90" fmla="*/ 171898 h 414642"/>
                  <a:gd name="connsiteX91" fmla="*/ 91146 w 607639"/>
                  <a:gd name="connsiteY91" fmla="*/ 171898 h 414642"/>
                  <a:gd name="connsiteX92" fmla="*/ 81009 w 607639"/>
                  <a:gd name="connsiteY92" fmla="*/ 161763 h 414642"/>
                  <a:gd name="connsiteX93" fmla="*/ 91146 w 607639"/>
                  <a:gd name="connsiteY93" fmla="*/ 151716 h 414642"/>
                  <a:gd name="connsiteX94" fmla="*/ 182270 w 607639"/>
                  <a:gd name="connsiteY94" fmla="*/ 111211 h 414642"/>
                  <a:gd name="connsiteX95" fmla="*/ 192432 w 607639"/>
                  <a:gd name="connsiteY95" fmla="*/ 111211 h 414642"/>
                  <a:gd name="connsiteX96" fmla="*/ 202593 w 607639"/>
                  <a:gd name="connsiteY96" fmla="*/ 121337 h 414642"/>
                  <a:gd name="connsiteX97" fmla="*/ 192432 w 607639"/>
                  <a:gd name="connsiteY97" fmla="*/ 131463 h 414642"/>
                  <a:gd name="connsiteX98" fmla="*/ 182270 w 607639"/>
                  <a:gd name="connsiteY98" fmla="*/ 131463 h 414642"/>
                  <a:gd name="connsiteX99" fmla="*/ 172109 w 607639"/>
                  <a:gd name="connsiteY99" fmla="*/ 121337 h 414642"/>
                  <a:gd name="connsiteX100" fmla="*/ 182270 w 607639"/>
                  <a:gd name="connsiteY100" fmla="*/ 111211 h 414642"/>
                  <a:gd name="connsiteX101" fmla="*/ 91153 w 607639"/>
                  <a:gd name="connsiteY101" fmla="*/ 111211 h 414642"/>
                  <a:gd name="connsiteX102" fmla="*/ 141783 w 607639"/>
                  <a:gd name="connsiteY102" fmla="*/ 111211 h 414642"/>
                  <a:gd name="connsiteX103" fmla="*/ 151927 w 607639"/>
                  <a:gd name="connsiteY103" fmla="*/ 121337 h 414642"/>
                  <a:gd name="connsiteX104" fmla="*/ 141783 w 607639"/>
                  <a:gd name="connsiteY104" fmla="*/ 131463 h 414642"/>
                  <a:gd name="connsiteX105" fmla="*/ 91153 w 607639"/>
                  <a:gd name="connsiteY105" fmla="*/ 131463 h 414642"/>
                  <a:gd name="connsiteX106" fmla="*/ 81009 w 607639"/>
                  <a:gd name="connsiteY106" fmla="*/ 121337 h 414642"/>
                  <a:gd name="connsiteX107" fmla="*/ 91153 w 607639"/>
                  <a:gd name="connsiteY107" fmla="*/ 111211 h 414642"/>
                  <a:gd name="connsiteX108" fmla="*/ 286570 w 607639"/>
                  <a:gd name="connsiteY108" fmla="*/ 83950 h 414642"/>
                  <a:gd name="connsiteX109" fmla="*/ 300730 w 607639"/>
                  <a:gd name="connsiteY109" fmla="*/ 83950 h 414642"/>
                  <a:gd name="connsiteX110" fmla="*/ 313910 w 607639"/>
                  <a:gd name="connsiteY110" fmla="*/ 97103 h 414642"/>
                  <a:gd name="connsiteX111" fmla="*/ 327090 w 607639"/>
                  <a:gd name="connsiteY111" fmla="*/ 83950 h 414642"/>
                  <a:gd name="connsiteX112" fmla="*/ 341250 w 607639"/>
                  <a:gd name="connsiteY112" fmla="*/ 83950 h 414642"/>
                  <a:gd name="connsiteX113" fmla="*/ 341250 w 607639"/>
                  <a:gd name="connsiteY113" fmla="*/ 98169 h 414642"/>
                  <a:gd name="connsiteX114" fmla="*/ 328070 w 607639"/>
                  <a:gd name="connsiteY114" fmla="*/ 111232 h 414642"/>
                  <a:gd name="connsiteX115" fmla="*/ 341250 w 607639"/>
                  <a:gd name="connsiteY115" fmla="*/ 124385 h 414642"/>
                  <a:gd name="connsiteX116" fmla="*/ 341250 w 607639"/>
                  <a:gd name="connsiteY116" fmla="*/ 138604 h 414642"/>
                  <a:gd name="connsiteX117" fmla="*/ 334215 w 607639"/>
                  <a:gd name="connsiteY117" fmla="*/ 141625 h 414642"/>
                  <a:gd name="connsiteX118" fmla="*/ 327090 w 607639"/>
                  <a:gd name="connsiteY118" fmla="*/ 138604 h 414642"/>
                  <a:gd name="connsiteX119" fmla="*/ 313910 w 607639"/>
                  <a:gd name="connsiteY119" fmla="*/ 125451 h 414642"/>
                  <a:gd name="connsiteX120" fmla="*/ 300730 w 607639"/>
                  <a:gd name="connsiteY120" fmla="*/ 138604 h 414642"/>
                  <a:gd name="connsiteX121" fmla="*/ 293694 w 607639"/>
                  <a:gd name="connsiteY121" fmla="*/ 141625 h 414642"/>
                  <a:gd name="connsiteX122" fmla="*/ 286570 w 607639"/>
                  <a:gd name="connsiteY122" fmla="*/ 138604 h 414642"/>
                  <a:gd name="connsiteX123" fmla="*/ 286570 w 607639"/>
                  <a:gd name="connsiteY123" fmla="*/ 124385 h 414642"/>
                  <a:gd name="connsiteX124" fmla="*/ 299750 w 607639"/>
                  <a:gd name="connsiteY124" fmla="*/ 111232 h 414642"/>
                  <a:gd name="connsiteX125" fmla="*/ 286570 w 607639"/>
                  <a:gd name="connsiteY125" fmla="*/ 98169 h 414642"/>
                  <a:gd name="connsiteX126" fmla="*/ 286570 w 607639"/>
                  <a:gd name="connsiteY126" fmla="*/ 83950 h 414642"/>
                  <a:gd name="connsiteX127" fmla="*/ 486056 w 607639"/>
                  <a:gd name="connsiteY127" fmla="*/ 70777 h 414642"/>
                  <a:gd name="connsiteX128" fmla="*/ 494867 w 607639"/>
                  <a:gd name="connsiteY128" fmla="*/ 75576 h 414642"/>
                  <a:gd name="connsiteX129" fmla="*/ 523524 w 607639"/>
                  <a:gd name="connsiteY129" fmla="*/ 104194 h 414642"/>
                  <a:gd name="connsiteX130" fmla="*/ 523524 w 607639"/>
                  <a:gd name="connsiteY130" fmla="*/ 118325 h 414642"/>
                  <a:gd name="connsiteX131" fmla="*/ 516493 w 607639"/>
                  <a:gd name="connsiteY131" fmla="*/ 121346 h 414642"/>
                  <a:gd name="connsiteX132" fmla="*/ 509374 w 607639"/>
                  <a:gd name="connsiteY132" fmla="*/ 118325 h 414642"/>
                  <a:gd name="connsiteX133" fmla="*/ 496202 w 607639"/>
                  <a:gd name="connsiteY133" fmla="*/ 105171 h 414642"/>
                  <a:gd name="connsiteX134" fmla="*/ 496202 w 607639"/>
                  <a:gd name="connsiteY134" fmla="*/ 131478 h 414642"/>
                  <a:gd name="connsiteX135" fmla="*/ 435417 w 607639"/>
                  <a:gd name="connsiteY135" fmla="*/ 192179 h 414642"/>
                  <a:gd name="connsiteX136" fmla="*/ 364574 w 607639"/>
                  <a:gd name="connsiteY136" fmla="*/ 192179 h 414642"/>
                  <a:gd name="connsiteX137" fmla="*/ 324971 w 607639"/>
                  <a:gd name="connsiteY137" fmla="*/ 223996 h 414642"/>
                  <a:gd name="connsiteX138" fmla="*/ 354429 w 607639"/>
                  <a:gd name="connsiteY138" fmla="*/ 262923 h 414642"/>
                  <a:gd name="connsiteX139" fmla="*/ 313935 w 607639"/>
                  <a:gd name="connsiteY139" fmla="*/ 303360 h 414642"/>
                  <a:gd name="connsiteX140" fmla="*/ 273441 w 607639"/>
                  <a:gd name="connsiteY140" fmla="*/ 262923 h 414642"/>
                  <a:gd name="connsiteX141" fmla="*/ 304501 w 607639"/>
                  <a:gd name="connsiteY141" fmla="*/ 223640 h 414642"/>
                  <a:gd name="connsiteX142" fmla="*/ 364574 w 607639"/>
                  <a:gd name="connsiteY142" fmla="*/ 171916 h 414642"/>
                  <a:gd name="connsiteX143" fmla="*/ 435417 w 607639"/>
                  <a:gd name="connsiteY143" fmla="*/ 171916 h 414642"/>
                  <a:gd name="connsiteX144" fmla="*/ 475999 w 607639"/>
                  <a:gd name="connsiteY144" fmla="*/ 131478 h 414642"/>
                  <a:gd name="connsiteX145" fmla="*/ 475999 w 607639"/>
                  <a:gd name="connsiteY145" fmla="*/ 105171 h 414642"/>
                  <a:gd name="connsiteX146" fmla="*/ 462828 w 607639"/>
                  <a:gd name="connsiteY146" fmla="*/ 118325 h 414642"/>
                  <a:gd name="connsiteX147" fmla="*/ 455708 w 607639"/>
                  <a:gd name="connsiteY147" fmla="*/ 121346 h 414642"/>
                  <a:gd name="connsiteX148" fmla="*/ 448588 w 607639"/>
                  <a:gd name="connsiteY148" fmla="*/ 118325 h 414642"/>
                  <a:gd name="connsiteX149" fmla="*/ 448588 w 607639"/>
                  <a:gd name="connsiteY149" fmla="*/ 104194 h 414642"/>
                  <a:gd name="connsiteX150" fmla="*/ 477245 w 607639"/>
                  <a:gd name="connsiteY150" fmla="*/ 75576 h 414642"/>
                  <a:gd name="connsiteX151" fmla="*/ 486056 w 607639"/>
                  <a:gd name="connsiteY151" fmla="*/ 70777 h 414642"/>
                  <a:gd name="connsiteX152" fmla="*/ 161988 w 607639"/>
                  <a:gd name="connsiteY152" fmla="*/ 70777 h 414642"/>
                  <a:gd name="connsiteX153" fmla="*/ 232948 w 607639"/>
                  <a:gd name="connsiteY153" fmla="*/ 70777 h 414642"/>
                  <a:gd name="connsiteX154" fmla="*/ 243098 w 607639"/>
                  <a:gd name="connsiteY154" fmla="*/ 80903 h 414642"/>
                  <a:gd name="connsiteX155" fmla="*/ 232948 w 607639"/>
                  <a:gd name="connsiteY155" fmla="*/ 91029 h 414642"/>
                  <a:gd name="connsiteX156" fmla="*/ 161988 w 607639"/>
                  <a:gd name="connsiteY156" fmla="*/ 91029 h 414642"/>
                  <a:gd name="connsiteX157" fmla="*/ 151927 w 607639"/>
                  <a:gd name="connsiteY157" fmla="*/ 80903 h 414642"/>
                  <a:gd name="connsiteX158" fmla="*/ 161988 w 607639"/>
                  <a:gd name="connsiteY158" fmla="*/ 70777 h 414642"/>
                  <a:gd name="connsiteX159" fmla="*/ 91146 w 607639"/>
                  <a:gd name="connsiteY159" fmla="*/ 70777 h 414642"/>
                  <a:gd name="connsiteX160" fmla="*/ 121467 w 607639"/>
                  <a:gd name="connsiteY160" fmla="*/ 70777 h 414642"/>
                  <a:gd name="connsiteX161" fmla="*/ 131604 w 607639"/>
                  <a:gd name="connsiteY161" fmla="*/ 80903 h 414642"/>
                  <a:gd name="connsiteX162" fmla="*/ 121467 w 607639"/>
                  <a:gd name="connsiteY162" fmla="*/ 91029 h 414642"/>
                  <a:gd name="connsiteX163" fmla="*/ 91146 w 607639"/>
                  <a:gd name="connsiteY163" fmla="*/ 91029 h 414642"/>
                  <a:gd name="connsiteX164" fmla="*/ 81009 w 607639"/>
                  <a:gd name="connsiteY164" fmla="*/ 80903 h 414642"/>
                  <a:gd name="connsiteX165" fmla="*/ 91146 w 607639"/>
                  <a:gd name="connsiteY165" fmla="*/ 70777 h 414642"/>
                  <a:gd name="connsiteX166" fmla="*/ 70848 w 607639"/>
                  <a:gd name="connsiteY166" fmla="*/ 20177 h 414642"/>
                  <a:gd name="connsiteX167" fmla="*/ 60791 w 607639"/>
                  <a:gd name="connsiteY167" fmla="*/ 30309 h 414642"/>
                  <a:gd name="connsiteX168" fmla="*/ 60791 w 607639"/>
                  <a:gd name="connsiteY168" fmla="*/ 343802 h 414642"/>
                  <a:gd name="connsiteX169" fmla="*/ 222780 w 607639"/>
                  <a:gd name="connsiteY169" fmla="*/ 343802 h 414642"/>
                  <a:gd name="connsiteX170" fmla="*/ 232927 w 607639"/>
                  <a:gd name="connsiteY170" fmla="*/ 353935 h 414642"/>
                  <a:gd name="connsiteX171" fmla="*/ 232927 w 607639"/>
                  <a:gd name="connsiteY171" fmla="*/ 364067 h 414642"/>
                  <a:gd name="connsiteX172" fmla="*/ 374712 w 607639"/>
                  <a:gd name="connsiteY172" fmla="*/ 364067 h 414642"/>
                  <a:gd name="connsiteX173" fmla="*/ 374712 w 607639"/>
                  <a:gd name="connsiteY173" fmla="*/ 353935 h 414642"/>
                  <a:gd name="connsiteX174" fmla="*/ 384859 w 607639"/>
                  <a:gd name="connsiteY174" fmla="*/ 343802 h 414642"/>
                  <a:gd name="connsiteX175" fmla="*/ 546848 w 607639"/>
                  <a:gd name="connsiteY175" fmla="*/ 343802 h 414642"/>
                  <a:gd name="connsiteX176" fmla="*/ 546848 w 607639"/>
                  <a:gd name="connsiteY176" fmla="*/ 30309 h 414642"/>
                  <a:gd name="connsiteX177" fmla="*/ 536702 w 607639"/>
                  <a:gd name="connsiteY177" fmla="*/ 20177 h 414642"/>
                  <a:gd name="connsiteX178" fmla="*/ 70848 w 607639"/>
                  <a:gd name="connsiteY178" fmla="*/ 0 h 414642"/>
                  <a:gd name="connsiteX179" fmla="*/ 536702 w 607639"/>
                  <a:gd name="connsiteY179" fmla="*/ 0 h 414642"/>
                  <a:gd name="connsiteX180" fmla="*/ 567142 w 607639"/>
                  <a:gd name="connsiteY180" fmla="*/ 30309 h 414642"/>
                  <a:gd name="connsiteX181" fmla="*/ 567142 w 607639"/>
                  <a:gd name="connsiteY181" fmla="*/ 343802 h 414642"/>
                  <a:gd name="connsiteX182" fmla="*/ 597492 w 607639"/>
                  <a:gd name="connsiteY182" fmla="*/ 343802 h 414642"/>
                  <a:gd name="connsiteX183" fmla="*/ 607639 w 607639"/>
                  <a:gd name="connsiteY183" fmla="*/ 353935 h 414642"/>
                  <a:gd name="connsiteX184" fmla="*/ 607639 w 607639"/>
                  <a:gd name="connsiteY184" fmla="*/ 384244 h 414642"/>
                  <a:gd name="connsiteX185" fmla="*/ 577199 w 607639"/>
                  <a:gd name="connsiteY185" fmla="*/ 414642 h 414642"/>
                  <a:gd name="connsiteX186" fmla="*/ 30351 w 607639"/>
                  <a:gd name="connsiteY186" fmla="*/ 414642 h 414642"/>
                  <a:gd name="connsiteX187" fmla="*/ 0 w 607639"/>
                  <a:gd name="connsiteY187" fmla="*/ 384244 h 414642"/>
                  <a:gd name="connsiteX188" fmla="*/ 0 w 607639"/>
                  <a:gd name="connsiteY188" fmla="*/ 353935 h 414642"/>
                  <a:gd name="connsiteX189" fmla="*/ 10147 w 607639"/>
                  <a:gd name="connsiteY189" fmla="*/ 343802 h 414642"/>
                  <a:gd name="connsiteX190" fmla="*/ 40497 w 607639"/>
                  <a:gd name="connsiteY190" fmla="*/ 343802 h 414642"/>
                  <a:gd name="connsiteX191" fmla="*/ 40497 w 607639"/>
                  <a:gd name="connsiteY191" fmla="*/ 30309 h 414642"/>
                  <a:gd name="connsiteX192" fmla="*/ 70848 w 607639"/>
                  <a:gd name="connsiteY192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73017"/>
                    </a:moveTo>
                    <a:lnTo>
                      <a:pt x="192432" y="273017"/>
                    </a:lnTo>
                    <a:cubicBezTo>
                      <a:pt x="198493" y="273017"/>
                      <a:pt x="202593" y="277018"/>
                      <a:pt x="202593" y="283153"/>
                    </a:cubicBezTo>
                    <a:cubicBezTo>
                      <a:pt x="202593" y="289198"/>
                      <a:pt x="198493" y="293199"/>
                      <a:pt x="192432" y="293199"/>
                    </a:cubicBezTo>
                    <a:lnTo>
                      <a:pt x="182270" y="293199"/>
                    </a:lnTo>
                    <a:cubicBezTo>
                      <a:pt x="176209" y="293199"/>
                      <a:pt x="172109" y="289198"/>
                      <a:pt x="172109" y="283153"/>
                    </a:cubicBezTo>
                    <a:cubicBezTo>
                      <a:pt x="172109" y="277018"/>
                      <a:pt x="176209" y="273017"/>
                      <a:pt x="182270" y="273017"/>
                    </a:cubicBezTo>
                    <a:close/>
                    <a:moveTo>
                      <a:pt x="91153" y="273017"/>
                    </a:moveTo>
                    <a:lnTo>
                      <a:pt x="141783" y="273017"/>
                    </a:lnTo>
                    <a:cubicBezTo>
                      <a:pt x="147834" y="273017"/>
                      <a:pt x="151927" y="277018"/>
                      <a:pt x="151927" y="283153"/>
                    </a:cubicBezTo>
                    <a:cubicBezTo>
                      <a:pt x="151927" y="289198"/>
                      <a:pt x="147834" y="293199"/>
                      <a:pt x="141783" y="293199"/>
                    </a:cubicBezTo>
                    <a:lnTo>
                      <a:pt x="91153" y="293199"/>
                    </a:lnTo>
                    <a:cubicBezTo>
                      <a:pt x="85102" y="293199"/>
                      <a:pt x="81009" y="289198"/>
                      <a:pt x="81009" y="283153"/>
                    </a:cubicBezTo>
                    <a:cubicBezTo>
                      <a:pt x="81009" y="277018"/>
                      <a:pt x="85102" y="273017"/>
                      <a:pt x="91153" y="273017"/>
                    </a:cubicBezTo>
                    <a:close/>
                    <a:moveTo>
                      <a:pt x="313935" y="242748"/>
                    </a:moveTo>
                    <a:cubicBezTo>
                      <a:pt x="302810" y="242748"/>
                      <a:pt x="293732" y="251813"/>
                      <a:pt x="293732" y="262923"/>
                    </a:cubicBezTo>
                    <a:cubicBezTo>
                      <a:pt x="293732" y="274032"/>
                      <a:pt x="302810" y="283186"/>
                      <a:pt x="313935" y="283186"/>
                    </a:cubicBezTo>
                    <a:cubicBezTo>
                      <a:pt x="325060" y="283186"/>
                      <a:pt x="334226" y="274032"/>
                      <a:pt x="334226" y="262923"/>
                    </a:cubicBezTo>
                    <a:cubicBezTo>
                      <a:pt x="334226" y="251813"/>
                      <a:pt x="325060" y="242748"/>
                      <a:pt x="313935" y="242748"/>
                    </a:cubicBezTo>
                    <a:close/>
                    <a:moveTo>
                      <a:pt x="458728" y="235613"/>
                    </a:moveTo>
                    <a:cubicBezTo>
                      <a:pt x="462821" y="231525"/>
                      <a:pt x="468872" y="231525"/>
                      <a:pt x="472877" y="235613"/>
                    </a:cubicBezTo>
                    <a:lnTo>
                      <a:pt x="486046" y="248765"/>
                    </a:lnTo>
                    <a:lnTo>
                      <a:pt x="499215" y="235613"/>
                    </a:lnTo>
                    <a:cubicBezTo>
                      <a:pt x="503309" y="231525"/>
                      <a:pt x="509360" y="231525"/>
                      <a:pt x="513453" y="235613"/>
                    </a:cubicBezTo>
                    <a:cubicBezTo>
                      <a:pt x="517457" y="239612"/>
                      <a:pt x="517457" y="245744"/>
                      <a:pt x="513453" y="249743"/>
                    </a:cubicBezTo>
                    <a:lnTo>
                      <a:pt x="500283" y="262895"/>
                    </a:lnTo>
                    <a:lnTo>
                      <a:pt x="513453" y="276048"/>
                    </a:lnTo>
                    <a:cubicBezTo>
                      <a:pt x="517457" y="280136"/>
                      <a:pt x="517457" y="286179"/>
                      <a:pt x="513453" y="290178"/>
                    </a:cubicBezTo>
                    <a:cubicBezTo>
                      <a:pt x="511406" y="292222"/>
                      <a:pt x="509360" y="293199"/>
                      <a:pt x="506334" y="293199"/>
                    </a:cubicBezTo>
                    <a:cubicBezTo>
                      <a:pt x="503309" y="293199"/>
                      <a:pt x="501262" y="292222"/>
                      <a:pt x="499215" y="290178"/>
                    </a:cubicBezTo>
                    <a:lnTo>
                      <a:pt x="486046" y="277025"/>
                    </a:lnTo>
                    <a:lnTo>
                      <a:pt x="472877" y="290178"/>
                    </a:lnTo>
                    <a:cubicBezTo>
                      <a:pt x="470919" y="292222"/>
                      <a:pt x="468872" y="293199"/>
                      <a:pt x="465847" y="293199"/>
                    </a:cubicBezTo>
                    <a:cubicBezTo>
                      <a:pt x="462821" y="293199"/>
                      <a:pt x="460775" y="292222"/>
                      <a:pt x="458728" y="290178"/>
                    </a:cubicBezTo>
                    <a:cubicBezTo>
                      <a:pt x="454724" y="286179"/>
                      <a:pt x="454724" y="280136"/>
                      <a:pt x="458728" y="276048"/>
                    </a:cubicBezTo>
                    <a:lnTo>
                      <a:pt x="471898" y="262895"/>
                    </a:lnTo>
                    <a:lnTo>
                      <a:pt x="458728" y="249743"/>
                    </a:lnTo>
                    <a:cubicBezTo>
                      <a:pt x="454724" y="245744"/>
                      <a:pt x="454724" y="239612"/>
                      <a:pt x="458728" y="235613"/>
                    </a:cubicBezTo>
                    <a:close/>
                    <a:moveTo>
                      <a:pt x="161988" y="232583"/>
                    </a:moveTo>
                    <a:lnTo>
                      <a:pt x="232948" y="232583"/>
                    </a:lnTo>
                    <a:cubicBezTo>
                      <a:pt x="239002" y="232583"/>
                      <a:pt x="243098" y="236584"/>
                      <a:pt x="243098" y="242719"/>
                    </a:cubicBezTo>
                    <a:cubicBezTo>
                      <a:pt x="243098" y="248764"/>
                      <a:pt x="239002" y="252765"/>
                      <a:pt x="232948" y="252765"/>
                    </a:cubicBezTo>
                    <a:lnTo>
                      <a:pt x="161988" y="252765"/>
                    </a:lnTo>
                    <a:cubicBezTo>
                      <a:pt x="155934" y="252765"/>
                      <a:pt x="151927" y="248764"/>
                      <a:pt x="151927" y="242719"/>
                    </a:cubicBezTo>
                    <a:cubicBezTo>
                      <a:pt x="151927" y="236584"/>
                      <a:pt x="155934" y="232583"/>
                      <a:pt x="161988" y="232583"/>
                    </a:cubicBezTo>
                    <a:close/>
                    <a:moveTo>
                      <a:pt x="91146" y="232583"/>
                    </a:moveTo>
                    <a:lnTo>
                      <a:pt x="121467" y="232583"/>
                    </a:lnTo>
                    <a:cubicBezTo>
                      <a:pt x="127603" y="232583"/>
                      <a:pt x="131604" y="236584"/>
                      <a:pt x="131604" y="242719"/>
                    </a:cubicBezTo>
                    <a:cubicBezTo>
                      <a:pt x="131604" y="248764"/>
                      <a:pt x="127603" y="252765"/>
                      <a:pt x="121467" y="252765"/>
                    </a:cubicBezTo>
                    <a:lnTo>
                      <a:pt x="91146" y="252765"/>
                    </a:lnTo>
                    <a:cubicBezTo>
                      <a:pt x="85099" y="252765"/>
                      <a:pt x="81009" y="248764"/>
                      <a:pt x="81009" y="242719"/>
                    </a:cubicBezTo>
                    <a:cubicBezTo>
                      <a:pt x="81009" y="236584"/>
                      <a:pt x="85099" y="232583"/>
                      <a:pt x="91146" y="232583"/>
                    </a:cubicBezTo>
                    <a:close/>
                    <a:moveTo>
                      <a:pt x="182270" y="192149"/>
                    </a:moveTo>
                    <a:lnTo>
                      <a:pt x="192432" y="192149"/>
                    </a:lnTo>
                    <a:cubicBezTo>
                      <a:pt x="198493" y="192149"/>
                      <a:pt x="202593" y="196150"/>
                      <a:pt x="202593" y="202196"/>
                    </a:cubicBezTo>
                    <a:cubicBezTo>
                      <a:pt x="202593" y="208330"/>
                      <a:pt x="198493" y="212331"/>
                      <a:pt x="192432" y="212331"/>
                    </a:cubicBezTo>
                    <a:lnTo>
                      <a:pt x="182270" y="212331"/>
                    </a:lnTo>
                    <a:cubicBezTo>
                      <a:pt x="176209" y="212331"/>
                      <a:pt x="172109" y="208330"/>
                      <a:pt x="172109" y="202196"/>
                    </a:cubicBezTo>
                    <a:cubicBezTo>
                      <a:pt x="172109" y="196150"/>
                      <a:pt x="176209" y="192149"/>
                      <a:pt x="182270" y="192149"/>
                    </a:cubicBezTo>
                    <a:close/>
                    <a:moveTo>
                      <a:pt x="91153" y="192149"/>
                    </a:moveTo>
                    <a:lnTo>
                      <a:pt x="141783" y="192149"/>
                    </a:lnTo>
                    <a:cubicBezTo>
                      <a:pt x="147834" y="192149"/>
                      <a:pt x="151927" y="196150"/>
                      <a:pt x="151927" y="202196"/>
                    </a:cubicBezTo>
                    <a:cubicBezTo>
                      <a:pt x="151927" y="208330"/>
                      <a:pt x="147834" y="212331"/>
                      <a:pt x="141783" y="212331"/>
                    </a:cubicBezTo>
                    <a:lnTo>
                      <a:pt x="91153" y="212331"/>
                    </a:lnTo>
                    <a:cubicBezTo>
                      <a:pt x="85102" y="212331"/>
                      <a:pt x="81009" y="208330"/>
                      <a:pt x="81009" y="202196"/>
                    </a:cubicBezTo>
                    <a:cubicBezTo>
                      <a:pt x="81009" y="196150"/>
                      <a:pt x="85102" y="192149"/>
                      <a:pt x="91153" y="192149"/>
                    </a:cubicBezTo>
                    <a:close/>
                    <a:moveTo>
                      <a:pt x="161988" y="151716"/>
                    </a:moveTo>
                    <a:lnTo>
                      <a:pt x="232948" y="151716"/>
                    </a:lnTo>
                    <a:cubicBezTo>
                      <a:pt x="239002" y="151716"/>
                      <a:pt x="243098" y="155717"/>
                      <a:pt x="243098" y="161763"/>
                    </a:cubicBezTo>
                    <a:cubicBezTo>
                      <a:pt x="243098" y="167897"/>
                      <a:pt x="239002" y="171898"/>
                      <a:pt x="232948" y="171898"/>
                    </a:cubicBezTo>
                    <a:lnTo>
                      <a:pt x="161988" y="171898"/>
                    </a:lnTo>
                    <a:cubicBezTo>
                      <a:pt x="155934" y="171898"/>
                      <a:pt x="151927" y="167897"/>
                      <a:pt x="151927" y="161763"/>
                    </a:cubicBezTo>
                    <a:cubicBezTo>
                      <a:pt x="151927" y="155717"/>
                      <a:pt x="155934" y="151716"/>
                      <a:pt x="161988" y="151716"/>
                    </a:cubicBezTo>
                    <a:close/>
                    <a:moveTo>
                      <a:pt x="91146" y="151716"/>
                    </a:moveTo>
                    <a:lnTo>
                      <a:pt x="121467" y="151716"/>
                    </a:lnTo>
                    <a:cubicBezTo>
                      <a:pt x="127603" y="151716"/>
                      <a:pt x="131604" y="155717"/>
                      <a:pt x="131604" y="161763"/>
                    </a:cubicBezTo>
                    <a:cubicBezTo>
                      <a:pt x="131604" y="167897"/>
                      <a:pt x="127603" y="171898"/>
                      <a:pt x="121467" y="171898"/>
                    </a:cubicBezTo>
                    <a:lnTo>
                      <a:pt x="91146" y="171898"/>
                    </a:lnTo>
                    <a:cubicBezTo>
                      <a:pt x="85099" y="171898"/>
                      <a:pt x="81009" y="167897"/>
                      <a:pt x="81009" y="161763"/>
                    </a:cubicBezTo>
                    <a:cubicBezTo>
                      <a:pt x="81009" y="155717"/>
                      <a:pt x="85099" y="151716"/>
                      <a:pt x="91146" y="151716"/>
                    </a:cubicBezTo>
                    <a:close/>
                    <a:moveTo>
                      <a:pt x="182270" y="111211"/>
                    </a:moveTo>
                    <a:lnTo>
                      <a:pt x="192432" y="111211"/>
                    </a:lnTo>
                    <a:cubicBezTo>
                      <a:pt x="198493" y="111211"/>
                      <a:pt x="202593" y="115297"/>
                      <a:pt x="202593" y="121337"/>
                    </a:cubicBezTo>
                    <a:cubicBezTo>
                      <a:pt x="202593" y="127377"/>
                      <a:pt x="198493" y="131463"/>
                      <a:pt x="192432" y="131463"/>
                    </a:cubicBezTo>
                    <a:lnTo>
                      <a:pt x="182270" y="131463"/>
                    </a:lnTo>
                    <a:cubicBezTo>
                      <a:pt x="176209" y="131463"/>
                      <a:pt x="172109" y="127377"/>
                      <a:pt x="172109" y="121337"/>
                    </a:cubicBezTo>
                    <a:cubicBezTo>
                      <a:pt x="172109" y="115297"/>
                      <a:pt x="176209" y="111211"/>
                      <a:pt x="182270" y="111211"/>
                    </a:cubicBezTo>
                    <a:close/>
                    <a:moveTo>
                      <a:pt x="91153" y="111211"/>
                    </a:moveTo>
                    <a:lnTo>
                      <a:pt x="141783" y="111211"/>
                    </a:lnTo>
                    <a:cubicBezTo>
                      <a:pt x="147834" y="111211"/>
                      <a:pt x="151927" y="115297"/>
                      <a:pt x="151927" y="121337"/>
                    </a:cubicBezTo>
                    <a:cubicBezTo>
                      <a:pt x="151927" y="127377"/>
                      <a:pt x="147834" y="131463"/>
                      <a:pt x="141783" y="131463"/>
                    </a:cubicBezTo>
                    <a:lnTo>
                      <a:pt x="91153" y="131463"/>
                    </a:lnTo>
                    <a:cubicBezTo>
                      <a:pt x="85102" y="131463"/>
                      <a:pt x="81009" y="127377"/>
                      <a:pt x="81009" y="121337"/>
                    </a:cubicBezTo>
                    <a:cubicBezTo>
                      <a:pt x="81009" y="115297"/>
                      <a:pt x="85102" y="111211"/>
                      <a:pt x="91153" y="111211"/>
                    </a:cubicBezTo>
                    <a:close/>
                    <a:moveTo>
                      <a:pt x="286570" y="83950"/>
                    </a:moveTo>
                    <a:cubicBezTo>
                      <a:pt x="290577" y="79951"/>
                      <a:pt x="296722" y="79951"/>
                      <a:pt x="300730" y="83950"/>
                    </a:cubicBezTo>
                    <a:lnTo>
                      <a:pt x="313910" y="97103"/>
                    </a:lnTo>
                    <a:lnTo>
                      <a:pt x="327090" y="83950"/>
                    </a:lnTo>
                    <a:cubicBezTo>
                      <a:pt x="331187" y="79951"/>
                      <a:pt x="337243" y="79951"/>
                      <a:pt x="341250" y="83950"/>
                    </a:cubicBezTo>
                    <a:cubicBezTo>
                      <a:pt x="345347" y="88038"/>
                      <a:pt x="345347" y="94081"/>
                      <a:pt x="341250" y="98169"/>
                    </a:cubicBezTo>
                    <a:lnTo>
                      <a:pt x="328070" y="111232"/>
                    </a:lnTo>
                    <a:lnTo>
                      <a:pt x="341250" y="124385"/>
                    </a:lnTo>
                    <a:cubicBezTo>
                      <a:pt x="345347" y="128473"/>
                      <a:pt x="345347" y="134516"/>
                      <a:pt x="341250" y="138604"/>
                    </a:cubicBezTo>
                    <a:cubicBezTo>
                      <a:pt x="339291" y="140559"/>
                      <a:pt x="337243" y="141625"/>
                      <a:pt x="334215" y="141625"/>
                    </a:cubicBezTo>
                    <a:cubicBezTo>
                      <a:pt x="331187" y="141625"/>
                      <a:pt x="329139" y="140559"/>
                      <a:pt x="327090" y="138604"/>
                    </a:cubicBezTo>
                    <a:lnTo>
                      <a:pt x="313910" y="125451"/>
                    </a:lnTo>
                    <a:lnTo>
                      <a:pt x="300730" y="138604"/>
                    </a:lnTo>
                    <a:cubicBezTo>
                      <a:pt x="298681" y="140559"/>
                      <a:pt x="296722" y="141625"/>
                      <a:pt x="293694" y="141625"/>
                    </a:cubicBezTo>
                    <a:cubicBezTo>
                      <a:pt x="290577" y="141625"/>
                      <a:pt x="288618" y="140559"/>
                      <a:pt x="286570" y="138604"/>
                    </a:cubicBezTo>
                    <a:cubicBezTo>
                      <a:pt x="282473" y="134516"/>
                      <a:pt x="282473" y="128473"/>
                      <a:pt x="286570" y="124385"/>
                    </a:cubicBezTo>
                    <a:lnTo>
                      <a:pt x="299750" y="111232"/>
                    </a:lnTo>
                    <a:lnTo>
                      <a:pt x="286570" y="98169"/>
                    </a:lnTo>
                    <a:cubicBezTo>
                      <a:pt x="282473" y="94081"/>
                      <a:pt x="282473" y="88038"/>
                      <a:pt x="286570" y="83950"/>
                    </a:cubicBezTo>
                    <a:close/>
                    <a:moveTo>
                      <a:pt x="486056" y="70777"/>
                    </a:moveTo>
                    <a:cubicBezTo>
                      <a:pt x="490150" y="70777"/>
                      <a:pt x="493265" y="72555"/>
                      <a:pt x="494867" y="75576"/>
                    </a:cubicBezTo>
                    <a:lnTo>
                      <a:pt x="523524" y="104194"/>
                    </a:lnTo>
                    <a:cubicBezTo>
                      <a:pt x="527618" y="108193"/>
                      <a:pt x="527618" y="114325"/>
                      <a:pt x="523524" y="118325"/>
                    </a:cubicBezTo>
                    <a:cubicBezTo>
                      <a:pt x="521566" y="120369"/>
                      <a:pt x="519519" y="121346"/>
                      <a:pt x="516493" y="121346"/>
                    </a:cubicBezTo>
                    <a:cubicBezTo>
                      <a:pt x="513467" y="121346"/>
                      <a:pt x="511420" y="120369"/>
                      <a:pt x="509374" y="118325"/>
                    </a:cubicBezTo>
                    <a:lnTo>
                      <a:pt x="496202" y="105171"/>
                    </a:lnTo>
                    <a:lnTo>
                      <a:pt x="496202" y="131478"/>
                    </a:lnTo>
                    <a:cubicBezTo>
                      <a:pt x="496202" y="164806"/>
                      <a:pt x="468880" y="192179"/>
                      <a:pt x="435417" y="192179"/>
                    </a:cubicBezTo>
                    <a:lnTo>
                      <a:pt x="364574" y="192179"/>
                    </a:lnTo>
                    <a:cubicBezTo>
                      <a:pt x="345262" y="192179"/>
                      <a:pt x="328975" y="205865"/>
                      <a:pt x="324971" y="223996"/>
                    </a:cubicBezTo>
                    <a:cubicBezTo>
                      <a:pt x="341969" y="228884"/>
                      <a:pt x="354429" y="244526"/>
                      <a:pt x="354429" y="262923"/>
                    </a:cubicBezTo>
                    <a:cubicBezTo>
                      <a:pt x="354429" y="285141"/>
                      <a:pt x="336184" y="303360"/>
                      <a:pt x="313935" y="303360"/>
                    </a:cubicBezTo>
                    <a:cubicBezTo>
                      <a:pt x="291685" y="303360"/>
                      <a:pt x="273441" y="285141"/>
                      <a:pt x="273441" y="262923"/>
                    </a:cubicBezTo>
                    <a:cubicBezTo>
                      <a:pt x="273441" y="243903"/>
                      <a:pt x="286702" y="227906"/>
                      <a:pt x="304501" y="223640"/>
                    </a:cubicBezTo>
                    <a:cubicBezTo>
                      <a:pt x="308862" y="194490"/>
                      <a:pt x="334226" y="171916"/>
                      <a:pt x="364574" y="171916"/>
                    </a:cubicBezTo>
                    <a:lnTo>
                      <a:pt x="435417" y="171916"/>
                    </a:lnTo>
                    <a:cubicBezTo>
                      <a:pt x="457755" y="171916"/>
                      <a:pt x="475999" y="153696"/>
                      <a:pt x="475999" y="131478"/>
                    </a:cubicBezTo>
                    <a:lnTo>
                      <a:pt x="475999" y="105171"/>
                    </a:lnTo>
                    <a:lnTo>
                      <a:pt x="462828" y="118325"/>
                    </a:lnTo>
                    <a:cubicBezTo>
                      <a:pt x="460781" y="120369"/>
                      <a:pt x="458734" y="121346"/>
                      <a:pt x="455708" y="121346"/>
                    </a:cubicBezTo>
                    <a:cubicBezTo>
                      <a:pt x="452682" y="121346"/>
                      <a:pt x="450635" y="120369"/>
                      <a:pt x="448588" y="118325"/>
                    </a:cubicBezTo>
                    <a:cubicBezTo>
                      <a:pt x="444583" y="114325"/>
                      <a:pt x="444583" y="108193"/>
                      <a:pt x="448588" y="104194"/>
                    </a:cubicBezTo>
                    <a:lnTo>
                      <a:pt x="477245" y="75576"/>
                    </a:lnTo>
                    <a:cubicBezTo>
                      <a:pt x="478936" y="72555"/>
                      <a:pt x="482051" y="70777"/>
                      <a:pt x="486056" y="70777"/>
                    </a:cubicBezTo>
                    <a:close/>
                    <a:moveTo>
                      <a:pt x="161988" y="70777"/>
                    </a:moveTo>
                    <a:lnTo>
                      <a:pt x="232948" y="70777"/>
                    </a:lnTo>
                    <a:cubicBezTo>
                      <a:pt x="239002" y="70777"/>
                      <a:pt x="243098" y="74863"/>
                      <a:pt x="243098" y="80903"/>
                    </a:cubicBezTo>
                    <a:cubicBezTo>
                      <a:pt x="243098" y="86943"/>
                      <a:pt x="239002" y="91029"/>
                      <a:pt x="232948" y="91029"/>
                    </a:cubicBezTo>
                    <a:lnTo>
                      <a:pt x="161988" y="91029"/>
                    </a:lnTo>
                    <a:cubicBezTo>
                      <a:pt x="155934" y="91029"/>
                      <a:pt x="151927" y="86943"/>
                      <a:pt x="151927" y="80903"/>
                    </a:cubicBezTo>
                    <a:cubicBezTo>
                      <a:pt x="151927" y="74863"/>
                      <a:pt x="155934" y="70777"/>
                      <a:pt x="161988" y="70777"/>
                    </a:cubicBezTo>
                    <a:close/>
                    <a:moveTo>
                      <a:pt x="91146" y="70777"/>
                    </a:moveTo>
                    <a:lnTo>
                      <a:pt x="121467" y="70777"/>
                    </a:lnTo>
                    <a:cubicBezTo>
                      <a:pt x="127603" y="70777"/>
                      <a:pt x="131604" y="74863"/>
                      <a:pt x="131604" y="80903"/>
                    </a:cubicBezTo>
                    <a:cubicBezTo>
                      <a:pt x="131604" y="86943"/>
                      <a:pt x="127603" y="91029"/>
                      <a:pt x="121467" y="91029"/>
                    </a:cubicBezTo>
                    <a:lnTo>
                      <a:pt x="91146" y="91029"/>
                    </a:lnTo>
                    <a:cubicBezTo>
                      <a:pt x="85099" y="91029"/>
                      <a:pt x="81009" y="86943"/>
                      <a:pt x="81009" y="80903"/>
                    </a:cubicBezTo>
                    <a:cubicBezTo>
                      <a:pt x="81009" y="74863"/>
                      <a:pt x="85099" y="70777"/>
                      <a:pt x="91146" y="70777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îṡḻíḓé">
              <a:extLst>
                <a:ext uri="{FF2B5EF4-FFF2-40B4-BE49-F238E27FC236}">
                  <a16:creationId xmlns:a16="http://schemas.microsoft.com/office/drawing/2014/main" id="{D4D2FA7B-B1B4-40E0-895C-166D45EC68A6}"/>
                </a:ext>
              </a:extLst>
            </p:cNvPr>
            <p:cNvGrpSpPr/>
            <p:nvPr/>
          </p:nvGrpSpPr>
          <p:grpSpPr>
            <a:xfrm>
              <a:off x="10061440" y="4155631"/>
              <a:ext cx="889769" cy="889769"/>
              <a:chOff x="858142" y="1983923"/>
              <a:chExt cx="504056" cy="504056"/>
            </a:xfrm>
          </p:grpSpPr>
          <p:sp>
            <p:nvSpPr>
              <p:cNvPr id="34" name="isliḓè">
                <a:extLst>
                  <a:ext uri="{FF2B5EF4-FFF2-40B4-BE49-F238E27FC236}">
                    <a16:creationId xmlns:a16="http://schemas.microsoft.com/office/drawing/2014/main" id="{EF367EF2-CE39-4DBD-940D-99540BB6CCB6}"/>
                  </a:ext>
                </a:extLst>
              </p:cNvPr>
              <p:cNvSpPr/>
              <p:nvPr/>
            </p:nvSpPr>
            <p:spPr>
              <a:xfrm>
                <a:off x="858142" y="1983923"/>
                <a:ext cx="504056" cy="504056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íšḷiḍè">
                <a:extLst>
                  <a:ext uri="{FF2B5EF4-FFF2-40B4-BE49-F238E27FC236}">
                    <a16:creationId xmlns:a16="http://schemas.microsoft.com/office/drawing/2014/main" id="{3E7C7638-B2C0-4A02-97AC-C5C1818201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65" y="2150991"/>
                <a:ext cx="249009" cy="1699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62926 h 414642"/>
                  <a:gd name="connsiteX15" fmla="*/ 192432 w 607639"/>
                  <a:gd name="connsiteY15" fmla="*/ 262926 h 414642"/>
                  <a:gd name="connsiteX16" fmla="*/ 202593 w 607639"/>
                  <a:gd name="connsiteY16" fmla="*/ 273052 h 414642"/>
                  <a:gd name="connsiteX17" fmla="*/ 192432 w 607639"/>
                  <a:gd name="connsiteY17" fmla="*/ 283178 h 414642"/>
                  <a:gd name="connsiteX18" fmla="*/ 182270 w 607639"/>
                  <a:gd name="connsiteY18" fmla="*/ 283178 h 414642"/>
                  <a:gd name="connsiteX19" fmla="*/ 172109 w 607639"/>
                  <a:gd name="connsiteY19" fmla="*/ 273052 h 414642"/>
                  <a:gd name="connsiteX20" fmla="*/ 182270 w 607639"/>
                  <a:gd name="connsiteY20" fmla="*/ 262926 h 414642"/>
                  <a:gd name="connsiteX21" fmla="*/ 91153 w 607639"/>
                  <a:gd name="connsiteY21" fmla="*/ 262926 h 414642"/>
                  <a:gd name="connsiteX22" fmla="*/ 141783 w 607639"/>
                  <a:gd name="connsiteY22" fmla="*/ 262926 h 414642"/>
                  <a:gd name="connsiteX23" fmla="*/ 151927 w 607639"/>
                  <a:gd name="connsiteY23" fmla="*/ 273052 h 414642"/>
                  <a:gd name="connsiteX24" fmla="*/ 141783 w 607639"/>
                  <a:gd name="connsiteY24" fmla="*/ 283178 h 414642"/>
                  <a:gd name="connsiteX25" fmla="*/ 91153 w 607639"/>
                  <a:gd name="connsiteY25" fmla="*/ 283178 h 414642"/>
                  <a:gd name="connsiteX26" fmla="*/ 81009 w 607639"/>
                  <a:gd name="connsiteY26" fmla="*/ 273052 h 414642"/>
                  <a:gd name="connsiteX27" fmla="*/ 91153 w 607639"/>
                  <a:gd name="connsiteY27" fmla="*/ 262926 h 414642"/>
                  <a:gd name="connsiteX28" fmla="*/ 161988 w 607639"/>
                  <a:gd name="connsiteY28" fmla="*/ 222493 h 414642"/>
                  <a:gd name="connsiteX29" fmla="*/ 232948 w 607639"/>
                  <a:gd name="connsiteY29" fmla="*/ 222493 h 414642"/>
                  <a:gd name="connsiteX30" fmla="*/ 243098 w 607639"/>
                  <a:gd name="connsiteY30" fmla="*/ 232619 h 414642"/>
                  <a:gd name="connsiteX31" fmla="*/ 232948 w 607639"/>
                  <a:gd name="connsiteY31" fmla="*/ 242745 h 414642"/>
                  <a:gd name="connsiteX32" fmla="*/ 161988 w 607639"/>
                  <a:gd name="connsiteY32" fmla="*/ 242745 h 414642"/>
                  <a:gd name="connsiteX33" fmla="*/ 151927 w 607639"/>
                  <a:gd name="connsiteY33" fmla="*/ 232619 h 414642"/>
                  <a:gd name="connsiteX34" fmla="*/ 161988 w 607639"/>
                  <a:gd name="connsiteY34" fmla="*/ 222493 h 414642"/>
                  <a:gd name="connsiteX35" fmla="*/ 91146 w 607639"/>
                  <a:gd name="connsiteY35" fmla="*/ 222493 h 414642"/>
                  <a:gd name="connsiteX36" fmla="*/ 121467 w 607639"/>
                  <a:gd name="connsiteY36" fmla="*/ 222493 h 414642"/>
                  <a:gd name="connsiteX37" fmla="*/ 131604 w 607639"/>
                  <a:gd name="connsiteY37" fmla="*/ 232619 h 414642"/>
                  <a:gd name="connsiteX38" fmla="*/ 121467 w 607639"/>
                  <a:gd name="connsiteY38" fmla="*/ 242745 h 414642"/>
                  <a:gd name="connsiteX39" fmla="*/ 91146 w 607639"/>
                  <a:gd name="connsiteY39" fmla="*/ 242745 h 414642"/>
                  <a:gd name="connsiteX40" fmla="*/ 81009 w 607639"/>
                  <a:gd name="connsiteY40" fmla="*/ 232619 h 414642"/>
                  <a:gd name="connsiteX41" fmla="*/ 91146 w 607639"/>
                  <a:gd name="connsiteY41" fmla="*/ 222493 h 414642"/>
                  <a:gd name="connsiteX42" fmla="*/ 182270 w 607639"/>
                  <a:gd name="connsiteY42" fmla="*/ 182059 h 414642"/>
                  <a:gd name="connsiteX43" fmla="*/ 192432 w 607639"/>
                  <a:gd name="connsiteY43" fmla="*/ 182059 h 414642"/>
                  <a:gd name="connsiteX44" fmla="*/ 202593 w 607639"/>
                  <a:gd name="connsiteY44" fmla="*/ 192195 h 414642"/>
                  <a:gd name="connsiteX45" fmla="*/ 192432 w 607639"/>
                  <a:gd name="connsiteY45" fmla="*/ 202241 h 414642"/>
                  <a:gd name="connsiteX46" fmla="*/ 182270 w 607639"/>
                  <a:gd name="connsiteY46" fmla="*/ 202241 h 414642"/>
                  <a:gd name="connsiteX47" fmla="*/ 172109 w 607639"/>
                  <a:gd name="connsiteY47" fmla="*/ 192195 h 414642"/>
                  <a:gd name="connsiteX48" fmla="*/ 182270 w 607639"/>
                  <a:gd name="connsiteY48" fmla="*/ 182059 h 414642"/>
                  <a:gd name="connsiteX49" fmla="*/ 91153 w 607639"/>
                  <a:gd name="connsiteY49" fmla="*/ 182059 h 414642"/>
                  <a:gd name="connsiteX50" fmla="*/ 141783 w 607639"/>
                  <a:gd name="connsiteY50" fmla="*/ 182059 h 414642"/>
                  <a:gd name="connsiteX51" fmla="*/ 151927 w 607639"/>
                  <a:gd name="connsiteY51" fmla="*/ 192195 h 414642"/>
                  <a:gd name="connsiteX52" fmla="*/ 141783 w 607639"/>
                  <a:gd name="connsiteY52" fmla="*/ 202241 h 414642"/>
                  <a:gd name="connsiteX53" fmla="*/ 91153 w 607639"/>
                  <a:gd name="connsiteY53" fmla="*/ 202241 h 414642"/>
                  <a:gd name="connsiteX54" fmla="*/ 81009 w 607639"/>
                  <a:gd name="connsiteY54" fmla="*/ 192195 h 414642"/>
                  <a:gd name="connsiteX55" fmla="*/ 91153 w 607639"/>
                  <a:gd name="connsiteY55" fmla="*/ 182059 h 414642"/>
                  <a:gd name="connsiteX56" fmla="*/ 161988 w 607639"/>
                  <a:gd name="connsiteY56" fmla="*/ 141625 h 414642"/>
                  <a:gd name="connsiteX57" fmla="*/ 232948 w 607639"/>
                  <a:gd name="connsiteY57" fmla="*/ 141625 h 414642"/>
                  <a:gd name="connsiteX58" fmla="*/ 243098 w 607639"/>
                  <a:gd name="connsiteY58" fmla="*/ 151761 h 414642"/>
                  <a:gd name="connsiteX59" fmla="*/ 232948 w 607639"/>
                  <a:gd name="connsiteY59" fmla="*/ 161807 h 414642"/>
                  <a:gd name="connsiteX60" fmla="*/ 161988 w 607639"/>
                  <a:gd name="connsiteY60" fmla="*/ 161807 h 414642"/>
                  <a:gd name="connsiteX61" fmla="*/ 151927 w 607639"/>
                  <a:gd name="connsiteY61" fmla="*/ 151761 h 414642"/>
                  <a:gd name="connsiteX62" fmla="*/ 161988 w 607639"/>
                  <a:gd name="connsiteY62" fmla="*/ 141625 h 414642"/>
                  <a:gd name="connsiteX63" fmla="*/ 91146 w 607639"/>
                  <a:gd name="connsiteY63" fmla="*/ 141625 h 414642"/>
                  <a:gd name="connsiteX64" fmla="*/ 121467 w 607639"/>
                  <a:gd name="connsiteY64" fmla="*/ 141625 h 414642"/>
                  <a:gd name="connsiteX65" fmla="*/ 131604 w 607639"/>
                  <a:gd name="connsiteY65" fmla="*/ 151761 h 414642"/>
                  <a:gd name="connsiteX66" fmla="*/ 121467 w 607639"/>
                  <a:gd name="connsiteY66" fmla="*/ 161807 h 414642"/>
                  <a:gd name="connsiteX67" fmla="*/ 91146 w 607639"/>
                  <a:gd name="connsiteY67" fmla="*/ 161807 h 414642"/>
                  <a:gd name="connsiteX68" fmla="*/ 81009 w 607639"/>
                  <a:gd name="connsiteY68" fmla="*/ 151761 h 414642"/>
                  <a:gd name="connsiteX69" fmla="*/ 91146 w 607639"/>
                  <a:gd name="connsiteY69" fmla="*/ 141625 h 414642"/>
                  <a:gd name="connsiteX70" fmla="*/ 364566 w 607639"/>
                  <a:gd name="connsiteY70" fmla="*/ 102176 h 414642"/>
                  <a:gd name="connsiteX71" fmla="*/ 283573 w 607639"/>
                  <a:gd name="connsiteY71" fmla="*/ 192194 h 414642"/>
                  <a:gd name="connsiteX72" fmla="*/ 374712 w 607639"/>
                  <a:gd name="connsiteY72" fmla="*/ 283188 h 414642"/>
                  <a:gd name="connsiteX73" fmla="*/ 464783 w 607639"/>
                  <a:gd name="connsiteY73" fmla="*/ 202235 h 414642"/>
                  <a:gd name="connsiteX74" fmla="*/ 374712 w 607639"/>
                  <a:gd name="connsiteY74" fmla="*/ 202235 h 414642"/>
                  <a:gd name="connsiteX75" fmla="*/ 364566 w 607639"/>
                  <a:gd name="connsiteY75" fmla="*/ 192194 h 414642"/>
                  <a:gd name="connsiteX76" fmla="*/ 182270 w 607639"/>
                  <a:gd name="connsiteY76" fmla="*/ 101191 h 414642"/>
                  <a:gd name="connsiteX77" fmla="*/ 192432 w 607639"/>
                  <a:gd name="connsiteY77" fmla="*/ 101191 h 414642"/>
                  <a:gd name="connsiteX78" fmla="*/ 202593 w 607639"/>
                  <a:gd name="connsiteY78" fmla="*/ 111238 h 414642"/>
                  <a:gd name="connsiteX79" fmla="*/ 192432 w 607639"/>
                  <a:gd name="connsiteY79" fmla="*/ 121373 h 414642"/>
                  <a:gd name="connsiteX80" fmla="*/ 182270 w 607639"/>
                  <a:gd name="connsiteY80" fmla="*/ 121373 h 414642"/>
                  <a:gd name="connsiteX81" fmla="*/ 172109 w 607639"/>
                  <a:gd name="connsiteY81" fmla="*/ 111238 h 414642"/>
                  <a:gd name="connsiteX82" fmla="*/ 182270 w 607639"/>
                  <a:gd name="connsiteY82" fmla="*/ 101191 h 414642"/>
                  <a:gd name="connsiteX83" fmla="*/ 91153 w 607639"/>
                  <a:gd name="connsiteY83" fmla="*/ 101191 h 414642"/>
                  <a:gd name="connsiteX84" fmla="*/ 141783 w 607639"/>
                  <a:gd name="connsiteY84" fmla="*/ 101191 h 414642"/>
                  <a:gd name="connsiteX85" fmla="*/ 151927 w 607639"/>
                  <a:gd name="connsiteY85" fmla="*/ 111238 h 414642"/>
                  <a:gd name="connsiteX86" fmla="*/ 141783 w 607639"/>
                  <a:gd name="connsiteY86" fmla="*/ 121373 h 414642"/>
                  <a:gd name="connsiteX87" fmla="*/ 91153 w 607639"/>
                  <a:gd name="connsiteY87" fmla="*/ 121373 h 414642"/>
                  <a:gd name="connsiteX88" fmla="*/ 81009 w 607639"/>
                  <a:gd name="connsiteY88" fmla="*/ 111238 h 414642"/>
                  <a:gd name="connsiteX89" fmla="*/ 91153 w 607639"/>
                  <a:gd name="connsiteY89" fmla="*/ 101191 h 414642"/>
                  <a:gd name="connsiteX90" fmla="*/ 374712 w 607639"/>
                  <a:gd name="connsiteY90" fmla="*/ 80938 h 414642"/>
                  <a:gd name="connsiteX91" fmla="*/ 384858 w 607639"/>
                  <a:gd name="connsiteY91" fmla="*/ 91068 h 414642"/>
                  <a:gd name="connsiteX92" fmla="*/ 384858 w 607639"/>
                  <a:gd name="connsiteY92" fmla="*/ 182063 h 414642"/>
                  <a:gd name="connsiteX93" fmla="*/ 475998 w 607639"/>
                  <a:gd name="connsiteY93" fmla="*/ 182063 h 414642"/>
                  <a:gd name="connsiteX94" fmla="*/ 486055 w 607639"/>
                  <a:gd name="connsiteY94" fmla="*/ 192194 h 414642"/>
                  <a:gd name="connsiteX95" fmla="*/ 374712 w 607639"/>
                  <a:gd name="connsiteY95" fmla="*/ 303360 h 414642"/>
                  <a:gd name="connsiteX96" fmla="*/ 263280 w 607639"/>
                  <a:gd name="connsiteY96" fmla="*/ 192194 h 414642"/>
                  <a:gd name="connsiteX97" fmla="*/ 374712 w 607639"/>
                  <a:gd name="connsiteY97" fmla="*/ 80938 h 414642"/>
                  <a:gd name="connsiteX98" fmla="*/ 425343 w 607639"/>
                  <a:gd name="connsiteY98" fmla="*/ 61744 h 414642"/>
                  <a:gd name="connsiteX99" fmla="*/ 425343 w 607639"/>
                  <a:gd name="connsiteY99" fmla="*/ 141635 h 414642"/>
                  <a:gd name="connsiteX100" fmla="*/ 505373 w 607639"/>
                  <a:gd name="connsiteY100" fmla="*/ 141635 h 414642"/>
                  <a:gd name="connsiteX101" fmla="*/ 425343 w 607639"/>
                  <a:gd name="connsiteY101" fmla="*/ 61744 h 414642"/>
                  <a:gd name="connsiteX102" fmla="*/ 161988 w 607639"/>
                  <a:gd name="connsiteY102" fmla="*/ 60757 h 414642"/>
                  <a:gd name="connsiteX103" fmla="*/ 232948 w 607639"/>
                  <a:gd name="connsiteY103" fmla="*/ 60757 h 414642"/>
                  <a:gd name="connsiteX104" fmla="*/ 243098 w 607639"/>
                  <a:gd name="connsiteY104" fmla="*/ 70804 h 414642"/>
                  <a:gd name="connsiteX105" fmla="*/ 232948 w 607639"/>
                  <a:gd name="connsiteY105" fmla="*/ 80939 h 414642"/>
                  <a:gd name="connsiteX106" fmla="*/ 161988 w 607639"/>
                  <a:gd name="connsiteY106" fmla="*/ 80939 h 414642"/>
                  <a:gd name="connsiteX107" fmla="*/ 151927 w 607639"/>
                  <a:gd name="connsiteY107" fmla="*/ 70804 h 414642"/>
                  <a:gd name="connsiteX108" fmla="*/ 161988 w 607639"/>
                  <a:gd name="connsiteY108" fmla="*/ 60757 h 414642"/>
                  <a:gd name="connsiteX109" fmla="*/ 91146 w 607639"/>
                  <a:gd name="connsiteY109" fmla="*/ 60757 h 414642"/>
                  <a:gd name="connsiteX110" fmla="*/ 121467 w 607639"/>
                  <a:gd name="connsiteY110" fmla="*/ 60757 h 414642"/>
                  <a:gd name="connsiteX111" fmla="*/ 131604 w 607639"/>
                  <a:gd name="connsiteY111" fmla="*/ 70804 h 414642"/>
                  <a:gd name="connsiteX112" fmla="*/ 121467 w 607639"/>
                  <a:gd name="connsiteY112" fmla="*/ 80939 h 414642"/>
                  <a:gd name="connsiteX113" fmla="*/ 91146 w 607639"/>
                  <a:gd name="connsiteY113" fmla="*/ 80939 h 414642"/>
                  <a:gd name="connsiteX114" fmla="*/ 81009 w 607639"/>
                  <a:gd name="connsiteY114" fmla="*/ 70804 h 414642"/>
                  <a:gd name="connsiteX115" fmla="*/ 91146 w 607639"/>
                  <a:gd name="connsiteY115" fmla="*/ 60757 h 414642"/>
                  <a:gd name="connsiteX116" fmla="*/ 415194 w 607639"/>
                  <a:gd name="connsiteY116" fmla="*/ 40505 h 414642"/>
                  <a:gd name="connsiteX117" fmla="*/ 526560 w 607639"/>
                  <a:gd name="connsiteY117" fmla="*/ 151765 h 414642"/>
                  <a:gd name="connsiteX118" fmla="*/ 516501 w 607639"/>
                  <a:gd name="connsiteY118" fmla="*/ 161807 h 414642"/>
                  <a:gd name="connsiteX119" fmla="*/ 415194 w 607639"/>
                  <a:gd name="connsiteY119" fmla="*/ 161807 h 414642"/>
                  <a:gd name="connsiteX120" fmla="*/ 405046 w 607639"/>
                  <a:gd name="connsiteY120" fmla="*/ 151765 h 414642"/>
                  <a:gd name="connsiteX121" fmla="*/ 405046 w 607639"/>
                  <a:gd name="connsiteY121" fmla="*/ 50636 h 414642"/>
                  <a:gd name="connsiteX122" fmla="*/ 415194 w 607639"/>
                  <a:gd name="connsiteY122" fmla="*/ 40505 h 414642"/>
                  <a:gd name="connsiteX123" fmla="*/ 70848 w 607639"/>
                  <a:gd name="connsiteY123" fmla="*/ 20177 h 414642"/>
                  <a:gd name="connsiteX124" fmla="*/ 60791 w 607639"/>
                  <a:gd name="connsiteY124" fmla="*/ 30309 h 414642"/>
                  <a:gd name="connsiteX125" fmla="*/ 60791 w 607639"/>
                  <a:gd name="connsiteY125" fmla="*/ 343802 h 414642"/>
                  <a:gd name="connsiteX126" fmla="*/ 222780 w 607639"/>
                  <a:gd name="connsiteY126" fmla="*/ 343802 h 414642"/>
                  <a:gd name="connsiteX127" fmla="*/ 232927 w 607639"/>
                  <a:gd name="connsiteY127" fmla="*/ 353935 h 414642"/>
                  <a:gd name="connsiteX128" fmla="*/ 232927 w 607639"/>
                  <a:gd name="connsiteY128" fmla="*/ 364067 h 414642"/>
                  <a:gd name="connsiteX129" fmla="*/ 374712 w 607639"/>
                  <a:gd name="connsiteY129" fmla="*/ 364067 h 414642"/>
                  <a:gd name="connsiteX130" fmla="*/ 374712 w 607639"/>
                  <a:gd name="connsiteY130" fmla="*/ 353935 h 414642"/>
                  <a:gd name="connsiteX131" fmla="*/ 384859 w 607639"/>
                  <a:gd name="connsiteY131" fmla="*/ 343802 h 414642"/>
                  <a:gd name="connsiteX132" fmla="*/ 546848 w 607639"/>
                  <a:gd name="connsiteY132" fmla="*/ 343802 h 414642"/>
                  <a:gd name="connsiteX133" fmla="*/ 546848 w 607639"/>
                  <a:gd name="connsiteY133" fmla="*/ 30309 h 414642"/>
                  <a:gd name="connsiteX134" fmla="*/ 536702 w 607639"/>
                  <a:gd name="connsiteY134" fmla="*/ 20177 h 414642"/>
                  <a:gd name="connsiteX135" fmla="*/ 70848 w 607639"/>
                  <a:gd name="connsiteY135" fmla="*/ 0 h 414642"/>
                  <a:gd name="connsiteX136" fmla="*/ 536702 w 607639"/>
                  <a:gd name="connsiteY136" fmla="*/ 0 h 414642"/>
                  <a:gd name="connsiteX137" fmla="*/ 567142 w 607639"/>
                  <a:gd name="connsiteY137" fmla="*/ 30309 h 414642"/>
                  <a:gd name="connsiteX138" fmla="*/ 567142 w 607639"/>
                  <a:gd name="connsiteY138" fmla="*/ 343802 h 414642"/>
                  <a:gd name="connsiteX139" fmla="*/ 597492 w 607639"/>
                  <a:gd name="connsiteY139" fmla="*/ 343802 h 414642"/>
                  <a:gd name="connsiteX140" fmla="*/ 607639 w 607639"/>
                  <a:gd name="connsiteY140" fmla="*/ 353935 h 414642"/>
                  <a:gd name="connsiteX141" fmla="*/ 607639 w 607639"/>
                  <a:gd name="connsiteY141" fmla="*/ 384244 h 414642"/>
                  <a:gd name="connsiteX142" fmla="*/ 577199 w 607639"/>
                  <a:gd name="connsiteY142" fmla="*/ 414642 h 414642"/>
                  <a:gd name="connsiteX143" fmla="*/ 30351 w 607639"/>
                  <a:gd name="connsiteY143" fmla="*/ 414642 h 414642"/>
                  <a:gd name="connsiteX144" fmla="*/ 0 w 607639"/>
                  <a:gd name="connsiteY144" fmla="*/ 384244 h 414642"/>
                  <a:gd name="connsiteX145" fmla="*/ 0 w 607639"/>
                  <a:gd name="connsiteY145" fmla="*/ 353935 h 414642"/>
                  <a:gd name="connsiteX146" fmla="*/ 10147 w 607639"/>
                  <a:gd name="connsiteY146" fmla="*/ 343802 h 414642"/>
                  <a:gd name="connsiteX147" fmla="*/ 40497 w 607639"/>
                  <a:gd name="connsiteY147" fmla="*/ 343802 h 414642"/>
                  <a:gd name="connsiteX148" fmla="*/ 40497 w 607639"/>
                  <a:gd name="connsiteY148" fmla="*/ 30309 h 414642"/>
                  <a:gd name="connsiteX149" fmla="*/ 70848 w 607639"/>
                  <a:gd name="connsiteY14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62926"/>
                    </a:moveTo>
                    <a:lnTo>
                      <a:pt x="192432" y="262926"/>
                    </a:lnTo>
                    <a:cubicBezTo>
                      <a:pt x="198493" y="262926"/>
                      <a:pt x="202593" y="267012"/>
                      <a:pt x="202593" y="273052"/>
                    </a:cubicBezTo>
                    <a:cubicBezTo>
                      <a:pt x="202593" y="279092"/>
                      <a:pt x="198493" y="283178"/>
                      <a:pt x="192432" y="283178"/>
                    </a:cubicBezTo>
                    <a:lnTo>
                      <a:pt x="182270" y="283178"/>
                    </a:lnTo>
                    <a:cubicBezTo>
                      <a:pt x="176209" y="283178"/>
                      <a:pt x="172109" y="279092"/>
                      <a:pt x="172109" y="273052"/>
                    </a:cubicBezTo>
                    <a:cubicBezTo>
                      <a:pt x="172109" y="267012"/>
                      <a:pt x="176209" y="262926"/>
                      <a:pt x="182270" y="262926"/>
                    </a:cubicBezTo>
                    <a:close/>
                    <a:moveTo>
                      <a:pt x="91153" y="262926"/>
                    </a:moveTo>
                    <a:lnTo>
                      <a:pt x="141783" y="262926"/>
                    </a:lnTo>
                    <a:cubicBezTo>
                      <a:pt x="147834" y="262926"/>
                      <a:pt x="151927" y="267012"/>
                      <a:pt x="151927" y="273052"/>
                    </a:cubicBezTo>
                    <a:cubicBezTo>
                      <a:pt x="151927" y="279092"/>
                      <a:pt x="147834" y="283178"/>
                      <a:pt x="141783" y="283178"/>
                    </a:cubicBezTo>
                    <a:lnTo>
                      <a:pt x="91153" y="283178"/>
                    </a:lnTo>
                    <a:cubicBezTo>
                      <a:pt x="85102" y="283178"/>
                      <a:pt x="81009" y="279092"/>
                      <a:pt x="81009" y="273052"/>
                    </a:cubicBezTo>
                    <a:cubicBezTo>
                      <a:pt x="81009" y="267012"/>
                      <a:pt x="85102" y="262926"/>
                      <a:pt x="91153" y="262926"/>
                    </a:cubicBezTo>
                    <a:close/>
                    <a:moveTo>
                      <a:pt x="161988" y="222493"/>
                    </a:moveTo>
                    <a:lnTo>
                      <a:pt x="232948" y="222493"/>
                    </a:lnTo>
                    <a:cubicBezTo>
                      <a:pt x="239002" y="222493"/>
                      <a:pt x="243098" y="226579"/>
                      <a:pt x="243098" y="232619"/>
                    </a:cubicBezTo>
                    <a:cubicBezTo>
                      <a:pt x="243098" y="238659"/>
                      <a:pt x="239002" y="242745"/>
                      <a:pt x="232948" y="242745"/>
                    </a:cubicBezTo>
                    <a:lnTo>
                      <a:pt x="161988" y="242745"/>
                    </a:lnTo>
                    <a:cubicBezTo>
                      <a:pt x="155934" y="242745"/>
                      <a:pt x="151927" y="238659"/>
                      <a:pt x="151927" y="232619"/>
                    </a:cubicBezTo>
                    <a:cubicBezTo>
                      <a:pt x="151927" y="226579"/>
                      <a:pt x="155934" y="222493"/>
                      <a:pt x="161988" y="222493"/>
                    </a:cubicBezTo>
                    <a:close/>
                    <a:moveTo>
                      <a:pt x="91146" y="222493"/>
                    </a:moveTo>
                    <a:lnTo>
                      <a:pt x="121467" y="222493"/>
                    </a:lnTo>
                    <a:cubicBezTo>
                      <a:pt x="127603" y="222493"/>
                      <a:pt x="131604" y="226579"/>
                      <a:pt x="131604" y="232619"/>
                    </a:cubicBezTo>
                    <a:cubicBezTo>
                      <a:pt x="131604" y="238659"/>
                      <a:pt x="127603" y="242745"/>
                      <a:pt x="121467" y="242745"/>
                    </a:cubicBezTo>
                    <a:lnTo>
                      <a:pt x="91146" y="242745"/>
                    </a:lnTo>
                    <a:cubicBezTo>
                      <a:pt x="85099" y="242745"/>
                      <a:pt x="81009" y="238659"/>
                      <a:pt x="81009" y="232619"/>
                    </a:cubicBezTo>
                    <a:cubicBezTo>
                      <a:pt x="81009" y="226579"/>
                      <a:pt x="85099" y="222493"/>
                      <a:pt x="91146" y="222493"/>
                    </a:cubicBezTo>
                    <a:close/>
                    <a:moveTo>
                      <a:pt x="182270" y="182059"/>
                    </a:moveTo>
                    <a:lnTo>
                      <a:pt x="192432" y="182059"/>
                    </a:lnTo>
                    <a:cubicBezTo>
                      <a:pt x="198493" y="182059"/>
                      <a:pt x="202593" y="186060"/>
                      <a:pt x="202593" y="192195"/>
                    </a:cubicBezTo>
                    <a:cubicBezTo>
                      <a:pt x="202593" y="198240"/>
                      <a:pt x="198493" y="202241"/>
                      <a:pt x="192432" y="202241"/>
                    </a:cubicBezTo>
                    <a:lnTo>
                      <a:pt x="182270" y="202241"/>
                    </a:lnTo>
                    <a:cubicBezTo>
                      <a:pt x="176209" y="202241"/>
                      <a:pt x="172109" y="198240"/>
                      <a:pt x="172109" y="192195"/>
                    </a:cubicBezTo>
                    <a:cubicBezTo>
                      <a:pt x="172109" y="186060"/>
                      <a:pt x="176209" y="182059"/>
                      <a:pt x="182270" y="182059"/>
                    </a:cubicBezTo>
                    <a:close/>
                    <a:moveTo>
                      <a:pt x="91153" y="182059"/>
                    </a:moveTo>
                    <a:lnTo>
                      <a:pt x="141783" y="182059"/>
                    </a:lnTo>
                    <a:cubicBezTo>
                      <a:pt x="147834" y="182059"/>
                      <a:pt x="151927" y="186060"/>
                      <a:pt x="151927" y="192195"/>
                    </a:cubicBezTo>
                    <a:cubicBezTo>
                      <a:pt x="151927" y="198240"/>
                      <a:pt x="147834" y="202241"/>
                      <a:pt x="141783" y="202241"/>
                    </a:cubicBezTo>
                    <a:lnTo>
                      <a:pt x="91153" y="202241"/>
                    </a:lnTo>
                    <a:cubicBezTo>
                      <a:pt x="85102" y="202241"/>
                      <a:pt x="81009" y="198240"/>
                      <a:pt x="81009" y="192195"/>
                    </a:cubicBezTo>
                    <a:cubicBezTo>
                      <a:pt x="81009" y="186060"/>
                      <a:pt x="85102" y="182059"/>
                      <a:pt x="91153" y="182059"/>
                    </a:cubicBezTo>
                    <a:close/>
                    <a:moveTo>
                      <a:pt x="161988" y="141625"/>
                    </a:moveTo>
                    <a:lnTo>
                      <a:pt x="232948" y="141625"/>
                    </a:lnTo>
                    <a:cubicBezTo>
                      <a:pt x="239002" y="141625"/>
                      <a:pt x="243098" y="145626"/>
                      <a:pt x="243098" y="151761"/>
                    </a:cubicBezTo>
                    <a:cubicBezTo>
                      <a:pt x="243098" y="157806"/>
                      <a:pt x="239002" y="161807"/>
                      <a:pt x="232948" y="161807"/>
                    </a:cubicBezTo>
                    <a:lnTo>
                      <a:pt x="161988" y="161807"/>
                    </a:lnTo>
                    <a:cubicBezTo>
                      <a:pt x="155934" y="161807"/>
                      <a:pt x="151927" y="157806"/>
                      <a:pt x="151927" y="151761"/>
                    </a:cubicBezTo>
                    <a:cubicBezTo>
                      <a:pt x="151927" y="145626"/>
                      <a:pt x="155934" y="141625"/>
                      <a:pt x="161988" y="141625"/>
                    </a:cubicBezTo>
                    <a:close/>
                    <a:moveTo>
                      <a:pt x="91146" y="141625"/>
                    </a:moveTo>
                    <a:lnTo>
                      <a:pt x="121467" y="141625"/>
                    </a:lnTo>
                    <a:cubicBezTo>
                      <a:pt x="127603" y="141625"/>
                      <a:pt x="131604" y="145626"/>
                      <a:pt x="131604" y="151761"/>
                    </a:cubicBezTo>
                    <a:cubicBezTo>
                      <a:pt x="131604" y="157806"/>
                      <a:pt x="127603" y="161807"/>
                      <a:pt x="121467" y="161807"/>
                    </a:cubicBezTo>
                    <a:lnTo>
                      <a:pt x="91146" y="161807"/>
                    </a:lnTo>
                    <a:cubicBezTo>
                      <a:pt x="85099" y="161807"/>
                      <a:pt x="81009" y="157806"/>
                      <a:pt x="81009" y="151761"/>
                    </a:cubicBezTo>
                    <a:cubicBezTo>
                      <a:pt x="81009" y="145626"/>
                      <a:pt x="85099" y="141625"/>
                      <a:pt x="91146" y="141625"/>
                    </a:cubicBezTo>
                    <a:close/>
                    <a:moveTo>
                      <a:pt x="364566" y="102176"/>
                    </a:moveTo>
                    <a:cubicBezTo>
                      <a:pt x="318996" y="107241"/>
                      <a:pt x="283573" y="145630"/>
                      <a:pt x="283573" y="192194"/>
                    </a:cubicBezTo>
                    <a:cubicBezTo>
                      <a:pt x="283573" y="242756"/>
                      <a:pt x="324069" y="283188"/>
                      <a:pt x="374712" y="283188"/>
                    </a:cubicBezTo>
                    <a:cubicBezTo>
                      <a:pt x="421261" y="283188"/>
                      <a:pt x="459799" y="247732"/>
                      <a:pt x="464783" y="202235"/>
                    </a:cubicBezTo>
                    <a:lnTo>
                      <a:pt x="374712" y="202235"/>
                    </a:lnTo>
                    <a:cubicBezTo>
                      <a:pt x="368660" y="202235"/>
                      <a:pt x="364566" y="198236"/>
                      <a:pt x="364566" y="192194"/>
                    </a:cubicBezTo>
                    <a:close/>
                    <a:moveTo>
                      <a:pt x="182270" y="101191"/>
                    </a:moveTo>
                    <a:lnTo>
                      <a:pt x="192432" y="101191"/>
                    </a:lnTo>
                    <a:cubicBezTo>
                      <a:pt x="198493" y="101191"/>
                      <a:pt x="202593" y="105192"/>
                      <a:pt x="202593" y="111238"/>
                    </a:cubicBezTo>
                    <a:cubicBezTo>
                      <a:pt x="202593" y="117372"/>
                      <a:pt x="198493" y="121373"/>
                      <a:pt x="192432" y="121373"/>
                    </a:cubicBezTo>
                    <a:lnTo>
                      <a:pt x="182270" y="121373"/>
                    </a:lnTo>
                    <a:cubicBezTo>
                      <a:pt x="176209" y="121373"/>
                      <a:pt x="172109" y="117372"/>
                      <a:pt x="172109" y="111238"/>
                    </a:cubicBezTo>
                    <a:cubicBezTo>
                      <a:pt x="172109" y="105192"/>
                      <a:pt x="176209" y="101191"/>
                      <a:pt x="182270" y="101191"/>
                    </a:cubicBezTo>
                    <a:close/>
                    <a:moveTo>
                      <a:pt x="91153" y="101191"/>
                    </a:moveTo>
                    <a:lnTo>
                      <a:pt x="141783" y="101191"/>
                    </a:lnTo>
                    <a:cubicBezTo>
                      <a:pt x="147834" y="101191"/>
                      <a:pt x="151927" y="105192"/>
                      <a:pt x="151927" y="111238"/>
                    </a:cubicBezTo>
                    <a:cubicBezTo>
                      <a:pt x="151927" y="117372"/>
                      <a:pt x="147834" y="121373"/>
                      <a:pt x="141783" y="121373"/>
                    </a:cubicBezTo>
                    <a:lnTo>
                      <a:pt x="91153" y="121373"/>
                    </a:lnTo>
                    <a:cubicBezTo>
                      <a:pt x="85102" y="121373"/>
                      <a:pt x="81009" y="117372"/>
                      <a:pt x="81009" y="111238"/>
                    </a:cubicBezTo>
                    <a:cubicBezTo>
                      <a:pt x="81009" y="105192"/>
                      <a:pt x="85102" y="101191"/>
                      <a:pt x="91153" y="101191"/>
                    </a:cubicBezTo>
                    <a:close/>
                    <a:moveTo>
                      <a:pt x="374712" y="80938"/>
                    </a:moveTo>
                    <a:cubicBezTo>
                      <a:pt x="380764" y="80938"/>
                      <a:pt x="384858" y="85026"/>
                      <a:pt x="384858" y="91068"/>
                    </a:cubicBezTo>
                    <a:lnTo>
                      <a:pt x="384858" y="182063"/>
                    </a:lnTo>
                    <a:lnTo>
                      <a:pt x="475998" y="182063"/>
                    </a:lnTo>
                    <a:cubicBezTo>
                      <a:pt x="482050" y="182063"/>
                      <a:pt x="486055" y="186062"/>
                      <a:pt x="486055" y="192194"/>
                    </a:cubicBezTo>
                    <a:cubicBezTo>
                      <a:pt x="486055" y="253864"/>
                      <a:pt x="436480" y="303360"/>
                      <a:pt x="374712" y="303360"/>
                    </a:cubicBezTo>
                    <a:cubicBezTo>
                      <a:pt x="312944" y="303360"/>
                      <a:pt x="263280" y="253864"/>
                      <a:pt x="263280" y="192194"/>
                    </a:cubicBezTo>
                    <a:cubicBezTo>
                      <a:pt x="263280" y="130523"/>
                      <a:pt x="312944" y="80938"/>
                      <a:pt x="374712" y="80938"/>
                    </a:cubicBezTo>
                    <a:close/>
                    <a:moveTo>
                      <a:pt x="425343" y="61744"/>
                    </a:moveTo>
                    <a:lnTo>
                      <a:pt x="425343" y="141635"/>
                    </a:lnTo>
                    <a:lnTo>
                      <a:pt x="505373" y="141635"/>
                    </a:lnTo>
                    <a:cubicBezTo>
                      <a:pt x="500299" y="99157"/>
                      <a:pt x="466827" y="65743"/>
                      <a:pt x="425343" y="61744"/>
                    </a:cubicBezTo>
                    <a:close/>
                    <a:moveTo>
                      <a:pt x="161988" y="60757"/>
                    </a:moveTo>
                    <a:lnTo>
                      <a:pt x="232948" y="60757"/>
                    </a:lnTo>
                    <a:cubicBezTo>
                      <a:pt x="239002" y="60757"/>
                      <a:pt x="243098" y="64758"/>
                      <a:pt x="243098" y="70804"/>
                    </a:cubicBezTo>
                    <a:cubicBezTo>
                      <a:pt x="243098" y="76938"/>
                      <a:pt x="239002" y="80939"/>
                      <a:pt x="232948" y="80939"/>
                    </a:cubicBezTo>
                    <a:lnTo>
                      <a:pt x="161988" y="80939"/>
                    </a:lnTo>
                    <a:cubicBezTo>
                      <a:pt x="155934" y="80939"/>
                      <a:pt x="151927" y="76938"/>
                      <a:pt x="151927" y="70804"/>
                    </a:cubicBezTo>
                    <a:cubicBezTo>
                      <a:pt x="151927" y="64758"/>
                      <a:pt x="155934" y="60757"/>
                      <a:pt x="161988" y="60757"/>
                    </a:cubicBezTo>
                    <a:close/>
                    <a:moveTo>
                      <a:pt x="91146" y="60757"/>
                    </a:moveTo>
                    <a:lnTo>
                      <a:pt x="121467" y="60757"/>
                    </a:lnTo>
                    <a:cubicBezTo>
                      <a:pt x="127603" y="60757"/>
                      <a:pt x="131604" y="64758"/>
                      <a:pt x="131604" y="70804"/>
                    </a:cubicBezTo>
                    <a:cubicBezTo>
                      <a:pt x="131604" y="76938"/>
                      <a:pt x="127603" y="80939"/>
                      <a:pt x="121467" y="80939"/>
                    </a:cubicBezTo>
                    <a:lnTo>
                      <a:pt x="91146" y="80939"/>
                    </a:lnTo>
                    <a:cubicBezTo>
                      <a:pt x="85099" y="80939"/>
                      <a:pt x="81009" y="76938"/>
                      <a:pt x="81009" y="70804"/>
                    </a:cubicBezTo>
                    <a:cubicBezTo>
                      <a:pt x="81009" y="64758"/>
                      <a:pt x="85099" y="60757"/>
                      <a:pt x="91146" y="60757"/>
                    </a:cubicBezTo>
                    <a:close/>
                    <a:moveTo>
                      <a:pt x="415194" y="40505"/>
                    </a:moveTo>
                    <a:cubicBezTo>
                      <a:pt x="476975" y="40505"/>
                      <a:pt x="526560" y="90092"/>
                      <a:pt x="526560" y="151765"/>
                    </a:cubicBezTo>
                    <a:cubicBezTo>
                      <a:pt x="526560" y="157808"/>
                      <a:pt x="522554" y="161807"/>
                      <a:pt x="516501" y="161807"/>
                    </a:cubicBezTo>
                    <a:lnTo>
                      <a:pt x="415194" y="161807"/>
                    </a:lnTo>
                    <a:cubicBezTo>
                      <a:pt x="409141" y="161807"/>
                      <a:pt x="405046" y="157808"/>
                      <a:pt x="405046" y="151765"/>
                    </a:cubicBezTo>
                    <a:lnTo>
                      <a:pt x="405046" y="50636"/>
                    </a:lnTo>
                    <a:cubicBezTo>
                      <a:pt x="405046" y="44593"/>
                      <a:pt x="409141" y="40505"/>
                      <a:pt x="415194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íŝļîḑê">
              <a:extLst>
                <a:ext uri="{FF2B5EF4-FFF2-40B4-BE49-F238E27FC236}">
                  <a16:creationId xmlns:a16="http://schemas.microsoft.com/office/drawing/2014/main" id="{F5720568-AB11-49EB-AB70-6B4877591F1A}"/>
                </a:ext>
              </a:extLst>
            </p:cNvPr>
            <p:cNvGrpSpPr/>
            <p:nvPr/>
          </p:nvGrpSpPr>
          <p:grpSpPr>
            <a:xfrm>
              <a:off x="8536435" y="3429484"/>
              <a:ext cx="889769" cy="889769"/>
              <a:chOff x="858142" y="1983923"/>
              <a:chExt cx="504056" cy="504056"/>
            </a:xfrm>
          </p:grpSpPr>
          <p:sp>
            <p:nvSpPr>
              <p:cNvPr id="32" name="ïṥ1ïde">
                <a:extLst>
                  <a:ext uri="{FF2B5EF4-FFF2-40B4-BE49-F238E27FC236}">
                    <a16:creationId xmlns:a16="http://schemas.microsoft.com/office/drawing/2014/main" id="{26487C8D-41CB-40F1-BE9D-A655646ED68C}"/>
                  </a:ext>
                </a:extLst>
              </p:cNvPr>
              <p:cNvSpPr/>
              <p:nvPr/>
            </p:nvSpPr>
            <p:spPr>
              <a:xfrm>
                <a:off x="858142" y="1983923"/>
                <a:ext cx="504056" cy="504056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íšľíḍé">
                <a:extLst>
                  <a:ext uri="{FF2B5EF4-FFF2-40B4-BE49-F238E27FC236}">
                    <a16:creationId xmlns:a16="http://schemas.microsoft.com/office/drawing/2014/main" id="{BC3DF97C-678D-4067-9E27-864E42643B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5665" y="2150991"/>
                <a:ext cx="249009" cy="169919"/>
              </a:xfrm>
              <a:custGeom>
                <a:avLst/>
                <a:gdLst>
                  <a:gd name="connsiteX0" fmla="*/ 20293 w 607639"/>
                  <a:gd name="connsiteY0" fmla="*/ 364062 h 414642"/>
                  <a:gd name="connsiteX1" fmla="*/ 20293 w 607639"/>
                  <a:gd name="connsiteY1" fmla="*/ 384241 h 414642"/>
                  <a:gd name="connsiteX2" fmla="*/ 30351 w 607639"/>
                  <a:gd name="connsiteY2" fmla="*/ 394374 h 414642"/>
                  <a:gd name="connsiteX3" fmla="*/ 577199 w 607639"/>
                  <a:gd name="connsiteY3" fmla="*/ 394374 h 414642"/>
                  <a:gd name="connsiteX4" fmla="*/ 587346 w 607639"/>
                  <a:gd name="connsiteY4" fmla="*/ 384241 h 414642"/>
                  <a:gd name="connsiteX5" fmla="*/ 587346 w 607639"/>
                  <a:gd name="connsiteY5" fmla="*/ 364062 h 414642"/>
                  <a:gd name="connsiteX6" fmla="*/ 394917 w 607639"/>
                  <a:gd name="connsiteY6" fmla="*/ 364062 h 414642"/>
                  <a:gd name="connsiteX7" fmla="*/ 394917 w 607639"/>
                  <a:gd name="connsiteY7" fmla="*/ 374196 h 414642"/>
                  <a:gd name="connsiteX8" fmla="*/ 384859 w 607639"/>
                  <a:gd name="connsiteY8" fmla="*/ 384241 h 414642"/>
                  <a:gd name="connsiteX9" fmla="*/ 222780 w 607639"/>
                  <a:gd name="connsiteY9" fmla="*/ 384241 h 414642"/>
                  <a:gd name="connsiteX10" fmla="*/ 212634 w 607639"/>
                  <a:gd name="connsiteY10" fmla="*/ 374196 h 414642"/>
                  <a:gd name="connsiteX11" fmla="*/ 212634 w 607639"/>
                  <a:gd name="connsiteY11" fmla="*/ 364062 h 414642"/>
                  <a:gd name="connsiteX12" fmla="*/ 10146 w 607639"/>
                  <a:gd name="connsiteY12" fmla="*/ 343794 h 414642"/>
                  <a:gd name="connsiteX13" fmla="*/ 40505 w 607639"/>
                  <a:gd name="connsiteY13" fmla="*/ 343794 h 414642"/>
                  <a:gd name="connsiteX14" fmla="*/ 40505 w 607639"/>
                  <a:gd name="connsiteY14" fmla="*/ 353920 h 414642"/>
                  <a:gd name="connsiteX15" fmla="*/ 50652 w 607639"/>
                  <a:gd name="connsiteY15" fmla="*/ 364052 h 414642"/>
                  <a:gd name="connsiteX16" fmla="*/ 212637 w 607639"/>
                  <a:gd name="connsiteY16" fmla="*/ 364052 h 414642"/>
                  <a:gd name="connsiteX17" fmla="*/ 212637 w 607639"/>
                  <a:gd name="connsiteY17" fmla="*/ 374185 h 414642"/>
                  <a:gd name="connsiteX18" fmla="*/ 222783 w 607639"/>
                  <a:gd name="connsiteY18" fmla="*/ 384228 h 414642"/>
                  <a:gd name="connsiteX19" fmla="*/ 384857 w 607639"/>
                  <a:gd name="connsiteY19" fmla="*/ 384228 h 414642"/>
                  <a:gd name="connsiteX20" fmla="*/ 394915 w 607639"/>
                  <a:gd name="connsiteY20" fmla="*/ 374185 h 414642"/>
                  <a:gd name="connsiteX21" fmla="*/ 394915 w 607639"/>
                  <a:gd name="connsiteY21" fmla="*/ 364052 h 414642"/>
                  <a:gd name="connsiteX22" fmla="*/ 556989 w 607639"/>
                  <a:gd name="connsiteY22" fmla="*/ 364052 h 414642"/>
                  <a:gd name="connsiteX23" fmla="*/ 567135 w 607639"/>
                  <a:gd name="connsiteY23" fmla="*/ 353920 h 414642"/>
                  <a:gd name="connsiteX24" fmla="*/ 567135 w 607639"/>
                  <a:gd name="connsiteY24" fmla="*/ 343794 h 414642"/>
                  <a:gd name="connsiteX25" fmla="*/ 597493 w 607639"/>
                  <a:gd name="connsiteY25" fmla="*/ 343794 h 414642"/>
                  <a:gd name="connsiteX26" fmla="*/ 607639 w 607639"/>
                  <a:gd name="connsiteY26" fmla="*/ 353928 h 414642"/>
                  <a:gd name="connsiteX27" fmla="*/ 607639 w 607639"/>
                  <a:gd name="connsiteY27" fmla="*/ 384241 h 414642"/>
                  <a:gd name="connsiteX28" fmla="*/ 577199 w 607639"/>
                  <a:gd name="connsiteY28" fmla="*/ 414642 h 414642"/>
                  <a:gd name="connsiteX29" fmla="*/ 30351 w 607639"/>
                  <a:gd name="connsiteY29" fmla="*/ 414642 h 414642"/>
                  <a:gd name="connsiteX30" fmla="*/ 0 w 607639"/>
                  <a:gd name="connsiteY30" fmla="*/ 384241 h 414642"/>
                  <a:gd name="connsiteX31" fmla="*/ 0 w 607639"/>
                  <a:gd name="connsiteY31" fmla="*/ 353928 h 414642"/>
                  <a:gd name="connsiteX32" fmla="*/ 10146 w 607639"/>
                  <a:gd name="connsiteY32" fmla="*/ 343794 h 414642"/>
                  <a:gd name="connsiteX33" fmla="*/ 354415 w 607639"/>
                  <a:gd name="connsiteY33" fmla="*/ 262926 h 414642"/>
                  <a:gd name="connsiteX34" fmla="*/ 364541 w 607639"/>
                  <a:gd name="connsiteY34" fmla="*/ 273063 h 414642"/>
                  <a:gd name="connsiteX35" fmla="*/ 364541 w 607639"/>
                  <a:gd name="connsiteY35" fmla="*/ 303384 h 414642"/>
                  <a:gd name="connsiteX36" fmla="*/ 354415 w 607639"/>
                  <a:gd name="connsiteY36" fmla="*/ 313521 h 414642"/>
                  <a:gd name="connsiteX37" fmla="*/ 344289 w 607639"/>
                  <a:gd name="connsiteY37" fmla="*/ 303384 h 414642"/>
                  <a:gd name="connsiteX38" fmla="*/ 344289 w 607639"/>
                  <a:gd name="connsiteY38" fmla="*/ 273063 h 414642"/>
                  <a:gd name="connsiteX39" fmla="*/ 354415 w 607639"/>
                  <a:gd name="connsiteY39" fmla="*/ 262926 h 414642"/>
                  <a:gd name="connsiteX40" fmla="*/ 274426 w 607639"/>
                  <a:gd name="connsiteY40" fmla="*/ 252429 h 414642"/>
                  <a:gd name="connsiteX41" fmla="*/ 274426 w 607639"/>
                  <a:gd name="connsiteY41" fmla="*/ 253836 h 414642"/>
                  <a:gd name="connsiteX42" fmla="*/ 268732 w 607639"/>
                  <a:gd name="connsiteY42" fmla="*/ 256281 h 414642"/>
                  <a:gd name="connsiteX43" fmla="*/ 435415 w 607639"/>
                  <a:gd name="connsiteY43" fmla="*/ 242745 h 414642"/>
                  <a:gd name="connsiteX44" fmla="*/ 445550 w 607639"/>
                  <a:gd name="connsiteY44" fmla="*/ 252793 h 414642"/>
                  <a:gd name="connsiteX45" fmla="*/ 445550 w 607639"/>
                  <a:gd name="connsiteY45" fmla="*/ 303386 h 414642"/>
                  <a:gd name="connsiteX46" fmla="*/ 435415 w 607639"/>
                  <a:gd name="connsiteY46" fmla="*/ 313522 h 414642"/>
                  <a:gd name="connsiteX47" fmla="*/ 425368 w 607639"/>
                  <a:gd name="connsiteY47" fmla="*/ 303386 h 414642"/>
                  <a:gd name="connsiteX48" fmla="*/ 425368 w 607639"/>
                  <a:gd name="connsiteY48" fmla="*/ 252793 h 414642"/>
                  <a:gd name="connsiteX49" fmla="*/ 435415 w 607639"/>
                  <a:gd name="connsiteY49" fmla="*/ 242745 h 414642"/>
                  <a:gd name="connsiteX50" fmla="*/ 394911 w 607639"/>
                  <a:gd name="connsiteY50" fmla="*/ 222493 h 414642"/>
                  <a:gd name="connsiteX51" fmla="*/ 405046 w 607639"/>
                  <a:gd name="connsiteY51" fmla="*/ 232627 h 414642"/>
                  <a:gd name="connsiteX52" fmla="*/ 405046 w 607639"/>
                  <a:gd name="connsiteY52" fmla="*/ 303388 h 414642"/>
                  <a:gd name="connsiteX53" fmla="*/ 394911 w 607639"/>
                  <a:gd name="connsiteY53" fmla="*/ 313522 h 414642"/>
                  <a:gd name="connsiteX54" fmla="*/ 384864 w 607639"/>
                  <a:gd name="connsiteY54" fmla="*/ 303388 h 414642"/>
                  <a:gd name="connsiteX55" fmla="*/ 384864 w 607639"/>
                  <a:gd name="connsiteY55" fmla="*/ 232627 h 414642"/>
                  <a:gd name="connsiteX56" fmla="*/ 394911 w 607639"/>
                  <a:gd name="connsiteY56" fmla="*/ 222493 h 414642"/>
                  <a:gd name="connsiteX57" fmla="*/ 516514 w 607639"/>
                  <a:gd name="connsiteY57" fmla="*/ 212331 h 414642"/>
                  <a:gd name="connsiteX58" fmla="*/ 526560 w 607639"/>
                  <a:gd name="connsiteY58" fmla="*/ 222468 h 414642"/>
                  <a:gd name="connsiteX59" fmla="*/ 526560 w 607639"/>
                  <a:gd name="connsiteY59" fmla="*/ 303385 h 414642"/>
                  <a:gd name="connsiteX60" fmla="*/ 516514 w 607639"/>
                  <a:gd name="connsiteY60" fmla="*/ 313522 h 414642"/>
                  <a:gd name="connsiteX61" fmla="*/ 506378 w 607639"/>
                  <a:gd name="connsiteY61" fmla="*/ 303385 h 414642"/>
                  <a:gd name="connsiteX62" fmla="*/ 506378 w 607639"/>
                  <a:gd name="connsiteY62" fmla="*/ 222468 h 414642"/>
                  <a:gd name="connsiteX63" fmla="*/ 516514 w 607639"/>
                  <a:gd name="connsiteY63" fmla="*/ 212331 h 414642"/>
                  <a:gd name="connsiteX64" fmla="*/ 311213 w 607639"/>
                  <a:gd name="connsiteY64" fmla="*/ 180188 h 414642"/>
                  <a:gd name="connsiteX65" fmla="*/ 304717 w 607639"/>
                  <a:gd name="connsiteY65" fmla="*/ 211903 h 414642"/>
                  <a:gd name="connsiteX66" fmla="*/ 279633 w 607639"/>
                  <a:gd name="connsiteY66" fmla="*/ 248906 h 414642"/>
                  <a:gd name="connsiteX67" fmla="*/ 274426 w 607639"/>
                  <a:gd name="connsiteY67" fmla="*/ 252429 h 414642"/>
                  <a:gd name="connsiteX68" fmla="*/ 274426 w 607639"/>
                  <a:gd name="connsiteY68" fmla="*/ 239622 h 414642"/>
                  <a:gd name="connsiteX69" fmla="*/ 266991 w 607639"/>
                  <a:gd name="connsiteY69" fmla="*/ 232204 h 414642"/>
                  <a:gd name="connsiteX70" fmla="*/ 286105 w 607639"/>
                  <a:gd name="connsiteY70" fmla="*/ 204050 h 414642"/>
                  <a:gd name="connsiteX71" fmla="*/ 290618 w 607639"/>
                  <a:gd name="connsiteY71" fmla="*/ 182059 h 414642"/>
                  <a:gd name="connsiteX72" fmla="*/ 303796 w 607639"/>
                  <a:gd name="connsiteY72" fmla="*/ 182059 h 414642"/>
                  <a:gd name="connsiteX73" fmla="*/ 185290 w 607639"/>
                  <a:gd name="connsiteY73" fmla="*/ 178985 h 414642"/>
                  <a:gd name="connsiteX74" fmla="*/ 192421 w 607639"/>
                  <a:gd name="connsiteY74" fmla="*/ 182059 h 414642"/>
                  <a:gd name="connsiteX75" fmla="*/ 216731 w 607639"/>
                  <a:gd name="connsiteY75" fmla="*/ 182059 h 414642"/>
                  <a:gd name="connsiteX76" fmla="*/ 266991 w 607639"/>
                  <a:gd name="connsiteY76" fmla="*/ 232204 h 414642"/>
                  <a:gd name="connsiteX77" fmla="*/ 265358 w 607639"/>
                  <a:gd name="connsiteY77" fmla="*/ 234609 h 414642"/>
                  <a:gd name="connsiteX78" fmla="*/ 250836 w 607639"/>
                  <a:gd name="connsiteY78" fmla="*/ 244426 h 414642"/>
                  <a:gd name="connsiteX79" fmla="*/ 185290 w 607639"/>
                  <a:gd name="connsiteY79" fmla="*/ 179031 h 414642"/>
                  <a:gd name="connsiteX80" fmla="*/ 476009 w 607639"/>
                  <a:gd name="connsiteY80" fmla="*/ 171897 h 414642"/>
                  <a:gd name="connsiteX81" fmla="*/ 486055 w 607639"/>
                  <a:gd name="connsiteY81" fmla="*/ 182032 h 414642"/>
                  <a:gd name="connsiteX82" fmla="*/ 486055 w 607639"/>
                  <a:gd name="connsiteY82" fmla="*/ 303387 h 414642"/>
                  <a:gd name="connsiteX83" fmla="*/ 476009 w 607639"/>
                  <a:gd name="connsiteY83" fmla="*/ 313522 h 414642"/>
                  <a:gd name="connsiteX84" fmla="*/ 465873 w 607639"/>
                  <a:gd name="connsiteY84" fmla="*/ 303387 h 414642"/>
                  <a:gd name="connsiteX85" fmla="*/ 465873 w 607639"/>
                  <a:gd name="connsiteY85" fmla="*/ 182032 h 414642"/>
                  <a:gd name="connsiteX86" fmla="*/ 476009 w 607639"/>
                  <a:gd name="connsiteY86" fmla="*/ 171897 h 414642"/>
                  <a:gd name="connsiteX87" fmla="*/ 313921 w 607639"/>
                  <a:gd name="connsiteY87" fmla="*/ 166965 h 414642"/>
                  <a:gd name="connsiteX88" fmla="*/ 314925 w 607639"/>
                  <a:gd name="connsiteY88" fmla="*/ 172904 h 414642"/>
                  <a:gd name="connsiteX89" fmla="*/ 311898 w 607639"/>
                  <a:gd name="connsiteY89" fmla="*/ 180015 h 414642"/>
                  <a:gd name="connsiteX90" fmla="*/ 311213 w 607639"/>
                  <a:gd name="connsiteY90" fmla="*/ 180188 h 414642"/>
                  <a:gd name="connsiteX91" fmla="*/ 313685 w 607639"/>
                  <a:gd name="connsiteY91" fmla="*/ 165567 h 414642"/>
                  <a:gd name="connsiteX92" fmla="*/ 313946 w 607639"/>
                  <a:gd name="connsiteY92" fmla="*/ 166842 h 414642"/>
                  <a:gd name="connsiteX93" fmla="*/ 313921 w 607639"/>
                  <a:gd name="connsiteY93" fmla="*/ 166965 h 414642"/>
                  <a:gd name="connsiteX94" fmla="*/ 286557 w 607639"/>
                  <a:gd name="connsiteY94" fmla="*/ 131875 h 414642"/>
                  <a:gd name="connsiteX95" fmla="*/ 293736 w 607639"/>
                  <a:gd name="connsiteY95" fmla="*/ 161794 h 414642"/>
                  <a:gd name="connsiteX96" fmla="*/ 292704 w 607639"/>
                  <a:gd name="connsiteY96" fmla="*/ 161794 h 414642"/>
                  <a:gd name="connsiteX97" fmla="*/ 285987 w 607639"/>
                  <a:gd name="connsiteY97" fmla="*/ 129499 h 414642"/>
                  <a:gd name="connsiteX98" fmla="*/ 286105 w 607639"/>
                  <a:gd name="connsiteY98" fmla="*/ 129672 h 414642"/>
                  <a:gd name="connsiteX99" fmla="*/ 286557 w 607639"/>
                  <a:gd name="connsiteY99" fmla="*/ 131875 h 414642"/>
                  <a:gd name="connsiteX100" fmla="*/ 304744 w 607639"/>
                  <a:gd name="connsiteY100" fmla="*/ 121927 h 414642"/>
                  <a:gd name="connsiteX101" fmla="*/ 306857 w 607639"/>
                  <a:gd name="connsiteY101" fmla="*/ 125153 h 414642"/>
                  <a:gd name="connsiteX102" fmla="*/ 313685 w 607639"/>
                  <a:gd name="connsiteY102" fmla="*/ 165567 h 414642"/>
                  <a:gd name="connsiteX103" fmla="*/ 303006 w 607639"/>
                  <a:gd name="connsiteY103" fmla="*/ 119273 h 414642"/>
                  <a:gd name="connsiteX104" fmla="*/ 304717 w 607639"/>
                  <a:gd name="connsiteY104" fmla="*/ 121796 h 414642"/>
                  <a:gd name="connsiteX105" fmla="*/ 304744 w 607639"/>
                  <a:gd name="connsiteY105" fmla="*/ 121927 h 414642"/>
                  <a:gd name="connsiteX106" fmla="*/ 266335 w 607639"/>
                  <a:gd name="connsiteY106" fmla="*/ 100547 h 414642"/>
                  <a:gd name="connsiteX107" fmla="*/ 285579 w 607639"/>
                  <a:gd name="connsiteY107" fmla="*/ 127797 h 414642"/>
                  <a:gd name="connsiteX108" fmla="*/ 285987 w 607639"/>
                  <a:gd name="connsiteY108" fmla="*/ 129499 h 414642"/>
                  <a:gd name="connsiteX109" fmla="*/ 263955 w 607639"/>
                  <a:gd name="connsiteY109" fmla="*/ 98160 h 414642"/>
                  <a:gd name="connsiteX110" fmla="*/ 265358 w 607639"/>
                  <a:gd name="connsiteY110" fmla="*/ 99109 h 414642"/>
                  <a:gd name="connsiteX111" fmla="*/ 266335 w 607639"/>
                  <a:gd name="connsiteY111" fmla="*/ 100547 h 414642"/>
                  <a:gd name="connsiteX112" fmla="*/ 265336 w 607639"/>
                  <a:gd name="connsiteY112" fmla="*/ 99133 h 414642"/>
                  <a:gd name="connsiteX113" fmla="*/ 518470 w 607639"/>
                  <a:gd name="connsiteY113" fmla="*/ 91029 h 414642"/>
                  <a:gd name="connsiteX114" fmla="*/ 520515 w 607639"/>
                  <a:gd name="connsiteY114" fmla="*/ 92007 h 414642"/>
                  <a:gd name="connsiteX115" fmla="*/ 522559 w 607639"/>
                  <a:gd name="connsiteY115" fmla="*/ 93074 h 414642"/>
                  <a:gd name="connsiteX116" fmla="*/ 524604 w 607639"/>
                  <a:gd name="connsiteY116" fmla="*/ 94052 h 414642"/>
                  <a:gd name="connsiteX117" fmla="*/ 526560 w 607639"/>
                  <a:gd name="connsiteY117" fmla="*/ 101165 h 414642"/>
                  <a:gd name="connsiteX118" fmla="*/ 523537 w 607639"/>
                  <a:gd name="connsiteY118" fmla="*/ 108188 h 414642"/>
                  <a:gd name="connsiteX119" fmla="*/ 521581 w 607639"/>
                  <a:gd name="connsiteY119" fmla="*/ 109255 h 414642"/>
                  <a:gd name="connsiteX120" fmla="*/ 519537 w 607639"/>
                  <a:gd name="connsiteY120" fmla="*/ 110233 h 414642"/>
                  <a:gd name="connsiteX121" fmla="*/ 517492 w 607639"/>
                  <a:gd name="connsiteY121" fmla="*/ 111211 h 414642"/>
                  <a:gd name="connsiteX122" fmla="*/ 516514 w 607639"/>
                  <a:gd name="connsiteY122" fmla="*/ 111211 h 414642"/>
                  <a:gd name="connsiteX123" fmla="*/ 509401 w 607639"/>
                  <a:gd name="connsiteY123" fmla="*/ 108188 h 414642"/>
                  <a:gd name="connsiteX124" fmla="*/ 507356 w 607639"/>
                  <a:gd name="connsiteY124" fmla="*/ 105165 h 414642"/>
                  <a:gd name="connsiteX125" fmla="*/ 506378 w 607639"/>
                  <a:gd name="connsiteY125" fmla="*/ 101165 h 414642"/>
                  <a:gd name="connsiteX126" fmla="*/ 509401 w 607639"/>
                  <a:gd name="connsiteY126" fmla="*/ 94052 h 414642"/>
                  <a:gd name="connsiteX127" fmla="*/ 518470 w 607639"/>
                  <a:gd name="connsiteY127" fmla="*/ 91029 h 414642"/>
                  <a:gd name="connsiteX128" fmla="*/ 384846 w 607639"/>
                  <a:gd name="connsiteY128" fmla="*/ 91029 h 414642"/>
                  <a:gd name="connsiteX129" fmla="*/ 465819 w 607639"/>
                  <a:gd name="connsiteY129" fmla="*/ 91029 h 414642"/>
                  <a:gd name="connsiteX130" fmla="*/ 475963 w 607639"/>
                  <a:gd name="connsiteY130" fmla="*/ 101165 h 414642"/>
                  <a:gd name="connsiteX131" fmla="*/ 465819 w 607639"/>
                  <a:gd name="connsiteY131" fmla="*/ 111211 h 414642"/>
                  <a:gd name="connsiteX132" fmla="*/ 384846 w 607639"/>
                  <a:gd name="connsiteY132" fmla="*/ 111211 h 414642"/>
                  <a:gd name="connsiteX133" fmla="*/ 374702 w 607639"/>
                  <a:gd name="connsiteY133" fmla="*/ 101165 h 414642"/>
                  <a:gd name="connsiteX134" fmla="*/ 384846 w 607639"/>
                  <a:gd name="connsiteY134" fmla="*/ 91029 h 414642"/>
                  <a:gd name="connsiteX135" fmla="*/ 234861 w 607639"/>
                  <a:gd name="connsiteY135" fmla="*/ 78470 h 414642"/>
                  <a:gd name="connsiteX136" fmla="*/ 236624 w 607639"/>
                  <a:gd name="connsiteY136" fmla="*/ 78890 h 414642"/>
                  <a:gd name="connsiteX137" fmla="*/ 263955 w 607639"/>
                  <a:gd name="connsiteY137" fmla="*/ 98160 h 414642"/>
                  <a:gd name="connsiteX138" fmla="*/ 233277 w 607639"/>
                  <a:gd name="connsiteY138" fmla="*/ 78093 h 414642"/>
                  <a:gd name="connsiteX139" fmla="*/ 234749 w 607639"/>
                  <a:gd name="connsiteY139" fmla="*/ 78395 h 414642"/>
                  <a:gd name="connsiteX140" fmla="*/ 234861 w 607639"/>
                  <a:gd name="connsiteY140" fmla="*/ 78470 h 414642"/>
                  <a:gd name="connsiteX141" fmla="*/ 264684 w 607639"/>
                  <a:gd name="connsiteY141" fmla="*/ 74721 h 414642"/>
                  <a:gd name="connsiteX142" fmla="*/ 280560 w 607639"/>
                  <a:gd name="connsiteY142" fmla="*/ 85001 h 414642"/>
                  <a:gd name="connsiteX143" fmla="*/ 303006 w 607639"/>
                  <a:gd name="connsiteY143" fmla="*/ 119273 h 414642"/>
                  <a:gd name="connsiteX144" fmla="*/ 279633 w 607639"/>
                  <a:gd name="connsiteY144" fmla="*/ 84823 h 414642"/>
                  <a:gd name="connsiteX145" fmla="*/ 202570 w 607639"/>
                  <a:gd name="connsiteY145" fmla="*/ 70780 h 414642"/>
                  <a:gd name="connsiteX146" fmla="*/ 233277 w 607639"/>
                  <a:gd name="connsiteY146" fmla="*/ 78093 h 414642"/>
                  <a:gd name="connsiteX147" fmla="*/ 202570 w 607639"/>
                  <a:gd name="connsiteY147" fmla="*/ 71804 h 414642"/>
                  <a:gd name="connsiteX148" fmla="*/ 197522 w 607639"/>
                  <a:gd name="connsiteY148" fmla="*/ 70770 h 414642"/>
                  <a:gd name="connsiteX149" fmla="*/ 202570 w 607639"/>
                  <a:gd name="connsiteY149" fmla="*/ 71804 h 414642"/>
                  <a:gd name="connsiteX150" fmla="*/ 202570 w 607639"/>
                  <a:gd name="connsiteY150" fmla="*/ 161794 h 414642"/>
                  <a:gd name="connsiteX151" fmla="*/ 292704 w 607639"/>
                  <a:gd name="connsiteY151" fmla="*/ 161794 h 414642"/>
                  <a:gd name="connsiteX152" fmla="*/ 293741 w 607639"/>
                  <a:gd name="connsiteY152" fmla="*/ 166842 h 414642"/>
                  <a:gd name="connsiteX153" fmla="*/ 290618 w 607639"/>
                  <a:gd name="connsiteY153" fmla="*/ 182059 h 414642"/>
                  <a:gd name="connsiteX154" fmla="*/ 216731 w 607639"/>
                  <a:gd name="connsiteY154" fmla="*/ 182059 h 414642"/>
                  <a:gd name="connsiteX155" fmla="*/ 199449 w 607639"/>
                  <a:gd name="connsiteY155" fmla="*/ 164816 h 414642"/>
                  <a:gd name="connsiteX156" fmla="*/ 185290 w 607639"/>
                  <a:gd name="connsiteY156" fmla="*/ 164816 h 414642"/>
                  <a:gd name="connsiteX157" fmla="*/ 185290 w 607639"/>
                  <a:gd name="connsiteY157" fmla="*/ 178985 h 414642"/>
                  <a:gd name="connsiteX158" fmla="*/ 185076 w 607639"/>
                  <a:gd name="connsiteY158" fmla="*/ 178893 h 414642"/>
                  <a:gd name="connsiteX159" fmla="*/ 182271 w 607639"/>
                  <a:gd name="connsiteY159" fmla="*/ 171927 h 414642"/>
                  <a:gd name="connsiteX160" fmla="*/ 182271 w 607639"/>
                  <a:gd name="connsiteY160" fmla="*/ 73890 h 414642"/>
                  <a:gd name="connsiteX161" fmla="*/ 241194 w 607639"/>
                  <a:gd name="connsiteY161" fmla="*/ 59511 h 414642"/>
                  <a:gd name="connsiteX162" fmla="*/ 242600 w 607639"/>
                  <a:gd name="connsiteY162" fmla="*/ 59798 h 414642"/>
                  <a:gd name="connsiteX163" fmla="*/ 264684 w 607639"/>
                  <a:gd name="connsiteY163" fmla="*/ 74721 h 414642"/>
                  <a:gd name="connsiteX164" fmla="*/ 223078 w 607639"/>
                  <a:gd name="connsiteY164" fmla="*/ 55812 h 414642"/>
                  <a:gd name="connsiteX165" fmla="*/ 239895 w 607639"/>
                  <a:gd name="connsiteY165" fmla="*/ 58670 h 414642"/>
                  <a:gd name="connsiteX166" fmla="*/ 241194 w 607639"/>
                  <a:gd name="connsiteY166" fmla="*/ 59511 h 414642"/>
                  <a:gd name="connsiteX167" fmla="*/ 187739 w 607639"/>
                  <a:gd name="connsiteY167" fmla="*/ 52590 h 414642"/>
                  <a:gd name="connsiteX168" fmla="*/ 185298 w 607639"/>
                  <a:gd name="connsiteY168" fmla="*/ 53626 h 414642"/>
                  <a:gd name="connsiteX169" fmla="*/ 182271 w 607639"/>
                  <a:gd name="connsiteY169" fmla="*/ 60736 h 414642"/>
                  <a:gd name="connsiteX170" fmla="*/ 182271 w 607639"/>
                  <a:gd name="connsiteY170" fmla="*/ 73890 h 414642"/>
                  <a:gd name="connsiteX171" fmla="*/ 160258 w 607639"/>
                  <a:gd name="connsiteY171" fmla="*/ 78395 h 414642"/>
                  <a:gd name="connsiteX172" fmla="*/ 101303 w 607639"/>
                  <a:gd name="connsiteY172" fmla="*/ 166842 h 414642"/>
                  <a:gd name="connsiteX173" fmla="*/ 197522 w 607639"/>
                  <a:gd name="connsiteY173" fmla="*/ 262915 h 414642"/>
                  <a:gd name="connsiteX174" fmla="*/ 234749 w 607639"/>
                  <a:gd name="connsiteY174" fmla="*/ 255302 h 414642"/>
                  <a:gd name="connsiteX175" fmla="*/ 250836 w 607639"/>
                  <a:gd name="connsiteY175" fmla="*/ 244426 h 414642"/>
                  <a:gd name="connsiteX176" fmla="*/ 260268 w 607639"/>
                  <a:gd name="connsiteY176" fmla="*/ 253836 h 414642"/>
                  <a:gd name="connsiteX177" fmla="*/ 267391 w 607639"/>
                  <a:gd name="connsiteY177" fmla="*/ 256857 h 414642"/>
                  <a:gd name="connsiteX178" fmla="*/ 268732 w 607639"/>
                  <a:gd name="connsiteY178" fmla="*/ 256281 h 414642"/>
                  <a:gd name="connsiteX179" fmla="*/ 242600 w 607639"/>
                  <a:gd name="connsiteY179" fmla="*/ 273962 h 414642"/>
                  <a:gd name="connsiteX180" fmla="*/ 197522 w 607639"/>
                  <a:gd name="connsiteY180" fmla="*/ 283178 h 414642"/>
                  <a:gd name="connsiteX181" fmla="*/ 81009 w 607639"/>
                  <a:gd name="connsiteY181" fmla="*/ 166842 h 414642"/>
                  <a:gd name="connsiteX182" fmla="*/ 152393 w 607639"/>
                  <a:gd name="connsiteY182" fmla="*/ 59798 h 414642"/>
                  <a:gd name="connsiteX183" fmla="*/ 192421 w 607639"/>
                  <a:gd name="connsiteY183" fmla="*/ 50604 h 414642"/>
                  <a:gd name="connsiteX184" fmla="*/ 195181 w 607639"/>
                  <a:gd name="connsiteY184" fmla="*/ 51073 h 414642"/>
                  <a:gd name="connsiteX185" fmla="*/ 187739 w 607639"/>
                  <a:gd name="connsiteY185" fmla="*/ 52590 h 414642"/>
                  <a:gd name="connsiteX186" fmla="*/ 197522 w 607639"/>
                  <a:gd name="connsiteY186" fmla="*/ 50595 h 414642"/>
                  <a:gd name="connsiteX187" fmla="*/ 223078 w 607639"/>
                  <a:gd name="connsiteY187" fmla="*/ 55812 h 414642"/>
                  <a:gd name="connsiteX188" fmla="*/ 195181 w 607639"/>
                  <a:gd name="connsiteY188" fmla="*/ 51073 h 414642"/>
                  <a:gd name="connsiteX189" fmla="*/ 449651 w 607639"/>
                  <a:gd name="connsiteY189" fmla="*/ 41472 h 414642"/>
                  <a:gd name="connsiteX190" fmla="*/ 452682 w 607639"/>
                  <a:gd name="connsiteY190" fmla="*/ 43516 h 414642"/>
                  <a:gd name="connsiteX191" fmla="*/ 455712 w 607639"/>
                  <a:gd name="connsiteY191" fmla="*/ 50626 h 414642"/>
                  <a:gd name="connsiteX192" fmla="*/ 452682 w 607639"/>
                  <a:gd name="connsiteY192" fmla="*/ 57647 h 414642"/>
                  <a:gd name="connsiteX193" fmla="*/ 445551 w 607639"/>
                  <a:gd name="connsiteY193" fmla="*/ 60757 h 414642"/>
                  <a:gd name="connsiteX194" fmla="*/ 438509 w 607639"/>
                  <a:gd name="connsiteY194" fmla="*/ 57647 h 414642"/>
                  <a:gd name="connsiteX195" fmla="*/ 435389 w 607639"/>
                  <a:gd name="connsiteY195" fmla="*/ 50626 h 414642"/>
                  <a:gd name="connsiteX196" fmla="*/ 438509 w 607639"/>
                  <a:gd name="connsiteY196" fmla="*/ 43516 h 414642"/>
                  <a:gd name="connsiteX197" fmla="*/ 449651 w 607639"/>
                  <a:gd name="connsiteY197" fmla="*/ 41472 h 414642"/>
                  <a:gd name="connsiteX198" fmla="*/ 486030 w 607639"/>
                  <a:gd name="connsiteY198" fmla="*/ 40505 h 414642"/>
                  <a:gd name="connsiteX199" fmla="*/ 516494 w 607639"/>
                  <a:gd name="connsiteY199" fmla="*/ 40505 h 414642"/>
                  <a:gd name="connsiteX200" fmla="*/ 526559 w 607639"/>
                  <a:gd name="connsiteY200" fmla="*/ 50631 h 414642"/>
                  <a:gd name="connsiteX201" fmla="*/ 516494 w 607639"/>
                  <a:gd name="connsiteY201" fmla="*/ 60757 h 414642"/>
                  <a:gd name="connsiteX202" fmla="*/ 486030 w 607639"/>
                  <a:gd name="connsiteY202" fmla="*/ 60757 h 414642"/>
                  <a:gd name="connsiteX203" fmla="*/ 475964 w 607639"/>
                  <a:gd name="connsiteY203" fmla="*/ 50631 h 414642"/>
                  <a:gd name="connsiteX204" fmla="*/ 486030 w 607639"/>
                  <a:gd name="connsiteY204" fmla="*/ 40505 h 414642"/>
                  <a:gd name="connsiteX205" fmla="*/ 384851 w 607639"/>
                  <a:gd name="connsiteY205" fmla="*/ 40505 h 414642"/>
                  <a:gd name="connsiteX206" fmla="*/ 405059 w 607639"/>
                  <a:gd name="connsiteY206" fmla="*/ 40505 h 414642"/>
                  <a:gd name="connsiteX207" fmla="*/ 415207 w 607639"/>
                  <a:gd name="connsiteY207" fmla="*/ 50631 h 414642"/>
                  <a:gd name="connsiteX208" fmla="*/ 405059 w 607639"/>
                  <a:gd name="connsiteY208" fmla="*/ 60757 h 414642"/>
                  <a:gd name="connsiteX209" fmla="*/ 384851 w 607639"/>
                  <a:gd name="connsiteY209" fmla="*/ 60757 h 414642"/>
                  <a:gd name="connsiteX210" fmla="*/ 374702 w 607639"/>
                  <a:gd name="connsiteY210" fmla="*/ 50631 h 414642"/>
                  <a:gd name="connsiteX211" fmla="*/ 384851 w 607639"/>
                  <a:gd name="connsiteY211" fmla="*/ 40505 h 414642"/>
                  <a:gd name="connsiteX212" fmla="*/ 70855 w 607639"/>
                  <a:gd name="connsiteY212" fmla="*/ 20176 h 414642"/>
                  <a:gd name="connsiteX213" fmla="*/ 60798 w 607639"/>
                  <a:gd name="connsiteY213" fmla="*/ 30308 h 414642"/>
                  <a:gd name="connsiteX214" fmla="*/ 60798 w 607639"/>
                  <a:gd name="connsiteY214" fmla="*/ 343788 h 414642"/>
                  <a:gd name="connsiteX215" fmla="*/ 222783 w 607639"/>
                  <a:gd name="connsiteY215" fmla="*/ 343788 h 414642"/>
                  <a:gd name="connsiteX216" fmla="*/ 232929 w 607639"/>
                  <a:gd name="connsiteY216" fmla="*/ 353920 h 414642"/>
                  <a:gd name="connsiteX217" fmla="*/ 232929 w 607639"/>
                  <a:gd name="connsiteY217" fmla="*/ 364052 h 414642"/>
                  <a:gd name="connsiteX218" fmla="*/ 374711 w 607639"/>
                  <a:gd name="connsiteY218" fmla="*/ 364052 h 414642"/>
                  <a:gd name="connsiteX219" fmla="*/ 374711 w 607639"/>
                  <a:gd name="connsiteY219" fmla="*/ 353920 h 414642"/>
                  <a:gd name="connsiteX220" fmla="*/ 384857 w 607639"/>
                  <a:gd name="connsiteY220" fmla="*/ 343788 h 414642"/>
                  <a:gd name="connsiteX221" fmla="*/ 546843 w 607639"/>
                  <a:gd name="connsiteY221" fmla="*/ 343788 h 414642"/>
                  <a:gd name="connsiteX222" fmla="*/ 546843 w 607639"/>
                  <a:gd name="connsiteY222" fmla="*/ 30308 h 414642"/>
                  <a:gd name="connsiteX223" fmla="*/ 536696 w 607639"/>
                  <a:gd name="connsiteY223" fmla="*/ 20176 h 414642"/>
                  <a:gd name="connsiteX224" fmla="*/ 70855 w 607639"/>
                  <a:gd name="connsiteY224" fmla="*/ 0 h 414642"/>
                  <a:gd name="connsiteX225" fmla="*/ 536696 w 607639"/>
                  <a:gd name="connsiteY225" fmla="*/ 0 h 414642"/>
                  <a:gd name="connsiteX226" fmla="*/ 567135 w 607639"/>
                  <a:gd name="connsiteY226" fmla="*/ 30308 h 414642"/>
                  <a:gd name="connsiteX227" fmla="*/ 567135 w 607639"/>
                  <a:gd name="connsiteY227" fmla="*/ 343794 h 414642"/>
                  <a:gd name="connsiteX228" fmla="*/ 384859 w 607639"/>
                  <a:gd name="connsiteY228" fmla="*/ 343794 h 414642"/>
                  <a:gd name="connsiteX229" fmla="*/ 374712 w 607639"/>
                  <a:gd name="connsiteY229" fmla="*/ 353928 h 414642"/>
                  <a:gd name="connsiteX230" fmla="*/ 374712 w 607639"/>
                  <a:gd name="connsiteY230" fmla="*/ 364062 h 414642"/>
                  <a:gd name="connsiteX231" fmla="*/ 232927 w 607639"/>
                  <a:gd name="connsiteY231" fmla="*/ 364062 h 414642"/>
                  <a:gd name="connsiteX232" fmla="*/ 232927 w 607639"/>
                  <a:gd name="connsiteY232" fmla="*/ 353928 h 414642"/>
                  <a:gd name="connsiteX233" fmla="*/ 222780 w 607639"/>
                  <a:gd name="connsiteY233" fmla="*/ 343794 h 414642"/>
                  <a:gd name="connsiteX234" fmla="*/ 40505 w 607639"/>
                  <a:gd name="connsiteY234" fmla="*/ 343794 h 414642"/>
                  <a:gd name="connsiteX235" fmla="*/ 40505 w 607639"/>
                  <a:gd name="connsiteY235" fmla="*/ 30308 h 414642"/>
                  <a:gd name="connsiteX236" fmla="*/ 70855 w 607639"/>
                  <a:gd name="connsiteY236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</a:cxnLst>
                <a:rect l="l" t="t" r="r" b="b"/>
                <a:pathLst>
                  <a:path w="607639" h="414642">
                    <a:moveTo>
                      <a:pt x="20293" y="364062"/>
                    </a:moveTo>
                    <a:lnTo>
                      <a:pt x="20293" y="384241"/>
                    </a:lnTo>
                    <a:cubicBezTo>
                      <a:pt x="20293" y="390374"/>
                      <a:pt x="24298" y="394374"/>
                      <a:pt x="30351" y="394374"/>
                    </a:cubicBezTo>
                    <a:lnTo>
                      <a:pt x="577199" y="394374"/>
                    </a:lnTo>
                    <a:cubicBezTo>
                      <a:pt x="583341" y="394374"/>
                      <a:pt x="587346" y="390374"/>
                      <a:pt x="587346" y="384241"/>
                    </a:cubicBezTo>
                    <a:lnTo>
                      <a:pt x="587346" y="364062"/>
                    </a:lnTo>
                    <a:lnTo>
                      <a:pt x="394917" y="364062"/>
                    </a:lnTo>
                    <a:lnTo>
                      <a:pt x="394917" y="374196"/>
                    </a:lnTo>
                    <a:cubicBezTo>
                      <a:pt x="394917" y="380240"/>
                      <a:pt x="390911" y="384241"/>
                      <a:pt x="384859" y="384241"/>
                    </a:cubicBezTo>
                    <a:lnTo>
                      <a:pt x="222780" y="384241"/>
                    </a:lnTo>
                    <a:cubicBezTo>
                      <a:pt x="216728" y="384241"/>
                      <a:pt x="212634" y="380240"/>
                      <a:pt x="212634" y="374196"/>
                    </a:cubicBezTo>
                    <a:lnTo>
                      <a:pt x="212634" y="364062"/>
                    </a:lnTo>
                    <a:close/>
                    <a:moveTo>
                      <a:pt x="10146" y="343794"/>
                    </a:moveTo>
                    <a:lnTo>
                      <a:pt x="40505" y="343794"/>
                    </a:lnTo>
                    <a:lnTo>
                      <a:pt x="40505" y="353920"/>
                    </a:lnTo>
                    <a:cubicBezTo>
                      <a:pt x="40505" y="359964"/>
                      <a:pt x="44599" y="364052"/>
                      <a:pt x="50652" y="364052"/>
                    </a:cubicBezTo>
                    <a:lnTo>
                      <a:pt x="212637" y="364052"/>
                    </a:lnTo>
                    <a:lnTo>
                      <a:pt x="212637" y="374185"/>
                    </a:lnTo>
                    <a:cubicBezTo>
                      <a:pt x="212637" y="380229"/>
                      <a:pt x="216731" y="384228"/>
                      <a:pt x="222783" y="384228"/>
                    </a:cubicBezTo>
                    <a:lnTo>
                      <a:pt x="384857" y="384228"/>
                    </a:lnTo>
                    <a:cubicBezTo>
                      <a:pt x="390910" y="384228"/>
                      <a:pt x="394915" y="380229"/>
                      <a:pt x="394915" y="374185"/>
                    </a:cubicBezTo>
                    <a:lnTo>
                      <a:pt x="394915" y="364052"/>
                    </a:lnTo>
                    <a:lnTo>
                      <a:pt x="556989" y="364052"/>
                    </a:lnTo>
                    <a:cubicBezTo>
                      <a:pt x="563041" y="364052"/>
                      <a:pt x="567135" y="359964"/>
                      <a:pt x="567135" y="353920"/>
                    </a:cubicBezTo>
                    <a:lnTo>
                      <a:pt x="567135" y="343794"/>
                    </a:lnTo>
                    <a:lnTo>
                      <a:pt x="597493" y="343794"/>
                    </a:lnTo>
                    <a:cubicBezTo>
                      <a:pt x="603545" y="343794"/>
                      <a:pt x="607639" y="347883"/>
                      <a:pt x="607639" y="353928"/>
                    </a:cubicBezTo>
                    <a:lnTo>
                      <a:pt x="607639" y="384241"/>
                    </a:lnTo>
                    <a:cubicBezTo>
                      <a:pt x="607639" y="401486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6"/>
                      <a:pt x="0" y="384241"/>
                    </a:cubicBezTo>
                    <a:lnTo>
                      <a:pt x="0" y="353928"/>
                    </a:lnTo>
                    <a:cubicBezTo>
                      <a:pt x="0" y="347883"/>
                      <a:pt x="4094" y="343794"/>
                      <a:pt x="10146" y="343794"/>
                    </a:cubicBezTo>
                    <a:close/>
                    <a:moveTo>
                      <a:pt x="354415" y="262926"/>
                    </a:moveTo>
                    <a:cubicBezTo>
                      <a:pt x="360455" y="262926"/>
                      <a:pt x="364541" y="267016"/>
                      <a:pt x="364541" y="273063"/>
                    </a:cubicBezTo>
                    <a:lnTo>
                      <a:pt x="364541" y="303384"/>
                    </a:lnTo>
                    <a:cubicBezTo>
                      <a:pt x="364541" y="309431"/>
                      <a:pt x="360455" y="313521"/>
                      <a:pt x="354415" y="313521"/>
                    </a:cubicBezTo>
                    <a:cubicBezTo>
                      <a:pt x="348375" y="313521"/>
                      <a:pt x="344289" y="309431"/>
                      <a:pt x="344289" y="303384"/>
                    </a:cubicBezTo>
                    <a:lnTo>
                      <a:pt x="344289" y="273063"/>
                    </a:lnTo>
                    <a:cubicBezTo>
                      <a:pt x="344289" y="267016"/>
                      <a:pt x="348375" y="262926"/>
                      <a:pt x="354415" y="262926"/>
                    </a:cubicBezTo>
                    <a:close/>
                    <a:moveTo>
                      <a:pt x="274426" y="252429"/>
                    </a:moveTo>
                    <a:lnTo>
                      <a:pt x="274426" y="253836"/>
                    </a:lnTo>
                    <a:lnTo>
                      <a:pt x="268732" y="256281"/>
                    </a:lnTo>
                    <a:close/>
                    <a:moveTo>
                      <a:pt x="435415" y="242745"/>
                    </a:moveTo>
                    <a:cubicBezTo>
                      <a:pt x="441549" y="242745"/>
                      <a:pt x="445550" y="246746"/>
                      <a:pt x="445550" y="252793"/>
                    </a:cubicBezTo>
                    <a:lnTo>
                      <a:pt x="445550" y="303386"/>
                    </a:lnTo>
                    <a:cubicBezTo>
                      <a:pt x="445550" y="309432"/>
                      <a:pt x="441549" y="313522"/>
                      <a:pt x="435415" y="313522"/>
                    </a:cubicBezTo>
                    <a:cubicBezTo>
                      <a:pt x="429369" y="313522"/>
                      <a:pt x="425368" y="309432"/>
                      <a:pt x="425368" y="303386"/>
                    </a:cubicBezTo>
                    <a:lnTo>
                      <a:pt x="425368" y="252793"/>
                    </a:lnTo>
                    <a:cubicBezTo>
                      <a:pt x="425368" y="246746"/>
                      <a:pt x="429369" y="242745"/>
                      <a:pt x="435415" y="242745"/>
                    </a:cubicBezTo>
                    <a:close/>
                    <a:moveTo>
                      <a:pt x="394911" y="222493"/>
                    </a:moveTo>
                    <a:cubicBezTo>
                      <a:pt x="401045" y="222493"/>
                      <a:pt x="405046" y="226582"/>
                      <a:pt x="405046" y="232627"/>
                    </a:cubicBezTo>
                    <a:lnTo>
                      <a:pt x="405046" y="303388"/>
                    </a:lnTo>
                    <a:cubicBezTo>
                      <a:pt x="405046" y="309433"/>
                      <a:pt x="401045" y="313522"/>
                      <a:pt x="394911" y="313522"/>
                    </a:cubicBezTo>
                    <a:cubicBezTo>
                      <a:pt x="388865" y="313522"/>
                      <a:pt x="384864" y="309433"/>
                      <a:pt x="384864" y="303388"/>
                    </a:cubicBezTo>
                    <a:lnTo>
                      <a:pt x="384864" y="232627"/>
                    </a:lnTo>
                    <a:cubicBezTo>
                      <a:pt x="384864" y="226582"/>
                      <a:pt x="388865" y="222493"/>
                      <a:pt x="394911" y="222493"/>
                    </a:cubicBezTo>
                    <a:close/>
                    <a:moveTo>
                      <a:pt x="516514" y="212331"/>
                    </a:moveTo>
                    <a:cubicBezTo>
                      <a:pt x="522559" y="212331"/>
                      <a:pt x="526560" y="216421"/>
                      <a:pt x="526560" y="222468"/>
                    </a:cubicBezTo>
                    <a:lnTo>
                      <a:pt x="526560" y="303385"/>
                    </a:lnTo>
                    <a:cubicBezTo>
                      <a:pt x="526560" y="309432"/>
                      <a:pt x="522559" y="313522"/>
                      <a:pt x="516514" y="313522"/>
                    </a:cubicBezTo>
                    <a:cubicBezTo>
                      <a:pt x="510379" y="313522"/>
                      <a:pt x="506378" y="309432"/>
                      <a:pt x="506378" y="303385"/>
                    </a:cubicBezTo>
                    <a:lnTo>
                      <a:pt x="506378" y="222468"/>
                    </a:lnTo>
                    <a:cubicBezTo>
                      <a:pt x="506378" y="216421"/>
                      <a:pt x="510379" y="212331"/>
                      <a:pt x="516514" y="212331"/>
                    </a:cubicBezTo>
                    <a:close/>
                    <a:moveTo>
                      <a:pt x="311213" y="180188"/>
                    </a:moveTo>
                    <a:lnTo>
                      <a:pt x="304717" y="211903"/>
                    </a:lnTo>
                    <a:cubicBezTo>
                      <a:pt x="298781" y="225796"/>
                      <a:pt x="290203" y="238347"/>
                      <a:pt x="279633" y="248906"/>
                    </a:cubicBezTo>
                    <a:lnTo>
                      <a:pt x="274426" y="252429"/>
                    </a:lnTo>
                    <a:lnTo>
                      <a:pt x="274426" y="239622"/>
                    </a:lnTo>
                    <a:lnTo>
                      <a:pt x="266991" y="232204"/>
                    </a:lnTo>
                    <a:lnTo>
                      <a:pt x="286105" y="204050"/>
                    </a:lnTo>
                    <a:lnTo>
                      <a:pt x="290618" y="182059"/>
                    </a:lnTo>
                    <a:lnTo>
                      <a:pt x="303796" y="182059"/>
                    </a:lnTo>
                    <a:close/>
                    <a:moveTo>
                      <a:pt x="185290" y="178985"/>
                    </a:moveTo>
                    <a:lnTo>
                      <a:pt x="192421" y="182059"/>
                    </a:lnTo>
                    <a:lnTo>
                      <a:pt x="216731" y="182059"/>
                    </a:lnTo>
                    <a:lnTo>
                      <a:pt x="266991" y="232204"/>
                    </a:lnTo>
                    <a:lnTo>
                      <a:pt x="265358" y="234609"/>
                    </a:lnTo>
                    <a:lnTo>
                      <a:pt x="250836" y="244426"/>
                    </a:lnTo>
                    <a:lnTo>
                      <a:pt x="185290" y="179031"/>
                    </a:lnTo>
                    <a:close/>
                    <a:moveTo>
                      <a:pt x="476009" y="171897"/>
                    </a:moveTo>
                    <a:cubicBezTo>
                      <a:pt x="482054" y="171897"/>
                      <a:pt x="486055" y="175987"/>
                      <a:pt x="486055" y="182032"/>
                    </a:cubicBezTo>
                    <a:lnTo>
                      <a:pt x="486055" y="303387"/>
                    </a:lnTo>
                    <a:cubicBezTo>
                      <a:pt x="486055" y="309433"/>
                      <a:pt x="482054" y="313522"/>
                      <a:pt x="476009" y="313522"/>
                    </a:cubicBezTo>
                    <a:cubicBezTo>
                      <a:pt x="469874" y="313522"/>
                      <a:pt x="465873" y="309433"/>
                      <a:pt x="465873" y="303387"/>
                    </a:cubicBezTo>
                    <a:lnTo>
                      <a:pt x="465873" y="182032"/>
                    </a:lnTo>
                    <a:cubicBezTo>
                      <a:pt x="465873" y="175987"/>
                      <a:pt x="469874" y="171897"/>
                      <a:pt x="476009" y="171897"/>
                    </a:cubicBezTo>
                    <a:close/>
                    <a:moveTo>
                      <a:pt x="313921" y="166965"/>
                    </a:moveTo>
                    <a:lnTo>
                      <a:pt x="314925" y="172904"/>
                    </a:lnTo>
                    <a:cubicBezTo>
                      <a:pt x="314925" y="176015"/>
                      <a:pt x="313946" y="177971"/>
                      <a:pt x="311898" y="180015"/>
                    </a:cubicBezTo>
                    <a:lnTo>
                      <a:pt x="311213" y="180188"/>
                    </a:lnTo>
                    <a:close/>
                    <a:moveTo>
                      <a:pt x="313685" y="165567"/>
                    </a:moveTo>
                    <a:lnTo>
                      <a:pt x="313946" y="166842"/>
                    </a:lnTo>
                    <a:lnTo>
                      <a:pt x="313921" y="166965"/>
                    </a:lnTo>
                    <a:close/>
                    <a:moveTo>
                      <a:pt x="286557" y="131875"/>
                    </a:moveTo>
                    <a:lnTo>
                      <a:pt x="293736" y="161794"/>
                    </a:lnTo>
                    <a:lnTo>
                      <a:pt x="292704" y="161794"/>
                    </a:lnTo>
                    <a:close/>
                    <a:moveTo>
                      <a:pt x="285987" y="129499"/>
                    </a:moveTo>
                    <a:lnTo>
                      <a:pt x="286105" y="129672"/>
                    </a:lnTo>
                    <a:lnTo>
                      <a:pt x="286557" y="131875"/>
                    </a:lnTo>
                    <a:close/>
                    <a:moveTo>
                      <a:pt x="304744" y="121927"/>
                    </a:moveTo>
                    <a:lnTo>
                      <a:pt x="306857" y="125153"/>
                    </a:lnTo>
                    <a:lnTo>
                      <a:pt x="313685" y="165567"/>
                    </a:lnTo>
                    <a:close/>
                    <a:moveTo>
                      <a:pt x="303006" y="119273"/>
                    </a:moveTo>
                    <a:lnTo>
                      <a:pt x="304717" y="121796"/>
                    </a:lnTo>
                    <a:lnTo>
                      <a:pt x="304744" y="121927"/>
                    </a:lnTo>
                    <a:close/>
                    <a:moveTo>
                      <a:pt x="266335" y="100547"/>
                    </a:moveTo>
                    <a:lnTo>
                      <a:pt x="285579" y="127797"/>
                    </a:lnTo>
                    <a:lnTo>
                      <a:pt x="285987" y="129499"/>
                    </a:lnTo>
                    <a:close/>
                    <a:moveTo>
                      <a:pt x="263955" y="98160"/>
                    </a:moveTo>
                    <a:lnTo>
                      <a:pt x="265358" y="99109"/>
                    </a:lnTo>
                    <a:lnTo>
                      <a:pt x="266335" y="100547"/>
                    </a:lnTo>
                    <a:lnTo>
                      <a:pt x="265336" y="99133"/>
                    </a:lnTo>
                    <a:close/>
                    <a:moveTo>
                      <a:pt x="518470" y="91029"/>
                    </a:moveTo>
                    <a:cubicBezTo>
                      <a:pt x="519537" y="91029"/>
                      <a:pt x="519537" y="91029"/>
                      <a:pt x="520515" y="92007"/>
                    </a:cubicBezTo>
                    <a:cubicBezTo>
                      <a:pt x="521581" y="92007"/>
                      <a:pt x="521581" y="93074"/>
                      <a:pt x="522559" y="93074"/>
                    </a:cubicBezTo>
                    <a:cubicBezTo>
                      <a:pt x="523537" y="93074"/>
                      <a:pt x="523537" y="94052"/>
                      <a:pt x="524604" y="94052"/>
                    </a:cubicBezTo>
                    <a:cubicBezTo>
                      <a:pt x="525582" y="96097"/>
                      <a:pt x="526560" y="98142"/>
                      <a:pt x="526560" y="101165"/>
                    </a:cubicBezTo>
                    <a:cubicBezTo>
                      <a:pt x="526560" y="104187"/>
                      <a:pt x="525582" y="106232"/>
                      <a:pt x="523537" y="108188"/>
                    </a:cubicBezTo>
                    <a:cubicBezTo>
                      <a:pt x="523537" y="108188"/>
                      <a:pt x="522559" y="109255"/>
                      <a:pt x="521581" y="109255"/>
                    </a:cubicBezTo>
                    <a:cubicBezTo>
                      <a:pt x="521581" y="109255"/>
                      <a:pt x="520515" y="110233"/>
                      <a:pt x="519537" y="110233"/>
                    </a:cubicBezTo>
                    <a:cubicBezTo>
                      <a:pt x="518470" y="110233"/>
                      <a:pt x="518470" y="110233"/>
                      <a:pt x="517492" y="111211"/>
                    </a:cubicBezTo>
                    <a:lnTo>
                      <a:pt x="516514" y="111211"/>
                    </a:lnTo>
                    <a:cubicBezTo>
                      <a:pt x="513491" y="111211"/>
                      <a:pt x="511446" y="110233"/>
                      <a:pt x="509401" y="108188"/>
                    </a:cubicBezTo>
                    <a:cubicBezTo>
                      <a:pt x="508423" y="107210"/>
                      <a:pt x="507356" y="106232"/>
                      <a:pt x="507356" y="105165"/>
                    </a:cubicBezTo>
                    <a:cubicBezTo>
                      <a:pt x="507356" y="104187"/>
                      <a:pt x="506378" y="103121"/>
                      <a:pt x="506378" y="101165"/>
                    </a:cubicBezTo>
                    <a:cubicBezTo>
                      <a:pt x="506378" y="98142"/>
                      <a:pt x="507356" y="96097"/>
                      <a:pt x="509401" y="94052"/>
                    </a:cubicBezTo>
                    <a:cubicBezTo>
                      <a:pt x="511446" y="92007"/>
                      <a:pt x="515447" y="91029"/>
                      <a:pt x="518470" y="91029"/>
                    </a:cubicBezTo>
                    <a:close/>
                    <a:moveTo>
                      <a:pt x="384846" y="91029"/>
                    </a:moveTo>
                    <a:lnTo>
                      <a:pt x="465819" y="91029"/>
                    </a:lnTo>
                    <a:cubicBezTo>
                      <a:pt x="471870" y="91029"/>
                      <a:pt x="475963" y="95030"/>
                      <a:pt x="475963" y="101165"/>
                    </a:cubicBezTo>
                    <a:cubicBezTo>
                      <a:pt x="475963" y="107210"/>
                      <a:pt x="471870" y="111211"/>
                      <a:pt x="465819" y="111211"/>
                    </a:cubicBezTo>
                    <a:lnTo>
                      <a:pt x="384846" y="111211"/>
                    </a:lnTo>
                    <a:cubicBezTo>
                      <a:pt x="378706" y="111211"/>
                      <a:pt x="374702" y="107210"/>
                      <a:pt x="374702" y="101165"/>
                    </a:cubicBezTo>
                    <a:cubicBezTo>
                      <a:pt x="374702" y="95030"/>
                      <a:pt x="378706" y="91029"/>
                      <a:pt x="384846" y="91029"/>
                    </a:cubicBezTo>
                    <a:close/>
                    <a:moveTo>
                      <a:pt x="234861" y="78470"/>
                    </a:moveTo>
                    <a:lnTo>
                      <a:pt x="236624" y="78890"/>
                    </a:lnTo>
                    <a:lnTo>
                      <a:pt x="263955" y="98160"/>
                    </a:lnTo>
                    <a:close/>
                    <a:moveTo>
                      <a:pt x="233277" y="78093"/>
                    </a:moveTo>
                    <a:lnTo>
                      <a:pt x="234749" y="78395"/>
                    </a:lnTo>
                    <a:lnTo>
                      <a:pt x="234861" y="78470"/>
                    </a:lnTo>
                    <a:close/>
                    <a:moveTo>
                      <a:pt x="264684" y="74721"/>
                    </a:moveTo>
                    <a:lnTo>
                      <a:pt x="280560" y="85001"/>
                    </a:lnTo>
                    <a:lnTo>
                      <a:pt x="303006" y="119273"/>
                    </a:lnTo>
                    <a:lnTo>
                      <a:pt x="279633" y="84823"/>
                    </a:lnTo>
                    <a:close/>
                    <a:moveTo>
                      <a:pt x="202570" y="70780"/>
                    </a:moveTo>
                    <a:lnTo>
                      <a:pt x="233277" y="78093"/>
                    </a:lnTo>
                    <a:lnTo>
                      <a:pt x="202570" y="71804"/>
                    </a:lnTo>
                    <a:close/>
                    <a:moveTo>
                      <a:pt x="197522" y="70770"/>
                    </a:moveTo>
                    <a:lnTo>
                      <a:pt x="202570" y="71804"/>
                    </a:lnTo>
                    <a:lnTo>
                      <a:pt x="202570" y="161794"/>
                    </a:lnTo>
                    <a:lnTo>
                      <a:pt x="292704" y="161794"/>
                    </a:lnTo>
                    <a:lnTo>
                      <a:pt x="293741" y="166842"/>
                    </a:lnTo>
                    <a:lnTo>
                      <a:pt x="290618" y="182059"/>
                    </a:lnTo>
                    <a:lnTo>
                      <a:pt x="216731" y="182059"/>
                    </a:lnTo>
                    <a:lnTo>
                      <a:pt x="199449" y="164816"/>
                    </a:lnTo>
                    <a:cubicBezTo>
                      <a:pt x="195442" y="160818"/>
                      <a:pt x="189386" y="160818"/>
                      <a:pt x="185290" y="164816"/>
                    </a:cubicBezTo>
                    <a:lnTo>
                      <a:pt x="185290" y="178985"/>
                    </a:lnTo>
                    <a:lnTo>
                      <a:pt x="185076" y="178893"/>
                    </a:lnTo>
                    <a:cubicBezTo>
                      <a:pt x="183295" y="176993"/>
                      <a:pt x="182271" y="174460"/>
                      <a:pt x="182271" y="171927"/>
                    </a:cubicBezTo>
                    <a:lnTo>
                      <a:pt x="182271" y="73890"/>
                    </a:lnTo>
                    <a:close/>
                    <a:moveTo>
                      <a:pt x="241194" y="59511"/>
                    </a:moveTo>
                    <a:lnTo>
                      <a:pt x="242600" y="59798"/>
                    </a:lnTo>
                    <a:lnTo>
                      <a:pt x="264684" y="74721"/>
                    </a:lnTo>
                    <a:close/>
                    <a:moveTo>
                      <a:pt x="223078" y="55812"/>
                    </a:moveTo>
                    <a:lnTo>
                      <a:pt x="239895" y="58670"/>
                    </a:lnTo>
                    <a:lnTo>
                      <a:pt x="241194" y="59511"/>
                    </a:lnTo>
                    <a:close/>
                    <a:moveTo>
                      <a:pt x="187739" y="52590"/>
                    </a:moveTo>
                    <a:lnTo>
                      <a:pt x="185298" y="53626"/>
                    </a:lnTo>
                    <a:cubicBezTo>
                      <a:pt x="183251" y="55670"/>
                      <a:pt x="182271" y="57625"/>
                      <a:pt x="182271" y="60736"/>
                    </a:cubicBezTo>
                    <a:lnTo>
                      <a:pt x="182271" y="73890"/>
                    </a:lnTo>
                    <a:lnTo>
                      <a:pt x="160258" y="78395"/>
                    </a:lnTo>
                    <a:cubicBezTo>
                      <a:pt x="125786" y="93105"/>
                      <a:pt x="101303" y="127449"/>
                      <a:pt x="101303" y="166842"/>
                    </a:cubicBezTo>
                    <a:cubicBezTo>
                      <a:pt x="101303" y="219456"/>
                      <a:pt x="144829" y="262915"/>
                      <a:pt x="197522" y="262915"/>
                    </a:cubicBezTo>
                    <a:cubicBezTo>
                      <a:pt x="210673" y="262915"/>
                      <a:pt x="223263" y="260199"/>
                      <a:pt x="234749" y="255302"/>
                    </a:cubicBezTo>
                    <a:lnTo>
                      <a:pt x="250836" y="244426"/>
                    </a:lnTo>
                    <a:lnTo>
                      <a:pt x="260268" y="253836"/>
                    </a:lnTo>
                    <a:cubicBezTo>
                      <a:pt x="262316" y="255791"/>
                      <a:pt x="264364" y="256857"/>
                      <a:pt x="267391" y="256857"/>
                    </a:cubicBezTo>
                    <a:lnTo>
                      <a:pt x="268732" y="256281"/>
                    </a:lnTo>
                    <a:lnTo>
                      <a:pt x="242600" y="273962"/>
                    </a:lnTo>
                    <a:cubicBezTo>
                      <a:pt x="228698" y="279890"/>
                      <a:pt x="213455" y="283178"/>
                      <a:pt x="197522" y="283178"/>
                    </a:cubicBezTo>
                    <a:cubicBezTo>
                      <a:pt x="133703" y="283178"/>
                      <a:pt x="81009" y="230565"/>
                      <a:pt x="81009" y="166842"/>
                    </a:cubicBezTo>
                    <a:cubicBezTo>
                      <a:pt x="81009" y="119050"/>
                      <a:pt x="110649" y="77557"/>
                      <a:pt x="152393" y="59798"/>
                    </a:cubicBezTo>
                    <a:close/>
                    <a:moveTo>
                      <a:pt x="192421" y="50604"/>
                    </a:moveTo>
                    <a:lnTo>
                      <a:pt x="195181" y="51073"/>
                    </a:lnTo>
                    <a:lnTo>
                      <a:pt x="187739" y="52590"/>
                    </a:lnTo>
                    <a:close/>
                    <a:moveTo>
                      <a:pt x="197522" y="50595"/>
                    </a:moveTo>
                    <a:lnTo>
                      <a:pt x="223078" y="55812"/>
                    </a:lnTo>
                    <a:lnTo>
                      <a:pt x="195181" y="51073"/>
                    </a:lnTo>
                    <a:close/>
                    <a:moveTo>
                      <a:pt x="449651" y="41472"/>
                    </a:moveTo>
                    <a:cubicBezTo>
                      <a:pt x="450631" y="42539"/>
                      <a:pt x="451612" y="42539"/>
                      <a:pt x="452682" y="43516"/>
                    </a:cubicBezTo>
                    <a:cubicBezTo>
                      <a:pt x="454732" y="45560"/>
                      <a:pt x="455712" y="47604"/>
                      <a:pt x="455712" y="50626"/>
                    </a:cubicBezTo>
                    <a:cubicBezTo>
                      <a:pt x="455712" y="53648"/>
                      <a:pt x="454732" y="55692"/>
                      <a:pt x="452682" y="57647"/>
                    </a:cubicBezTo>
                    <a:cubicBezTo>
                      <a:pt x="450631" y="59691"/>
                      <a:pt x="448581" y="60757"/>
                      <a:pt x="445551" y="60757"/>
                    </a:cubicBezTo>
                    <a:cubicBezTo>
                      <a:pt x="442520" y="60757"/>
                      <a:pt x="440470" y="59691"/>
                      <a:pt x="438509" y="57647"/>
                    </a:cubicBezTo>
                    <a:cubicBezTo>
                      <a:pt x="436459" y="55692"/>
                      <a:pt x="435389" y="53648"/>
                      <a:pt x="435389" y="50626"/>
                    </a:cubicBezTo>
                    <a:cubicBezTo>
                      <a:pt x="435389" y="47604"/>
                      <a:pt x="436459" y="45560"/>
                      <a:pt x="438509" y="43516"/>
                    </a:cubicBezTo>
                    <a:cubicBezTo>
                      <a:pt x="441540" y="40495"/>
                      <a:pt x="445551" y="39517"/>
                      <a:pt x="449651" y="41472"/>
                    </a:cubicBezTo>
                    <a:close/>
                    <a:moveTo>
                      <a:pt x="486030" y="40505"/>
                    </a:moveTo>
                    <a:lnTo>
                      <a:pt x="516494" y="40505"/>
                    </a:lnTo>
                    <a:cubicBezTo>
                      <a:pt x="522551" y="40505"/>
                      <a:pt x="526559" y="44591"/>
                      <a:pt x="526559" y="50631"/>
                    </a:cubicBezTo>
                    <a:cubicBezTo>
                      <a:pt x="526559" y="56671"/>
                      <a:pt x="522551" y="60757"/>
                      <a:pt x="516494" y="60757"/>
                    </a:cubicBezTo>
                    <a:lnTo>
                      <a:pt x="486030" y="60757"/>
                    </a:lnTo>
                    <a:cubicBezTo>
                      <a:pt x="479973" y="60757"/>
                      <a:pt x="475964" y="56671"/>
                      <a:pt x="475964" y="50631"/>
                    </a:cubicBezTo>
                    <a:cubicBezTo>
                      <a:pt x="475964" y="44591"/>
                      <a:pt x="479973" y="40505"/>
                      <a:pt x="486030" y="40505"/>
                    </a:cubicBezTo>
                    <a:close/>
                    <a:moveTo>
                      <a:pt x="384851" y="40505"/>
                    </a:moveTo>
                    <a:lnTo>
                      <a:pt x="405059" y="40505"/>
                    </a:lnTo>
                    <a:cubicBezTo>
                      <a:pt x="411112" y="40505"/>
                      <a:pt x="415207" y="44591"/>
                      <a:pt x="415207" y="50631"/>
                    </a:cubicBezTo>
                    <a:cubicBezTo>
                      <a:pt x="415207" y="56671"/>
                      <a:pt x="411112" y="60757"/>
                      <a:pt x="405059" y="60757"/>
                    </a:cubicBezTo>
                    <a:lnTo>
                      <a:pt x="384851" y="60757"/>
                    </a:lnTo>
                    <a:cubicBezTo>
                      <a:pt x="378708" y="60757"/>
                      <a:pt x="374702" y="56671"/>
                      <a:pt x="374702" y="50631"/>
                    </a:cubicBezTo>
                    <a:cubicBezTo>
                      <a:pt x="374702" y="44591"/>
                      <a:pt x="378708" y="40505"/>
                      <a:pt x="384851" y="40505"/>
                    </a:cubicBezTo>
                    <a:close/>
                    <a:moveTo>
                      <a:pt x="70855" y="20176"/>
                    </a:moveTo>
                    <a:cubicBezTo>
                      <a:pt x="64803" y="20176"/>
                      <a:pt x="60798" y="24264"/>
                      <a:pt x="60798" y="30308"/>
                    </a:cubicBezTo>
                    <a:lnTo>
                      <a:pt x="60798" y="343788"/>
                    </a:lnTo>
                    <a:lnTo>
                      <a:pt x="222783" y="343788"/>
                    </a:lnTo>
                    <a:cubicBezTo>
                      <a:pt x="228835" y="343788"/>
                      <a:pt x="232929" y="347876"/>
                      <a:pt x="232929" y="353920"/>
                    </a:cubicBezTo>
                    <a:lnTo>
                      <a:pt x="232929" y="364052"/>
                    </a:lnTo>
                    <a:lnTo>
                      <a:pt x="374711" y="364052"/>
                    </a:lnTo>
                    <a:lnTo>
                      <a:pt x="374711" y="353920"/>
                    </a:lnTo>
                    <a:cubicBezTo>
                      <a:pt x="374711" y="347876"/>
                      <a:pt x="378716" y="343788"/>
                      <a:pt x="384857" y="343788"/>
                    </a:cubicBezTo>
                    <a:lnTo>
                      <a:pt x="546843" y="343788"/>
                    </a:lnTo>
                    <a:lnTo>
                      <a:pt x="546843" y="30308"/>
                    </a:lnTo>
                    <a:cubicBezTo>
                      <a:pt x="546843" y="24264"/>
                      <a:pt x="542748" y="20176"/>
                      <a:pt x="536696" y="20176"/>
                    </a:cubicBezTo>
                    <a:close/>
                    <a:moveTo>
                      <a:pt x="70855" y="0"/>
                    </a:moveTo>
                    <a:lnTo>
                      <a:pt x="536696" y="0"/>
                    </a:lnTo>
                    <a:cubicBezTo>
                      <a:pt x="553963" y="0"/>
                      <a:pt x="567135" y="13154"/>
                      <a:pt x="567135" y="30308"/>
                    </a:cubicBezTo>
                    <a:lnTo>
                      <a:pt x="567135" y="343794"/>
                    </a:lnTo>
                    <a:lnTo>
                      <a:pt x="384859" y="343794"/>
                    </a:lnTo>
                    <a:cubicBezTo>
                      <a:pt x="378718" y="343794"/>
                      <a:pt x="374712" y="347883"/>
                      <a:pt x="374712" y="353928"/>
                    </a:cubicBezTo>
                    <a:lnTo>
                      <a:pt x="374712" y="364062"/>
                    </a:lnTo>
                    <a:lnTo>
                      <a:pt x="232927" y="364062"/>
                    </a:lnTo>
                    <a:lnTo>
                      <a:pt x="232927" y="353928"/>
                    </a:lnTo>
                    <a:cubicBezTo>
                      <a:pt x="232927" y="347883"/>
                      <a:pt x="228833" y="343794"/>
                      <a:pt x="222780" y="343794"/>
                    </a:cubicBezTo>
                    <a:lnTo>
                      <a:pt x="40505" y="343794"/>
                    </a:lnTo>
                    <a:lnTo>
                      <a:pt x="40505" y="30308"/>
                    </a:lnTo>
                    <a:cubicBezTo>
                      <a:pt x="40505" y="13154"/>
                      <a:pt x="53678" y="0"/>
                      <a:pt x="7085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ïṩḷîdê">
              <a:extLst>
                <a:ext uri="{FF2B5EF4-FFF2-40B4-BE49-F238E27FC236}">
                  <a16:creationId xmlns:a16="http://schemas.microsoft.com/office/drawing/2014/main" id="{B98E537F-C50E-411B-99B4-909CE321802D}"/>
                </a:ext>
              </a:extLst>
            </p:cNvPr>
            <p:cNvGrpSpPr/>
            <p:nvPr/>
          </p:nvGrpSpPr>
          <p:grpSpPr>
            <a:xfrm>
              <a:off x="9408368" y="5193400"/>
              <a:ext cx="2195910" cy="908538"/>
              <a:chOff x="1089101" y="5214479"/>
              <a:chExt cx="2195910" cy="908538"/>
            </a:xfrm>
          </p:grpSpPr>
          <p:sp>
            <p:nvSpPr>
              <p:cNvPr id="30" name="ïṧľíḋê">
                <a:extLst>
                  <a:ext uri="{FF2B5EF4-FFF2-40B4-BE49-F238E27FC236}">
                    <a16:creationId xmlns:a16="http://schemas.microsoft.com/office/drawing/2014/main" id="{532A0625-D9EF-4A79-95F8-F59C8AECC5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101" y="556561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smtClean="0">
                    <a:cs typeface="+mn-ea"/>
                    <a:sym typeface="+mn-lt"/>
                  </a:rPr>
                </a:br>
                <a:r>
                  <a:rPr lang="zh-CN" altLang="en-US" sz="1000" smtClean="0"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31" name="ïṥļíḋé">
                <a:extLst>
                  <a:ext uri="{FF2B5EF4-FFF2-40B4-BE49-F238E27FC236}">
                    <a16:creationId xmlns:a16="http://schemas.microsoft.com/office/drawing/2014/main" id="{3BD8E7A9-32AD-4892-9C08-A75C522E6B8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89101" y="521447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iṩ1iďè">
              <a:extLst>
                <a:ext uri="{FF2B5EF4-FFF2-40B4-BE49-F238E27FC236}">
                  <a16:creationId xmlns:a16="http://schemas.microsoft.com/office/drawing/2014/main" id="{2F67475B-880F-43F7-A909-504A7E1839FD}"/>
                </a:ext>
              </a:extLst>
            </p:cNvPr>
            <p:cNvGrpSpPr/>
            <p:nvPr/>
          </p:nvGrpSpPr>
          <p:grpSpPr>
            <a:xfrm>
              <a:off x="9408368" y="1691248"/>
              <a:ext cx="2195910" cy="908538"/>
              <a:chOff x="1089101" y="5214479"/>
              <a:chExt cx="2195910" cy="908538"/>
            </a:xfrm>
          </p:grpSpPr>
          <p:sp>
            <p:nvSpPr>
              <p:cNvPr id="28" name="ïṧľíḓè">
                <a:extLst>
                  <a:ext uri="{FF2B5EF4-FFF2-40B4-BE49-F238E27FC236}">
                    <a16:creationId xmlns:a16="http://schemas.microsoft.com/office/drawing/2014/main" id="{06757003-1223-4A3D-A214-679BA88A6A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101" y="556561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smtClean="0">
                    <a:cs typeface="+mn-ea"/>
                    <a:sym typeface="+mn-lt"/>
                  </a:rPr>
                </a:br>
                <a:r>
                  <a:rPr lang="zh-CN" altLang="en-US" sz="1000" smtClean="0"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29" name="î$ḻîḍê">
                <a:extLst>
                  <a:ext uri="{FF2B5EF4-FFF2-40B4-BE49-F238E27FC236}">
                    <a16:creationId xmlns:a16="http://schemas.microsoft.com/office/drawing/2014/main" id="{0CA65469-E804-44CC-8859-A099D359CF5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89101" y="521447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ïṣlïḑè">
              <a:extLst>
                <a:ext uri="{FF2B5EF4-FFF2-40B4-BE49-F238E27FC236}">
                  <a16:creationId xmlns:a16="http://schemas.microsoft.com/office/drawing/2014/main" id="{6508230F-C860-4F46-A21D-D320238AD349}"/>
                </a:ext>
              </a:extLst>
            </p:cNvPr>
            <p:cNvGrpSpPr/>
            <p:nvPr/>
          </p:nvGrpSpPr>
          <p:grpSpPr>
            <a:xfrm>
              <a:off x="6222182" y="3420099"/>
              <a:ext cx="2195910" cy="908538"/>
              <a:chOff x="1089101" y="5214479"/>
              <a:chExt cx="2195910" cy="908538"/>
            </a:xfrm>
          </p:grpSpPr>
          <p:sp>
            <p:nvSpPr>
              <p:cNvPr id="26" name="i$ḷíďé">
                <a:extLst>
                  <a:ext uri="{FF2B5EF4-FFF2-40B4-BE49-F238E27FC236}">
                    <a16:creationId xmlns:a16="http://schemas.microsoft.com/office/drawing/2014/main" id="{FB38F020-7945-4AD5-851A-14F636242E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89101" y="5565618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smtClean="0">
                    <a:cs typeface="+mn-ea"/>
                    <a:sym typeface="+mn-lt"/>
                  </a:rPr>
                </a:br>
                <a:r>
                  <a:rPr lang="zh-CN" altLang="en-US" sz="1000" smtClean="0"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  <p:sp>
            <p:nvSpPr>
              <p:cNvPr id="27" name="îṣḷîḍê">
                <a:extLst>
                  <a:ext uri="{FF2B5EF4-FFF2-40B4-BE49-F238E27FC236}">
                    <a16:creationId xmlns:a16="http://schemas.microsoft.com/office/drawing/2014/main" id="{F17D41D9-4613-4F9F-B89C-9F7F4759847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89101" y="5214479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21" name="肘形连接符 20">
              <a:extLst>
                <a:ext uri="{FF2B5EF4-FFF2-40B4-BE49-F238E27FC236}">
                  <a16:creationId xmlns:a16="http://schemas.microsoft.com/office/drawing/2014/main" id="{D3F86750-B76C-49B0-9F66-AD14FD4EF822}"/>
                </a:ext>
              </a:extLst>
            </p:cNvPr>
            <p:cNvCxnSpPr>
              <a:endCxn id="36" idx="4"/>
            </p:cNvCxnSpPr>
            <p:nvPr/>
          </p:nvCxnSpPr>
          <p:spPr>
            <a:xfrm flipV="1">
              <a:off x="9426204" y="3593105"/>
              <a:ext cx="1080121" cy="271083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肘形连接符 21">
              <a:extLst>
                <a:ext uri="{FF2B5EF4-FFF2-40B4-BE49-F238E27FC236}">
                  <a16:creationId xmlns:a16="http://schemas.microsoft.com/office/drawing/2014/main" id="{AECD6C11-95DA-42AD-B3C3-692BDF65C289}"/>
                </a:ext>
              </a:extLst>
            </p:cNvPr>
            <p:cNvCxnSpPr>
              <a:stCxn id="32" idx="6"/>
              <a:endCxn id="34" idx="0"/>
            </p:cNvCxnSpPr>
            <p:nvPr/>
          </p:nvCxnSpPr>
          <p:spPr>
            <a:xfrm>
              <a:off x="9426204" y="3874369"/>
              <a:ext cx="1080121" cy="281262"/>
            </a:xfrm>
            <a:prstGeom prst="bentConnector2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ïsļïdê">
              <a:extLst>
                <a:ext uri="{FF2B5EF4-FFF2-40B4-BE49-F238E27FC236}">
                  <a16:creationId xmlns:a16="http://schemas.microsoft.com/office/drawing/2014/main" id="{4DB5D524-CAB7-47BE-8DD4-5AC492E7661C}"/>
                </a:ext>
              </a:extLst>
            </p:cNvPr>
            <p:cNvSpPr txBox="1">
              <a:spLocks/>
            </p:cNvSpPr>
            <p:nvPr/>
          </p:nvSpPr>
          <p:spPr>
            <a:xfrm>
              <a:off x="9379132" y="3432781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zh-CN" altLang="en-US" sz="1400" b="1" smtClean="0">
                  <a:cs typeface="+mn-ea"/>
                  <a:sym typeface="+mn-lt"/>
                </a:rPr>
                <a:t>关键词</a:t>
              </a:r>
              <a:endParaRPr lang="zh-CN" altLang="en-US" sz="1400" b="1" dirty="0">
                <a:cs typeface="+mn-ea"/>
                <a:sym typeface="+mn-lt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6B7637F5-1793-47FD-ACB7-7111812A5C0C}"/>
                </a:ext>
              </a:extLst>
            </p:cNvPr>
            <p:cNvCxnSpPr/>
            <p:nvPr/>
          </p:nvCxnSpPr>
          <p:spPr>
            <a:xfrm flipH="1">
              <a:off x="4485482" y="1880863"/>
              <a:ext cx="3312368" cy="3915739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îṩľíďe">
              <a:extLst>
                <a:ext uri="{FF2B5EF4-FFF2-40B4-BE49-F238E27FC236}">
                  <a16:creationId xmlns:a16="http://schemas.microsoft.com/office/drawing/2014/main" id="{C65A6AE2-7B82-475C-9418-3593F3DCBF13}"/>
                </a:ext>
              </a:extLst>
            </p:cNvPr>
            <p:cNvSpPr txBox="1"/>
            <p:nvPr/>
          </p:nvSpPr>
          <p:spPr>
            <a:xfrm>
              <a:off x="5539665" y="3053279"/>
              <a:ext cx="1576388" cy="1238946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en-US" altLang="zh-CN" sz="4000" smtClean="0">
                  <a:solidFill>
                    <a:schemeClr val="bg1">
                      <a:lumMod val="85000"/>
                    </a:schemeClr>
                  </a:solidFill>
                  <a:cs typeface="+mn-ea"/>
                  <a:sym typeface="+mn-lt"/>
                </a:rPr>
                <a:t>VS</a:t>
              </a:r>
              <a:endParaRPr lang="en-US" altLang="zh-CN" sz="4000" dirty="0">
                <a:solidFill>
                  <a:schemeClr val="bg1">
                    <a:lumMod val="8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026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cs typeface="+mn-ea"/>
                <a:sym typeface="+mn-lt"/>
              </a:rPr>
              <a:t>01.</a:t>
            </a: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>
                <a:cs typeface="+mn-ea"/>
                <a:sym typeface="+mn-lt"/>
              </a:rPr>
              <a:t>产</a:t>
            </a:r>
            <a:r>
              <a:rPr lang="zh-CN" altLang="en-US" sz="3500" b="1" kern="100" smtClean="0">
                <a:cs typeface="+mn-ea"/>
                <a:sym typeface="+mn-lt"/>
              </a:rPr>
              <a:t>品介绍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0" name="370c6147-59ca-4582-8c13-7054085f39d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6614" y="2132199"/>
            <a:ext cx="10853874" cy="3355608"/>
            <a:chOff x="666614" y="2132199"/>
            <a:chExt cx="10853874" cy="3355608"/>
          </a:xfrm>
        </p:grpSpPr>
        <p:grpSp>
          <p:nvGrpSpPr>
            <p:cNvPr id="51" name="í$ļïḓè">
              <a:extLst>
                <a:ext uri="{FF2B5EF4-FFF2-40B4-BE49-F238E27FC236}">
                  <a16:creationId xmlns:a16="http://schemas.microsoft.com/office/drawing/2014/main" id="{2BBE6D6A-406F-481A-835B-A853C6939D78}"/>
                </a:ext>
              </a:extLst>
            </p:cNvPr>
            <p:cNvGrpSpPr/>
            <p:nvPr/>
          </p:nvGrpSpPr>
          <p:grpSpPr>
            <a:xfrm>
              <a:off x="4474465" y="2132199"/>
              <a:ext cx="3243070" cy="3355608"/>
              <a:chOff x="4474465" y="2132199"/>
              <a:chExt cx="3243070" cy="3355608"/>
            </a:xfrm>
          </p:grpSpPr>
          <p:sp>
            <p:nvSpPr>
              <p:cNvPr id="78" name="íSļíḍé">
                <a:extLst>
                  <a:ext uri="{FF2B5EF4-FFF2-40B4-BE49-F238E27FC236}">
                    <a16:creationId xmlns:a16="http://schemas.microsoft.com/office/drawing/2014/main" id="{65815B4E-C492-45F0-AD04-F57B5A1BF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465" y="3663648"/>
                <a:ext cx="3243070" cy="1824159"/>
              </a:xfrm>
              <a:custGeom>
                <a:avLst/>
                <a:gdLst>
                  <a:gd name="T0" fmla="*/ 0 w 1874"/>
                  <a:gd name="T1" fmla="*/ 451 h 899"/>
                  <a:gd name="T2" fmla="*/ 945 w 1874"/>
                  <a:gd name="T3" fmla="*/ 0 h 899"/>
                  <a:gd name="T4" fmla="*/ 1874 w 1874"/>
                  <a:gd name="T5" fmla="*/ 451 h 899"/>
                  <a:gd name="T6" fmla="*/ 937 w 1874"/>
                  <a:gd name="T7" fmla="*/ 899 h 899"/>
                  <a:gd name="T8" fmla="*/ 0 w 1874"/>
                  <a:gd name="T9" fmla="*/ 451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4" h="899">
                    <a:moveTo>
                      <a:pt x="0" y="451"/>
                    </a:moveTo>
                    <a:lnTo>
                      <a:pt x="945" y="0"/>
                    </a:lnTo>
                    <a:lnTo>
                      <a:pt x="1874" y="451"/>
                    </a:lnTo>
                    <a:lnTo>
                      <a:pt x="937" y="899"/>
                    </a:lnTo>
                    <a:lnTo>
                      <a:pt x="0" y="45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$1ide">
                <a:extLst>
                  <a:ext uri="{FF2B5EF4-FFF2-40B4-BE49-F238E27FC236}">
                    <a16:creationId xmlns:a16="http://schemas.microsoft.com/office/drawing/2014/main" id="{3490F225-D860-4E75-A175-B8AE7CA9A1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465" y="3153165"/>
                <a:ext cx="3243070" cy="1824159"/>
              </a:xfrm>
              <a:custGeom>
                <a:avLst/>
                <a:gdLst>
                  <a:gd name="T0" fmla="*/ 0 w 1874"/>
                  <a:gd name="T1" fmla="*/ 451 h 899"/>
                  <a:gd name="T2" fmla="*/ 945 w 1874"/>
                  <a:gd name="T3" fmla="*/ 0 h 899"/>
                  <a:gd name="T4" fmla="*/ 1874 w 1874"/>
                  <a:gd name="T5" fmla="*/ 451 h 899"/>
                  <a:gd name="T6" fmla="*/ 937 w 1874"/>
                  <a:gd name="T7" fmla="*/ 899 h 899"/>
                  <a:gd name="T8" fmla="*/ 0 w 1874"/>
                  <a:gd name="T9" fmla="*/ 451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4" h="899">
                    <a:moveTo>
                      <a:pt x="0" y="451"/>
                    </a:moveTo>
                    <a:lnTo>
                      <a:pt x="945" y="0"/>
                    </a:lnTo>
                    <a:lnTo>
                      <a:pt x="1874" y="451"/>
                    </a:lnTo>
                    <a:lnTo>
                      <a:pt x="937" y="899"/>
                    </a:lnTo>
                    <a:lnTo>
                      <a:pt x="0" y="45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iSľîdè">
                <a:extLst>
                  <a:ext uri="{FF2B5EF4-FFF2-40B4-BE49-F238E27FC236}">
                    <a16:creationId xmlns:a16="http://schemas.microsoft.com/office/drawing/2014/main" id="{D8DF63EB-0E90-48D9-BD04-2D948A40C8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465" y="2642682"/>
                <a:ext cx="3243070" cy="1824159"/>
              </a:xfrm>
              <a:custGeom>
                <a:avLst/>
                <a:gdLst>
                  <a:gd name="T0" fmla="*/ 0 w 1874"/>
                  <a:gd name="T1" fmla="*/ 451 h 899"/>
                  <a:gd name="T2" fmla="*/ 945 w 1874"/>
                  <a:gd name="T3" fmla="*/ 0 h 899"/>
                  <a:gd name="T4" fmla="*/ 1874 w 1874"/>
                  <a:gd name="T5" fmla="*/ 451 h 899"/>
                  <a:gd name="T6" fmla="*/ 937 w 1874"/>
                  <a:gd name="T7" fmla="*/ 899 h 899"/>
                  <a:gd name="T8" fmla="*/ 0 w 1874"/>
                  <a:gd name="T9" fmla="*/ 451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4" h="899">
                    <a:moveTo>
                      <a:pt x="0" y="451"/>
                    </a:moveTo>
                    <a:lnTo>
                      <a:pt x="945" y="0"/>
                    </a:lnTo>
                    <a:lnTo>
                      <a:pt x="1874" y="451"/>
                    </a:lnTo>
                    <a:lnTo>
                      <a:pt x="937" y="899"/>
                    </a:lnTo>
                    <a:lnTo>
                      <a:pt x="0" y="45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îsḻïďê">
                <a:extLst>
                  <a:ext uri="{FF2B5EF4-FFF2-40B4-BE49-F238E27FC236}">
                    <a16:creationId xmlns:a16="http://schemas.microsoft.com/office/drawing/2014/main" id="{6205E220-7B50-4EAA-82D1-D3FD6A8F58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465" y="2132199"/>
                <a:ext cx="3243070" cy="1824159"/>
              </a:xfrm>
              <a:custGeom>
                <a:avLst/>
                <a:gdLst>
                  <a:gd name="T0" fmla="*/ 0 w 1874"/>
                  <a:gd name="T1" fmla="*/ 451 h 899"/>
                  <a:gd name="T2" fmla="*/ 945 w 1874"/>
                  <a:gd name="T3" fmla="*/ 0 h 899"/>
                  <a:gd name="T4" fmla="*/ 1874 w 1874"/>
                  <a:gd name="T5" fmla="*/ 451 h 899"/>
                  <a:gd name="T6" fmla="*/ 937 w 1874"/>
                  <a:gd name="T7" fmla="*/ 899 h 899"/>
                  <a:gd name="T8" fmla="*/ 0 w 1874"/>
                  <a:gd name="T9" fmla="*/ 451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4" h="899">
                    <a:moveTo>
                      <a:pt x="0" y="451"/>
                    </a:moveTo>
                    <a:lnTo>
                      <a:pt x="945" y="0"/>
                    </a:lnTo>
                    <a:lnTo>
                      <a:pt x="1874" y="451"/>
                    </a:lnTo>
                    <a:lnTo>
                      <a:pt x="937" y="899"/>
                    </a:lnTo>
                    <a:lnTo>
                      <a:pt x="0" y="45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2" name="íṧḻîḓe">
              <a:extLst>
                <a:ext uri="{FF2B5EF4-FFF2-40B4-BE49-F238E27FC236}">
                  <a16:creationId xmlns:a16="http://schemas.microsoft.com/office/drawing/2014/main" id="{06A92530-3B94-4937-AC99-9692618AEBE0}"/>
                </a:ext>
              </a:extLst>
            </p:cNvPr>
            <p:cNvGrpSpPr/>
            <p:nvPr/>
          </p:nvGrpSpPr>
          <p:grpSpPr>
            <a:xfrm>
              <a:off x="4236720" y="2806534"/>
              <a:ext cx="475490" cy="475488"/>
              <a:chOff x="5839622" y="2191652"/>
              <a:chExt cx="522378" cy="522378"/>
            </a:xfrm>
          </p:grpSpPr>
          <p:sp>
            <p:nvSpPr>
              <p:cNvPr id="76" name="iṣḻîḋè">
                <a:extLst>
                  <a:ext uri="{FF2B5EF4-FFF2-40B4-BE49-F238E27FC236}">
                    <a16:creationId xmlns:a16="http://schemas.microsoft.com/office/drawing/2014/main" id="{A99CE6BC-259B-452F-994B-5BC6094D52B8}"/>
                  </a:ext>
                </a:extLst>
              </p:cNvPr>
              <p:cNvSpPr/>
              <p:nvPr/>
            </p:nvSpPr>
            <p:spPr>
              <a:xfrm>
                <a:off x="5839622" y="2191652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77" name="ïṡḻîḋê">
                <a:extLst>
                  <a:ext uri="{FF2B5EF4-FFF2-40B4-BE49-F238E27FC236}">
                    <a16:creationId xmlns:a16="http://schemas.microsoft.com/office/drawing/2014/main" id="{0112E936-4BA1-4F8E-8987-EFF59762F8CE}"/>
                  </a:ext>
                </a:extLst>
              </p:cNvPr>
              <p:cNvSpPr/>
              <p:nvPr/>
            </p:nvSpPr>
            <p:spPr bwMode="auto">
              <a:xfrm>
                <a:off x="5954522" y="2306742"/>
                <a:ext cx="292579" cy="29219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53" name="i$ḻídé">
              <a:extLst>
                <a:ext uri="{FF2B5EF4-FFF2-40B4-BE49-F238E27FC236}">
                  <a16:creationId xmlns:a16="http://schemas.microsoft.com/office/drawing/2014/main" id="{D6382CEB-DA2E-4CDD-943B-4D4F8E479255}"/>
                </a:ext>
              </a:extLst>
            </p:cNvPr>
            <p:cNvGrpSpPr/>
            <p:nvPr/>
          </p:nvGrpSpPr>
          <p:grpSpPr>
            <a:xfrm>
              <a:off x="7479790" y="3308360"/>
              <a:ext cx="475490" cy="475488"/>
              <a:chOff x="5839622" y="2191652"/>
              <a:chExt cx="522378" cy="522378"/>
            </a:xfrm>
          </p:grpSpPr>
          <p:sp>
            <p:nvSpPr>
              <p:cNvPr id="74" name="işḷiďe">
                <a:extLst>
                  <a:ext uri="{FF2B5EF4-FFF2-40B4-BE49-F238E27FC236}">
                    <a16:creationId xmlns:a16="http://schemas.microsoft.com/office/drawing/2014/main" id="{D89D12D7-D9E5-4C37-872B-936AD01FC3C4}"/>
                  </a:ext>
                </a:extLst>
              </p:cNvPr>
              <p:cNvSpPr/>
              <p:nvPr/>
            </p:nvSpPr>
            <p:spPr>
              <a:xfrm>
                <a:off x="5839622" y="2191652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75" name="iṥ1iḋê">
                <a:extLst>
                  <a:ext uri="{FF2B5EF4-FFF2-40B4-BE49-F238E27FC236}">
                    <a16:creationId xmlns:a16="http://schemas.microsoft.com/office/drawing/2014/main" id="{5E70A37A-DBC9-4DD7-9E27-F4BE4C14BFAA}"/>
                  </a:ext>
                </a:extLst>
              </p:cNvPr>
              <p:cNvSpPr/>
              <p:nvPr/>
            </p:nvSpPr>
            <p:spPr bwMode="auto">
              <a:xfrm>
                <a:off x="5956802" y="2306549"/>
                <a:ext cx="288018" cy="292579"/>
              </a:xfrm>
              <a:custGeom>
                <a:avLst/>
                <a:gdLst>
                  <a:gd name="connsiteX0" fmla="*/ 149604 w 577154"/>
                  <a:gd name="connsiteY0" fmla="*/ 536234 h 586292"/>
                  <a:gd name="connsiteX1" fmla="*/ 214914 w 577154"/>
                  <a:gd name="connsiteY1" fmla="*/ 562021 h 586292"/>
                  <a:gd name="connsiteX2" fmla="*/ 211877 w 577154"/>
                  <a:gd name="connsiteY2" fmla="*/ 559746 h 586292"/>
                  <a:gd name="connsiteX3" fmla="*/ 202004 w 577154"/>
                  <a:gd name="connsiteY3" fmla="*/ 554437 h 586292"/>
                  <a:gd name="connsiteX4" fmla="*/ 196688 w 577154"/>
                  <a:gd name="connsiteY4" fmla="*/ 551403 h 586292"/>
                  <a:gd name="connsiteX5" fmla="*/ 184537 w 577154"/>
                  <a:gd name="connsiteY5" fmla="*/ 543818 h 586292"/>
                  <a:gd name="connsiteX6" fmla="*/ 177702 w 577154"/>
                  <a:gd name="connsiteY6" fmla="*/ 538509 h 586292"/>
                  <a:gd name="connsiteX7" fmla="*/ 173905 w 577154"/>
                  <a:gd name="connsiteY7" fmla="*/ 536234 h 586292"/>
                  <a:gd name="connsiteX8" fmla="*/ 299943 w 577154"/>
                  <a:gd name="connsiteY8" fmla="*/ 499816 h 586292"/>
                  <a:gd name="connsiteX9" fmla="*/ 318939 w 577154"/>
                  <a:gd name="connsiteY9" fmla="*/ 500576 h 586292"/>
                  <a:gd name="connsiteX10" fmla="*/ 329576 w 577154"/>
                  <a:gd name="connsiteY10" fmla="*/ 511222 h 586292"/>
                  <a:gd name="connsiteX11" fmla="*/ 319698 w 577154"/>
                  <a:gd name="connsiteY11" fmla="*/ 521108 h 586292"/>
                  <a:gd name="connsiteX12" fmla="*/ 318939 w 577154"/>
                  <a:gd name="connsiteY12" fmla="*/ 521108 h 586292"/>
                  <a:gd name="connsiteX13" fmla="*/ 297663 w 577154"/>
                  <a:gd name="connsiteY13" fmla="*/ 519587 h 586292"/>
                  <a:gd name="connsiteX14" fmla="*/ 288545 w 577154"/>
                  <a:gd name="connsiteY14" fmla="*/ 508941 h 586292"/>
                  <a:gd name="connsiteX15" fmla="*/ 299943 w 577154"/>
                  <a:gd name="connsiteY15" fmla="*/ 499816 h 586292"/>
                  <a:gd name="connsiteX16" fmla="*/ 88851 w 577154"/>
                  <a:gd name="connsiteY16" fmla="*/ 485417 h 586292"/>
                  <a:gd name="connsiteX17" fmla="*/ 119987 w 577154"/>
                  <a:gd name="connsiteY17" fmla="*/ 515755 h 586292"/>
                  <a:gd name="connsiteX18" fmla="*/ 150364 w 577154"/>
                  <a:gd name="connsiteY18" fmla="*/ 515755 h 586292"/>
                  <a:gd name="connsiteX19" fmla="*/ 148085 w 577154"/>
                  <a:gd name="connsiteY19" fmla="*/ 513480 h 586292"/>
                  <a:gd name="connsiteX20" fmla="*/ 142010 w 577154"/>
                  <a:gd name="connsiteY20" fmla="*/ 507412 h 586292"/>
                  <a:gd name="connsiteX21" fmla="*/ 136694 w 577154"/>
                  <a:gd name="connsiteY21" fmla="*/ 501344 h 586292"/>
                  <a:gd name="connsiteX22" fmla="*/ 127581 w 577154"/>
                  <a:gd name="connsiteY22" fmla="*/ 489967 h 586292"/>
                  <a:gd name="connsiteX23" fmla="*/ 123784 w 577154"/>
                  <a:gd name="connsiteY23" fmla="*/ 485417 h 586292"/>
                  <a:gd name="connsiteX24" fmla="*/ 399912 w 577154"/>
                  <a:gd name="connsiteY24" fmla="*/ 482256 h 586292"/>
                  <a:gd name="connsiteX25" fmla="*/ 405611 w 577154"/>
                  <a:gd name="connsiteY25" fmla="*/ 486996 h 586292"/>
                  <a:gd name="connsiteX26" fmla="*/ 401812 w 577154"/>
                  <a:gd name="connsiteY26" fmla="*/ 500648 h 586292"/>
                  <a:gd name="connsiteX27" fmla="*/ 382056 w 577154"/>
                  <a:gd name="connsiteY27" fmla="*/ 509750 h 586292"/>
                  <a:gd name="connsiteX28" fmla="*/ 378257 w 577154"/>
                  <a:gd name="connsiteY28" fmla="*/ 510508 h 586292"/>
                  <a:gd name="connsiteX29" fmla="*/ 369139 w 577154"/>
                  <a:gd name="connsiteY29" fmla="*/ 503682 h 586292"/>
                  <a:gd name="connsiteX30" fmla="*/ 375217 w 577154"/>
                  <a:gd name="connsiteY30" fmla="*/ 490789 h 586292"/>
                  <a:gd name="connsiteX31" fmla="*/ 391934 w 577154"/>
                  <a:gd name="connsiteY31" fmla="*/ 483204 h 586292"/>
                  <a:gd name="connsiteX32" fmla="*/ 399912 w 577154"/>
                  <a:gd name="connsiteY32" fmla="*/ 482256 h 586292"/>
                  <a:gd name="connsiteX33" fmla="*/ 229351 w 577154"/>
                  <a:gd name="connsiteY33" fmla="*/ 474063 h 586292"/>
                  <a:gd name="connsiteX34" fmla="*/ 246091 w 577154"/>
                  <a:gd name="connsiteY34" fmla="*/ 483157 h 586292"/>
                  <a:gd name="connsiteX35" fmla="*/ 250656 w 577154"/>
                  <a:gd name="connsiteY35" fmla="*/ 496797 h 586292"/>
                  <a:gd name="connsiteX36" fmla="*/ 241525 w 577154"/>
                  <a:gd name="connsiteY36" fmla="*/ 502101 h 586292"/>
                  <a:gd name="connsiteX37" fmla="*/ 236960 w 577154"/>
                  <a:gd name="connsiteY37" fmla="*/ 501343 h 586292"/>
                  <a:gd name="connsiteX38" fmla="*/ 218698 w 577154"/>
                  <a:gd name="connsiteY38" fmla="*/ 490735 h 586292"/>
                  <a:gd name="connsiteX39" fmla="*/ 215654 w 577154"/>
                  <a:gd name="connsiteY39" fmla="*/ 477094 h 586292"/>
                  <a:gd name="connsiteX40" fmla="*/ 229351 w 577154"/>
                  <a:gd name="connsiteY40" fmla="*/ 474063 h 586292"/>
                  <a:gd name="connsiteX41" fmla="*/ 464745 w 577154"/>
                  <a:gd name="connsiteY41" fmla="*/ 433889 h 586292"/>
                  <a:gd name="connsiteX42" fmla="*/ 466262 w 577154"/>
                  <a:gd name="connsiteY42" fmla="*/ 447550 h 586292"/>
                  <a:gd name="connsiteX43" fmla="*/ 451842 w 577154"/>
                  <a:gd name="connsiteY43" fmla="*/ 463488 h 586292"/>
                  <a:gd name="connsiteX44" fmla="*/ 445012 w 577154"/>
                  <a:gd name="connsiteY44" fmla="*/ 466524 h 586292"/>
                  <a:gd name="connsiteX45" fmla="*/ 438181 w 577154"/>
                  <a:gd name="connsiteY45" fmla="*/ 463488 h 586292"/>
                  <a:gd name="connsiteX46" fmla="*/ 438181 w 577154"/>
                  <a:gd name="connsiteY46" fmla="*/ 449068 h 586292"/>
                  <a:gd name="connsiteX47" fmla="*/ 450324 w 577154"/>
                  <a:gd name="connsiteY47" fmla="*/ 435407 h 586292"/>
                  <a:gd name="connsiteX48" fmla="*/ 464745 w 577154"/>
                  <a:gd name="connsiteY48" fmla="*/ 433889 h 586292"/>
                  <a:gd name="connsiteX49" fmla="*/ 49362 w 577154"/>
                  <a:gd name="connsiteY49" fmla="*/ 424740 h 586292"/>
                  <a:gd name="connsiteX50" fmla="*/ 73663 w 577154"/>
                  <a:gd name="connsiteY50" fmla="*/ 464938 h 586292"/>
                  <a:gd name="connsiteX51" fmla="*/ 109355 w 577154"/>
                  <a:gd name="connsiteY51" fmla="*/ 464938 h 586292"/>
                  <a:gd name="connsiteX52" fmla="*/ 104039 w 577154"/>
                  <a:gd name="connsiteY52" fmla="*/ 456595 h 586292"/>
                  <a:gd name="connsiteX53" fmla="*/ 101761 w 577154"/>
                  <a:gd name="connsiteY53" fmla="*/ 452044 h 586292"/>
                  <a:gd name="connsiteX54" fmla="*/ 94926 w 577154"/>
                  <a:gd name="connsiteY54" fmla="*/ 439909 h 586292"/>
                  <a:gd name="connsiteX55" fmla="*/ 92648 w 577154"/>
                  <a:gd name="connsiteY55" fmla="*/ 435358 h 586292"/>
                  <a:gd name="connsiteX56" fmla="*/ 88092 w 577154"/>
                  <a:gd name="connsiteY56" fmla="*/ 424740 h 586292"/>
                  <a:gd name="connsiteX57" fmla="*/ 161771 w 577154"/>
                  <a:gd name="connsiteY57" fmla="*/ 417898 h 586292"/>
                  <a:gd name="connsiteX58" fmla="*/ 176164 w 577154"/>
                  <a:gd name="connsiteY58" fmla="*/ 420173 h 586292"/>
                  <a:gd name="connsiteX59" fmla="*/ 187527 w 577154"/>
                  <a:gd name="connsiteY59" fmla="*/ 435341 h 586292"/>
                  <a:gd name="connsiteX60" fmla="*/ 186012 w 577154"/>
                  <a:gd name="connsiteY60" fmla="*/ 449750 h 586292"/>
                  <a:gd name="connsiteX61" fmla="*/ 179194 w 577154"/>
                  <a:gd name="connsiteY61" fmla="*/ 452025 h 586292"/>
                  <a:gd name="connsiteX62" fmla="*/ 171619 w 577154"/>
                  <a:gd name="connsiteY62" fmla="*/ 448233 h 586292"/>
                  <a:gd name="connsiteX63" fmla="*/ 159498 w 577154"/>
                  <a:gd name="connsiteY63" fmla="*/ 431549 h 586292"/>
                  <a:gd name="connsiteX64" fmla="*/ 161771 w 577154"/>
                  <a:gd name="connsiteY64" fmla="*/ 417898 h 586292"/>
                  <a:gd name="connsiteX65" fmla="*/ 31136 w 577154"/>
                  <a:gd name="connsiteY65" fmla="*/ 373923 h 586292"/>
                  <a:gd name="connsiteX66" fmla="*/ 41008 w 577154"/>
                  <a:gd name="connsiteY66" fmla="*/ 404261 h 586292"/>
                  <a:gd name="connsiteX67" fmla="*/ 79738 w 577154"/>
                  <a:gd name="connsiteY67" fmla="*/ 404261 h 586292"/>
                  <a:gd name="connsiteX68" fmla="*/ 78979 w 577154"/>
                  <a:gd name="connsiteY68" fmla="*/ 401227 h 586292"/>
                  <a:gd name="connsiteX69" fmla="*/ 77460 w 577154"/>
                  <a:gd name="connsiteY69" fmla="*/ 397435 h 586292"/>
                  <a:gd name="connsiteX70" fmla="*/ 72144 w 577154"/>
                  <a:gd name="connsiteY70" fmla="*/ 379232 h 586292"/>
                  <a:gd name="connsiteX71" fmla="*/ 71385 w 577154"/>
                  <a:gd name="connsiteY71" fmla="*/ 377715 h 586292"/>
                  <a:gd name="connsiteX72" fmla="*/ 70625 w 577154"/>
                  <a:gd name="connsiteY72" fmla="*/ 373923 h 586292"/>
                  <a:gd name="connsiteX73" fmla="*/ 499728 w 577154"/>
                  <a:gd name="connsiteY73" fmla="*/ 361797 h 586292"/>
                  <a:gd name="connsiteX74" fmla="*/ 506554 w 577154"/>
                  <a:gd name="connsiteY74" fmla="*/ 374694 h 586292"/>
                  <a:gd name="connsiteX75" fmla="*/ 498970 w 577154"/>
                  <a:gd name="connsiteY75" fmla="*/ 394418 h 586292"/>
                  <a:gd name="connsiteX76" fmla="*/ 489868 w 577154"/>
                  <a:gd name="connsiteY76" fmla="*/ 400487 h 586292"/>
                  <a:gd name="connsiteX77" fmla="*/ 485318 w 577154"/>
                  <a:gd name="connsiteY77" fmla="*/ 399729 h 586292"/>
                  <a:gd name="connsiteX78" fmla="*/ 480009 w 577154"/>
                  <a:gd name="connsiteY78" fmla="*/ 386073 h 586292"/>
                  <a:gd name="connsiteX79" fmla="*/ 486835 w 577154"/>
                  <a:gd name="connsiteY79" fmla="*/ 367866 h 586292"/>
                  <a:gd name="connsiteX80" fmla="*/ 499728 w 577154"/>
                  <a:gd name="connsiteY80" fmla="*/ 361797 h 586292"/>
                  <a:gd name="connsiteX81" fmla="*/ 132907 w 577154"/>
                  <a:gd name="connsiteY81" fmla="*/ 343643 h 586292"/>
                  <a:gd name="connsiteX82" fmla="*/ 145066 w 577154"/>
                  <a:gd name="connsiteY82" fmla="*/ 350471 h 586292"/>
                  <a:gd name="connsiteX83" fmla="*/ 150385 w 577154"/>
                  <a:gd name="connsiteY83" fmla="*/ 368678 h 586292"/>
                  <a:gd name="connsiteX84" fmla="*/ 144306 w 577154"/>
                  <a:gd name="connsiteY84" fmla="*/ 381575 h 586292"/>
                  <a:gd name="connsiteX85" fmla="*/ 141266 w 577154"/>
                  <a:gd name="connsiteY85" fmla="*/ 382333 h 586292"/>
                  <a:gd name="connsiteX86" fmla="*/ 131388 w 577154"/>
                  <a:gd name="connsiteY86" fmla="*/ 375506 h 586292"/>
                  <a:gd name="connsiteX87" fmla="*/ 125309 w 577154"/>
                  <a:gd name="connsiteY87" fmla="*/ 355781 h 586292"/>
                  <a:gd name="connsiteX88" fmla="*/ 132907 w 577154"/>
                  <a:gd name="connsiteY88" fmla="*/ 343643 h 586292"/>
                  <a:gd name="connsiteX89" fmla="*/ 21263 w 577154"/>
                  <a:gd name="connsiteY89" fmla="*/ 323864 h 586292"/>
                  <a:gd name="connsiteX90" fmla="*/ 25820 w 577154"/>
                  <a:gd name="connsiteY90" fmla="*/ 354203 h 586292"/>
                  <a:gd name="connsiteX91" fmla="*/ 66069 w 577154"/>
                  <a:gd name="connsiteY91" fmla="*/ 354203 h 586292"/>
                  <a:gd name="connsiteX92" fmla="*/ 63031 w 577154"/>
                  <a:gd name="connsiteY92" fmla="*/ 337516 h 586292"/>
                  <a:gd name="connsiteX93" fmla="*/ 63031 w 577154"/>
                  <a:gd name="connsiteY93" fmla="*/ 335999 h 586292"/>
                  <a:gd name="connsiteX94" fmla="*/ 61512 w 577154"/>
                  <a:gd name="connsiteY94" fmla="*/ 323864 h 586292"/>
                  <a:gd name="connsiteX95" fmla="*/ 509625 w 577154"/>
                  <a:gd name="connsiteY95" fmla="*/ 282911 h 586292"/>
                  <a:gd name="connsiteX96" fmla="*/ 519524 w 577154"/>
                  <a:gd name="connsiteY96" fmla="*/ 292773 h 586292"/>
                  <a:gd name="connsiteX97" fmla="*/ 519524 w 577154"/>
                  <a:gd name="connsiteY97" fmla="*/ 293532 h 586292"/>
                  <a:gd name="connsiteX98" fmla="*/ 518763 w 577154"/>
                  <a:gd name="connsiteY98" fmla="*/ 313256 h 586292"/>
                  <a:gd name="connsiteX99" fmla="*/ 508863 w 577154"/>
                  <a:gd name="connsiteY99" fmla="*/ 323118 h 586292"/>
                  <a:gd name="connsiteX100" fmla="*/ 508102 w 577154"/>
                  <a:gd name="connsiteY100" fmla="*/ 322360 h 586292"/>
                  <a:gd name="connsiteX101" fmla="*/ 498964 w 577154"/>
                  <a:gd name="connsiteY101" fmla="*/ 311739 h 586292"/>
                  <a:gd name="connsiteX102" fmla="*/ 498964 w 577154"/>
                  <a:gd name="connsiteY102" fmla="*/ 293532 h 586292"/>
                  <a:gd name="connsiteX103" fmla="*/ 509625 w 577154"/>
                  <a:gd name="connsiteY103" fmla="*/ 282911 h 586292"/>
                  <a:gd name="connsiteX104" fmla="*/ 20504 w 577154"/>
                  <a:gd name="connsiteY104" fmla="*/ 273047 h 586292"/>
                  <a:gd name="connsiteX105" fmla="*/ 19744 w 577154"/>
                  <a:gd name="connsiteY105" fmla="*/ 293525 h 586292"/>
                  <a:gd name="connsiteX106" fmla="*/ 20504 w 577154"/>
                  <a:gd name="connsiteY106" fmla="*/ 303385 h 586292"/>
                  <a:gd name="connsiteX107" fmla="*/ 60753 w 577154"/>
                  <a:gd name="connsiteY107" fmla="*/ 303385 h 586292"/>
                  <a:gd name="connsiteX108" fmla="*/ 60753 w 577154"/>
                  <a:gd name="connsiteY108" fmla="*/ 293525 h 586292"/>
                  <a:gd name="connsiteX109" fmla="*/ 61512 w 577154"/>
                  <a:gd name="connsiteY109" fmla="*/ 273805 h 586292"/>
                  <a:gd name="connsiteX110" fmla="*/ 61512 w 577154"/>
                  <a:gd name="connsiteY110" fmla="*/ 273047 h 586292"/>
                  <a:gd name="connsiteX111" fmla="*/ 129811 w 577154"/>
                  <a:gd name="connsiteY111" fmla="*/ 263173 h 586292"/>
                  <a:gd name="connsiteX112" fmla="*/ 138897 w 577154"/>
                  <a:gd name="connsiteY112" fmla="*/ 274553 h 586292"/>
                  <a:gd name="connsiteX113" fmla="*/ 138140 w 577154"/>
                  <a:gd name="connsiteY113" fmla="*/ 292760 h 586292"/>
                  <a:gd name="connsiteX114" fmla="*/ 138140 w 577154"/>
                  <a:gd name="connsiteY114" fmla="*/ 293518 h 586292"/>
                  <a:gd name="connsiteX115" fmla="*/ 128297 w 577154"/>
                  <a:gd name="connsiteY115" fmla="*/ 303380 h 586292"/>
                  <a:gd name="connsiteX116" fmla="*/ 117697 w 577154"/>
                  <a:gd name="connsiteY116" fmla="*/ 294277 h 586292"/>
                  <a:gd name="connsiteX117" fmla="*/ 117697 w 577154"/>
                  <a:gd name="connsiteY117" fmla="*/ 293518 h 586292"/>
                  <a:gd name="connsiteX118" fmla="*/ 118454 w 577154"/>
                  <a:gd name="connsiteY118" fmla="*/ 273035 h 586292"/>
                  <a:gd name="connsiteX119" fmla="*/ 129811 w 577154"/>
                  <a:gd name="connsiteY119" fmla="*/ 263173 h 586292"/>
                  <a:gd name="connsiteX120" fmla="*/ 28098 w 577154"/>
                  <a:gd name="connsiteY120" fmla="*/ 222230 h 586292"/>
                  <a:gd name="connsiteX121" fmla="*/ 22782 w 577154"/>
                  <a:gd name="connsiteY121" fmla="*/ 252568 h 586292"/>
                  <a:gd name="connsiteX122" fmla="*/ 63031 w 577154"/>
                  <a:gd name="connsiteY122" fmla="*/ 252568 h 586292"/>
                  <a:gd name="connsiteX123" fmla="*/ 63031 w 577154"/>
                  <a:gd name="connsiteY123" fmla="*/ 250293 h 586292"/>
                  <a:gd name="connsiteX124" fmla="*/ 63031 w 577154"/>
                  <a:gd name="connsiteY124" fmla="*/ 249535 h 586292"/>
                  <a:gd name="connsiteX125" fmla="*/ 66828 w 577154"/>
                  <a:gd name="connsiteY125" fmla="*/ 229815 h 586292"/>
                  <a:gd name="connsiteX126" fmla="*/ 67588 w 577154"/>
                  <a:gd name="connsiteY126" fmla="*/ 226022 h 586292"/>
                  <a:gd name="connsiteX127" fmla="*/ 68347 w 577154"/>
                  <a:gd name="connsiteY127" fmla="*/ 222230 h 586292"/>
                  <a:gd name="connsiteX128" fmla="*/ 492894 w 577154"/>
                  <a:gd name="connsiteY128" fmla="*/ 204013 h 586292"/>
                  <a:gd name="connsiteX129" fmla="*/ 505825 w 577154"/>
                  <a:gd name="connsiteY129" fmla="*/ 210836 h 586292"/>
                  <a:gd name="connsiteX130" fmla="*/ 511911 w 577154"/>
                  <a:gd name="connsiteY130" fmla="*/ 230547 h 586292"/>
                  <a:gd name="connsiteX131" fmla="*/ 504304 w 577154"/>
                  <a:gd name="connsiteY131" fmla="*/ 242677 h 586292"/>
                  <a:gd name="connsiteX132" fmla="*/ 502022 w 577154"/>
                  <a:gd name="connsiteY132" fmla="*/ 243435 h 586292"/>
                  <a:gd name="connsiteX133" fmla="*/ 492133 w 577154"/>
                  <a:gd name="connsiteY133" fmla="*/ 235854 h 586292"/>
                  <a:gd name="connsiteX134" fmla="*/ 486809 w 577154"/>
                  <a:gd name="connsiteY134" fmla="*/ 216901 h 586292"/>
                  <a:gd name="connsiteX135" fmla="*/ 492894 w 577154"/>
                  <a:gd name="connsiteY135" fmla="*/ 204013 h 586292"/>
                  <a:gd name="connsiteX136" fmla="*/ 151873 w 577154"/>
                  <a:gd name="connsiteY136" fmla="*/ 186619 h 586292"/>
                  <a:gd name="connsiteX137" fmla="*/ 157203 w 577154"/>
                  <a:gd name="connsiteY137" fmla="*/ 200274 h 586292"/>
                  <a:gd name="connsiteX138" fmla="*/ 150350 w 577154"/>
                  <a:gd name="connsiteY138" fmla="*/ 217723 h 586292"/>
                  <a:gd name="connsiteX139" fmla="*/ 140450 w 577154"/>
                  <a:gd name="connsiteY139" fmla="*/ 224550 h 586292"/>
                  <a:gd name="connsiteX140" fmla="*/ 137404 w 577154"/>
                  <a:gd name="connsiteY140" fmla="*/ 224550 h 586292"/>
                  <a:gd name="connsiteX141" fmla="*/ 131312 w 577154"/>
                  <a:gd name="connsiteY141" fmla="*/ 211654 h 586292"/>
                  <a:gd name="connsiteX142" fmla="*/ 138927 w 577154"/>
                  <a:gd name="connsiteY142" fmla="*/ 191929 h 586292"/>
                  <a:gd name="connsiteX143" fmla="*/ 151873 w 577154"/>
                  <a:gd name="connsiteY143" fmla="*/ 186619 h 586292"/>
                  <a:gd name="connsiteX144" fmla="*/ 218736 w 577154"/>
                  <a:gd name="connsiteY144" fmla="*/ 186536 h 586292"/>
                  <a:gd name="connsiteX145" fmla="*/ 281780 w 577154"/>
                  <a:gd name="connsiteY145" fmla="*/ 186536 h 586292"/>
                  <a:gd name="connsiteX146" fmla="*/ 292414 w 577154"/>
                  <a:gd name="connsiteY146" fmla="*/ 196401 h 586292"/>
                  <a:gd name="connsiteX147" fmla="*/ 281780 w 577154"/>
                  <a:gd name="connsiteY147" fmla="*/ 207024 h 586292"/>
                  <a:gd name="connsiteX148" fmla="*/ 264310 w 577154"/>
                  <a:gd name="connsiteY148" fmla="*/ 207024 h 586292"/>
                  <a:gd name="connsiteX149" fmla="*/ 322037 w 577154"/>
                  <a:gd name="connsiteY149" fmla="*/ 294288 h 586292"/>
                  <a:gd name="connsiteX150" fmla="*/ 379004 w 577154"/>
                  <a:gd name="connsiteY150" fmla="*/ 207024 h 586292"/>
                  <a:gd name="connsiteX151" fmla="*/ 361534 w 577154"/>
                  <a:gd name="connsiteY151" fmla="*/ 207024 h 586292"/>
                  <a:gd name="connsiteX152" fmla="*/ 351659 w 577154"/>
                  <a:gd name="connsiteY152" fmla="*/ 196401 h 586292"/>
                  <a:gd name="connsiteX153" fmla="*/ 361534 w 577154"/>
                  <a:gd name="connsiteY153" fmla="*/ 186536 h 586292"/>
                  <a:gd name="connsiteX154" fmla="*/ 425337 w 577154"/>
                  <a:gd name="connsiteY154" fmla="*/ 186536 h 586292"/>
                  <a:gd name="connsiteX155" fmla="*/ 435211 w 577154"/>
                  <a:gd name="connsiteY155" fmla="*/ 196401 h 586292"/>
                  <a:gd name="connsiteX156" fmla="*/ 425337 w 577154"/>
                  <a:gd name="connsiteY156" fmla="*/ 207024 h 586292"/>
                  <a:gd name="connsiteX157" fmla="*/ 405588 w 577154"/>
                  <a:gd name="connsiteY157" fmla="*/ 207024 h 586292"/>
                  <a:gd name="connsiteX158" fmla="*/ 401031 w 577154"/>
                  <a:gd name="connsiteY158" fmla="*/ 209301 h 586292"/>
                  <a:gd name="connsiteX159" fmla="*/ 337987 w 577154"/>
                  <a:gd name="connsiteY159" fmla="*/ 307947 h 586292"/>
                  <a:gd name="connsiteX160" fmla="*/ 373687 w 577154"/>
                  <a:gd name="connsiteY160" fmla="*/ 307947 h 586292"/>
                  <a:gd name="connsiteX161" fmla="*/ 384321 w 577154"/>
                  <a:gd name="connsiteY161" fmla="*/ 317812 h 586292"/>
                  <a:gd name="connsiteX162" fmla="*/ 373687 w 577154"/>
                  <a:gd name="connsiteY162" fmla="*/ 328435 h 586292"/>
                  <a:gd name="connsiteX163" fmla="*/ 331911 w 577154"/>
                  <a:gd name="connsiteY163" fmla="*/ 328435 h 586292"/>
                  <a:gd name="connsiteX164" fmla="*/ 331911 w 577154"/>
                  <a:gd name="connsiteY164" fmla="*/ 338300 h 586292"/>
                  <a:gd name="connsiteX165" fmla="*/ 373687 w 577154"/>
                  <a:gd name="connsiteY165" fmla="*/ 338300 h 586292"/>
                  <a:gd name="connsiteX166" fmla="*/ 384321 w 577154"/>
                  <a:gd name="connsiteY166" fmla="*/ 348164 h 586292"/>
                  <a:gd name="connsiteX167" fmla="*/ 373687 w 577154"/>
                  <a:gd name="connsiteY167" fmla="*/ 358788 h 586292"/>
                  <a:gd name="connsiteX168" fmla="*/ 331911 w 577154"/>
                  <a:gd name="connsiteY168" fmla="*/ 358788 h 586292"/>
                  <a:gd name="connsiteX169" fmla="*/ 331911 w 577154"/>
                  <a:gd name="connsiteY169" fmla="*/ 399005 h 586292"/>
                  <a:gd name="connsiteX170" fmla="*/ 355457 w 577154"/>
                  <a:gd name="connsiteY170" fmla="*/ 399005 h 586292"/>
                  <a:gd name="connsiteX171" fmla="*/ 365332 w 577154"/>
                  <a:gd name="connsiteY171" fmla="*/ 408870 h 586292"/>
                  <a:gd name="connsiteX172" fmla="*/ 355457 w 577154"/>
                  <a:gd name="connsiteY172" fmla="*/ 419493 h 586292"/>
                  <a:gd name="connsiteX173" fmla="*/ 288616 w 577154"/>
                  <a:gd name="connsiteY173" fmla="*/ 419493 h 586292"/>
                  <a:gd name="connsiteX174" fmla="*/ 278742 w 577154"/>
                  <a:gd name="connsiteY174" fmla="*/ 408870 h 586292"/>
                  <a:gd name="connsiteX175" fmla="*/ 288616 w 577154"/>
                  <a:gd name="connsiteY175" fmla="*/ 399005 h 586292"/>
                  <a:gd name="connsiteX176" fmla="*/ 312162 w 577154"/>
                  <a:gd name="connsiteY176" fmla="*/ 399005 h 586292"/>
                  <a:gd name="connsiteX177" fmla="*/ 312162 w 577154"/>
                  <a:gd name="connsiteY177" fmla="*/ 358788 h 586292"/>
                  <a:gd name="connsiteX178" fmla="*/ 270386 w 577154"/>
                  <a:gd name="connsiteY178" fmla="*/ 358788 h 586292"/>
                  <a:gd name="connsiteX179" fmla="*/ 259752 w 577154"/>
                  <a:gd name="connsiteY179" fmla="*/ 348164 h 586292"/>
                  <a:gd name="connsiteX180" fmla="*/ 270386 w 577154"/>
                  <a:gd name="connsiteY180" fmla="*/ 338300 h 586292"/>
                  <a:gd name="connsiteX181" fmla="*/ 312162 w 577154"/>
                  <a:gd name="connsiteY181" fmla="*/ 338300 h 586292"/>
                  <a:gd name="connsiteX182" fmla="*/ 312162 w 577154"/>
                  <a:gd name="connsiteY182" fmla="*/ 328435 h 586292"/>
                  <a:gd name="connsiteX183" fmla="*/ 270386 w 577154"/>
                  <a:gd name="connsiteY183" fmla="*/ 328435 h 586292"/>
                  <a:gd name="connsiteX184" fmla="*/ 259752 w 577154"/>
                  <a:gd name="connsiteY184" fmla="*/ 317812 h 586292"/>
                  <a:gd name="connsiteX185" fmla="*/ 270386 w 577154"/>
                  <a:gd name="connsiteY185" fmla="*/ 307947 h 586292"/>
                  <a:gd name="connsiteX186" fmla="*/ 305326 w 577154"/>
                  <a:gd name="connsiteY186" fmla="*/ 307947 h 586292"/>
                  <a:gd name="connsiteX187" fmla="*/ 242283 w 577154"/>
                  <a:gd name="connsiteY187" fmla="*/ 209301 h 586292"/>
                  <a:gd name="connsiteX188" fmla="*/ 238485 w 577154"/>
                  <a:gd name="connsiteY188" fmla="*/ 207024 h 586292"/>
                  <a:gd name="connsiteX189" fmla="*/ 218736 w 577154"/>
                  <a:gd name="connsiteY189" fmla="*/ 207024 h 586292"/>
                  <a:gd name="connsiteX190" fmla="*/ 208102 w 577154"/>
                  <a:gd name="connsiteY190" fmla="*/ 196401 h 586292"/>
                  <a:gd name="connsiteX191" fmla="*/ 218736 w 577154"/>
                  <a:gd name="connsiteY191" fmla="*/ 186536 h 586292"/>
                  <a:gd name="connsiteX192" fmla="*/ 44805 w 577154"/>
                  <a:gd name="connsiteY192" fmla="*/ 172171 h 586292"/>
                  <a:gd name="connsiteX193" fmla="*/ 33414 w 577154"/>
                  <a:gd name="connsiteY193" fmla="*/ 202510 h 586292"/>
                  <a:gd name="connsiteX194" fmla="*/ 73663 w 577154"/>
                  <a:gd name="connsiteY194" fmla="*/ 202510 h 586292"/>
                  <a:gd name="connsiteX195" fmla="*/ 77460 w 577154"/>
                  <a:gd name="connsiteY195" fmla="*/ 188858 h 586292"/>
                  <a:gd name="connsiteX196" fmla="*/ 78979 w 577154"/>
                  <a:gd name="connsiteY196" fmla="*/ 185065 h 586292"/>
                  <a:gd name="connsiteX197" fmla="*/ 83535 w 577154"/>
                  <a:gd name="connsiteY197" fmla="*/ 172171 h 586292"/>
                  <a:gd name="connsiteX198" fmla="*/ 451103 w 577154"/>
                  <a:gd name="connsiteY198" fmla="*/ 136487 h 586292"/>
                  <a:gd name="connsiteX199" fmla="*/ 465547 w 577154"/>
                  <a:gd name="connsiteY199" fmla="*/ 138009 h 586292"/>
                  <a:gd name="connsiteX200" fmla="*/ 477709 w 577154"/>
                  <a:gd name="connsiteY200" fmla="*/ 154748 h 586292"/>
                  <a:gd name="connsiteX201" fmla="*/ 475429 w 577154"/>
                  <a:gd name="connsiteY201" fmla="*/ 168444 h 586292"/>
                  <a:gd name="connsiteX202" fmla="*/ 469347 w 577154"/>
                  <a:gd name="connsiteY202" fmla="*/ 169966 h 586292"/>
                  <a:gd name="connsiteX203" fmla="*/ 460986 w 577154"/>
                  <a:gd name="connsiteY203" fmla="*/ 166161 h 586292"/>
                  <a:gd name="connsiteX204" fmla="*/ 449583 w 577154"/>
                  <a:gd name="connsiteY204" fmla="*/ 150183 h 586292"/>
                  <a:gd name="connsiteX205" fmla="*/ 451103 w 577154"/>
                  <a:gd name="connsiteY205" fmla="*/ 136487 h 586292"/>
                  <a:gd name="connsiteX206" fmla="*/ 185242 w 577154"/>
                  <a:gd name="connsiteY206" fmla="*/ 122835 h 586292"/>
                  <a:gd name="connsiteX207" fmla="*/ 199674 w 577154"/>
                  <a:gd name="connsiteY207" fmla="*/ 122835 h 586292"/>
                  <a:gd name="connsiteX208" fmla="*/ 199674 w 577154"/>
                  <a:gd name="connsiteY208" fmla="*/ 137266 h 586292"/>
                  <a:gd name="connsiteX209" fmla="*/ 186762 w 577154"/>
                  <a:gd name="connsiteY209" fmla="*/ 150938 h 586292"/>
                  <a:gd name="connsiteX210" fmla="*/ 179166 w 577154"/>
                  <a:gd name="connsiteY210" fmla="*/ 154736 h 586292"/>
                  <a:gd name="connsiteX211" fmla="*/ 173090 w 577154"/>
                  <a:gd name="connsiteY211" fmla="*/ 152457 h 586292"/>
                  <a:gd name="connsiteX212" fmla="*/ 171571 w 577154"/>
                  <a:gd name="connsiteY212" fmla="*/ 138026 h 586292"/>
                  <a:gd name="connsiteX213" fmla="*/ 185242 w 577154"/>
                  <a:gd name="connsiteY213" fmla="*/ 122835 h 586292"/>
                  <a:gd name="connsiteX214" fmla="*/ 81257 w 577154"/>
                  <a:gd name="connsiteY214" fmla="*/ 111494 h 586292"/>
                  <a:gd name="connsiteX215" fmla="*/ 54677 w 577154"/>
                  <a:gd name="connsiteY215" fmla="*/ 151692 h 586292"/>
                  <a:gd name="connsiteX216" fmla="*/ 92648 w 577154"/>
                  <a:gd name="connsiteY216" fmla="*/ 151692 h 586292"/>
                  <a:gd name="connsiteX217" fmla="*/ 92648 w 577154"/>
                  <a:gd name="connsiteY217" fmla="*/ 150934 h 586292"/>
                  <a:gd name="connsiteX218" fmla="*/ 94926 w 577154"/>
                  <a:gd name="connsiteY218" fmla="*/ 146383 h 586292"/>
                  <a:gd name="connsiteX219" fmla="*/ 101761 w 577154"/>
                  <a:gd name="connsiteY219" fmla="*/ 135006 h 586292"/>
                  <a:gd name="connsiteX220" fmla="*/ 104039 w 577154"/>
                  <a:gd name="connsiteY220" fmla="*/ 130455 h 586292"/>
                  <a:gd name="connsiteX221" fmla="*/ 113152 w 577154"/>
                  <a:gd name="connsiteY221" fmla="*/ 116803 h 586292"/>
                  <a:gd name="connsiteX222" fmla="*/ 116190 w 577154"/>
                  <a:gd name="connsiteY222" fmla="*/ 111494 h 586292"/>
                  <a:gd name="connsiteX223" fmla="*/ 400213 w 577154"/>
                  <a:gd name="connsiteY223" fmla="*/ 85002 h 586292"/>
                  <a:gd name="connsiteX224" fmla="*/ 418420 w 577154"/>
                  <a:gd name="connsiteY224" fmla="*/ 95611 h 586292"/>
                  <a:gd name="connsiteX225" fmla="*/ 421455 w 577154"/>
                  <a:gd name="connsiteY225" fmla="*/ 109251 h 586292"/>
                  <a:gd name="connsiteX226" fmla="*/ 413110 w 577154"/>
                  <a:gd name="connsiteY226" fmla="*/ 113798 h 586292"/>
                  <a:gd name="connsiteX227" fmla="*/ 407800 w 577154"/>
                  <a:gd name="connsiteY227" fmla="*/ 112282 h 586292"/>
                  <a:gd name="connsiteX228" fmla="*/ 391110 w 577154"/>
                  <a:gd name="connsiteY228" fmla="*/ 103189 h 586292"/>
                  <a:gd name="connsiteX229" fmla="*/ 386558 w 577154"/>
                  <a:gd name="connsiteY229" fmla="*/ 89549 h 586292"/>
                  <a:gd name="connsiteX230" fmla="*/ 400213 w 577154"/>
                  <a:gd name="connsiteY230" fmla="*/ 85002 h 586292"/>
                  <a:gd name="connsiteX231" fmla="*/ 255897 w 577154"/>
                  <a:gd name="connsiteY231" fmla="*/ 76571 h 586292"/>
                  <a:gd name="connsiteX232" fmla="*/ 268814 w 577154"/>
                  <a:gd name="connsiteY232" fmla="*/ 82644 h 586292"/>
                  <a:gd name="connsiteX233" fmla="*/ 262735 w 577154"/>
                  <a:gd name="connsiteY233" fmla="*/ 95550 h 586292"/>
                  <a:gd name="connsiteX234" fmla="*/ 245259 w 577154"/>
                  <a:gd name="connsiteY234" fmla="*/ 103141 h 586292"/>
                  <a:gd name="connsiteX235" fmla="*/ 240700 w 577154"/>
                  <a:gd name="connsiteY235" fmla="*/ 104660 h 586292"/>
                  <a:gd name="connsiteX236" fmla="*/ 231582 w 577154"/>
                  <a:gd name="connsiteY236" fmla="*/ 99346 h 586292"/>
                  <a:gd name="connsiteX237" fmla="*/ 236141 w 577154"/>
                  <a:gd name="connsiteY237" fmla="*/ 85681 h 586292"/>
                  <a:gd name="connsiteX238" fmla="*/ 255897 w 577154"/>
                  <a:gd name="connsiteY238" fmla="*/ 76571 h 586292"/>
                  <a:gd name="connsiteX239" fmla="*/ 318232 w 577154"/>
                  <a:gd name="connsiteY239" fmla="*/ 65184 h 586292"/>
                  <a:gd name="connsiteX240" fmla="*/ 318990 w 577154"/>
                  <a:gd name="connsiteY240" fmla="*/ 65184 h 586292"/>
                  <a:gd name="connsiteX241" fmla="*/ 339459 w 577154"/>
                  <a:gd name="connsiteY241" fmla="*/ 66705 h 586292"/>
                  <a:gd name="connsiteX242" fmla="*/ 348556 w 577154"/>
                  <a:gd name="connsiteY242" fmla="*/ 78111 h 586292"/>
                  <a:gd name="connsiteX243" fmla="*/ 337943 w 577154"/>
                  <a:gd name="connsiteY243" fmla="*/ 87237 h 586292"/>
                  <a:gd name="connsiteX244" fmla="*/ 337184 w 577154"/>
                  <a:gd name="connsiteY244" fmla="*/ 86476 h 586292"/>
                  <a:gd name="connsiteX245" fmla="*/ 318990 w 577154"/>
                  <a:gd name="connsiteY245" fmla="*/ 85716 h 586292"/>
                  <a:gd name="connsiteX246" fmla="*/ 308376 w 577154"/>
                  <a:gd name="connsiteY246" fmla="*/ 75830 h 586292"/>
                  <a:gd name="connsiteX247" fmla="*/ 318232 w 577154"/>
                  <a:gd name="connsiteY247" fmla="*/ 65184 h 586292"/>
                  <a:gd name="connsiteX248" fmla="*/ 133656 w 577154"/>
                  <a:gd name="connsiteY248" fmla="*/ 60677 h 586292"/>
                  <a:gd name="connsiteX249" fmla="*/ 98723 w 577154"/>
                  <a:gd name="connsiteY249" fmla="*/ 91015 h 586292"/>
                  <a:gd name="connsiteX250" fmla="*/ 132138 w 577154"/>
                  <a:gd name="connsiteY250" fmla="*/ 91015 h 586292"/>
                  <a:gd name="connsiteX251" fmla="*/ 136694 w 577154"/>
                  <a:gd name="connsiteY251" fmla="*/ 85706 h 586292"/>
                  <a:gd name="connsiteX252" fmla="*/ 142010 w 577154"/>
                  <a:gd name="connsiteY252" fmla="*/ 79638 h 586292"/>
                  <a:gd name="connsiteX253" fmla="*/ 148085 w 577154"/>
                  <a:gd name="connsiteY253" fmla="*/ 73571 h 586292"/>
                  <a:gd name="connsiteX254" fmla="*/ 154161 w 577154"/>
                  <a:gd name="connsiteY254" fmla="*/ 67503 h 586292"/>
                  <a:gd name="connsiteX255" fmla="*/ 161755 w 577154"/>
                  <a:gd name="connsiteY255" fmla="*/ 60677 h 586292"/>
                  <a:gd name="connsiteX256" fmla="*/ 214914 w 577154"/>
                  <a:gd name="connsiteY256" fmla="*/ 25029 h 586292"/>
                  <a:gd name="connsiteX257" fmla="*/ 168589 w 577154"/>
                  <a:gd name="connsiteY257" fmla="*/ 40198 h 586292"/>
                  <a:gd name="connsiteX258" fmla="*/ 188334 w 577154"/>
                  <a:gd name="connsiteY258" fmla="*/ 40198 h 586292"/>
                  <a:gd name="connsiteX259" fmla="*/ 196688 w 577154"/>
                  <a:gd name="connsiteY259" fmla="*/ 34889 h 586292"/>
                  <a:gd name="connsiteX260" fmla="*/ 202004 w 577154"/>
                  <a:gd name="connsiteY260" fmla="*/ 31855 h 586292"/>
                  <a:gd name="connsiteX261" fmla="*/ 211877 w 577154"/>
                  <a:gd name="connsiteY261" fmla="*/ 26546 h 586292"/>
                  <a:gd name="connsiteX262" fmla="*/ 214914 w 577154"/>
                  <a:gd name="connsiteY262" fmla="*/ 25029 h 586292"/>
                  <a:gd name="connsiteX263" fmla="*/ 318954 w 577154"/>
                  <a:gd name="connsiteY263" fmla="*/ 20478 h 586292"/>
                  <a:gd name="connsiteX264" fmla="*/ 294653 w 577154"/>
                  <a:gd name="connsiteY264" fmla="*/ 21237 h 586292"/>
                  <a:gd name="connsiteX265" fmla="*/ 290855 w 577154"/>
                  <a:gd name="connsiteY265" fmla="*/ 21995 h 586292"/>
                  <a:gd name="connsiteX266" fmla="*/ 289337 w 577154"/>
                  <a:gd name="connsiteY266" fmla="*/ 22754 h 586292"/>
                  <a:gd name="connsiteX267" fmla="*/ 278705 w 577154"/>
                  <a:gd name="connsiteY267" fmla="*/ 24271 h 586292"/>
                  <a:gd name="connsiteX268" fmla="*/ 277945 w 577154"/>
                  <a:gd name="connsiteY268" fmla="*/ 24271 h 586292"/>
                  <a:gd name="connsiteX269" fmla="*/ 268073 w 577154"/>
                  <a:gd name="connsiteY269" fmla="*/ 26546 h 586292"/>
                  <a:gd name="connsiteX270" fmla="*/ 266554 w 577154"/>
                  <a:gd name="connsiteY270" fmla="*/ 26546 h 586292"/>
                  <a:gd name="connsiteX271" fmla="*/ 257441 w 577154"/>
                  <a:gd name="connsiteY271" fmla="*/ 29580 h 586292"/>
                  <a:gd name="connsiteX272" fmla="*/ 254404 w 577154"/>
                  <a:gd name="connsiteY272" fmla="*/ 30338 h 586292"/>
                  <a:gd name="connsiteX273" fmla="*/ 246810 w 577154"/>
                  <a:gd name="connsiteY273" fmla="*/ 32614 h 586292"/>
                  <a:gd name="connsiteX274" fmla="*/ 240734 w 577154"/>
                  <a:gd name="connsiteY274" fmla="*/ 35648 h 586292"/>
                  <a:gd name="connsiteX275" fmla="*/ 236937 w 577154"/>
                  <a:gd name="connsiteY275" fmla="*/ 37164 h 586292"/>
                  <a:gd name="connsiteX276" fmla="*/ 109355 w 577154"/>
                  <a:gd name="connsiteY276" fmla="*/ 163069 h 586292"/>
                  <a:gd name="connsiteX277" fmla="*/ 109355 w 577154"/>
                  <a:gd name="connsiteY277" fmla="*/ 164586 h 586292"/>
                  <a:gd name="connsiteX278" fmla="*/ 104799 w 577154"/>
                  <a:gd name="connsiteY278" fmla="*/ 174446 h 586292"/>
                  <a:gd name="connsiteX279" fmla="*/ 103280 w 577154"/>
                  <a:gd name="connsiteY279" fmla="*/ 178239 h 586292"/>
                  <a:gd name="connsiteX280" fmla="*/ 100242 w 577154"/>
                  <a:gd name="connsiteY280" fmla="*/ 185823 h 586292"/>
                  <a:gd name="connsiteX281" fmla="*/ 97964 w 577154"/>
                  <a:gd name="connsiteY281" fmla="*/ 190374 h 586292"/>
                  <a:gd name="connsiteX282" fmla="*/ 95686 w 577154"/>
                  <a:gd name="connsiteY282" fmla="*/ 197201 h 586292"/>
                  <a:gd name="connsiteX283" fmla="*/ 94167 w 577154"/>
                  <a:gd name="connsiteY283" fmla="*/ 203268 h 586292"/>
                  <a:gd name="connsiteX284" fmla="*/ 92648 w 577154"/>
                  <a:gd name="connsiteY284" fmla="*/ 209336 h 586292"/>
                  <a:gd name="connsiteX285" fmla="*/ 90370 w 577154"/>
                  <a:gd name="connsiteY285" fmla="*/ 215404 h 586292"/>
                  <a:gd name="connsiteX286" fmla="*/ 88851 w 577154"/>
                  <a:gd name="connsiteY286" fmla="*/ 221471 h 586292"/>
                  <a:gd name="connsiteX287" fmla="*/ 87332 w 577154"/>
                  <a:gd name="connsiteY287" fmla="*/ 227539 h 586292"/>
                  <a:gd name="connsiteX288" fmla="*/ 86573 w 577154"/>
                  <a:gd name="connsiteY288" fmla="*/ 234365 h 586292"/>
                  <a:gd name="connsiteX289" fmla="*/ 85054 w 577154"/>
                  <a:gd name="connsiteY289" fmla="*/ 240433 h 586292"/>
                  <a:gd name="connsiteX290" fmla="*/ 84295 w 577154"/>
                  <a:gd name="connsiteY290" fmla="*/ 247259 h 586292"/>
                  <a:gd name="connsiteX291" fmla="*/ 83535 w 577154"/>
                  <a:gd name="connsiteY291" fmla="*/ 253327 h 586292"/>
                  <a:gd name="connsiteX292" fmla="*/ 82776 w 577154"/>
                  <a:gd name="connsiteY292" fmla="*/ 260912 h 586292"/>
                  <a:gd name="connsiteX293" fmla="*/ 82016 w 577154"/>
                  <a:gd name="connsiteY293" fmla="*/ 266221 h 586292"/>
                  <a:gd name="connsiteX294" fmla="*/ 81257 w 577154"/>
                  <a:gd name="connsiteY294" fmla="*/ 275322 h 586292"/>
                  <a:gd name="connsiteX295" fmla="*/ 81257 w 577154"/>
                  <a:gd name="connsiteY295" fmla="*/ 279873 h 586292"/>
                  <a:gd name="connsiteX296" fmla="*/ 80498 w 577154"/>
                  <a:gd name="connsiteY296" fmla="*/ 293525 h 586292"/>
                  <a:gd name="connsiteX297" fmla="*/ 81257 w 577154"/>
                  <a:gd name="connsiteY297" fmla="*/ 306419 h 586292"/>
                  <a:gd name="connsiteX298" fmla="*/ 81257 w 577154"/>
                  <a:gd name="connsiteY298" fmla="*/ 311729 h 586292"/>
                  <a:gd name="connsiteX299" fmla="*/ 82016 w 577154"/>
                  <a:gd name="connsiteY299" fmla="*/ 320072 h 586292"/>
                  <a:gd name="connsiteX300" fmla="*/ 82776 w 577154"/>
                  <a:gd name="connsiteY300" fmla="*/ 325381 h 586292"/>
                  <a:gd name="connsiteX301" fmla="*/ 83535 w 577154"/>
                  <a:gd name="connsiteY301" fmla="*/ 332966 h 586292"/>
                  <a:gd name="connsiteX302" fmla="*/ 84295 w 577154"/>
                  <a:gd name="connsiteY302" fmla="*/ 339033 h 586292"/>
                  <a:gd name="connsiteX303" fmla="*/ 85054 w 577154"/>
                  <a:gd name="connsiteY303" fmla="*/ 345859 h 586292"/>
                  <a:gd name="connsiteX304" fmla="*/ 86573 w 577154"/>
                  <a:gd name="connsiteY304" fmla="*/ 351927 h 586292"/>
                  <a:gd name="connsiteX305" fmla="*/ 87332 w 577154"/>
                  <a:gd name="connsiteY305" fmla="*/ 358753 h 586292"/>
                  <a:gd name="connsiteX306" fmla="*/ 88851 w 577154"/>
                  <a:gd name="connsiteY306" fmla="*/ 364821 h 586292"/>
                  <a:gd name="connsiteX307" fmla="*/ 90370 w 577154"/>
                  <a:gd name="connsiteY307" fmla="*/ 370889 h 586292"/>
                  <a:gd name="connsiteX308" fmla="*/ 91889 w 577154"/>
                  <a:gd name="connsiteY308" fmla="*/ 376956 h 586292"/>
                  <a:gd name="connsiteX309" fmla="*/ 94167 w 577154"/>
                  <a:gd name="connsiteY309" fmla="*/ 383783 h 586292"/>
                  <a:gd name="connsiteX310" fmla="*/ 95686 w 577154"/>
                  <a:gd name="connsiteY310" fmla="*/ 389092 h 586292"/>
                  <a:gd name="connsiteX311" fmla="*/ 97964 w 577154"/>
                  <a:gd name="connsiteY311" fmla="*/ 395918 h 586292"/>
                  <a:gd name="connsiteX312" fmla="*/ 100242 w 577154"/>
                  <a:gd name="connsiteY312" fmla="*/ 401227 h 586292"/>
                  <a:gd name="connsiteX313" fmla="*/ 103280 w 577154"/>
                  <a:gd name="connsiteY313" fmla="*/ 408812 h 586292"/>
                  <a:gd name="connsiteX314" fmla="*/ 104799 w 577154"/>
                  <a:gd name="connsiteY314" fmla="*/ 412604 h 586292"/>
                  <a:gd name="connsiteX315" fmla="*/ 108596 w 577154"/>
                  <a:gd name="connsiteY315" fmla="*/ 422464 h 586292"/>
                  <a:gd name="connsiteX316" fmla="*/ 109355 w 577154"/>
                  <a:gd name="connsiteY316" fmla="*/ 423223 h 586292"/>
                  <a:gd name="connsiteX317" fmla="*/ 236937 w 577154"/>
                  <a:gd name="connsiteY317" fmla="*/ 549886 h 586292"/>
                  <a:gd name="connsiteX318" fmla="*/ 240734 w 577154"/>
                  <a:gd name="connsiteY318" fmla="*/ 551403 h 586292"/>
                  <a:gd name="connsiteX319" fmla="*/ 246810 w 577154"/>
                  <a:gd name="connsiteY319" fmla="*/ 553678 h 586292"/>
                  <a:gd name="connsiteX320" fmla="*/ 254404 w 577154"/>
                  <a:gd name="connsiteY320" fmla="*/ 555954 h 586292"/>
                  <a:gd name="connsiteX321" fmla="*/ 257441 w 577154"/>
                  <a:gd name="connsiteY321" fmla="*/ 557471 h 586292"/>
                  <a:gd name="connsiteX322" fmla="*/ 266554 w 577154"/>
                  <a:gd name="connsiteY322" fmla="*/ 559746 h 586292"/>
                  <a:gd name="connsiteX323" fmla="*/ 268073 w 577154"/>
                  <a:gd name="connsiteY323" fmla="*/ 559746 h 586292"/>
                  <a:gd name="connsiteX324" fmla="*/ 277945 w 577154"/>
                  <a:gd name="connsiteY324" fmla="*/ 562021 h 586292"/>
                  <a:gd name="connsiteX325" fmla="*/ 278705 w 577154"/>
                  <a:gd name="connsiteY325" fmla="*/ 562780 h 586292"/>
                  <a:gd name="connsiteX326" fmla="*/ 289337 w 577154"/>
                  <a:gd name="connsiteY326" fmla="*/ 564297 h 586292"/>
                  <a:gd name="connsiteX327" fmla="*/ 290855 w 577154"/>
                  <a:gd name="connsiteY327" fmla="*/ 564297 h 586292"/>
                  <a:gd name="connsiteX328" fmla="*/ 294653 w 577154"/>
                  <a:gd name="connsiteY328" fmla="*/ 565055 h 586292"/>
                  <a:gd name="connsiteX329" fmla="*/ 318954 w 577154"/>
                  <a:gd name="connsiteY329" fmla="*/ 566572 h 586292"/>
                  <a:gd name="connsiteX330" fmla="*/ 556650 w 577154"/>
                  <a:gd name="connsiteY330" fmla="*/ 293525 h 586292"/>
                  <a:gd name="connsiteX331" fmla="*/ 318954 w 577154"/>
                  <a:gd name="connsiteY331" fmla="*/ 20478 h 586292"/>
                  <a:gd name="connsiteX332" fmla="*/ 258201 w 577154"/>
                  <a:gd name="connsiteY332" fmla="*/ 0 h 586292"/>
                  <a:gd name="connsiteX333" fmla="*/ 287818 w 577154"/>
                  <a:gd name="connsiteY333" fmla="*/ 2275 h 586292"/>
                  <a:gd name="connsiteX334" fmla="*/ 318954 w 577154"/>
                  <a:gd name="connsiteY334" fmla="*/ 0 h 586292"/>
                  <a:gd name="connsiteX335" fmla="*/ 577154 w 577154"/>
                  <a:gd name="connsiteY335" fmla="*/ 293525 h 586292"/>
                  <a:gd name="connsiteX336" fmla="*/ 318954 w 577154"/>
                  <a:gd name="connsiteY336" fmla="*/ 586292 h 586292"/>
                  <a:gd name="connsiteX337" fmla="*/ 287818 w 577154"/>
                  <a:gd name="connsiteY337" fmla="*/ 584775 h 586292"/>
                  <a:gd name="connsiteX338" fmla="*/ 258201 w 577154"/>
                  <a:gd name="connsiteY338" fmla="*/ 586292 h 586292"/>
                  <a:gd name="connsiteX339" fmla="*/ 110874 w 577154"/>
                  <a:gd name="connsiteY339" fmla="*/ 533958 h 586292"/>
                  <a:gd name="connsiteX340" fmla="*/ 108596 w 577154"/>
                  <a:gd name="connsiteY340" fmla="*/ 532441 h 586292"/>
                  <a:gd name="connsiteX341" fmla="*/ 60753 w 577154"/>
                  <a:gd name="connsiteY341" fmla="*/ 482383 h 586292"/>
                  <a:gd name="connsiteX342" fmla="*/ 59993 w 577154"/>
                  <a:gd name="connsiteY342" fmla="*/ 480866 h 586292"/>
                  <a:gd name="connsiteX343" fmla="*/ 25060 w 577154"/>
                  <a:gd name="connsiteY343" fmla="*/ 419430 h 586292"/>
                  <a:gd name="connsiteX344" fmla="*/ 24301 w 577154"/>
                  <a:gd name="connsiteY344" fmla="*/ 417913 h 586292"/>
                  <a:gd name="connsiteX345" fmla="*/ 0 w 577154"/>
                  <a:gd name="connsiteY345" fmla="*/ 293525 h 586292"/>
                  <a:gd name="connsiteX346" fmla="*/ 9872 w 577154"/>
                  <a:gd name="connsiteY346" fmla="*/ 211611 h 586292"/>
                  <a:gd name="connsiteX347" fmla="*/ 10632 w 577154"/>
                  <a:gd name="connsiteY347" fmla="*/ 207819 h 586292"/>
                  <a:gd name="connsiteX348" fmla="*/ 28857 w 577154"/>
                  <a:gd name="connsiteY348" fmla="*/ 158519 h 586292"/>
                  <a:gd name="connsiteX349" fmla="*/ 29617 w 577154"/>
                  <a:gd name="connsiteY349" fmla="*/ 157002 h 586292"/>
                  <a:gd name="connsiteX350" fmla="*/ 67588 w 577154"/>
                  <a:gd name="connsiteY350" fmla="*/ 94808 h 586292"/>
                  <a:gd name="connsiteX351" fmla="*/ 69106 w 577154"/>
                  <a:gd name="connsiteY351" fmla="*/ 94049 h 586292"/>
                  <a:gd name="connsiteX352" fmla="*/ 123025 w 577154"/>
                  <a:gd name="connsiteY352" fmla="*/ 43232 h 586292"/>
                  <a:gd name="connsiteX353" fmla="*/ 258201 w 577154"/>
                  <a:gd name="connsiteY353" fmla="*/ 0 h 586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</a:cxnLst>
                <a:rect l="l" t="t" r="r" b="b"/>
                <a:pathLst>
                  <a:path w="577154" h="586292">
                    <a:moveTo>
                      <a:pt x="149604" y="536234"/>
                    </a:moveTo>
                    <a:cubicBezTo>
                      <a:pt x="170108" y="548369"/>
                      <a:pt x="191372" y="556712"/>
                      <a:pt x="214914" y="562021"/>
                    </a:cubicBezTo>
                    <a:cubicBezTo>
                      <a:pt x="214155" y="561263"/>
                      <a:pt x="212636" y="560504"/>
                      <a:pt x="211877" y="559746"/>
                    </a:cubicBezTo>
                    <a:cubicBezTo>
                      <a:pt x="208079" y="558229"/>
                      <a:pt x="205041" y="556712"/>
                      <a:pt x="202004" y="554437"/>
                    </a:cubicBezTo>
                    <a:cubicBezTo>
                      <a:pt x="199725" y="553678"/>
                      <a:pt x="198207" y="552920"/>
                      <a:pt x="196688" y="551403"/>
                    </a:cubicBezTo>
                    <a:cubicBezTo>
                      <a:pt x="192131" y="549128"/>
                      <a:pt x="188334" y="546094"/>
                      <a:pt x="184537" y="543818"/>
                    </a:cubicBezTo>
                    <a:cubicBezTo>
                      <a:pt x="182259" y="542301"/>
                      <a:pt x="179981" y="540784"/>
                      <a:pt x="177702" y="538509"/>
                    </a:cubicBezTo>
                    <a:cubicBezTo>
                      <a:pt x="176184" y="537751"/>
                      <a:pt x="175424" y="536992"/>
                      <a:pt x="173905" y="536234"/>
                    </a:cubicBezTo>
                    <a:close/>
                    <a:moveTo>
                      <a:pt x="299943" y="499816"/>
                    </a:moveTo>
                    <a:cubicBezTo>
                      <a:pt x="306021" y="500576"/>
                      <a:pt x="312100" y="500576"/>
                      <a:pt x="318939" y="500576"/>
                    </a:cubicBezTo>
                    <a:cubicBezTo>
                      <a:pt x="324257" y="500576"/>
                      <a:pt x="329576" y="505139"/>
                      <a:pt x="329576" y="511222"/>
                    </a:cubicBezTo>
                    <a:cubicBezTo>
                      <a:pt x="329576" y="516546"/>
                      <a:pt x="325017" y="521108"/>
                      <a:pt x="319698" y="521108"/>
                    </a:cubicBezTo>
                    <a:lnTo>
                      <a:pt x="318939" y="521108"/>
                    </a:lnTo>
                    <a:cubicBezTo>
                      <a:pt x="311340" y="521108"/>
                      <a:pt x="304502" y="520348"/>
                      <a:pt x="297663" y="519587"/>
                    </a:cubicBezTo>
                    <a:cubicBezTo>
                      <a:pt x="291584" y="518827"/>
                      <a:pt x="287785" y="514264"/>
                      <a:pt x="288545" y="508941"/>
                    </a:cubicBezTo>
                    <a:cubicBezTo>
                      <a:pt x="289305" y="502857"/>
                      <a:pt x="293864" y="499055"/>
                      <a:pt x="299943" y="499816"/>
                    </a:cubicBezTo>
                    <a:close/>
                    <a:moveTo>
                      <a:pt x="88851" y="485417"/>
                    </a:moveTo>
                    <a:cubicBezTo>
                      <a:pt x="98723" y="496794"/>
                      <a:pt x="109355" y="506654"/>
                      <a:pt x="119987" y="515755"/>
                    </a:cubicBezTo>
                    <a:lnTo>
                      <a:pt x="150364" y="515755"/>
                    </a:lnTo>
                    <a:cubicBezTo>
                      <a:pt x="149604" y="514997"/>
                      <a:pt x="148845" y="514238"/>
                      <a:pt x="148085" y="513480"/>
                    </a:cubicBezTo>
                    <a:cubicBezTo>
                      <a:pt x="146566" y="511204"/>
                      <a:pt x="144288" y="508929"/>
                      <a:pt x="142010" y="507412"/>
                    </a:cubicBezTo>
                    <a:cubicBezTo>
                      <a:pt x="140491" y="505137"/>
                      <a:pt x="138213" y="502861"/>
                      <a:pt x="136694" y="501344"/>
                    </a:cubicBezTo>
                    <a:cubicBezTo>
                      <a:pt x="133656" y="497552"/>
                      <a:pt x="130619" y="493760"/>
                      <a:pt x="127581" y="489967"/>
                    </a:cubicBezTo>
                    <a:cubicBezTo>
                      <a:pt x="126062" y="488450"/>
                      <a:pt x="125303" y="486934"/>
                      <a:pt x="123784" y="485417"/>
                    </a:cubicBezTo>
                    <a:close/>
                    <a:moveTo>
                      <a:pt x="399912" y="482256"/>
                    </a:moveTo>
                    <a:cubicBezTo>
                      <a:pt x="402382" y="483014"/>
                      <a:pt x="404471" y="484721"/>
                      <a:pt x="405611" y="486996"/>
                    </a:cubicBezTo>
                    <a:cubicBezTo>
                      <a:pt x="408650" y="492305"/>
                      <a:pt x="406371" y="498373"/>
                      <a:pt x="401812" y="500648"/>
                    </a:cubicBezTo>
                    <a:cubicBezTo>
                      <a:pt x="394973" y="504441"/>
                      <a:pt x="388895" y="506716"/>
                      <a:pt x="382056" y="509750"/>
                    </a:cubicBezTo>
                    <a:cubicBezTo>
                      <a:pt x="380536" y="509750"/>
                      <a:pt x="379776" y="510508"/>
                      <a:pt x="378257" y="510508"/>
                    </a:cubicBezTo>
                    <a:cubicBezTo>
                      <a:pt x="374458" y="510508"/>
                      <a:pt x="370658" y="507474"/>
                      <a:pt x="369139" y="503682"/>
                    </a:cubicBezTo>
                    <a:cubicBezTo>
                      <a:pt x="366859" y="498373"/>
                      <a:pt x="369899" y="492305"/>
                      <a:pt x="375217" y="490789"/>
                    </a:cubicBezTo>
                    <a:cubicBezTo>
                      <a:pt x="380536" y="488513"/>
                      <a:pt x="386615" y="486238"/>
                      <a:pt x="391934" y="483204"/>
                    </a:cubicBezTo>
                    <a:cubicBezTo>
                      <a:pt x="394593" y="481687"/>
                      <a:pt x="397443" y="481498"/>
                      <a:pt x="399912" y="482256"/>
                    </a:cubicBezTo>
                    <a:close/>
                    <a:moveTo>
                      <a:pt x="229351" y="474063"/>
                    </a:moveTo>
                    <a:cubicBezTo>
                      <a:pt x="234677" y="477094"/>
                      <a:pt x="240764" y="480126"/>
                      <a:pt x="246091" y="483157"/>
                    </a:cubicBezTo>
                    <a:cubicBezTo>
                      <a:pt x="250656" y="486188"/>
                      <a:pt x="252939" y="492250"/>
                      <a:pt x="250656" y="496797"/>
                    </a:cubicBezTo>
                    <a:cubicBezTo>
                      <a:pt x="248374" y="500586"/>
                      <a:pt x="245330" y="502101"/>
                      <a:pt x="241525" y="502101"/>
                    </a:cubicBezTo>
                    <a:cubicBezTo>
                      <a:pt x="240004" y="502101"/>
                      <a:pt x="238482" y="502101"/>
                      <a:pt x="236960" y="501343"/>
                    </a:cubicBezTo>
                    <a:cubicBezTo>
                      <a:pt x="230872" y="498312"/>
                      <a:pt x="224024" y="494523"/>
                      <a:pt x="218698" y="490735"/>
                    </a:cubicBezTo>
                    <a:cubicBezTo>
                      <a:pt x="214132" y="487703"/>
                      <a:pt x="212610" y="481641"/>
                      <a:pt x="215654" y="477094"/>
                    </a:cubicBezTo>
                    <a:cubicBezTo>
                      <a:pt x="218698" y="471790"/>
                      <a:pt x="224785" y="471032"/>
                      <a:pt x="229351" y="474063"/>
                    </a:cubicBezTo>
                    <a:close/>
                    <a:moveTo>
                      <a:pt x="464745" y="433889"/>
                    </a:moveTo>
                    <a:cubicBezTo>
                      <a:pt x="469298" y="436925"/>
                      <a:pt x="470057" y="443755"/>
                      <a:pt x="466262" y="447550"/>
                    </a:cubicBezTo>
                    <a:cubicBezTo>
                      <a:pt x="461709" y="453622"/>
                      <a:pt x="457155" y="458935"/>
                      <a:pt x="451842" y="463488"/>
                    </a:cubicBezTo>
                    <a:cubicBezTo>
                      <a:pt x="450324" y="465765"/>
                      <a:pt x="447288" y="466524"/>
                      <a:pt x="445012" y="466524"/>
                    </a:cubicBezTo>
                    <a:cubicBezTo>
                      <a:pt x="442735" y="466524"/>
                      <a:pt x="439699" y="465765"/>
                      <a:pt x="438181" y="463488"/>
                    </a:cubicBezTo>
                    <a:cubicBezTo>
                      <a:pt x="433627" y="459694"/>
                      <a:pt x="433627" y="453622"/>
                      <a:pt x="438181" y="449068"/>
                    </a:cubicBezTo>
                    <a:cubicBezTo>
                      <a:pt x="441976" y="444514"/>
                      <a:pt x="446530" y="439961"/>
                      <a:pt x="450324" y="435407"/>
                    </a:cubicBezTo>
                    <a:cubicBezTo>
                      <a:pt x="454119" y="430853"/>
                      <a:pt x="460191" y="430094"/>
                      <a:pt x="464745" y="433889"/>
                    </a:cubicBezTo>
                    <a:close/>
                    <a:moveTo>
                      <a:pt x="49362" y="424740"/>
                    </a:moveTo>
                    <a:cubicBezTo>
                      <a:pt x="56196" y="439150"/>
                      <a:pt x="64550" y="452803"/>
                      <a:pt x="73663" y="464938"/>
                    </a:cubicBezTo>
                    <a:lnTo>
                      <a:pt x="109355" y="464938"/>
                    </a:lnTo>
                    <a:cubicBezTo>
                      <a:pt x="107836" y="461904"/>
                      <a:pt x="106318" y="459629"/>
                      <a:pt x="104039" y="456595"/>
                    </a:cubicBezTo>
                    <a:cubicBezTo>
                      <a:pt x="103280" y="455078"/>
                      <a:pt x="102521" y="453561"/>
                      <a:pt x="101761" y="452044"/>
                    </a:cubicBezTo>
                    <a:cubicBezTo>
                      <a:pt x="99483" y="448252"/>
                      <a:pt x="97205" y="443701"/>
                      <a:pt x="94926" y="439909"/>
                    </a:cubicBezTo>
                    <a:cubicBezTo>
                      <a:pt x="94167" y="438392"/>
                      <a:pt x="93408" y="436875"/>
                      <a:pt x="92648" y="435358"/>
                    </a:cubicBezTo>
                    <a:cubicBezTo>
                      <a:pt x="91129" y="431566"/>
                      <a:pt x="89611" y="428532"/>
                      <a:pt x="88092" y="424740"/>
                    </a:cubicBezTo>
                    <a:close/>
                    <a:moveTo>
                      <a:pt x="161771" y="417898"/>
                    </a:moveTo>
                    <a:cubicBezTo>
                      <a:pt x="166316" y="414864"/>
                      <a:pt x="173134" y="415623"/>
                      <a:pt x="176164" y="420173"/>
                    </a:cubicBezTo>
                    <a:cubicBezTo>
                      <a:pt x="179194" y="425482"/>
                      <a:pt x="183739" y="430790"/>
                      <a:pt x="187527" y="435341"/>
                    </a:cubicBezTo>
                    <a:cubicBezTo>
                      <a:pt x="190557" y="439891"/>
                      <a:pt x="190557" y="446717"/>
                      <a:pt x="186012" y="449750"/>
                    </a:cubicBezTo>
                    <a:cubicBezTo>
                      <a:pt x="183739" y="451267"/>
                      <a:pt x="181466" y="452025"/>
                      <a:pt x="179194" y="452025"/>
                    </a:cubicBezTo>
                    <a:cubicBezTo>
                      <a:pt x="176921" y="452025"/>
                      <a:pt x="173891" y="451267"/>
                      <a:pt x="171619" y="448233"/>
                    </a:cubicBezTo>
                    <a:cubicBezTo>
                      <a:pt x="167074" y="442925"/>
                      <a:pt x="163286" y="437616"/>
                      <a:pt x="159498" y="431549"/>
                    </a:cubicBezTo>
                    <a:cubicBezTo>
                      <a:pt x="155711" y="426998"/>
                      <a:pt x="157226" y="420931"/>
                      <a:pt x="161771" y="417898"/>
                    </a:cubicBezTo>
                    <a:close/>
                    <a:moveTo>
                      <a:pt x="31136" y="373923"/>
                    </a:moveTo>
                    <a:cubicBezTo>
                      <a:pt x="33414" y="384541"/>
                      <a:pt x="37211" y="394401"/>
                      <a:pt x="41008" y="404261"/>
                    </a:cubicBezTo>
                    <a:lnTo>
                      <a:pt x="79738" y="404261"/>
                    </a:lnTo>
                    <a:cubicBezTo>
                      <a:pt x="79738" y="403503"/>
                      <a:pt x="78979" y="401986"/>
                      <a:pt x="78979" y="401227"/>
                    </a:cubicBezTo>
                    <a:cubicBezTo>
                      <a:pt x="78219" y="399710"/>
                      <a:pt x="77460" y="398952"/>
                      <a:pt x="77460" y="397435"/>
                    </a:cubicBezTo>
                    <a:cubicBezTo>
                      <a:pt x="75182" y="391367"/>
                      <a:pt x="73663" y="385300"/>
                      <a:pt x="72144" y="379232"/>
                    </a:cubicBezTo>
                    <a:cubicBezTo>
                      <a:pt x="71385" y="378473"/>
                      <a:pt x="71385" y="378473"/>
                      <a:pt x="71385" y="377715"/>
                    </a:cubicBezTo>
                    <a:cubicBezTo>
                      <a:pt x="71385" y="376956"/>
                      <a:pt x="70625" y="375439"/>
                      <a:pt x="70625" y="373923"/>
                    </a:cubicBezTo>
                    <a:close/>
                    <a:moveTo>
                      <a:pt x="499728" y="361797"/>
                    </a:moveTo>
                    <a:cubicBezTo>
                      <a:pt x="505037" y="363315"/>
                      <a:pt x="508071" y="369384"/>
                      <a:pt x="506554" y="374694"/>
                    </a:cubicBezTo>
                    <a:cubicBezTo>
                      <a:pt x="504279" y="381522"/>
                      <a:pt x="501245" y="387591"/>
                      <a:pt x="498970" y="394418"/>
                    </a:cubicBezTo>
                    <a:cubicBezTo>
                      <a:pt x="497453" y="398211"/>
                      <a:pt x="493661" y="400487"/>
                      <a:pt x="489868" y="400487"/>
                    </a:cubicBezTo>
                    <a:cubicBezTo>
                      <a:pt x="488352" y="400487"/>
                      <a:pt x="486835" y="399729"/>
                      <a:pt x="485318" y="399729"/>
                    </a:cubicBezTo>
                    <a:cubicBezTo>
                      <a:pt x="480767" y="397453"/>
                      <a:pt x="477733" y="391384"/>
                      <a:pt x="480009" y="386073"/>
                    </a:cubicBezTo>
                    <a:cubicBezTo>
                      <a:pt x="483042" y="380004"/>
                      <a:pt x="485318" y="373935"/>
                      <a:pt x="486835" y="367866"/>
                    </a:cubicBezTo>
                    <a:cubicBezTo>
                      <a:pt x="489110" y="362556"/>
                      <a:pt x="494419" y="360280"/>
                      <a:pt x="499728" y="361797"/>
                    </a:cubicBezTo>
                    <a:close/>
                    <a:moveTo>
                      <a:pt x="132907" y="343643"/>
                    </a:moveTo>
                    <a:cubicBezTo>
                      <a:pt x="138227" y="342126"/>
                      <a:pt x="143546" y="345161"/>
                      <a:pt x="145066" y="350471"/>
                    </a:cubicBezTo>
                    <a:cubicBezTo>
                      <a:pt x="146586" y="356540"/>
                      <a:pt x="148865" y="363368"/>
                      <a:pt x="150385" y="368678"/>
                    </a:cubicBezTo>
                    <a:cubicBezTo>
                      <a:pt x="152665" y="373988"/>
                      <a:pt x="149625" y="380057"/>
                      <a:pt x="144306" y="381575"/>
                    </a:cubicBezTo>
                    <a:cubicBezTo>
                      <a:pt x="142786" y="382333"/>
                      <a:pt x="142026" y="382333"/>
                      <a:pt x="141266" y="382333"/>
                    </a:cubicBezTo>
                    <a:cubicBezTo>
                      <a:pt x="136707" y="382333"/>
                      <a:pt x="132907" y="380057"/>
                      <a:pt x="131388" y="375506"/>
                    </a:cubicBezTo>
                    <a:cubicBezTo>
                      <a:pt x="129108" y="368678"/>
                      <a:pt x="126828" y="362609"/>
                      <a:pt x="125309" y="355781"/>
                    </a:cubicBezTo>
                    <a:cubicBezTo>
                      <a:pt x="123789" y="350471"/>
                      <a:pt x="127588" y="344402"/>
                      <a:pt x="132907" y="343643"/>
                    </a:cubicBezTo>
                    <a:close/>
                    <a:moveTo>
                      <a:pt x="21263" y="323864"/>
                    </a:moveTo>
                    <a:cubicBezTo>
                      <a:pt x="22782" y="333724"/>
                      <a:pt x="24301" y="344342"/>
                      <a:pt x="25820" y="354203"/>
                    </a:cubicBezTo>
                    <a:lnTo>
                      <a:pt x="66069" y="354203"/>
                    </a:lnTo>
                    <a:cubicBezTo>
                      <a:pt x="65309" y="348135"/>
                      <a:pt x="63790" y="342826"/>
                      <a:pt x="63031" y="337516"/>
                    </a:cubicBezTo>
                    <a:cubicBezTo>
                      <a:pt x="63031" y="336758"/>
                      <a:pt x="63031" y="336758"/>
                      <a:pt x="63031" y="335999"/>
                    </a:cubicBezTo>
                    <a:cubicBezTo>
                      <a:pt x="63031" y="332207"/>
                      <a:pt x="62272" y="327656"/>
                      <a:pt x="61512" y="323864"/>
                    </a:cubicBezTo>
                    <a:close/>
                    <a:moveTo>
                      <a:pt x="509625" y="282911"/>
                    </a:moveTo>
                    <a:cubicBezTo>
                      <a:pt x="514955" y="282911"/>
                      <a:pt x="519524" y="286704"/>
                      <a:pt x="519524" y="292773"/>
                    </a:cubicBezTo>
                    <a:lnTo>
                      <a:pt x="519524" y="293532"/>
                    </a:lnTo>
                    <a:cubicBezTo>
                      <a:pt x="519524" y="300360"/>
                      <a:pt x="519524" y="307187"/>
                      <a:pt x="518763" y="313256"/>
                    </a:cubicBezTo>
                    <a:cubicBezTo>
                      <a:pt x="518763" y="318567"/>
                      <a:pt x="514194" y="323118"/>
                      <a:pt x="508863" y="323118"/>
                    </a:cubicBezTo>
                    <a:cubicBezTo>
                      <a:pt x="508102" y="323118"/>
                      <a:pt x="508102" y="323118"/>
                      <a:pt x="508102" y="322360"/>
                    </a:cubicBezTo>
                    <a:cubicBezTo>
                      <a:pt x="502010" y="322360"/>
                      <a:pt x="498202" y="317808"/>
                      <a:pt x="498964" y="311739"/>
                    </a:cubicBezTo>
                    <a:cubicBezTo>
                      <a:pt x="498964" y="305670"/>
                      <a:pt x="498964" y="299601"/>
                      <a:pt x="498964" y="293532"/>
                    </a:cubicBezTo>
                    <a:cubicBezTo>
                      <a:pt x="498964" y="287463"/>
                      <a:pt x="503533" y="282911"/>
                      <a:pt x="509625" y="282911"/>
                    </a:cubicBezTo>
                    <a:close/>
                    <a:moveTo>
                      <a:pt x="20504" y="273047"/>
                    </a:moveTo>
                    <a:cubicBezTo>
                      <a:pt x="20504" y="279873"/>
                      <a:pt x="19744" y="286699"/>
                      <a:pt x="19744" y="293525"/>
                    </a:cubicBezTo>
                    <a:cubicBezTo>
                      <a:pt x="19744" y="296559"/>
                      <a:pt x="20504" y="300352"/>
                      <a:pt x="20504" y="303385"/>
                    </a:cubicBezTo>
                    <a:lnTo>
                      <a:pt x="60753" y="303385"/>
                    </a:lnTo>
                    <a:cubicBezTo>
                      <a:pt x="60753" y="300352"/>
                      <a:pt x="60753" y="296559"/>
                      <a:pt x="60753" y="293525"/>
                    </a:cubicBezTo>
                    <a:cubicBezTo>
                      <a:pt x="60753" y="286699"/>
                      <a:pt x="60753" y="279873"/>
                      <a:pt x="61512" y="273805"/>
                    </a:cubicBezTo>
                    <a:cubicBezTo>
                      <a:pt x="61512" y="273047"/>
                      <a:pt x="61512" y="273047"/>
                      <a:pt x="61512" y="273047"/>
                    </a:cubicBezTo>
                    <a:close/>
                    <a:moveTo>
                      <a:pt x="129811" y="263173"/>
                    </a:moveTo>
                    <a:cubicBezTo>
                      <a:pt x="135111" y="263932"/>
                      <a:pt x="138897" y="268484"/>
                      <a:pt x="138897" y="274553"/>
                    </a:cubicBezTo>
                    <a:cubicBezTo>
                      <a:pt x="138140" y="280622"/>
                      <a:pt x="138140" y="286691"/>
                      <a:pt x="138140" y="292760"/>
                    </a:cubicBezTo>
                    <a:lnTo>
                      <a:pt x="138140" y="293518"/>
                    </a:lnTo>
                    <a:cubicBezTo>
                      <a:pt x="138140" y="298829"/>
                      <a:pt x="133597" y="303380"/>
                      <a:pt x="128297" y="303380"/>
                    </a:cubicBezTo>
                    <a:cubicBezTo>
                      <a:pt x="122997" y="303380"/>
                      <a:pt x="118454" y="299587"/>
                      <a:pt x="117697" y="294277"/>
                    </a:cubicBezTo>
                    <a:lnTo>
                      <a:pt x="117697" y="293518"/>
                    </a:lnTo>
                    <a:cubicBezTo>
                      <a:pt x="117697" y="286691"/>
                      <a:pt x="118454" y="279863"/>
                      <a:pt x="118454" y="273035"/>
                    </a:cubicBezTo>
                    <a:cubicBezTo>
                      <a:pt x="119211" y="266966"/>
                      <a:pt x="123754" y="263173"/>
                      <a:pt x="129811" y="263173"/>
                    </a:cubicBezTo>
                    <a:close/>
                    <a:moveTo>
                      <a:pt x="28098" y="222230"/>
                    </a:moveTo>
                    <a:cubicBezTo>
                      <a:pt x="25820" y="232090"/>
                      <a:pt x="24301" y="242708"/>
                      <a:pt x="22782" y="252568"/>
                    </a:cubicBezTo>
                    <a:lnTo>
                      <a:pt x="63031" y="252568"/>
                    </a:lnTo>
                    <a:cubicBezTo>
                      <a:pt x="63031" y="251810"/>
                      <a:pt x="63031" y="251052"/>
                      <a:pt x="63031" y="250293"/>
                    </a:cubicBezTo>
                    <a:cubicBezTo>
                      <a:pt x="63031" y="250293"/>
                      <a:pt x="63031" y="249535"/>
                      <a:pt x="63031" y="249535"/>
                    </a:cubicBezTo>
                    <a:cubicBezTo>
                      <a:pt x="64550" y="242708"/>
                      <a:pt x="65309" y="236641"/>
                      <a:pt x="66828" y="229815"/>
                    </a:cubicBezTo>
                    <a:cubicBezTo>
                      <a:pt x="66828" y="229056"/>
                      <a:pt x="66828" y="227539"/>
                      <a:pt x="67588" y="226022"/>
                    </a:cubicBezTo>
                    <a:cubicBezTo>
                      <a:pt x="67588" y="225264"/>
                      <a:pt x="67588" y="223747"/>
                      <a:pt x="68347" y="222230"/>
                    </a:cubicBezTo>
                    <a:close/>
                    <a:moveTo>
                      <a:pt x="492894" y="204013"/>
                    </a:moveTo>
                    <a:cubicBezTo>
                      <a:pt x="498219" y="202497"/>
                      <a:pt x="504304" y="205530"/>
                      <a:pt x="505825" y="210836"/>
                    </a:cubicBezTo>
                    <a:cubicBezTo>
                      <a:pt x="508108" y="216901"/>
                      <a:pt x="510390" y="223724"/>
                      <a:pt x="511911" y="230547"/>
                    </a:cubicBezTo>
                    <a:cubicBezTo>
                      <a:pt x="513432" y="235854"/>
                      <a:pt x="509629" y="241161"/>
                      <a:pt x="504304" y="242677"/>
                    </a:cubicBezTo>
                    <a:cubicBezTo>
                      <a:pt x="503543" y="243435"/>
                      <a:pt x="502783" y="243435"/>
                      <a:pt x="502022" y="243435"/>
                    </a:cubicBezTo>
                    <a:cubicBezTo>
                      <a:pt x="497458" y="243435"/>
                      <a:pt x="493655" y="240403"/>
                      <a:pt x="492133" y="235854"/>
                    </a:cubicBezTo>
                    <a:cubicBezTo>
                      <a:pt x="490612" y="229031"/>
                      <a:pt x="489091" y="222966"/>
                      <a:pt x="486809" y="216901"/>
                    </a:cubicBezTo>
                    <a:cubicBezTo>
                      <a:pt x="485287" y="211595"/>
                      <a:pt x="487569" y="206288"/>
                      <a:pt x="492894" y="204013"/>
                    </a:cubicBezTo>
                    <a:close/>
                    <a:moveTo>
                      <a:pt x="151873" y="186619"/>
                    </a:moveTo>
                    <a:cubicBezTo>
                      <a:pt x="157203" y="188895"/>
                      <a:pt x="159488" y="194964"/>
                      <a:pt x="157203" y="200274"/>
                    </a:cubicBezTo>
                    <a:cubicBezTo>
                      <a:pt x="154919" y="205585"/>
                      <a:pt x="152634" y="211654"/>
                      <a:pt x="150350" y="217723"/>
                    </a:cubicBezTo>
                    <a:cubicBezTo>
                      <a:pt x="148827" y="222274"/>
                      <a:pt x="145019" y="224550"/>
                      <a:pt x="140450" y="224550"/>
                    </a:cubicBezTo>
                    <a:cubicBezTo>
                      <a:pt x="139689" y="224550"/>
                      <a:pt x="138927" y="224550"/>
                      <a:pt x="137404" y="224550"/>
                    </a:cubicBezTo>
                    <a:cubicBezTo>
                      <a:pt x="132074" y="222274"/>
                      <a:pt x="129028" y="216964"/>
                      <a:pt x="131312" y="211654"/>
                    </a:cubicBezTo>
                    <a:cubicBezTo>
                      <a:pt x="133597" y="204826"/>
                      <a:pt x="135881" y="197998"/>
                      <a:pt x="138927" y="191929"/>
                    </a:cubicBezTo>
                    <a:cubicBezTo>
                      <a:pt x="141212" y="186619"/>
                      <a:pt x="147304" y="184343"/>
                      <a:pt x="151873" y="186619"/>
                    </a:cubicBezTo>
                    <a:close/>
                    <a:moveTo>
                      <a:pt x="218736" y="186536"/>
                    </a:moveTo>
                    <a:lnTo>
                      <a:pt x="281780" y="186536"/>
                    </a:lnTo>
                    <a:cubicBezTo>
                      <a:pt x="288616" y="186536"/>
                      <a:pt x="292414" y="190330"/>
                      <a:pt x="292414" y="196401"/>
                    </a:cubicBezTo>
                    <a:cubicBezTo>
                      <a:pt x="292414" y="202471"/>
                      <a:pt x="288616" y="207024"/>
                      <a:pt x="281780" y="207024"/>
                    </a:cubicBezTo>
                    <a:lnTo>
                      <a:pt x="264310" y="207024"/>
                    </a:lnTo>
                    <a:lnTo>
                      <a:pt x="322037" y="294288"/>
                    </a:lnTo>
                    <a:lnTo>
                      <a:pt x="379004" y="207024"/>
                    </a:lnTo>
                    <a:lnTo>
                      <a:pt x="361534" y="207024"/>
                    </a:lnTo>
                    <a:cubicBezTo>
                      <a:pt x="355457" y="207024"/>
                      <a:pt x="351659" y="202471"/>
                      <a:pt x="351659" y="196401"/>
                    </a:cubicBezTo>
                    <a:cubicBezTo>
                      <a:pt x="351659" y="190330"/>
                      <a:pt x="355457" y="186536"/>
                      <a:pt x="361534" y="186536"/>
                    </a:cubicBezTo>
                    <a:lnTo>
                      <a:pt x="425337" y="186536"/>
                    </a:lnTo>
                    <a:cubicBezTo>
                      <a:pt x="431413" y="186536"/>
                      <a:pt x="435211" y="190330"/>
                      <a:pt x="435211" y="196401"/>
                    </a:cubicBezTo>
                    <a:cubicBezTo>
                      <a:pt x="435211" y="202471"/>
                      <a:pt x="431413" y="207024"/>
                      <a:pt x="425337" y="207024"/>
                    </a:cubicBezTo>
                    <a:lnTo>
                      <a:pt x="405588" y="207024"/>
                    </a:lnTo>
                    <a:cubicBezTo>
                      <a:pt x="404069" y="207024"/>
                      <a:pt x="402550" y="207024"/>
                      <a:pt x="401031" y="209301"/>
                    </a:cubicBezTo>
                    <a:lnTo>
                      <a:pt x="337987" y="307947"/>
                    </a:lnTo>
                    <a:lnTo>
                      <a:pt x="373687" y="307947"/>
                    </a:lnTo>
                    <a:cubicBezTo>
                      <a:pt x="380523" y="307947"/>
                      <a:pt x="384321" y="311741"/>
                      <a:pt x="384321" y="317812"/>
                    </a:cubicBezTo>
                    <a:cubicBezTo>
                      <a:pt x="384321" y="324641"/>
                      <a:pt x="380523" y="328435"/>
                      <a:pt x="373687" y="328435"/>
                    </a:cubicBezTo>
                    <a:lnTo>
                      <a:pt x="331911" y="328435"/>
                    </a:lnTo>
                    <a:lnTo>
                      <a:pt x="331911" y="338300"/>
                    </a:lnTo>
                    <a:lnTo>
                      <a:pt x="373687" y="338300"/>
                    </a:lnTo>
                    <a:cubicBezTo>
                      <a:pt x="380523" y="338300"/>
                      <a:pt x="384321" y="342094"/>
                      <a:pt x="384321" y="348164"/>
                    </a:cubicBezTo>
                    <a:cubicBezTo>
                      <a:pt x="384321" y="354994"/>
                      <a:pt x="380523" y="358788"/>
                      <a:pt x="373687" y="358788"/>
                    </a:cubicBezTo>
                    <a:lnTo>
                      <a:pt x="331911" y="358788"/>
                    </a:lnTo>
                    <a:lnTo>
                      <a:pt x="331911" y="399005"/>
                    </a:lnTo>
                    <a:lnTo>
                      <a:pt x="355457" y="399005"/>
                    </a:lnTo>
                    <a:cubicBezTo>
                      <a:pt x="361534" y="399005"/>
                      <a:pt x="365332" y="402799"/>
                      <a:pt x="365332" y="408870"/>
                    </a:cubicBezTo>
                    <a:cubicBezTo>
                      <a:pt x="365332" y="415699"/>
                      <a:pt x="361534" y="419493"/>
                      <a:pt x="355457" y="419493"/>
                    </a:cubicBezTo>
                    <a:lnTo>
                      <a:pt x="288616" y="419493"/>
                    </a:lnTo>
                    <a:cubicBezTo>
                      <a:pt x="282539" y="419493"/>
                      <a:pt x="278742" y="415699"/>
                      <a:pt x="278742" y="408870"/>
                    </a:cubicBezTo>
                    <a:cubicBezTo>
                      <a:pt x="278742" y="402799"/>
                      <a:pt x="282539" y="399005"/>
                      <a:pt x="288616" y="399005"/>
                    </a:cubicBezTo>
                    <a:lnTo>
                      <a:pt x="312162" y="399005"/>
                    </a:lnTo>
                    <a:lnTo>
                      <a:pt x="312162" y="358788"/>
                    </a:lnTo>
                    <a:lnTo>
                      <a:pt x="270386" y="358788"/>
                    </a:lnTo>
                    <a:cubicBezTo>
                      <a:pt x="264310" y="358788"/>
                      <a:pt x="259752" y="354994"/>
                      <a:pt x="259752" y="348164"/>
                    </a:cubicBezTo>
                    <a:cubicBezTo>
                      <a:pt x="259752" y="342094"/>
                      <a:pt x="264310" y="338300"/>
                      <a:pt x="270386" y="338300"/>
                    </a:cubicBezTo>
                    <a:lnTo>
                      <a:pt x="312162" y="338300"/>
                    </a:lnTo>
                    <a:lnTo>
                      <a:pt x="312162" y="328435"/>
                    </a:lnTo>
                    <a:lnTo>
                      <a:pt x="270386" y="328435"/>
                    </a:lnTo>
                    <a:cubicBezTo>
                      <a:pt x="264310" y="328435"/>
                      <a:pt x="259752" y="324641"/>
                      <a:pt x="259752" y="317812"/>
                    </a:cubicBezTo>
                    <a:cubicBezTo>
                      <a:pt x="259752" y="311741"/>
                      <a:pt x="264310" y="307947"/>
                      <a:pt x="270386" y="307947"/>
                    </a:cubicBezTo>
                    <a:lnTo>
                      <a:pt x="305326" y="307947"/>
                    </a:lnTo>
                    <a:lnTo>
                      <a:pt x="242283" y="209301"/>
                    </a:lnTo>
                    <a:cubicBezTo>
                      <a:pt x="241523" y="207024"/>
                      <a:pt x="240004" y="207024"/>
                      <a:pt x="238485" y="207024"/>
                    </a:cubicBezTo>
                    <a:lnTo>
                      <a:pt x="218736" y="207024"/>
                    </a:lnTo>
                    <a:cubicBezTo>
                      <a:pt x="211900" y="207024"/>
                      <a:pt x="208102" y="202471"/>
                      <a:pt x="208102" y="196401"/>
                    </a:cubicBezTo>
                    <a:cubicBezTo>
                      <a:pt x="208102" y="190330"/>
                      <a:pt x="211900" y="186536"/>
                      <a:pt x="218736" y="186536"/>
                    </a:cubicBezTo>
                    <a:close/>
                    <a:moveTo>
                      <a:pt x="44805" y="172171"/>
                    </a:moveTo>
                    <a:cubicBezTo>
                      <a:pt x="41008" y="182031"/>
                      <a:pt x="37211" y="191891"/>
                      <a:pt x="33414" y="202510"/>
                    </a:cubicBezTo>
                    <a:lnTo>
                      <a:pt x="73663" y="202510"/>
                    </a:lnTo>
                    <a:cubicBezTo>
                      <a:pt x="74422" y="197959"/>
                      <a:pt x="75941" y="193408"/>
                      <a:pt x="77460" y="188858"/>
                    </a:cubicBezTo>
                    <a:cubicBezTo>
                      <a:pt x="77460" y="188099"/>
                      <a:pt x="78219" y="186582"/>
                      <a:pt x="78979" y="185065"/>
                    </a:cubicBezTo>
                    <a:cubicBezTo>
                      <a:pt x="80498" y="180514"/>
                      <a:pt x="82016" y="175963"/>
                      <a:pt x="83535" y="172171"/>
                    </a:cubicBezTo>
                    <a:close/>
                    <a:moveTo>
                      <a:pt x="451103" y="136487"/>
                    </a:moveTo>
                    <a:cubicBezTo>
                      <a:pt x="455664" y="132683"/>
                      <a:pt x="461746" y="133444"/>
                      <a:pt x="465547" y="138009"/>
                    </a:cubicBezTo>
                    <a:cubicBezTo>
                      <a:pt x="470108" y="143335"/>
                      <a:pt x="473909" y="148661"/>
                      <a:pt x="477709" y="154748"/>
                    </a:cubicBezTo>
                    <a:cubicBezTo>
                      <a:pt x="481510" y="159313"/>
                      <a:pt x="479990" y="165400"/>
                      <a:pt x="475429" y="168444"/>
                    </a:cubicBezTo>
                    <a:cubicBezTo>
                      <a:pt x="473909" y="169966"/>
                      <a:pt x="471628" y="169966"/>
                      <a:pt x="469347" y="169966"/>
                    </a:cubicBezTo>
                    <a:cubicBezTo>
                      <a:pt x="466307" y="169966"/>
                      <a:pt x="463266" y="168444"/>
                      <a:pt x="460986" y="166161"/>
                    </a:cubicBezTo>
                    <a:cubicBezTo>
                      <a:pt x="457945" y="160835"/>
                      <a:pt x="454144" y="155509"/>
                      <a:pt x="449583" y="150183"/>
                    </a:cubicBezTo>
                    <a:cubicBezTo>
                      <a:pt x="446542" y="146379"/>
                      <a:pt x="446542" y="139531"/>
                      <a:pt x="451103" y="136487"/>
                    </a:cubicBezTo>
                    <a:close/>
                    <a:moveTo>
                      <a:pt x="185242" y="122835"/>
                    </a:moveTo>
                    <a:cubicBezTo>
                      <a:pt x="189040" y="119037"/>
                      <a:pt x="195876" y="119037"/>
                      <a:pt x="199674" y="122835"/>
                    </a:cubicBezTo>
                    <a:cubicBezTo>
                      <a:pt x="203472" y="126632"/>
                      <a:pt x="203472" y="132709"/>
                      <a:pt x="199674" y="137266"/>
                    </a:cubicBezTo>
                    <a:cubicBezTo>
                      <a:pt x="195117" y="141823"/>
                      <a:pt x="191319" y="146381"/>
                      <a:pt x="186762" y="150938"/>
                    </a:cubicBezTo>
                    <a:cubicBezTo>
                      <a:pt x="185242" y="153976"/>
                      <a:pt x="182204" y="154736"/>
                      <a:pt x="179166" y="154736"/>
                    </a:cubicBezTo>
                    <a:cubicBezTo>
                      <a:pt x="176887" y="154736"/>
                      <a:pt x="174609" y="153976"/>
                      <a:pt x="173090" y="152457"/>
                    </a:cubicBezTo>
                    <a:cubicBezTo>
                      <a:pt x="168532" y="149419"/>
                      <a:pt x="167773" y="142583"/>
                      <a:pt x="171571" y="138026"/>
                    </a:cubicBezTo>
                    <a:cubicBezTo>
                      <a:pt x="176128" y="132709"/>
                      <a:pt x="180685" y="127392"/>
                      <a:pt x="185242" y="122835"/>
                    </a:cubicBezTo>
                    <a:close/>
                    <a:moveTo>
                      <a:pt x="81257" y="111494"/>
                    </a:moveTo>
                    <a:cubicBezTo>
                      <a:pt x="71385" y="123629"/>
                      <a:pt x="62272" y="137282"/>
                      <a:pt x="54677" y="151692"/>
                    </a:cubicBezTo>
                    <a:lnTo>
                      <a:pt x="92648" y="151692"/>
                    </a:lnTo>
                    <a:lnTo>
                      <a:pt x="92648" y="150934"/>
                    </a:lnTo>
                    <a:cubicBezTo>
                      <a:pt x="93408" y="149417"/>
                      <a:pt x="94167" y="147900"/>
                      <a:pt x="94926" y="146383"/>
                    </a:cubicBezTo>
                    <a:cubicBezTo>
                      <a:pt x="97205" y="142591"/>
                      <a:pt x="99483" y="138799"/>
                      <a:pt x="101761" y="135006"/>
                    </a:cubicBezTo>
                    <a:cubicBezTo>
                      <a:pt x="102521" y="133489"/>
                      <a:pt x="103280" y="131972"/>
                      <a:pt x="104039" y="130455"/>
                    </a:cubicBezTo>
                    <a:cubicBezTo>
                      <a:pt x="107077" y="125905"/>
                      <a:pt x="110115" y="121354"/>
                      <a:pt x="113152" y="116803"/>
                    </a:cubicBezTo>
                    <a:cubicBezTo>
                      <a:pt x="113912" y="114528"/>
                      <a:pt x="115431" y="113011"/>
                      <a:pt x="116190" y="111494"/>
                    </a:cubicBezTo>
                    <a:close/>
                    <a:moveTo>
                      <a:pt x="400213" y="85002"/>
                    </a:moveTo>
                    <a:cubicBezTo>
                      <a:pt x="406282" y="88033"/>
                      <a:pt x="412351" y="91822"/>
                      <a:pt x="418420" y="95611"/>
                    </a:cubicBezTo>
                    <a:cubicBezTo>
                      <a:pt x="422972" y="98642"/>
                      <a:pt x="424489" y="104704"/>
                      <a:pt x="421455" y="109251"/>
                    </a:cubicBezTo>
                    <a:cubicBezTo>
                      <a:pt x="419179" y="112282"/>
                      <a:pt x="416144" y="113798"/>
                      <a:pt x="413110" y="113798"/>
                    </a:cubicBezTo>
                    <a:cubicBezTo>
                      <a:pt x="410834" y="113798"/>
                      <a:pt x="409317" y="113798"/>
                      <a:pt x="407800" y="112282"/>
                    </a:cubicBezTo>
                    <a:cubicBezTo>
                      <a:pt x="402489" y="109251"/>
                      <a:pt x="396420" y="106220"/>
                      <a:pt x="391110" y="103189"/>
                    </a:cubicBezTo>
                    <a:cubicBezTo>
                      <a:pt x="385799" y="100915"/>
                      <a:pt x="384282" y="94853"/>
                      <a:pt x="386558" y="89549"/>
                    </a:cubicBezTo>
                    <a:cubicBezTo>
                      <a:pt x="388834" y="84244"/>
                      <a:pt x="394903" y="82729"/>
                      <a:pt x="400213" y="85002"/>
                    </a:cubicBezTo>
                    <a:close/>
                    <a:moveTo>
                      <a:pt x="255897" y="76571"/>
                    </a:moveTo>
                    <a:cubicBezTo>
                      <a:pt x="261215" y="75053"/>
                      <a:pt x="266534" y="77330"/>
                      <a:pt x="268814" y="82644"/>
                    </a:cubicBezTo>
                    <a:cubicBezTo>
                      <a:pt x="271093" y="87958"/>
                      <a:pt x="268054" y="94032"/>
                      <a:pt x="262735" y="95550"/>
                    </a:cubicBezTo>
                    <a:cubicBezTo>
                      <a:pt x="257416" y="97827"/>
                      <a:pt x="251338" y="100864"/>
                      <a:pt x="245259" y="103141"/>
                    </a:cubicBezTo>
                    <a:cubicBezTo>
                      <a:pt x="243739" y="103901"/>
                      <a:pt x="242219" y="104660"/>
                      <a:pt x="240700" y="104660"/>
                    </a:cubicBezTo>
                    <a:cubicBezTo>
                      <a:pt x="237660" y="104660"/>
                      <a:pt x="233861" y="102382"/>
                      <a:pt x="231582" y="99346"/>
                    </a:cubicBezTo>
                    <a:cubicBezTo>
                      <a:pt x="229302" y="94032"/>
                      <a:pt x="231582" y="87958"/>
                      <a:pt x="236141" y="85681"/>
                    </a:cubicBezTo>
                    <a:cubicBezTo>
                      <a:pt x="242979" y="81885"/>
                      <a:pt x="249058" y="79608"/>
                      <a:pt x="255897" y="76571"/>
                    </a:cubicBezTo>
                    <a:close/>
                    <a:moveTo>
                      <a:pt x="318232" y="65184"/>
                    </a:moveTo>
                    <a:lnTo>
                      <a:pt x="318990" y="65184"/>
                    </a:lnTo>
                    <a:cubicBezTo>
                      <a:pt x="325813" y="65184"/>
                      <a:pt x="332636" y="65944"/>
                      <a:pt x="339459" y="66705"/>
                    </a:cubicBezTo>
                    <a:cubicBezTo>
                      <a:pt x="344766" y="67465"/>
                      <a:pt x="349314" y="72028"/>
                      <a:pt x="348556" y="78111"/>
                    </a:cubicBezTo>
                    <a:cubicBezTo>
                      <a:pt x="347798" y="83435"/>
                      <a:pt x="343249" y="87237"/>
                      <a:pt x="337943" y="87237"/>
                    </a:cubicBezTo>
                    <a:cubicBezTo>
                      <a:pt x="337943" y="87237"/>
                      <a:pt x="337184" y="86476"/>
                      <a:pt x="337184" y="86476"/>
                    </a:cubicBezTo>
                    <a:cubicBezTo>
                      <a:pt x="331120" y="85716"/>
                      <a:pt x="325055" y="85716"/>
                      <a:pt x="318990" y="85716"/>
                    </a:cubicBezTo>
                    <a:cubicBezTo>
                      <a:pt x="312925" y="85716"/>
                      <a:pt x="308376" y="81153"/>
                      <a:pt x="308376" y="75830"/>
                    </a:cubicBezTo>
                    <a:cubicBezTo>
                      <a:pt x="308376" y="69746"/>
                      <a:pt x="312925" y="65184"/>
                      <a:pt x="318232" y="65184"/>
                    </a:cubicBezTo>
                    <a:close/>
                    <a:moveTo>
                      <a:pt x="133656" y="60677"/>
                    </a:moveTo>
                    <a:cubicBezTo>
                      <a:pt x="121506" y="69778"/>
                      <a:pt x="109355" y="79638"/>
                      <a:pt x="98723" y="91015"/>
                    </a:cubicBezTo>
                    <a:lnTo>
                      <a:pt x="132138" y="91015"/>
                    </a:lnTo>
                    <a:cubicBezTo>
                      <a:pt x="133656" y="89498"/>
                      <a:pt x="135175" y="87223"/>
                      <a:pt x="136694" y="85706"/>
                    </a:cubicBezTo>
                    <a:cubicBezTo>
                      <a:pt x="138213" y="83431"/>
                      <a:pt x="140491" y="81155"/>
                      <a:pt x="142010" y="79638"/>
                    </a:cubicBezTo>
                    <a:cubicBezTo>
                      <a:pt x="144288" y="77363"/>
                      <a:pt x="146566" y="75088"/>
                      <a:pt x="148085" y="73571"/>
                    </a:cubicBezTo>
                    <a:cubicBezTo>
                      <a:pt x="150364" y="71295"/>
                      <a:pt x="151882" y="69020"/>
                      <a:pt x="154161" y="67503"/>
                    </a:cubicBezTo>
                    <a:cubicBezTo>
                      <a:pt x="156439" y="65228"/>
                      <a:pt x="159477" y="62952"/>
                      <a:pt x="161755" y="60677"/>
                    </a:cubicBezTo>
                    <a:close/>
                    <a:moveTo>
                      <a:pt x="214914" y="25029"/>
                    </a:moveTo>
                    <a:cubicBezTo>
                      <a:pt x="198966" y="28063"/>
                      <a:pt x="183018" y="33372"/>
                      <a:pt x="168589" y="40198"/>
                    </a:cubicBezTo>
                    <a:lnTo>
                      <a:pt x="188334" y="40198"/>
                    </a:lnTo>
                    <a:cubicBezTo>
                      <a:pt x="190612" y="38681"/>
                      <a:pt x="193650" y="37164"/>
                      <a:pt x="196688" y="34889"/>
                    </a:cubicBezTo>
                    <a:cubicBezTo>
                      <a:pt x="198207" y="34131"/>
                      <a:pt x="199725" y="32614"/>
                      <a:pt x="202004" y="31855"/>
                    </a:cubicBezTo>
                    <a:cubicBezTo>
                      <a:pt x="205041" y="30338"/>
                      <a:pt x="208079" y="28063"/>
                      <a:pt x="211877" y="26546"/>
                    </a:cubicBezTo>
                    <a:cubicBezTo>
                      <a:pt x="212636" y="25787"/>
                      <a:pt x="214155" y="25029"/>
                      <a:pt x="214914" y="25029"/>
                    </a:cubicBezTo>
                    <a:close/>
                    <a:moveTo>
                      <a:pt x="318954" y="20478"/>
                    </a:moveTo>
                    <a:cubicBezTo>
                      <a:pt x="310600" y="20478"/>
                      <a:pt x="303006" y="20478"/>
                      <a:pt x="294653" y="21237"/>
                    </a:cubicBezTo>
                    <a:lnTo>
                      <a:pt x="290855" y="21995"/>
                    </a:lnTo>
                    <a:cubicBezTo>
                      <a:pt x="290096" y="21995"/>
                      <a:pt x="290096" y="21995"/>
                      <a:pt x="289337" y="22754"/>
                    </a:cubicBezTo>
                    <a:cubicBezTo>
                      <a:pt x="285540" y="22754"/>
                      <a:pt x="282502" y="23512"/>
                      <a:pt x="278705" y="24271"/>
                    </a:cubicBezTo>
                    <a:cubicBezTo>
                      <a:pt x="278705" y="24271"/>
                      <a:pt x="278705" y="24271"/>
                      <a:pt x="277945" y="24271"/>
                    </a:cubicBezTo>
                    <a:cubicBezTo>
                      <a:pt x="274908" y="25029"/>
                      <a:pt x="271111" y="25787"/>
                      <a:pt x="268073" y="26546"/>
                    </a:cubicBezTo>
                    <a:cubicBezTo>
                      <a:pt x="267314" y="26546"/>
                      <a:pt x="267314" y="26546"/>
                      <a:pt x="266554" y="26546"/>
                    </a:cubicBezTo>
                    <a:cubicBezTo>
                      <a:pt x="263517" y="27304"/>
                      <a:pt x="260479" y="28821"/>
                      <a:pt x="257441" y="29580"/>
                    </a:cubicBezTo>
                    <a:cubicBezTo>
                      <a:pt x="256682" y="29580"/>
                      <a:pt x="255922" y="30338"/>
                      <a:pt x="254404" y="30338"/>
                    </a:cubicBezTo>
                    <a:cubicBezTo>
                      <a:pt x="252125" y="31097"/>
                      <a:pt x="249847" y="31855"/>
                      <a:pt x="246810" y="32614"/>
                    </a:cubicBezTo>
                    <a:cubicBezTo>
                      <a:pt x="245291" y="33372"/>
                      <a:pt x="243012" y="34131"/>
                      <a:pt x="240734" y="35648"/>
                    </a:cubicBezTo>
                    <a:cubicBezTo>
                      <a:pt x="239215" y="35648"/>
                      <a:pt x="238456" y="36406"/>
                      <a:pt x="236937" y="37164"/>
                    </a:cubicBezTo>
                    <a:cubicBezTo>
                      <a:pt x="182259" y="59918"/>
                      <a:pt x="136694" y="105426"/>
                      <a:pt x="109355" y="163069"/>
                    </a:cubicBezTo>
                    <a:cubicBezTo>
                      <a:pt x="109355" y="163828"/>
                      <a:pt x="109355" y="163828"/>
                      <a:pt x="109355" y="164586"/>
                    </a:cubicBezTo>
                    <a:cubicBezTo>
                      <a:pt x="107836" y="167620"/>
                      <a:pt x="106318" y="170654"/>
                      <a:pt x="104799" y="174446"/>
                    </a:cubicBezTo>
                    <a:cubicBezTo>
                      <a:pt x="104039" y="175205"/>
                      <a:pt x="103280" y="176722"/>
                      <a:pt x="103280" y="178239"/>
                    </a:cubicBezTo>
                    <a:cubicBezTo>
                      <a:pt x="101761" y="180514"/>
                      <a:pt x="101002" y="182789"/>
                      <a:pt x="100242" y="185823"/>
                    </a:cubicBezTo>
                    <a:cubicBezTo>
                      <a:pt x="99483" y="187341"/>
                      <a:pt x="98723" y="188858"/>
                      <a:pt x="97964" y="190374"/>
                    </a:cubicBezTo>
                    <a:cubicBezTo>
                      <a:pt x="97205" y="192650"/>
                      <a:pt x="96445" y="194925"/>
                      <a:pt x="95686" y="197201"/>
                    </a:cubicBezTo>
                    <a:cubicBezTo>
                      <a:pt x="95686" y="199476"/>
                      <a:pt x="94926" y="200993"/>
                      <a:pt x="94167" y="203268"/>
                    </a:cubicBezTo>
                    <a:cubicBezTo>
                      <a:pt x="93408" y="204785"/>
                      <a:pt x="92648" y="207061"/>
                      <a:pt x="92648" y="209336"/>
                    </a:cubicBezTo>
                    <a:cubicBezTo>
                      <a:pt x="91889" y="211611"/>
                      <a:pt x="91129" y="213128"/>
                      <a:pt x="90370" y="215404"/>
                    </a:cubicBezTo>
                    <a:cubicBezTo>
                      <a:pt x="90370" y="217679"/>
                      <a:pt x="89611" y="219955"/>
                      <a:pt x="88851" y="221471"/>
                    </a:cubicBezTo>
                    <a:cubicBezTo>
                      <a:pt x="88851" y="223747"/>
                      <a:pt x="88092" y="226022"/>
                      <a:pt x="87332" y="227539"/>
                    </a:cubicBezTo>
                    <a:cubicBezTo>
                      <a:pt x="87332" y="229815"/>
                      <a:pt x="86573" y="232090"/>
                      <a:pt x="86573" y="234365"/>
                    </a:cubicBezTo>
                    <a:cubicBezTo>
                      <a:pt x="85813" y="236641"/>
                      <a:pt x="85813" y="238158"/>
                      <a:pt x="85054" y="240433"/>
                    </a:cubicBezTo>
                    <a:cubicBezTo>
                      <a:pt x="85054" y="242708"/>
                      <a:pt x="84295" y="244984"/>
                      <a:pt x="84295" y="247259"/>
                    </a:cubicBezTo>
                    <a:cubicBezTo>
                      <a:pt x="83535" y="249535"/>
                      <a:pt x="83535" y="251810"/>
                      <a:pt x="83535" y="253327"/>
                    </a:cubicBezTo>
                    <a:cubicBezTo>
                      <a:pt x="82776" y="255602"/>
                      <a:pt x="82776" y="258636"/>
                      <a:pt x="82776" y="260912"/>
                    </a:cubicBezTo>
                    <a:cubicBezTo>
                      <a:pt x="82016" y="262428"/>
                      <a:pt x="82016" y="264704"/>
                      <a:pt x="82016" y="266221"/>
                    </a:cubicBezTo>
                    <a:cubicBezTo>
                      <a:pt x="82016" y="269255"/>
                      <a:pt x="81257" y="272288"/>
                      <a:pt x="81257" y="275322"/>
                    </a:cubicBezTo>
                    <a:cubicBezTo>
                      <a:pt x="81257" y="276839"/>
                      <a:pt x="81257" y="278356"/>
                      <a:pt x="81257" y="279873"/>
                    </a:cubicBezTo>
                    <a:cubicBezTo>
                      <a:pt x="80498" y="284424"/>
                      <a:pt x="80498" y="288975"/>
                      <a:pt x="80498" y="293525"/>
                    </a:cubicBezTo>
                    <a:cubicBezTo>
                      <a:pt x="80498" y="298076"/>
                      <a:pt x="80498" y="302627"/>
                      <a:pt x="81257" y="306419"/>
                    </a:cubicBezTo>
                    <a:cubicBezTo>
                      <a:pt x="81257" y="308695"/>
                      <a:pt x="81257" y="310212"/>
                      <a:pt x="81257" y="311729"/>
                    </a:cubicBezTo>
                    <a:cubicBezTo>
                      <a:pt x="81257" y="314004"/>
                      <a:pt x="81257" y="317038"/>
                      <a:pt x="82016" y="320072"/>
                    </a:cubicBezTo>
                    <a:cubicBezTo>
                      <a:pt x="82016" y="321589"/>
                      <a:pt x="82016" y="323864"/>
                      <a:pt x="82776" y="325381"/>
                    </a:cubicBezTo>
                    <a:cubicBezTo>
                      <a:pt x="82776" y="328415"/>
                      <a:pt x="82776" y="330690"/>
                      <a:pt x="83535" y="332966"/>
                    </a:cubicBezTo>
                    <a:cubicBezTo>
                      <a:pt x="83535" y="335241"/>
                      <a:pt x="83535" y="336758"/>
                      <a:pt x="84295" y="339033"/>
                    </a:cubicBezTo>
                    <a:cubicBezTo>
                      <a:pt x="84295" y="341309"/>
                      <a:pt x="85054" y="343584"/>
                      <a:pt x="85054" y="345859"/>
                    </a:cubicBezTo>
                    <a:cubicBezTo>
                      <a:pt x="85813" y="348135"/>
                      <a:pt x="85813" y="350410"/>
                      <a:pt x="86573" y="351927"/>
                    </a:cubicBezTo>
                    <a:cubicBezTo>
                      <a:pt x="86573" y="354203"/>
                      <a:pt x="87332" y="356478"/>
                      <a:pt x="87332" y="358753"/>
                    </a:cubicBezTo>
                    <a:cubicBezTo>
                      <a:pt x="88092" y="361029"/>
                      <a:pt x="88851" y="362546"/>
                      <a:pt x="88851" y="364821"/>
                    </a:cubicBezTo>
                    <a:cubicBezTo>
                      <a:pt x="89611" y="367096"/>
                      <a:pt x="90370" y="369372"/>
                      <a:pt x="90370" y="370889"/>
                    </a:cubicBezTo>
                    <a:cubicBezTo>
                      <a:pt x="91129" y="373164"/>
                      <a:pt x="91889" y="375439"/>
                      <a:pt x="91889" y="376956"/>
                    </a:cubicBezTo>
                    <a:cubicBezTo>
                      <a:pt x="92648" y="379232"/>
                      <a:pt x="93408" y="381507"/>
                      <a:pt x="94167" y="383783"/>
                    </a:cubicBezTo>
                    <a:cubicBezTo>
                      <a:pt x="94926" y="385300"/>
                      <a:pt x="95686" y="387575"/>
                      <a:pt x="95686" y="389092"/>
                    </a:cubicBezTo>
                    <a:cubicBezTo>
                      <a:pt x="96445" y="391367"/>
                      <a:pt x="97205" y="393643"/>
                      <a:pt x="97964" y="395918"/>
                    </a:cubicBezTo>
                    <a:cubicBezTo>
                      <a:pt x="98723" y="397435"/>
                      <a:pt x="99483" y="398952"/>
                      <a:pt x="100242" y="401227"/>
                    </a:cubicBezTo>
                    <a:cubicBezTo>
                      <a:pt x="101002" y="403503"/>
                      <a:pt x="101761" y="405778"/>
                      <a:pt x="103280" y="408812"/>
                    </a:cubicBezTo>
                    <a:cubicBezTo>
                      <a:pt x="103280" y="409570"/>
                      <a:pt x="104039" y="411087"/>
                      <a:pt x="104799" y="412604"/>
                    </a:cubicBezTo>
                    <a:cubicBezTo>
                      <a:pt x="106318" y="415638"/>
                      <a:pt x="107077" y="418672"/>
                      <a:pt x="108596" y="422464"/>
                    </a:cubicBezTo>
                    <a:cubicBezTo>
                      <a:pt x="109355" y="422464"/>
                      <a:pt x="109355" y="423223"/>
                      <a:pt x="109355" y="423223"/>
                    </a:cubicBezTo>
                    <a:cubicBezTo>
                      <a:pt x="136694" y="481624"/>
                      <a:pt x="182259" y="526374"/>
                      <a:pt x="236937" y="549886"/>
                    </a:cubicBezTo>
                    <a:cubicBezTo>
                      <a:pt x="237697" y="549886"/>
                      <a:pt x="239215" y="550644"/>
                      <a:pt x="240734" y="551403"/>
                    </a:cubicBezTo>
                    <a:cubicBezTo>
                      <a:pt x="243012" y="552161"/>
                      <a:pt x="245291" y="552920"/>
                      <a:pt x="246810" y="553678"/>
                    </a:cubicBezTo>
                    <a:cubicBezTo>
                      <a:pt x="249847" y="554437"/>
                      <a:pt x="252125" y="555195"/>
                      <a:pt x="254404" y="555954"/>
                    </a:cubicBezTo>
                    <a:cubicBezTo>
                      <a:pt x="255922" y="556712"/>
                      <a:pt x="256682" y="556712"/>
                      <a:pt x="257441" y="557471"/>
                    </a:cubicBezTo>
                    <a:cubicBezTo>
                      <a:pt x="260479" y="558229"/>
                      <a:pt x="263517" y="558988"/>
                      <a:pt x="266554" y="559746"/>
                    </a:cubicBezTo>
                    <a:cubicBezTo>
                      <a:pt x="267314" y="559746"/>
                      <a:pt x="267314" y="559746"/>
                      <a:pt x="268073" y="559746"/>
                    </a:cubicBezTo>
                    <a:cubicBezTo>
                      <a:pt x="271111" y="560504"/>
                      <a:pt x="274908" y="561263"/>
                      <a:pt x="277945" y="562021"/>
                    </a:cubicBezTo>
                    <a:cubicBezTo>
                      <a:pt x="278705" y="562021"/>
                      <a:pt x="278705" y="562021"/>
                      <a:pt x="278705" y="562780"/>
                    </a:cubicBezTo>
                    <a:cubicBezTo>
                      <a:pt x="282502" y="562780"/>
                      <a:pt x="285540" y="563538"/>
                      <a:pt x="289337" y="564297"/>
                    </a:cubicBezTo>
                    <a:cubicBezTo>
                      <a:pt x="290096" y="564297"/>
                      <a:pt x="290096" y="564297"/>
                      <a:pt x="290855" y="564297"/>
                    </a:cubicBezTo>
                    <a:lnTo>
                      <a:pt x="294653" y="565055"/>
                    </a:lnTo>
                    <a:cubicBezTo>
                      <a:pt x="303006" y="565814"/>
                      <a:pt x="310600" y="566572"/>
                      <a:pt x="318954" y="566572"/>
                    </a:cubicBezTo>
                    <a:cubicBezTo>
                      <a:pt x="449573" y="566572"/>
                      <a:pt x="556650" y="443701"/>
                      <a:pt x="556650" y="293525"/>
                    </a:cubicBezTo>
                    <a:cubicBezTo>
                      <a:pt x="556650" y="142591"/>
                      <a:pt x="449573" y="20478"/>
                      <a:pt x="318954" y="20478"/>
                    </a:cubicBezTo>
                    <a:close/>
                    <a:moveTo>
                      <a:pt x="258201" y="0"/>
                    </a:moveTo>
                    <a:cubicBezTo>
                      <a:pt x="268073" y="0"/>
                      <a:pt x="277945" y="758"/>
                      <a:pt x="287818" y="2275"/>
                    </a:cubicBezTo>
                    <a:cubicBezTo>
                      <a:pt x="298450" y="758"/>
                      <a:pt x="308322" y="0"/>
                      <a:pt x="318954" y="0"/>
                    </a:cubicBezTo>
                    <a:cubicBezTo>
                      <a:pt x="460964" y="0"/>
                      <a:pt x="577154" y="131214"/>
                      <a:pt x="577154" y="293525"/>
                    </a:cubicBezTo>
                    <a:cubicBezTo>
                      <a:pt x="577154" y="455078"/>
                      <a:pt x="460964" y="586292"/>
                      <a:pt x="318954" y="586292"/>
                    </a:cubicBezTo>
                    <a:cubicBezTo>
                      <a:pt x="308322" y="586292"/>
                      <a:pt x="298450" y="585534"/>
                      <a:pt x="287818" y="584775"/>
                    </a:cubicBezTo>
                    <a:cubicBezTo>
                      <a:pt x="277945" y="585534"/>
                      <a:pt x="268073" y="586292"/>
                      <a:pt x="258201" y="586292"/>
                    </a:cubicBezTo>
                    <a:cubicBezTo>
                      <a:pt x="203522" y="586292"/>
                      <a:pt x="152642" y="567331"/>
                      <a:pt x="110874" y="533958"/>
                    </a:cubicBezTo>
                    <a:cubicBezTo>
                      <a:pt x="110115" y="533200"/>
                      <a:pt x="109355" y="533200"/>
                      <a:pt x="108596" y="532441"/>
                    </a:cubicBezTo>
                    <a:cubicBezTo>
                      <a:pt x="91129" y="518031"/>
                      <a:pt x="75182" y="501344"/>
                      <a:pt x="60753" y="482383"/>
                    </a:cubicBezTo>
                    <a:cubicBezTo>
                      <a:pt x="60753" y="482383"/>
                      <a:pt x="59993" y="481624"/>
                      <a:pt x="59993" y="480866"/>
                    </a:cubicBezTo>
                    <a:cubicBezTo>
                      <a:pt x="46324" y="461904"/>
                      <a:pt x="34173" y="441426"/>
                      <a:pt x="25060" y="419430"/>
                    </a:cubicBezTo>
                    <a:cubicBezTo>
                      <a:pt x="24301" y="418672"/>
                      <a:pt x="24301" y="417913"/>
                      <a:pt x="24301" y="417913"/>
                    </a:cubicBezTo>
                    <a:cubicBezTo>
                      <a:pt x="8353" y="379990"/>
                      <a:pt x="0" y="337516"/>
                      <a:pt x="0" y="293525"/>
                    </a:cubicBezTo>
                    <a:cubicBezTo>
                      <a:pt x="0" y="264704"/>
                      <a:pt x="3037" y="237399"/>
                      <a:pt x="9872" y="211611"/>
                    </a:cubicBezTo>
                    <a:cubicBezTo>
                      <a:pt x="9872" y="210095"/>
                      <a:pt x="10632" y="209336"/>
                      <a:pt x="10632" y="207819"/>
                    </a:cubicBezTo>
                    <a:cubicBezTo>
                      <a:pt x="15188" y="191133"/>
                      <a:pt x="21263" y="174446"/>
                      <a:pt x="28857" y="158519"/>
                    </a:cubicBezTo>
                    <a:cubicBezTo>
                      <a:pt x="28857" y="157760"/>
                      <a:pt x="28857" y="157760"/>
                      <a:pt x="29617" y="157002"/>
                    </a:cubicBezTo>
                    <a:cubicBezTo>
                      <a:pt x="39489" y="134248"/>
                      <a:pt x="52399" y="113769"/>
                      <a:pt x="67588" y="94808"/>
                    </a:cubicBezTo>
                    <a:cubicBezTo>
                      <a:pt x="68347" y="94808"/>
                      <a:pt x="68347" y="94049"/>
                      <a:pt x="69106" y="94049"/>
                    </a:cubicBezTo>
                    <a:cubicBezTo>
                      <a:pt x="85054" y="74329"/>
                      <a:pt x="103280" y="57643"/>
                      <a:pt x="123025" y="43232"/>
                    </a:cubicBezTo>
                    <a:cubicBezTo>
                      <a:pt x="162514" y="15927"/>
                      <a:pt x="208839" y="0"/>
                      <a:pt x="25820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54" name="íšḻîḋê">
              <a:extLst>
                <a:ext uri="{FF2B5EF4-FFF2-40B4-BE49-F238E27FC236}">
                  <a16:creationId xmlns:a16="http://schemas.microsoft.com/office/drawing/2014/main" id="{9342A532-F264-4376-B69C-405953EB1613}"/>
                </a:ext>
              </a:extLst>
            </p:cNvPr>
            <p:cNvGrpSpPr/>
            <p:nvPr/>
          </p:nvGrpSpPr>
          <p:grpSpPr>
            <a:xfrm>
              <a:off x="4236720" y="3879000"/>
              <a:ext cx="475490" cy="475488"/>
              <a:chOff x="5839622" y="2191652"/>
              <a:chExt cx="522378" cy="522378"/>
            </a:xfrm>
          </p:grpSpPr>
          <p:sp>
            <p:nvSpPr>
              <p:cNvPr id="72" name="î$ḷïdê">
                <a:extLst>
                  <a:ext uri="{FF2B5EF4-FFF2-40B4-BE49-F238E27FC236}">
                    <a16:creationId xmlns:a16="http://schemas.microsoft.com/office/drawing/2014/main" id="{98A68BA9-BCA1-4E35-A4F0-B0C1700539F4}"/>
                  </a:ext>
                </a:extLst>
              </p:cNvPr>
              <p:cNvSpPr/>
              <p:nvPr/>
            </p:nvSpPr>
            <p:spPr>
              <a:xfrm>
                <a:off x="5839622" y="2191652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73" name="ïṡ1îḋê">
                <a:extLst>
                  <a:ext uri="{FF2B5EF4-FFF2-40B4-BE49-F238E27FC236}">
                    <a16:creationId xmlns:a16="http://schemas.microsoft.com/office/drawing/2014/main" id="{77A49D1F-9F7F-4F56-93EE-61ADBAFA5814}"/>
                  </a:ext>
                </a:extLst>
              </p:cNvPr>
              <p:cNvSpPr/>
              <p:nvPr/>
            </p:nvSpPr>
            <p:spPr bwMode="auto">
              <a:xfrm>
                <a:off x="5954522" y="2347271"/>
                <a:ext cx="292579" cy="211135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55" name="islíḍé">
              <a:extLst>
                <a:ext uri="{FF2B5EF4-FFF2-40B4-BE49-F238E27FC236}">
                  <a16:creationId xmlns:a16="http://schemas.microsoft.com/office/drawing/2014/main" id="{6BAA968C-4A6C-4A79-A06F-03C72849FA0D}"/>
                </a:ext>
              </a:extLst>
            </p:cNvPr>
            <p:cNvGrpSpPr/>
            <p:nvPr/>
          </p:nvGrpSpPr>
          <p:grpSpPr>
            <a:xfrm>
              <a:off x="7479790" y="4380826"/>
              <a:ext cx="475490" cy="475488"/>
              <a:chOff x="5839622" y="2191652"/>
              <a:chExt cx="522378" cy="522378"/>
            </a:xfrm>
          </p:grpSpPr>
          <p:sp>
            <p:nvSpPr>
              <p:cNvPr id="70" name="ï$ḻîḋé">
                <a:extLst>
                  <a:ext uri="{FF2B5EF4-FFF2-40B4-BE49-F238E27FC236}">
                    <a16:creationId xmlns:a16="http://schemas.microsoft.com/office/drawing/2014/main" id="{CC184CC8-9BAB-4810-AA94-4745741313D8}"/>
                  </a:ext>
                </a:extLst>
              </p:cNvPr>
              <p:cNvSpPr/>
              <p:nvPr/>
            </p:nvSpPr>
            <p:spPr>
              <a:xfrm>
                <a:off x="5839622" y="2191652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dirty="0"/>
              </a:p>
            </p:txBody>
          </p:sp>
          <p:sp>
            <p:nvSpPr>
              <p:cNvPr id="71" name="iṡḷîḓe">
                <a:extLst>
                  <a:ext uri="{FF2B5EF4-FFF2-40B4-BE49-F238E27FC236}">
                    <a16:creationId xmlns:a16="http://schemas.microsoft.com/office/drawing/2014/main" id="{16A67FC0-CDC9-42CB-9CD9-EA905D9F5C92}"/>
                  </a:ext>
                </a:extLst>
              </p:cNvPr>
              <p:cNvSpPr/>
              <p:nvPr/>
            </p:nvSpPr>
            <p:spPr bwMode="auto">
              <a:xfrm>
                <a:off x="5954522" y="2350040"/>
                <a:ext cx="292579" cy="205596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56" name="ísļidê">
              <a:extLst>
                <a:ext uri="{FF2B5EF4-FFF2-40B4-BE49-F238E27FC236}">
                  <a16:creationId xmlns:a16="http://schemas.microsoft.com/office/drawing/2014/main" id="{59796324-5212-4EC8-A9CF-0CB918EA3571}"/>
                </a:ext>
              </a:extLst>
            </p:cNvPr>
            <p:cNvGrpSpPr/>
            <p:nvPr/>
          </p:nvGrpSpPr>
          <p:grpSpPr>
            <a:xfrm>
              <a:off x="666614" y="2379933"/>
              <a:ext cx="3389923" cy="1062720"/>
              <a:chOff x="831802" y="3912072"/>
              <a:chExt cx="2474198" cy="1062720"/>
            </a:xfrm>
          </p:grpSpPr>
          <p:sp>
            <p:nvSpPr>
              <p:cNvPr id="68" name="îṡlïḑè">
                <a:extLst>
                  <a:ext uri="{FF2B5EF4-FFF2-40B4-BE49-F238E27FC236}">
                    <a16:creationId xmlns:a16="http://schemas.microsoft.com/office/drawing/2014/main" id="{C9F647C5-FFDE-4BEE-A307-0E009763762C}"/>
                  </a:ext>
                </a:extLst>
              </p:cNvPr>
              <p:cNvSpPr/>
              <p:nvPr/>
            </p:nvSpPr>
            <p:spPr>
              <a:xfrm>
                <a:off x="831802" y="4364531"/>
                <a:ext cx="2474198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69" name="îşľiďê">
                <a:extLst>
                  <a:ext uri="{FF2B5EF4-FFF2-40B4-BE49-F238E27FC236}">
                    <a16:creationId xmlns:a16="http://schemas.microsoft.com/office/drawing/2014/main" id="{BF1E819F-4D8C-4A6D-9848-30F7324C5B5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1802" y="3912072"/>
                <a:ext cx="2474198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标题文本预设</a:t>
                </a:r>
                <a:endParaRPr lang="en-US" altLang="zh-CN" sz="1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57" name="í$ľiḍè">
              <a:extLst>
                <a:ext uri="{FF2B5EF4-FFF2-40B4-BE49-F238E27FC236}">
                  <a16:creationId xmlns:a16="http://schemas.microsoft.com/office/drawing/2014/main" id="{DD0BDA6E-2521-4B7D-B3B3-C14ECFD3E408}"/>
                </a:ext>
              </a:extLst>
            </p:cNvPr>
            <p:cNvGrpSpPr/>
            <p:nvPr/>
          </p:nvGrpSpPr>
          <p:grpSpPr>
            <a:xfrm>
              <a:off x="666614" y="3783848"/>
              <a:ext cx="3389923" cy="1062720"/>
              <a:chOff x="831802" y="3912072"/>
              <a:chExt cx="2474198" cy="1062720"/>
            </a:xfrm>
          </p:grpSpPr>
          <p:sp>
            <p:nvSpPr>
              <p:cNvPr id="66" name="îşlïďê">
                <a:extLst>
                  <a:ext uri="{FF2B5EF4-FFF2-40B4-BE49-F238E27FC236}">
                    <a16:creationId xmlns:a16="http://schemas.microsoft.com/office/drawing/2014/main" id="{6FF57A4C-5F21-4850-BFF0-47CFE6148297}"/>
                  </a:ext>
                </a:extLst>
              </p:cNvPr>
              <p:cNvSpPr/>
              <p:nvPr/>
            </p:nvSpPr>
            <p:spPr>
              <a:xfrm>
                <a:off x="831802" y="4364531"/>
                <a:ext cx="2474198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67" name="ïśḷïḍé">
                <a:extLst>
                  <a:ext uri="{FF2B5EF4-FFF2-40B4-BE49-F238E27FC236}">
                    <a16:creationId xmlns:a16="http://schemas.microsoft.com/office/drawing/2014/main" id="{306D8DAE-5199-4146-91D7-29F402BA8B3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1802" y="3912072"/>
                <a:ext cx="2474198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accent3"/>
                    </a:solidFill>
                  </a:rPr>
                  <a:t>标题文本预设</a:t>
                </a:r>
                <a:endParaRPr lang="en-US" altLang="zh-CN" sz="1600" b="1" dirty="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58" name="îslîḑé">
              <a:extLst>
                <a:ext uri="{FF2B5EF4-FFF2-40B4-BE49-F238E27FC236}">
                  <a16:creationId xmlns:a16="http://schemas.microsoft.com/office/drawing/2014/main" id="{B78637EE-9CEA-4975-B374-AC99E85722CF}"/>
                </a:ext>
              </a:extLst>
            </p:cNvPr>
            <p:cNvGrpSpPr/>
            <p:nvPr/>
          </p:nvGrpSpPr>
          <p:grpSpPr>
            <a:xfrm>
              <a:off x="8130565" y="3132288"/>
              <a:ext cx="3389923" cy="1062720"/>
              <a:chOff x="831802" y="3912072"/>
              <a:chExt cx="2474198" cy="1062720"/>
            </a:xfrm>
          </p:grpSpPr>
          <p:sp>
            <p:nvSpPr>
              <p:cNvPr id="64" name="iṣľídê">
                <a:extLst>
                  <a:ext uri="{FF2B5EF4-FFF2-40B4-BE49-F238E27FC236}">
                    <a16:creationId xmlns:a16="http://schemas.microsoft.com/office/drawing/2014/main" id="{F508AE52-BB08-47A9-B07F-76DEB87F2697}"/>
                  </a:ext>
                </a:extLst>
              </p:cNvPr>
              <p:cNvSpPr/>
              <p:nvPr/>
            </p:nvSpPr>
            <p:spPr>
              <a:xfrm>
                <a:off x="831802" y="4364531"/>
                <a:ext cx="2474198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65" name="i$ļïdé">
                <a:extLst>
                  <a:ext uri="{FF2B5EF4-FFF2-40B4-BE49-F238E27FC236}">
                    <a16:creationId xmlns:a16="http://schemas.microsoft.com/office/drawing/2014/main" id="{946BAF65-A09C-4B9E-ACA3-8C5B663C830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1802" y="3912072"/>
                <a:ext cx="2474198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accent2"/>
                    </a:solidFill>
                  </a:rPr>
                  <a:t>标题文本预设</a:t>
                </a:r>
                <a:endParaRPr lang="en-US" altLang="zh-CN" sz="1600" b="1" dirty="0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59" name="íşļîḑe">
              <a:extLst>
                <a:ext uri="{FF2B5EF4-FFF2-40B4-BE49-F238E27FC236}">
                  <a16:creationId xmlns:a16="http://schemas.microsoft.com/office/drawing/2014/main" id="{813BBF67-6266-47ED-BC3D-CB49FD61CDC4}"/>
                </a:ext>
              </a:extLst>
            </p:cNvPr>
            <p:cNvGrpSpPr/>
            <p:nvPr/>
          </p:nvGrpSpPr>
          <p:grpSpPr>
            <a:xfrm>
              <a:off x="8130565" y="4354488"/>
              <a:ext cx="3389923" cy="1062720"/>
              <a:chOff x="831802" y="3912072"/>
              <a:chExt cx="2474198" cy="1062720"/>
            </a:xfrm>
          </p:grpSpPr>
          <p:sp>
            <p:nvSpPr>
              <p:cNvPr id="62" name="îşḷîďè">
                <a:extLst>
                  <a:ext uri="{FF2B5EF4-FFF2-40B4-BE49-F238E27FC236}">
                    <a16:creationId xmlns:a16="http://schemas.microsoft.com/office/drawing/2014/main" id="{98ED7344-B035-46F3-A2D2-889DD89758B8}"/>
                  </a:ext>
                </a:extLst>
              </p:cNvPr>
              <p:cNvSpPr/>
              <p:nvPr/>
            </p:nvSpPr>
            <p:spPr>
              <a:xfrm>
                <a:off x="831802" y="4364531"/>
                <a:ext cx="2474198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/>
                  <a:t>如需更改请在（设置形状格式）菜单下（文本选项）中调整</a:t>
                </a:r>
                <a:endParaRPr lang="en-US" altLang="zh-CN" sz="900" dirty="0"/>
              </a:p>
            </p:txBody>
          </p:sp>
          <p:sp>
            <p:nvSpPr>
              <p:cNvPr id="63" name="íŝlïde">
                <a:extLst>
                  <a:ext uri="{FF2B5EF4-FFF2-40B4-BE49-F238E27FC236}">
                    <a16:creationId xmlns:a16="http://schemas.microsoft.com/office/drawing/2014/main" id="{436B0B0A-A3B6-4C10-9FF1-781E6A1F3BB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831802" y="3912072"/>
                <a:ext cx="2474198" cy="4364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600" b="1" dirty="0">
                    <a:solidFill>
                      <a:schemeClr val="accent4"/>
                    </a:solidFill>
                  </a:rPr>
                  <a:t>标题文本预设</a:t>
                </a:r>
                <a:endParaRPr lang="en-US" altLang="zh-CN" sz="1600" b="1" dirty="0">
                  <a:solidFill>
                    <a:schemeClr val="accent4"/>
                  </a:solidFill>
                </a:endParaRPr>
              </a:p>
            </p:txBody>
          </p:sp>
        </p:grp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621C72DF-5E42-4DC9-8C8D-B33282C202F3}"/>
                </a:ext>
              </a:extLst>
            </p:cNvPr>
            <p:cNvCxnSpPr/>
            <p:nvPr/>
          </p:nvCxnSpPr>
          <p:spPr>
            <a:xfrm>
              <a:off x="669925" y="3663648"/>
              <a:ext cx="3566795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3310C579-4989-40B3-84BB-11DD10288B42}"/>
                </a:ext>
              </a:extLst>
            </p:cNvPr>
            <p:cNvCxnSpPr>
              <a:cxnSpLocks/>
            </p:cNvCxnSpPr>
            <p:nvPr/>
          </p:nvCxnSpPr>
          <p:spPr>
            <a:xfrm>
              <a:off x="8130565" y="4272883"/>
              <a:ext cx="3389923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8872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100" y="38100"/>
            <a:ext cx="12077700" cy="67691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7000" y="148936"/>
            <a:ext cx="11912600" cy="65659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iśļiḑè">
            <a:extLst>
              <a:ext uri="{FF2B5EF4-FFF2-40B4-BE49-F238E27FC236}">
                <a16:creationId xmlns:a16="http://schemas.microsoft.com/office/drawing/2014/main" id="{2FB93DAC-008B-4157-BD80-8E37C8369A9A}"/>
              </a:ext>
            </a:extLst>
          </p:cNvPr>
          <p:cNvSpPr txBox="1"/>
          <p:nvPr/>
        </p:nvSpPr>
        <p:spPr>
          <a:xfrm>
            <a:off x="8900515" y="523657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dirty="0">
                <a:solidFill>
                  <a:schemeClr val="bg1"/>
                </a:solidFill>
                <a:cs typeface="+mn-ea"/>
                <a:sym typeface="+mn-lt"/>
              </a:rPr>
              <a:t>02.</a:t>
            </a:r>
          </a:p>
        </p:txBody>
      </p:sp>
      <p:sp>
        <p:nvSpPr>
          <p:cNvPr id="6" name="iṣḷïḍê">
            <a:extLst>
              <a:ext uri="{FF2B5EF4-FFF2-40B4-BE49-F238E27FC236}">
                <a16:creationId xmlns:a16="http://schemas.microsoft.com/office/drawing/2014/main" id="{0D5E4736-C024-4A25-AE93-DD86666033BE}"/>
              </a:ext>
            </a:extLst>
          </p:cNvPr>
          <p:cNvSpPr/>
          <p:nvPr/>
        </p:nvSpPr>
        <p:spPr>
          <a:xfrm>
            <a:off x="9514000" y="536097"/>
            <a:ext cx="2263308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solidFill>
                  <a:schemeClr val="bg1"/>
                </a:solidFill>
                <a:cs typeface="+mn-ea"/>
                <a:sym typeface="+mn-lt"/>
              </a:rPr>
              <a:t>产品功</a:t>
            </a:r>
            <a:r>
              <a:rPr lang="zh-CN" altLang="en-US" sz="3500" b="1" kern="100">
                <a:solidFill>
                  <a:schemeClr val="bg1"/>
                </a:solidFill>
                <a:cs typeface="+mn-ea"/>
                <a:sym typeface="+mn-lt"/>
              </a:rPr>
              <a:t>效</a:t>
            </a:r>
            <a:endParaRPr lang="zh-CN" altLang="zh-CN" sz="3500" b="1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îSľïḍé">
            <a:extLst>
              <a:ext uri="{FF2B5EF4-FFF2-40B4-BE49-F238E27FC236}">
                <a16:creationId xmlns:a16="http://schemas.microsoft.com/office/drawing/2014/main" id="{AE75CFF9-E1BD-450D-880D-B0C0382D3CC8}"/>
              </a:ext>
            </a:extLst>
          </p:cNvPr>
          <p:cNvSpPr>
            <a:spLocks/>
          </p:cNvSpPr>
          <p:nvPr/>
        </p:nvSpPr>
        <p:spPr bwMode="auto">
          <a:xfrm>
            <a:off x="8900515" y="1139209"/>
            <a:ext cx="2526465" cy="225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 algn="ctr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464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02.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16c2384f-c458-4cdc-9657-8bf7a04046f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9925" y="1397351"/>
            <a:ext cx="10690210" cy="4329634"/>
            <a:chOff x="669925" y="1397351"/>
            <a:chExt cx="10690210" cy="4329634"/>
          </a:xfrm>
        </p:grpSpPr>
        <p:grpSp>
          <p:nvGrpSpPr>
            <p:cNvPr id="6" name="í$1ïḍê">
              <a:extLst>
                <a:ext uri="{FF2B5EF4-FFF2-40B4-BE49-F238E27FC236}">
                  <a16:creationId xmlns:a16="http://schemas.microsoft.com/office/drawing/2014/main" id="{BA2DF232-886D-4B55-95D9-F1EF20FA89EA}"/>
                </a:ext>
              </a:extLst>
            </p:cNvPr>
            <p:cNvGrpSpPr/>
            <p:nvPr/>
          </p:nvGrpSpPr>
          <p:grpSpPr>
            <a:xfrm>
              <a:off x="3869229" y="1397351"/>
              <a:ext cx="4732561" cy="4284744"/>
              <a:chOff x="3407054" y="1397351"/>
              <a:chExt cx="4732561" cy="4284744"/>
            </a:xfrm>
          </p:grpSpPr>
          <p:sp>
            <p:nvSpPr>
              <p:cNvPr id="29" name="îṡ1iḓê">
                <a:extLst>
                  <a:ext uri="{FF2B5EF4-FFF2-40B4-BE49-F238E27FC236}">
                    <a16:creationId xmlns:a16="http://schemas.microsoft.com/office/drawing/2014/main" id="{81083C16-A90E-4DA3-AD8F-C586A0291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7054" y="1417541"/>
                <a:ext cx="3699313" cy="4264554"/>
              </a:xfrm>
              <a:custGeom>
                <a:avLst/>
                <a:gdLst>
                  <a:gd name="T0" fmla="*/ 317 w 351"/>
                  <a:gd name="T1" fmla="*/ 153 h 405"/>
                  <a:gd name="T2" fmla="*/ 237 w 351"/>
                  <a:gd name="T3" fmla="*/ 377 h 405"/>
                  <a:gd name="T4" fmla="*/ 34 w 351"/>
                  <a:gd name="T5" fmla="*/ 252 h 405"/>
                  <a:gd name="T6" fmla="*/ 114 w 351"/>
                  <a:gd name="T7" fmla="*/ 28 h 405"/>
                  <a:gd name="T8" fmla="*/ 317 w 351"/>
                  <a:gd name="T9" fmla="*/ 153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1" h="405">
                    <a:moveTo>
                      <a:pt x="317" y="153"/>
                    </a:moveTo>
                    <a:cubicBezTo>
                      <a:pt x="351" y="250"/>
                      <a:pt x="315" y="350"/>
                      <a:pt x="237" y="377"/>
                    </a:cubicBezTo>
                    <a:cubicBezTo>
                      <a:pt x="158" y="405"/>
                      <a:pt x="68" y="349"/>
                      <a:pt x="34" y="252"/>
                    </a:cubicBezTo>
                    <a:cubicBezTo>
                      <a:pt x="0" y="155"/>
                      <a:pt x="36" y="55"/>
                      <a:pt x="114" y="28"/>
                    </a:cubicBezTo>
                    <a:cubicBezTo>
                      <a:pt x="193" y="0"/>
                      <a:pt x="283" y="56"/>
                      <a:pt x="317" y="153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îṩ1îḓè">
                <a:extLst>
                  <a:ext uri="{FF2B5EF4-FFF2-40B4-BE49-F238E27FC236}">
                    <a16:creationId xmlns:a16="http://schemas.microsoft.com/office/drawing/2014/main" id="{E611A737-2E6D-4C49-8BAA-35D28F13C6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5473" y="1417541"/>
                <a:ext cx="3340988" cy="4092963"/>
              </a:xfrm>
              <a:custGeom>
                <a:avLst/>
                <a:gdLst>
                  <a:gd name="T0" fmla="*/ 284 w 317"/>
                  <a:gd name="T1" fmla="*/ 150 h 389"/>
                  <a:gd name="T2" fmla="*/ 218 w 317"/>
                  <a:gd name="T3" fmla="*/ 364 h 389"/>
                  <a:gd name="T4" fmla="*/ 33 w 317"/>
                  <a:gd name="T5" fmla="*/ 238 h 389"/>
                  <a:gd name="T6" fmla="*/ 99 w 317"/>
                  <a:gd name="T7" fmla="*/ 24 h 389"/>
                  <a:gd name="T8" fmla="*/ 284 w 317"/>
                  <a:gd name="T9" fmla="*/ 150 h 3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7" h="389">
                    <a:moveTo>
                      <a:pt x="284" y="150"/>
                    </a:moveTo>
                    <a:cubicBezTo>
                      <a:pt x="317" y="244"/>
                      <a:pt x="287" y="340"/>
                      <a:pt x="218" y="364"/>
                    </a:cubicBezTo>
                    <a:cubicBezTo>
                      <a:pt x="149" y="389"/>
                      <a:pt x="66" y="332"/>
                      <a:pt x="33" y="238"/>
                    </a:cubicBezTo>
                    <a:cubicBezTo>
                      <a:pt x="0" y="144"/>
                      <a:pt x="30" y="48"/>
                      <a:pt x="99" y="24"/>
                    </a:cubicBezTo>
                    <a:cubicBezTo>
                      <a:pt x="168" y="0"/>
                      <a:pt x="251" y="56"/>
                      <a:pt x="284" y="15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íš1íḓê">
                <a:extLst>
                  <a:ext uri="{FF2B5EF4-FFF2-40B4-BE49-F238E27FC236}">
                    <a16:creationId xmlns:a16="http://schemas.microsoft.com/office/drawing/2014/main" id="{D1ACC49A-E867-4803-9DD1-EF0E56480D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734" y="1573990"/>
                <a:ext cx="3078554" cy="3769967"/>
              </a:xfrm>
              <a:custGeom>
                <a:avLst/>
                <a:gdLst>
                  <a:gd name="T0" fmla="*/ 261 w 292"/>
                  <a:gd name="T1" fmla="*/ 139 h 358"/>
                  <a:gd name="T2" fmla="*/ 200 w 292"/>
                  <a:gd name="T3" fmla="*/ 336 h 358"/>
                  <a:gd name="T4" fmla="*/ 30 w 292"/>
                  <a:gd name="T5" fmla="*/ 220 h 358"/>
                  <a:gd name="T6" fmla="*/ 91 w 292"/>
                  <a:gd name="T7" fmla="*/ 22 h 358"/>
                  <a:gd name="T8" fmla="*/ 261 w 292"/>
                  <a:gd name="T9" fmla="*/ 139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2" h="358">
                    <a:moveTo>
                      <a:pt x="261" y="139"/>
                    </a:moveTo>
                    <a:cubicBezTo>
                      <a:pt x="292" y="225"/>
                      <a:pt x="264" y="314"/>
                      <a:pt x="200" y="336"/>
                    </a:cubicBezTo>
                    <a:cubicBezTo>
                      <a:pt x="137" y="358"/>
                      <a:pt x="60" y="306"/>
                      <a:pt x="30" y="220"/>
                    </a:cubicBezTo>
                    <a:cubicBezTo>
                      <a:pt x="0" y="133"/>
                      <a:pt x="27" y="44"/>
                      <a:pt x="91" y="22"/>
                    </a:cubicBezTo>
                    <a:cubicBezTo>
                      <a:pt x="155" y="0"/>
                      <a:pt x="231" y="52"/>
                      <a:pt x="261" y="1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išļiḍé">
                <a:extLst>
                  <a:ext uri="{FF2B5EF4-FFF2-40B4-BE49-F238E27FC236}">
                    <a16:creationId xmlns:a16="http://schemas.microsoft.com/office/drawing/2014/main" id="{B654ABAD-B7FE-4276-B900-B70604A17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2221" y="1669881"/>
                <a:ext cx="1937975" cy="3431829"/>
              </a:xfrm>
              <a:custGeom>
                <a:avLst/>
                <a:gdLst>
                  <a:gd name="T0" fmla="*/ 96 w 184"/>
                  <a:gd name="T1" fmla="*/ 326 h 326"/>
                  <a:gd name="T2" fmla="*/ 154 w 184"/>
                  <a:gd name="T3" fmla="*/ 130 h 326"/>
                  <a:gd name="T4" fmla="*/ 0 w 184"/>
                  <a:gd name="T5" fmla="*/ 9 h 326"/>
                  <a:gd name="T6" fmla="*/ 96 w 184"/>
                  <a:gd name="T7" fmla="*/ 326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" h="326">
                    <a:moveTo>
                      <a:pt x="96" y="326"/>
                    </a:moveTo>
                    <a:cubicBezTo>
                      <a:pt x="158" y="303"/>
                      <a:pt x="184" y="215"/>
                      <a:pt x="154" y="130"/>
                    </a:cubicBezTo>
                    <a:cubicBezTo>
                      <a:pt x="127" y="50"/>
                      <a:pt x="60" y="0"/>
                      <a:pt x="0" y="9"/>
                    </a:cubicBezTo>
                    <a:lnTo>
                      <a:pt x="96" y="326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iṩľîḓe">
                <a:extLst>
                  <a:ext uri="{FF2B5EF4-FFF2-40B4-BE49-F238E27FC236}">
                    <a16:creationId xmlns:a16="http://schemas.microsoft.com/office/drawing/2014/main" id="{C11B196A-B214-4117-89B1-963AB5BDB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0060" y="1922221"/>
                <a:ext cx="2477985" cy="2987710"/>
              </a:xfrm>
              <a:custGeom>
                <a:avLst/>
                <a:gdLst>
                  <a:gd name="T0" fmla="*/ 211 w 235"/>
                  <a:gd name="T1" fmla="*/ 110 h 284"/>
                  <a:gd name="T2" fmla="*/ 76 w 235"/>
                  <a:gd name="T3" fmla="*/ 18 h 284"/>
                  <a:gd name="T4" fmla="*/ 24 w 235"/>
                  <a:gd name="T5" fmla="*/ 176 h 284"/>
                  <a:gd name="T6" fmla="*/ 163 w 235"/>
                  <a:gd name="T7" fmla="*/ 267 h 284"/>
                  <a:gd name="T8" fmla="*/ 211 w 235"/>
                  <a:gd name="T9" fmla="*/ 110 h 284"/>
                  <a:gd name="T10" fmla="*/ 154 w 235"/>
                  <a:gd name="T11" fmla="*/ 241 h 284"/>
                  <a:gd name="T12" fmla="*/ 49 w 235"/>
                  <a:gd name="T13" fmla="*/ 167 h 284"/>
                  <a:gd name="T14" fmla="*/ 85 w 235"/>
                  <a:gd name="T15" fmla="*/ 43 h 284"/>
                  <a:gd name="T16" fmla="*/ 192 w 235"/>
                  <a:gd name="T17" fmla="*/ 117 h 284"/>
                  <a:gd name="T18" fmla="*/ 154 w 235"/>
                  <a:gd name="T19" fmla="*/ 241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5" h="284">
                    <a:moveTo>
                      <a:pt x="211" y="110"/>
                    </a:moveTo>
                    <a:cubicBezTo>
                      <a:pt x="187" y="41"/>
                      <a:pt x="126" y="0"/>
                      <a:pt x="76" y="18"/>
                    </a:cubicBezTo>
                    <a:cubicBezTo>
                      <a:pt x="25" y="35"/>
                      <a:pt x="0" y="107"/>
                      <a:pt x="24" y="176"/>
                    </a:cubicBezTo>
                    <a:cubicBezTo>
                      <a:pt x="48" y="244"/>
                      <a:pt x="112" y="284"/>
                      <a:pt x="163" y="267"/>
                    </a:cubicBezTo>
                    <a:cubicBezTo>
                      <a:pt x="213" y="249"/>
                      <a:pt x="235" y="179"/>
                      <a:pt x="211" y="110"/>
                    </a:cubicBezTo>
                    <a:close/>
                    <a:moveTo>
                      <a:pt x="154" y="241"/>
                    </a:moveTo>
                    <a:cubicBezTo>
                      <a:pt x="113" y="255"/>
                      <a:pt x="68" y="222"/>
                      <a:pt x="49" y="167"/>
                    </a:cubicBezTo>
                    <a:cubicBezTo>
                      <a:pt x="30" y="113"/>
                      <a:pt x="44" y="57"/>
                      <a:pt x="85" y="43"/>
                    </a:cubicBezTo>
                    <a:cubicBezTo>
                      <a:pt x="125" y="29"/>
                      <a:pt x="173" y="62"/>
                      <a:pt x="192" y="117"/>
                    </a:cubicBezTo>
                    <a:cubicBezTo>
                      <a:pt x="211" y="171"/>
                      <a:pt x="194" y="227"/>
                      <a:pt x="154" y="241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íṥ1íde">
                <a:extLst>
                  <a:ext uri="{FF2B5EF4-FFF2-40B4-BE49-F238E27FC236}">
                    <a16:creationId xmlns:a16="http://schemas.microsoft.com/office/drawing/2014/main" id="{04B65C2C-6788-49D1-8F52-7762AA53F3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8205" y="1962596"/>
                <a:ext cx="1599840" cy="2780792"/>
              </a:xfrm>
              <a:custGeom>
                <a:avLst/>
                <a:gdLst>
                  <a:gd name="T0" fmla="*/ 128 w 152"/>
                  <a:gd name="T1" fmla="*/ 106 h 264"/>
                  <a:gd name="T2" fmla="*/ 0 w 152"/>
                  <a:gd name="T3" fmla="*/ 12 h 264"/>
                  <a:gd name="T4" fmla="*/ 7 w 152"/>
                  <a:gd name="T5" fmla="*/ 38 h 264"/>
                  <a:gd name="T6" fmla="*/ 109 w 152"/>
                  <a:gd name="T7" fmla="*/ 113 h 264"/>
                  <a:gd name="T8" fmla="*/ 71 w 152"/>
                  <a:gd name="T9" fmla="*/ 237 h 264"/>
                  <a:gd name="T10" fmla="*/ 67 w 152"/>
                  <a:gd name="T11" fmla="*/ 238 h 264"/>
                  <a:gd name="T12" fmla="*/ 75 w 152"/>
                  <a:gd name="T13" fmla="*/ 264 h 264"/>
                  <a:gd name="T14" fmla="*/ 80 w 152"/>
                  <a:gd name="T15" fmla="*/ 263 h 264"/>
                  <a:gd name="T16" fmla="*/ 128 w 152"/>
                  <a:gd name="T17" fmla="*/ 106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2" h="264">
                    <a:moveTo>
                      <a:pt x="128" y="106"/>
                    </a:moveTo>
                    <a:cubicBezTo>
                      <a:pt x="105" y="40"/>
                      <a:pt x="49" y="0"/>
                      <a:pt x="0" y="12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46" y="28"/>
                      <a:pt x="91" y="61"/>
                      <a:pt x="109" y="113"/>
                    </a:cubicBezTo>
                    <a:cubicBezTo>
                      <a:pt x="128" y="167"/>
                      <a:pt x="111" y="223"/>
                      <a:pt x="71" y="237"/>
                    </a:cubicBezTo>
                    <a:cubicBezTo>
                      <a:pt x="70" y="237"/>
                      <a:pt x="68" y="238"/>
                      <a:pt x="67" y="238"/>
                    </a:cubicBezTo>
                    <a:cubicBezTo>
                      <a:pt x="75" y="264"/>
                      <a:pt x="75" y="264"/>
                      <a:pt x="75" y="264"/>
                    </a:cubicBezTo>
                    <a:cubicBezTo>
                      <a:pt x="77" y="264"/>
                      <a:pt x="78" y="263"/>
                      <a:pt x="80" y="263"/>
                    </a:cubicBezTo>
                    <a:cubicBezTo>
                      <a:pt x="130" y="245"/>
                      <a:pt x="152" y="175"/>
                      <a:pt x="128" y="10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îṣḷïďé">
                <a:extLst>
                  <a:ext uri="{FF2B5EF4-FFF2-40B4-BE49-F238E27FC236}">
                    <a16:creationId xmlns:a16="http://schemas.microsoft.com/office/drawing/2014/main" id="{45F1B1A4-5C7D-4D2E-A068-F8DB4FB5AD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9786" y="2502603"/>
                <a:ext cx="1493856" cy="1831993"/>
              </a:xfrm>
              <a:custGeom>
                <a:avLst/>
                <a:gdLst>
                  <a:gd name="T0" fmla="*/ 127 w 142"/>
                  <a:gd name="T1" fmla="*/ 68 h 174"/>
                  <a:gd name="T2" fmla="*/ 45 w 142"/>
                  <a:gd name="T3" fmla="*/ 11 h 174"/>
                  <a:gd name="T4" fmla="*/ 15 w 142"/>
                  <a:gd name="T5" fmla="*/ 107 h 174"/>
                  <a:gd name="T6" fmla="*/ 98 w 142"/>
                  <a:gd name="T7" fmla="*/ 163 h 174"/>
                  <a:gd name="T8" fmla="*/ 127 w 142"/>
                  <a:gd name="T9" fmla="*/ 68 h 174"/>
                  <a:gd name="T10" fmla="*/ 89 w 142"/>
                  <a:gd name="T11" fmla="*/ 139 h 174"/>
                  <a:gd name="T12" fmla="*/ 35 w 142"/>
                  <a:gd name="T13" fmla="*/ 100 h 174"/>
                  <a:gd name="T14" fmla="*/ 53 w 142"/>
                  <a:gd name="T15" fmla="*/ 35 h 174"/>
                  <a:gd name="T16" fmla="*/ 109 w 142"/>
                  <a:gd name="T17" fmla="*/ 74 h 174"/>
                  <a:gd name="T18" fmla="*/ 89 w 142"/>
                  <a:gd name="T19" fmla="*/ 139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" h="174">
                    <a:moveTo>
                      <a:pt x="127" y="68"/>
                    </a:moveTo>
                    <a:cubicBezTo>
                      <a:pt x="112" y="26"/>
                      <a:pt x="75" y="0"/>
                      <a:pt x="45" y="11"/>
                    </a:cubicBezTo>
                    <a:cubicBezTo>
                      <a:pt x="14" y="22"/>
                      <a:pt x="0" y="65"/>
                      <a:pt x="15" y="107"/>
                    </a:cubicBezTo>
                    <a:cubicBezTo>
                      <a:pt x="30" y="149"/>
                      <a:pt x="67" y="174"/>
                      <a:pt x="98" y="163"/>
                    </a:cubicBezTo>
                    <a:cubicBezTo>
                      <a:pt x="129" y="152"/>
                      <a:pt x="142" y="109"/>
                      <a:pt x="127" y="68"/>
                    </a:cubicBezTo>
                    <a:close/>
                    <a:moveTo>
                      <a:pt x="89" y="139"/>
                    </a:moveTo>
                    <a:cubicBezTo>
                      <a:pt x="68" y="146"/>
                      <a:pt x="45" y="128"/>
                      <a:pt x="35" y="100"/>
                    </a:cubicBezTo>
                    <a:cubicBezTo>
                      <a:pt x="25" y="71"/>
                      <a:pt x="32" y="43"/>
                      <a:pt x="53" y="35"/>
                    </a:cubicBezTo>
                    <a:cubicBezTo>
                      <a:pt x="74" y="28"/>
                      <a:pt x="99" y="45"/>
                      <a:pt x="109" y="74"/>
                    </a:cubicBezTo>
                    <a:cubicBezTo>
                      <a:pt x="119" y="102"/>
                      <a:pt x="110" y="132"/>
                      <a:pt x="89" y="139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îṣḷïḓe">
                <a:extLst>
                  <a:ext uri="{FF2B5EF4-FFF2-40B4-BE49-F238E27FC236}">
                    <a16:creationId xmlns:a16="http://schemas.microsoft.com/office/drawing/2014/main" id="{23762875-BDB3-4EB7-9919-7C3009760E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4561" y="2532884"/>
                <a:ext cx="979081" cy="1695727"/>
              </a:xfrm>
              <a:custGeom>
                <a:avLst/>
                <a:gdLst>
                  <a:gd name="T0" fmla="*/ 0 w 93"/>
                  <a:gd name="T1" fmla="*/ 7 h 161"/>
                  <a:gd name="T2" fmla="*/ 8 w 93"/>
                  <a:gd name="T3" fmla="*/ 31 h 161"/>
                  <a:gd name="T4" fmla="*/ 60 w 93"/>
                  <a:gd name="T5" fmla="*/ 71 h 161"/>
                  <a:gd name="T6" fmla="*/ 40 w 93"/>
                  <a:gd name="T7" fmla="*/ 136 h 161"/>
                  <a:gd name="T8" fmla="*/ 39 w 93"/>
                  <a:gd name="T9" fmla="*/ 136 h 161"/>
                  <a:gd name="T10" fmla="*/ 46 w 93"/>
                  <a:gd name="T11" fmla="*/ 161 h 161"/>
                  <a:gd name="T12" fmla="*/ 49 w 93"/>
                  <a:gd name="T13" fmla="*/ 160 h 161"/>
                  <a:gd name="T14" fmla="*/ 78 w 93"/>
                  <a:gd name="T15" fmla="*/ 65 h 161"/>
                  <a:gd name="T16" fmla="*/ 0 w 93"/>
                  <a:gd name="T17" fmla="*/ 7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3" h="161">
                    <a:moveTo>
                      <a:pt x="0" y="7"/>
                    </a:moveTo>
                    <a:cubicBezTo>
                      <a:pt x="8" y="31"/>
                      <a:pt x="8" y="31"/>
                      <a:pt x="8" y="31"/>
                    </a:cubicBezTo>
                    <a:cubicBezTo>
                      <a:pt x="28" y="27"/>
                      <a:pt x="51" y="44"/>
                      <a:pt x="60" y="71"/>
                    </a:cubicBezTo>
                    <a:cubicBezTo>
                      <a:pt x="70" y="99"/>
                      <a:pt x="61" y="129"/>
                      <a:pt x="40" y="136"/>
                    </a:cubicBezTo>
                    <a:cubicBezTo>
                      <a:pt x="40" y="136"/>
                      <a:pt x="39" y="136"/>
                      <a:pt x="39" y="136"/>
                    </a:cubicBezTo>
                    <a:cubicBezTo>
                      <a:pt x="46" y="161"/>
                      <a:pt x="46" y="161"/>
                      <a:pt x="46" y="161"/>
                    </a:cubicBezTo>
                    <a:cubicBezTo>
                      <a:pt x="47" y="160"/>
                      <a:pt x="48" y="160"/>
                      <a:pt x="49" y="160"/>
                    </a:cubicBezTo>
                    <a:cubicBezTo>
                      <a:pt x="80" y="149"/>
                      <a:pt x="93" y="106"/>
                      <a:pt x="78" y="65"/>
                    </a:cubicBezTo>
                    <a:cubicBezTo>
                      <a:pt x="64" y="25"/>
                      <a:pt x="30" y="0"/>
                      <a:pt x="0" y="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íṡḻíḓé">
                <a:extLst>
                  <a:ext uri="{FF2B5EF4-FFF2-40B4-BE49-F238E27FC236}">
                    <a16:creationId xmlns:a16="http://schemas.microsoft.com/office/drawing/2014/main" id="{419D74E8-BEC3-46BE-9657-046A89D7E6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4093" y="3067845"/>
                <a:ext cx="565243" cy="706553"/>
              </a:xfrm>
              <a:custGeom>
                <a:avLst/>
                <a:gdLst>
                  <a:gd name="T0" fmla="*/ 49 w 54"/>
                  <a:gd name="T1" fmla="*/ 26 h 67"/>
                  <a:gd name="T2" fmla="*/ 37 w 54"/>
                  <a:gd name="T3" fmla="*/ 62 h 67"/>
                  <a:gd name="T4" fmla="*/ 5 w 54"/>
                  <a:gd name="T5" fmla="*/ 41 h 67"/>
                  <a:gd name="T6" fmla="*/ 17 w 54"/>
                  <a:gd name="T7" fmla="*/ 4 h 67"/>
                  <a:gd name="T8" fmla="*/ 49 w 54"/>
                  <a:gd name="T9" fmla="*/ 2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67">
                    <a:moveTo>
                      <a:pt x="49" y="26"/>
                    </a:moveTo>
                    <a:cubicBezTo>
                      <a:pt x="54" y="42"/>
                      <a:pt x="49" y="58"/>
                      <a:pt x="37" y="62"/>
                    </a:cubicBezTo>
                    <a:cubicBezTo>
                      <a:pt x="25" y="67"/>
                      <a:pt x="11" y="57"/>
                      <a:pt x="5" y="41"/>
                    </a:cubicBezTo>
                    <a:cubicBezTo>
                      <a:pt x="0" y="24"/>
                      <a:pt x="5" y="8"/>
                      <a:pt x="17" y="4"/>
                    </a:cubicBezTo>
                    <a:cubicBezTo>
                      <a:pt x="29" y="0"/>
                      <a:pt x="43" y="9"/>
                      <a:pt x="49" y="2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îṩ1íďè">
                <a:extLst>
                  <a:ext uri="{FF2B5EF4-FFF2-40B4-BE49-F238E27FC236}">
                    <a16:creationId xmlns:a16="http://schemas.microsoft.com/office/drawing/2014/main" id="{1F519CF9-061F-4E85-A2E3-C2F4DD1D6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0920" y="3077939"/>
                <a:ext cx="368419" cy="645991"/>
              </a:xfrm>
              <a:custGeom>
                <a:avLst/>
                <a:gdLst>
                  <a:gd name="T0" fmla="*/ 0 w 35"/>
                  <a:gd name="T1" fmla="*/ 2 h 61"/>
                  <a:gd name="T2" fmla="*/ 18 w 35"/>
                  <a:gd name="T3" fmla="*/ 61 h 61"/>
                  <a:gd name="T4" fmla="*/ 18 w 35"/>
                  <a:gd name="T5" fmla="*/ 61 h 61"/>
                  <a:gd name="T6" fmla="*/ 30 w 35"/>
                  <a:gd name="T7" fmla="*/ 25 h 61"/>
                  <a:gd name="T8" fmla="*/ 0 w 35"/>
                  <a:gd name="T9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61">
                    <a:moveTo>
                      <a:pt x="0" y="2"/>
                    </a:move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30" y="57"/>
                      <a:pt x="35" y="41"/>
                      <a:pt x="30" y="25"/>
                    </a:cubicBezTo>
                    <a:cubicBezTo>
                      <a:pt x="24" y="10"/>
                      <a:pt x="12" y="0"/>
                      <a:pt x="0" y="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39" name="îṩḷíḍé">
                <a:extLst>
                  <a:ext uri="{FF2B5EF4-FFF2-40B4-BE49-F238E27FC236}">
                    <a16:creationId xmlns:a16="http://schemas.microsoft.com/office/drawing/2014/main" id="{87EC655E-0E7C-4C15-AE57-9F59E8E61011}"/>
                  </a:ext>
                </a:extLst>
              </p:cNvPr>
              <p:cNvGrpSpPr/>
              <p:nvPr/>
            </p:nvGrpSpPr>
            <p:grpSpPr>
              <a:xfrm rot="20498976">
                <a:off x="5156953" y="1397351"/>
                <a:ext cx="2982662" cy="1726008"/>
                <a:chOff x="5410640" y="1796050"/>
                <a:chExt cx="2982662" cy="1726008"/>
              </a:xfrm>
            </p:grpSpPr>
            <p:sp>
              <p:nvSpPr>
                <p:cNvPr id="40" name="ísḷïḋe">
                  <a:extLst>
                    <a:ext uri="{FF2B5EF4-FFF2-40B4-BE49-F238E27FC236}">
                      <a16:creationId xmlns:a16="http://schemas.microsoft.com/office/drawing/2014/main" id="{CF59ED74-D6C2-4DA6-B25A-D701815E7D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1693" y="1796050"/>
                  <a:ext cx="933661" cy="948799"/>
                </a:xfrm>
                <a:custGeom>
                  <a:avLst/>
                  <a:gdLst>
                    <a:gd name="T0" fmla="*/ 0 w 185"/>
                    <a:gd name="T1" fmla="*/ 188 h 188"/>
                    <a:gd name="T2" fmla="*/ 20 w 185"/>
                    <a:gd name="T3" fmla="*/ 85 h 188"/>
                    <a:gd name="T4" fmla="*/ 185 w 185"/>
                    <a:gd name="T5" fmla="*/ 0 h 188"/>
                    <a:gd name="T6" fmla="*/ 160 w 185"/>
                    <a:gd name="T7" fmla="*/ 119 h 188"/>
                    <a:gd name="T8" fmla="*/ 0 w 185"/>
                    <a:gd name="T9" fmla="*/ 188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5" h="188">
                      <a:moveTo>
                        <a:pt x="0" y="188"/>
                      </a:moveTo>
                      <a:lnTo>
                        <a:pt x="20" y="85"/>
                      </a:lnTo>
                      <a:lnTo>
                        <a:pt x="185" y="0"/>
                      </a:lnTo>
                      <a:lnTo>
                        <a:pt x="160" y="119"/>
                      </a:lnTo>
                      <a:lnTo>
                        <a:pt x="0" y="188"/>
                      </a:lnTo>
                      <a:close/>
                    </a:path>
                  </a:pathLst>
                </a:custGeom>
                <a:solidFill>
                  <a:schemeClr val="bg2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i$ḷïḓe">
                  <a:extLst>
                    <a:ext uri="{FF2B5EF4-FFF2-40B4-BE49-F238E27FC236}">
                      <a16:creationId xmlns:a16="http://schemas.microsoft.com/office/drawing/2014/main" id="{84E97303-3D34-4E71-BA57-108DBD5AE1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1693" y="2396621"/>
                  <a:ext cx="1251609" cy="610666"/>
                </a:xfrm>
                <a:custGeom>
                  <a:avLst/>
                  <a:gdLst>
                    <a:gd name="T0" fmla="*/ 0 w 248"/>
                    <a:gd name="T1" fmla="*/ 69 h 121"/>
                    <a:gd name="T2" fmla="*/ 87 w 248"/>
                    <a:gd name="T3" fmla="*/ 121 h 121"/>
                    <a:gd name="T4" fmla="*/ 248 w 248"/>
                    <a:gd name="T5" fmla="*/ 69 h 121"/>
                    <a:gd name="T6" fmla="*/ 160 w 248"/>
                    <a:gd name="T7" fmla="*/ 0 h 121"/>
                    <a:gd name="T8" fmla="*/ 0 w 248"/>
                    <a:gd name="T9" fmla="*/ 69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8" h="121">
                      <a:moveTo>
                        <a:pt x="0" y="69"/>
                      </a:moveTo>
                      <a:lnTo>
                        <a:pt x="87" y="121"/>
                      </a:lnTo>
                      <a:lnTo>
                        <a:pt x="248" y="69"/>
                      </a:lnTo>
                      <a:lnTo>
                        <a:pt x="160" y="0"/>
                      </a:lnTo>
                      <a:lnTo>
                        <a:pt x="0" y="69"/>
                      </a:lnTo>
                      <a:close/>
                    </a:path>
                  </a:pathLst>
                </a:custGeom>
                <a:solidFill>
                  <a:schemeClr val="bg2">
                    <a:lumMod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i$ḻïḍê">
                  <a:extLst>
                    <a:ext uri="{FF2B5EF4-FFF2-40B4-BE49-F238E27FC236}">
                      <a16:creationId xmlns:a16="http://schemas.microsoft.com/office/drawing/2014/main" id="{6E91CC84-7838-4556-97E7-BB56135569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10640" y="2270450"/>
                  <a:ext cx="2679857" cy="1251608"/>
                </a:xfrm>
                <a:custGeom>
                  <a:avLst/>
                  <a:gdLst>
                    <a:gd name="T0" fmla="*/ 11 w 254"/>
                    <a:gd name="T1" fmla="*/ 119 h 119"/>
                    <a:gd name="T2" fmla="*/ 2 w 254"/>
                    <a:gd name="T3" fmla="*/ 113 h 119"/>
                    <a:gd name="T4" fmla="*/ 7 w 254"/>
                    <a:gd name="T5" fmla="*/ 100 h 119"/>
                    <a:gd name="T6" fmla="*/ 239 w 254"/>
                    <a:gd name="T7" fmla="*/ 2 h 119"/>
                    <a:gd name="T8" fmla="*/ 252 w 254"/>
                    <a:gd name="T9" fmla="*/ 8 h 119"/>
                    <a:gd name="T10" fmla="*/ 247 w 254"/>
                    <a:gd name="T11" fmla="*/ 21 h 119"/>
                    <a:gd name="T12" fmla="*/ 15 w 254"/>
                    <a:gd name="T13" fmla="*/ 118 h 119"/>
                    <a:gd name="T14" fmla="*/ 11 w 254"/>
                    <a:gd name="T15" fmla="*/ 119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4" h="119">
                      <a:moveTo>
                        <a:pt x="11" y="119"/>
                      </a:moveTo>
                      <a:cubicBezTo>
                        <a:pt x="7" y="119"/>
                        <a:pt x="3" y="117"/>
                        <a:pt x="2" y="113"/>
                      </a:cubicBezTo>
                      <a:cubicBezTo>
                        <a:pt x="0" y="108"/>
                        <a:pt x="2" y="102"/>
                        <a:pt x="7" y="100"/>
                      </a:cubicBezTo>
                      <a:cubicBezTo>
                        <a:pt x="239" y="2"/>
                        <a:pt x="239" y="2"/>
                        <a:pt x="239" y="2"/>
                      </a:cubicBezTo>
                      <a:cubicBezTo>
                        <a:pt x="244" y="0"/>
                        <a:pt x="250" y="3"/>
                        <a:pt x="252" y="8"/>
                      </a:cubicBezTo>
                      <a:cubicBezTo>
                        <a:pt x="254" y="13"/>
                        <a:pt x="252" y="19"/>
                        <a:pt x="247" y="21"/>
                      </a:cubicBezTo>
                      <a:cubicBezTo>
                        <a:pt x="15" y="118"/>
                        <a:pt x="15" y="118"/>
                        <a:pt x="15" y="118"/>
                      </a:cubicBezTo>
                      <a:cubicBezTo>
                        <a:pt x="14" y="119"/>
                        <a:pt x="12" y="119"/>
                        <a:pt x="11" y="119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ïśľîḍê">
              <a:extLst>
                <a:ext uri="{FF2B5EF4-FFF2-40B4-BE49-F238E27FC236}">
                  <a16:creationId xmlns:a16="http://schemas.microsoft.com/office/drawing/2014/main" id="{BB86B6AD-D244-4B2B-AF5D-320DE9295A25}"/>
                </a:ext>
              </a:extLst>
            </p:cNvPr>
            <p:cNvGrpSpPr/>
            <p:nvPr/>
          </p:nvGrpSpPr>
          <p:grpSpPr>
            <a:xfrm>
              <a:off x="8613525" y="1517170"/>
              <a:ext cx="2746610" cy="970279"/>
              <a:chOff x="5159896" y="3071603"/>
              <a:chExt cx="2746610" cy="970279"/>
            </a:xfrm>
          </p:grpSpPr>
          <p:sp>
            <p:nvSpPr>
              <p:cNvPr id="26" name="ïṡḷíḋè">
                <a:extLst>
                  <a:ext uri="{FF2B5EF4-FFF2-40B4-BE49-F238E27FC236}">
                    <a16:creationId xmlns:a16="http://schemas.microsoft.com/office/drawing/2014/main" id="{7B06005E-A5E0-42C0-B7A3-17BE341327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7" name="işḷíḑé">
                <a:extLst>
                  <a:ext uri="{FF2B5EF4-FFF2-40B4-BE49-F238E27FC236}">
                    <a16:creationId xmlns:a16="http://schemas.microsoft.com/office/drawing/2014/main" id="{77881781-FCAE-42F9-9FD4-176E0736F84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  <p:sp>
            <p:nvSpPr>
              <p:cNvPr id="28" name="iśļíḍé">
                <a:extLst>
                  <a:ext uri="{FF2B5EF4-FFF2-40B4-BE49-F238E27FC236}">
                    <a16:creationId xmlns:a16="http://schemas.microsoft.com/office/drawing/2014/main" id="{261218AA-16BA-48AB-B46B-E29A3FA799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896" y="3212204"/>
                <a:ext cx="461080" cy="365375"/>
              </a:xfrm>
              <a:custGeom>
                <a:avLst/>
                <a:gdLst>
                  <a:gd name="connsiteX0" fmla="*/ 511657 w 606157"/>
                  <a:gd name="connsiteY0" fmla="*/ 343654 h 480339"/>
                  <a:gd name="connsiteX1" fmla="*/ 521432 w 606157"/>
                  <a:gd name="connsiteY1" fmla="*/ 353421 h 480339"/>
                  <a:gd name="connsiteX2" fmla="*/ 521432 w 606157"/>
                  <a:gd name="connsiteY2" fmla="*/ 376178 h 480339"/>
                  <a:gd name="connsiteX3" fmla="*/ 544305 w 606157"/>
                  <a:gd name="connsiteY3" fmla="*/ 376178 h 480339"/>
                  <a:gd name="connsiteX4" fmla="*/ 554080 w 606157"/>
                  <a:gd name="connsiteY4" fmla="*/ 385945 h 480339"/>
                  <a:gd name="connsiteX5" fmla="*/ 544305 w 606157"/>
                  <a:gd name="connsiteY5" fmla="*/ 395712 h 480339"/>
                  <a:gd name="connsiteX6" fmla="*/ 521432 w 606157"/>
                  <a:gd name="connsiteY6" fmla="*/ 395712 h 480339"/>
                  <a:gd name="connsiteX7" fmla="*/ 521432 w 606157"/>
                  <a:gd name="connsiteY7" fmla="*/ 418566 h 480339"/>
                  <a:gd name="connsiteX8" fmla="*/ 511657 w 606157"/>
                  <a:gd name="connsiteY8" fmla="*/ 428333 h 480339"/>
                  <a:gd name="connsiteX9" fmla="*/ 501882 w 606157"/>
                  <a:gd name="connsiteY9" fmla="*/ 418566 h 480339"/>
                  <a:gd name="connsiteX10" fmla="*/ 501882 w 606157"/>
                  <a:gd name="connsiteY10" fmla="*/ 395712 h 480339"/>
                  <a:gd name="connsiteX11" fmla="*/ 479106 w 606157"/>
                  <a:gd name="connsiteY11" fmla="*/ 395712 h 480339"/>
                  <a:gd name="connsiteX12" fmla="*/ 469331 w 606157"/>
                  <a:gd name="connsiteY12" fmla="*/ 385945 h 480339"/>
                  <a:gd name="connsiteX13" fmla="*/ 479106 w 606157"/>
                  <a:gd name="connsiteY13" fmla="*/ 376178 h 480339"/>
                  <a:gd name="connsiteX14" fmla="*/ 501882 w 606157"/>
                  <a:gd name="connsiteY14" fmla="*/ 376178 h 480339"/>
                  <a:gd name="connsiteX15" fmla="*/ 501882 w 606157"/>
                  <a:gd name="connsiteY15" fmla="*/ 353421 h 480339"/>
                  <a:gd name="connsiteX16" fmla="*/ 511657 w 606157"/>
                  <a:gd name="connsiteY16" fmla="*/ 343654 h 480339"/>
                  <a:gd name="connsiteX17" fmla="*/ 511621 w 606157"/>
                  <a:gd name="connsiteY17" fmla="*/ 311170 h 480339"/>
                  <a:gd name="connsiteX18" fmla="*/ 436735 w 606157"/>
                  <a:gd name="connsiteY18" fmla="*/ 385944 h 480339"/>
                  <a:gd name="connsiteX19" fmla="*/ 511621 w 606157"/>
                  <a:gd name="connsiteY19" fmla="*/ 460816 h 480339"/>
                  <a:gd name="connsiteX20" fmla="*/ 586605 w 606157"/>
                  <a:gd name="connsiteY20" fmla="*/ 385944 h 480339"/>
                  <a:gd name="connsiteX21" fmla="*/ 511621 w 606157"/>
                  <a:gd name="connsiteY21" fmla="*/ 311170 h 480339"/>
                  <a:gd name="connsiteX22" fmla="*/ 511621 w 606157"/>
                  <a:gd name="connsiteY22" fmla="*/ 291647 h 480339"/>
                  <a:gd name="connsiteX23" fmla="*/ 606157 w 606157"/>
                  <a:gd name="connsiteY23" fmla="*/ 385944 h 480339"/>
                  <a:gd name="connsiteX24" fmla="*/ 511621 w 606157"/>
                  <a:gd name="connsiteY24" fmla="*/ 480339 h 480339"/>
                  <a:gd name="connsiteX25" fmla="*/ 417183 w 606157"/>
                  <a:gd name="connsiteY25" fmla="*/ 385944 h 480339"/>
                  <a:gd name="connsiteX26" fmla="*/ 511621 w 606157"/>
                  <a:gd name="connsiteY26" fmla="*/ 291647 h 480339"/>
                  <a:gd name="connsiteX27" fmla="*/ 368279 w 606157"/>
                  <a:gd name="connsiteY27" fmla="*/ 200476 h 480339"/>
                  <a:gd name="connsiteX28" fmla="*/ 489505 w 606157"/>
                  <a:gd name="connsiteY28" fmla="*/ 259991 h 480339"/>
                  <a:gd name="connsiteX29" fmla="*/ 487746 w 606157"/>
                  <a:gd name="connsiteY29" fmla="*/ 273650 h 480339"/>
                  <a:gd name="connsiteX30" fmla="*/ 481782 w 606157"/>
                  <a:gd name="connsiteY30" fmla="*/ 275699 h 480339"/>
                  <a:gd name="connsiteX31" fmla="*/ 474059 w 606157"/>
                  <a:gd name="connsiteY31" fmla="*/ 271894 h 480339"/>
                  <a:gd name="connsiteX32" fmla="*/ 368279 w 606157"/>
                  <a:gd name="connsiteY32" fmla="*/ 219989 h 480339"/>
                  <a:gd name="connsiteX33" fmla="*/ 293588 w 606157"/>
                  <a:gd name="connsiteY33" fmla="*/ 242819 h 480339"/>
                  <a:gd name="connsiteX34" fmla="*/ 279999 w 606157"/>
                  <a:gd name="connsiteY34" fmla="*/ 240185 h 480339"/>
                  <a:gd name="connsiteX35" fmla="*/ 282639 w 606157"/>
                  <a:gd name="connsiteY35" fmla="*/ 226623 h 480339"/>
                  <a:gd name="connsiteX36" fmla="*/ 368279 w 606157"/>
                  <a:gd name="connsiteY36" fmla="*/ 200476 h 480339"/>
                  <a:gd name="connsiteX37" fmla="*/ 153211 w 606157"/>
                  <a:gd name="connsiteY37" fmla="*/ 200476 h 480339"/>
                  <a:gd name="connsiteX38" fmla="*/ 306325 w 606157"/>
                  <a:gd name="connsiteY38" fmla="*/ 353439 h 480339"/>
                  <a:gd name="connsiteX39" fmla="*/ 296547 w 606157"/>
                  <a:gd name="connsiteY39" fmla="*/ 363200 h 480339"/>
                  <a:gd name="connsiteX40" fmla="*/ 286770 w 606157"/>
                  <a:gd name="connsiteY40" fmla="*/ 353439 h 480339"/>
                  <a:gd name="connsiteX41" fmla="*/ 153211 w 606157"/>
                  <a:gd name="connsiteY41" fmla="*/ 219999 h 480339"/>
                  <a:gd name="connsiteX42" fmla="*/ 19554 w 606157"/>
                  <a:gd name="connsiteY42" fmla="*/ 353439 h 480339"/>
                  <a:gd name="connsiteX43" fmla="*/ 9777 w 606157"/>
                  <a:gd name="connsiteY43" fmla="*/ 363200 h 480339"/>
                  <a:gd name="connsiteX44" fmla="*/ 0 w 606157"/>
                  <a:gd name="connsiteY44" fmla="*/ 353439 h 480339"/>
                  <a:gd name="connsiteX45" fmla="*/ 153211 w 606157"/>
                  <a:gd name="connsiteY45" fmla="*/ 200476 h 480339"/>
                  <a:gd name="connsiteX46" fmla="*/ 368295 w 606157"/>
                  <a:gd name="connsiteY46" fmla="*/ 19531 h 480339"/>
                  <a:gd name="connsiteX47" fmla="*/ 306326 w 606157"/>
                  <a:gd name="connsiteY47" fmla="*/ 81348 h 480339"/>
                  <a:gd name="connsiteX48" fmla="*/ 368295 w 606157"/>
                  <a:gd name="connsiteY48" fmla="*/ 143262 h 480339"/>
                  <a:gd name="connsiteX49" fmla="*/ 430165 w 606157"/>
                  <a:gd name="connsiteY49" fmla="*/ 81348 h 480339"/>
                  <a:gd name="connsiteX50" fmla="*/ 368295 w 606157"/>
                  <a:gd name="connsiteY50" fmla="*/ 19531 h 480339"/>
                  <a:gd name="connsiteX51" fmla="*/ 153211 w 606157"/>
                  <a:gd name="connsiteY51" fmla="*/ 19531 h 480339"/>
                  <a:gd name="connsiteX52" fmla="*/ 91242 w 606157"/>
                  <a:gd name="connsiteY52" fmla="*/ 81348 h 480339"/>
                  <a:gd name="connsiteX53" fmla="*/ 153211 w 606157"/>
                  <a:gd name="connsiteY53" fmla="*/ 143262 h 480339"/>
                  <a:gd name="connsiteX54" fmla="*/ 215081 w 606157"/>
                  <a:gd name="connsiteY54" fmla="*/ 81348 h 480339"/>
                  <a:gd name="connsiteX55" fmla="*/ 153211 w 606157"/>
                  <a:gd name="connsiteY55" fmla="*/ 19531 h 480339"/>
                  <a:gd name="connsiteX56" fmla="*/ 368295 w 606157"/>
                  <a:gd name="connsiteY56" fmla="*/ 0 h 480339"/>
                  <a:gd name="connsiteX57" fmla="*/ 449714 w 606157"/>
                  <a:gd name="connsiteY57" fmla="*/ 81348 h 480339"/>
                  <a:gd name="connsiteX58" fmla="*/ 368295 w 606157"/>
                  <a:gd name="connsiteY58" fmla="*/ 162794 h 480339"/>
                  <a:gd name="connsiteX59" fmla="*/ 286778 w 606157"/>
                  <a:gd name="connsiteY59" fmla="*/ 81348 h 480339"/>
                  <a:gd name="connsiteX60" fmla="*/ 368295 w 606157"/>
                  <a:gd name="connsiteY60" fmla="*/ 0 h 480339"/>
                  <a:gd name="connsiteX61" fmla="*/ 153211 w 606157"/>
                  <a:gd name="connsiteY61" fmla="*/ 0 h 480339"/>
                  <a:gd name="connsiteX62" fmla="*/ 234630 w 606157"/>
                  <a:gd name="connsiteY62" fmla="*/ 81348 h 480339"/>
                  <a:gd name="connsiteX63" fmla="*/ 153211 w 606157"/>
                  <a:gd name="connsiteY63" fmla="*/ 162794 h 480339"/>
                  <a:gd name="connsiteX64" fmla="*/ 71694 w 606157"/>
                  <a:gd name="connsiteY64" fmla="*/ 81348 h 480339"/>
                  <a:gd name="connsiteX65" fmla="*/ 153211 w 606157"/>
                  <a:gd name="connsiteY65" fmla="*/ 0 h 4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6157" h="480339">
                    <a:moveTo>
                      <a:pt x="511657" y="343654"/>
                    </a:moveTo>
                    <a:cubicBezTo>
                      <a:pt x="517131" y="343654"/>
                      <a:pt x="521432" y="348049"/>
                      <a:pt x="521432" y="353421"/>
                    </a:cubicBezTo>
                    <a:lnTo>
                      <a:pt x="521432" y="376178"/>
                    </a:lnTo>
                    <a:lnTo>
                      <a:pt x="544305" y="376178"/>
                    </a:lnTo>
                    <a:cubicBezTo>
                      <a:pt x="549682" y="376178"/>
                      <a:pt x="554080" y="380573"/>
                      <a:pt x="554080" y="385945"/>
                    </a:cubicBezTo>
                    <a:cubicBezTo>
                      <a:pt x="554080" y="391414"/>
                      <a:pt x="549682" y="395712"/>
                      <a:pt x="544305" y="395712"/>
                    </a:cubicBezTo>
                    <a:lnTo>
                      <a:pt x="521432" y="395712"/>
                    </a:lnTo>
                    <a:lnTo>
                      <a:pt x="521432" y="418566"/>
                    </a:lnTo>
                    <a:cubicBezTo>
                      <a:pt x="521432" y="423938"/>
                      <a:pt x="517131" y="428333"/>
                      <a:pt x="511657" y="428333"/>
                    </a:cubicBezTo>
                    <a:cubicBezTo>
                      <a:pt x="506281" y="428333"/>
                      <a:pt x="501882" y="423938"/>
                      <a:pt x="501882" y="418566"/>
                    </a:cubicBezTo>
                    <a:lnTo>
                      <a:pt x="501882" y="395712"/>
                    </a:lnTo>
                    <a:lnTo>
                      <a:pt x="479106" y="395712"/>
                    </a:lnTo>
                    <a:cubicBezTo>
                      <a:pt x="473730" y="395712"/>
                      <a:pt x="469331" y="391414"/>
                      <a:pt x="469331" y="385945"/>
                    </a:cubicBezTo>
                    <a:cubicBezTo>
                      <a:pt x="469331" y="380573"/>
                      <a:pt x="473730" y="376178"/>
                      <a:pt x="479106" y="376178"/>
                    </a:cubicBezTo>
                    <a:lnTo>
                      <a:pt x="501882" y="376178"/>
                    </a:lnTo>
                    <a:lnTo>
                      <a:pt x="501882" y="353421"/>
                    </a:lnTo>
                    <a:cubicBezTo>
                      <a:pt x="501882" y="348049"/>
                      <a:pt x="506281" y="343654"/>
                      <a:pt x="511657" y="343654"/>
                    </a:cubicBezTo>
                    <a:close/>
                    <a:moveTo>
                      <a:pt x="511621" y="311170"/>
                    </a:moveTo>
                    <a:cubicBezTo>
                      <a:pt x="470366" y="311170"/>
                      <a:pt x="436735" y="344750"/>
                      <a:pt x="436735" y="385944"/>
                    </a:cubicBezTo>
                    <a:cubicBezTo>
                      <a:pt x="436735" y="427236"/>
                      <a:pt x="470366" y="460816"/>
                      <a:pt x="511621" y="460816"/>
                    </a:cubicBezTo>
                    <a:cubicBezTo>
                      <a:pt x="552975" y="460816"/>
                      <a:pt x="586605" y="427236"/>
                      <a:pt x="586605" y="385944"/>
                    </a:cubicBezTo>
                    <a:cubicBezTo>
                      <a:pt x="586605" y="344750"/>
                      <a:pt x="552975" y="311170"/>
                      <a:pt x="511621" y="311170"/>
                    </a:cubicBezTo>
                    <a:close/>
                    <a:moveTo>
                      <a:pt x="511621" y="291647"/>
                    </a:moveTo>
                    <a:cubicBezTo>
                      <a:pt x="563729" y="291647"/>
                      <a:pt x="606157" y="333915"/>
                      <a:pt x="606157" y="385944"/>
                    </a:cubicBezTo>
                    <a:cubicBezTo>
                      <a:pt x="606157" y="437974"/>
                      <a:pt x="563729" y="480339"/>
                      <a:pt x="511621" y="480339"/>
                    </a:cubicBezTo>
                    <a:cubicBezTo>
                      <a:pt x="459514" y="480339"/>
                      <a:pt x="417183" y="437974"/>
                      <a:pt x="417183" y="385944"/>
                    </a:cubicBezTo>
                    <a:cubicBezTo>
                      <a:pt x="417183" y="333915"/>
                      <a:pt x="459514" y="291647"/>
                      <a:pt x="511621" y="291647"/>
                    </a:cubicBezTo>
                    <a:close/>
                    <a:moveTo>
                      <a:pt x="368279" y="200476"/>
                    </a:moveTo>
                    <a:cubicBezTo>
                      <a:pt x="416085" y="200476"/>
                      <a:pt x="460274" y="222135"/>
                      <a:pt x="489505" y="259991"/>
                    </a:cubicBezTo>
                    <a:cubicBezTo>
                      <a:pt x="492829" y="264284"/>
                      <a:pt x="492047" y="270333"/>
                      <a:pt x="487746" y="273650"/>
                    </a:cubicBezTo>
                    <a:cubicBezTo>
                      <a:pt x="485986" y="275016"/>
                      <a:pt x="483835" y="275699"/>
                      <a:pt x="481782" y="275699"/>
                    </a:cubicBezTo>
                    <a:cubicBezTo>
                      <a:pt x="478849" y="275699"/>
                      <a:pt x="475916" y="274430"/>
                      <a:pt x="474059" y="271894"/>
                    </a:cubicBezTo>
                    <a:cubicBezTo>
                      <a:pt x="448542" y="238917"/>
                      <a:pt x="409926" y="219989"/>
                      <a:pt x="368279" y="219989"/>
                    </a:cubicBezTo>
                    <a:cubicBezTo>
                      <a:pt x="341492" y="219989"/>
                      <a:pt x="315683" y="227892"/>
                      <a:pt x="293588" y="242819"/>
                    </a:cubicBezTo>
                    <a:cubicBezTo>
                      <a:pt x="289091" y="245844"/>
                      <a:pt x="283030" y="244673"/>
                      <a:pt x="279999" y="240185"/>
                    </a:cubicBezTo>
                    <a:cubicBezTo>
                      <a:pt x="276969" y="235697"/>
                      <a:pt x="278142" y="229648"/>
                      <a:pt x="282639" y="226623"/>
                    </a:cubicBezTo>
                    <a:cubicBezTo>
                      <a:pt x="307960" y="209549"/>
                      <a:pt x="337582" y="200476"/>
                      <a:pt x="368279" y="200476"/>
                    </a:cubicBezTo>
                    <a:close/>
                    <a:moveTo>
                      <a:pt x="153211" y="200476"/>
                    </a:moveTo>
                    <a:cubicBezTo>
                      <a:pt x="237688" y="200476"/>
                      <a:pt x="306325" y="269099"/>
                      <a:pt x="306325" y="353439"/>
                    </a:cubicBezTo>
                    <a:cubicBezTo>
                      <a:pt x="306325" y="358808"/>
                      <a:pt x="302023" y="363200"/>
                      <a:pt x="296547" y="363200"/>
                    </a:cubicBezTo>
                    <a:cubicBezTo>
                      <a:pt x="291170" y="363200"/>
                      <a:pt x="286770" y="358808"/>
                      <a:pt x="286770" y="353439"/>
                    </a:cubicBezTo>
                    <a:cubicBezTo>
                      <a:pt x="286770" y="279837"/>
                      <a:pt x="226835" y="219999"/>
                      <a:pt x="153211" y="219999"/>
                    </a:cubicBezTo>
                    <a:cubicBezTo>
                      <a:pt x="79490" y="219999"/>
                      <a:pt x="19554" y="279837"/>
                      <a:pt x="19554" y="353439"/>
                    </a:cubicBezTo>
                    <a:cubicBezTo>
                      <a:pt x="19554" y="358808"/>
                      <a:pt x="15155" y="363200"/>
                      <a:pt x="9777" y="363200"/>
                    </a:cubicBezTo>
                    <a:cubicBezTo>
                      <a:pt x="4400" y="363200"/>
                      <a:pt x="0" y="358808"/>
                      <a:pt x="0" y="353439"/>
                    </a:cubicBezTo>
                    <a:cubicBezTo>
                      <a:pt x="0" y="269099"/>
                      <a:pt x="68735" y="200476"/>
                      <a:pt x="153211" y="200476"/>
                    </a:cubicBezTo>
                    <a:close/>
                    <a:moveTo>
                      <a:pt x="368295" y="19531"/>
                    </a:moveTo>
                    <a:cubicBezTo>
                      <a:pt x="334085" y="19531"/>
                      <a:pt x="306326" y="47266"/>
                      <a:pt x="306326" y="81348"/>
                    </a:cubicBezTo>
                    <a:cubicBezTo>
                      <a:pt x="306326" y="115528"/>
                      <a:pt x="334085" y="143262"/>
                      <a:pt x="368295" y="143262"/>
                    </a:cubicBezTo>
                    <a:cubicBezTo>
                      <a:pt x="402407" y="143262"/>
                      <a:pt x="430165" y="115528"/>
                      <a:pt x="430165" y="81348"/>
                    </a:cubicBezTo>
                    <a:cubicBezTo>
                      <a:pt x="430165" y="47266"/>
                      <a:pt x="402407" y="19531"/>
                      <a:pt x="368295" y="19531"/>
                    </a:cubicBezTo>
                    <a:close/>
                    <a:moveTo>
                      <a:pt x="153211" y="19531"/>
                    </a:moveTo>
                    <a:cubicBezTo>
                      <a:pt x="119001" y="19531"/>
                      <a:pt x="91242" y="47266"/>
                      <a:pt x="91242" y="81348"/>
                    </a:cubicBezTo>
                    <a:cubicBezTo>
                      <a:pt x="91242" y="115528"/>
                      <a:pt x="119001" y="143262"/>
                      <a:pt x="153211" y="143262"/>
                    </a:cubicBezTo>
                    <a:cubicBezTo>
                      <a:pt x="187323" y="143262"/>
                      <a:pt x="215081" y="115528"/>
                      <a:pt x="215081" y="81348"/>
                    </a:cubicBezTo>
                    <a:cubicBezTo>
                      <a:pt x="215081" y="47266"/>
                      <a:pt x="187323" y="19531"/>
                      <a:pt x="153211" y="19531"/>
                    </a:cubicBezTo>
                    <a:close/>
                    <a:moveTo>
                      <a:pt x="368295" y="0"/>
                    </a:moveTo>
                    <a:cubicBezTo>
                      <a:pt x="413158" y="0"/>
                      <a:pt x="449714" y="36523"/>
                      <a:pt x="449714" y="81348"/>
                    </a:cubicBezTo>
                    <a:cubicBezTo>
                      <a:pt x="449714" y="126270"/>
                      <a:pt x="413158" y="162794"/>
                      <a:pt x="368295" y="162794"/>
                    </a:cubicBezTo>
                    <a:cubicBezTo>
                      <a:pt x="323333" y="162794"/>
                      <a:pt x="286778" y="126270"/>
                      <a:pt x="286778" y="81348"/>
                    </a:cubicBezTo>
                    <a:cubicBezTo>
                      <a:pt x="286778" y="36523"/>
                      <a:pt x="323333" y="0"/>
                      <a:pt x="368295" y="0"/>
                    </a:cubicBezTo>
                    <a:close/>
                    <a:moveTo>
                      <a:pt x="153211" y="0"/>
                    </a:moveTo>
                    <a:cubicBezTo>
                      <a:pt x="198074" y="0"/>
                      <a:pt x="234630" y="36523"/>
                      <a:pt x="234630" y="81348"/>
                    </a:cubicBezTo>
                    <a:cubicBezTo>
                      <a:pt x="234630" y="126270"/>
                      <a:pt x="198074" y="162794"/>
                      <a:pt x="153211" y="162794"/>
                    </a:cubicBezTo>
                    <a:cubicBezTo>
                      <a:pt x="108249" y="162794"/>
                      <a:pt x="71694" y="126270"/>
                      <a:pt x="71694" y="81348"/>
                    </a:cubicBezTo>
                    <a:cubicBezTo>
                      <a:pt x="71694" y="36523"/>
                      <a:pt x="108249" y="0"/>
                      <a:pt x="153211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iṣḻíḍe">
              <a:extLst>
                <a:ext uri="{FF2B5EF4-FFF2-40B4-BE49-F238E27FC236}">
                  <a16:creationId xmlns:a16="http://schemas.microsoft.com/office/drawing/2014/main" id="{96E58B52-CFC3-4F96-B19B-AAACA4183969}"/>
                </a:ext>
              </a:extLst>
            </p:cNvPr>
            <p:cNvGrpSpPr/>
            <p:nvPr/>
          </p:nvGrpSpPr>
          <p:grpSpPr>
            <a:xfrm>
              <a:off x="8613525" y="3136938"/>
              <a:ext cx="2746610" cy="970279"/>
              <a:chOff x="8688288" y="3071603"/>
              <a:chExt cx="2746610" cy="970279"/>
            </a:xfrm>
          </p:grpSpPr>
          <p:sp>
            <p:nvSpPr>
              <p:cNvPr id="23" name="ïŝľíḓé">
                <a:extLst>
                  <a:ext uri="{FF2B5EF4-FFF2-40B4-BE49-F238E27FC236}">
                    <a16:creationId xmlns:a16="http://schemas.microsoft.com/office/drawing/2014/main" id="{D67C3E42-65D2-43E8-818C-E8794D7AA8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6835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4" name="íṡļïḋé">
                <a:extLst>
                  <a:ext uri="{FF2B5EF4-FFF2-40B4-BE49-F238E27FC236}">
                    <a16:creationId xmlns:a16="http://schemas.microsoft.com/office/drawing/2014/main" id="{0D3F72A8-37F4-4023-B0B4-E1EA6353C36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326835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ïṧḻiḍé">
                <a:extLst>
                  <a:ext uri="{FF2B5EF4-FFF2-40B4-BE49-F238E27FC236}">
                    <a16:creationId xmlns:a16="http://schemas.microsoft.com/office/drawing/2014/main" id="{A0B403BD-DED4-4E11-B540-6DD22F875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8288" y="3164655"/>
                <a:ext cx="461080" cy="46047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iṩlïdé">
              <a:extLst>
                <a:ext uri="{FF2B5EF4-FFF2-40B4-BE49-F238E27FC236}">
                  <a16:creationId xmlns:a16="http://schemas.microsoft.com/office/drawing/2014/main" id="{0DA49804-D940-4A78-B02F-6BC00430926F}"/>
                </a:ext>
              </a:extLst>
            </p:cNvPr>
            <p:cNvGrpSpPr/>
            <p:nvPr/>
          </p:nvGrpSpPr>
          <p:grpSpPr>
            <a:xfrm>
              <a:off x="8613525" y="4756706"/>
              <a:ext cx="2746610" cy="970279"/>
              <a:chOff x="8688288" y="3071603"/>
              <a:chExt cx="2746610" cy="970279"/>
            </a:xfrm>
          </p:grpSpPr>
          <p:sp>
            <p:nvSpPr>
              <p:cNvPr id="20" name="îsḻíďe">
                <a:extLst>
                  <a:ext uri="{FF2B5EF4-FFF2-40B4-BE49-F238E27FC236}">
                    <a16:creationId xmlns:a16="http://schemas.microsoft.com/office/drawing/2014/main" id="{542594A0-FCF9-4F17-8C96-0DDDA7EBB5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26835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1" name="íŝļiḓè">
                <a:extLst>
                  <a:ext uri="{FF2B5EF4-FFF2-40B4-BE49-F238E27FC236}">
                    <a16:creationId xmlns:a16="http://schemas.microsoft.com/office/drawing/2014/main" id="{1BE2F851-5212-4557-9604-2DECE4B68B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326835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  <p:sp>
            <p:nvSpPr>
              <p:cNvPr id="22" name="íŝḷídê">
                <a:extLst>
                  <a:ext uri="{FF2B5EF4-FFF2-40B4-BE49-F238E27FC236}">
                    <a16:creationId xmlns:a16="http://schemas.microsoft.com/office/drawing/2014/main" id="{007A68ED-53AB-45DB-978E-C980324F85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8288" y="3164494"/>
                <a:ext cx="461080" cy="46079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íṥḷíḓê">
              <a:extLst>
                <a:ext uri="{FF2B5EF4-FFF2-40B4-BE49-F238E27FC236}">
                  <a16:creationId xmlns:a16="http://schemas.microsoft.com/office/drawing/2014/main" id="{841ACCA0-B278-4CE1-BD2A-3C23BB14140B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9846573" y="2718949"/>
              <a:ext cx="280515" cy="186472"/>
              <a:chOff x="2881121" y="2516898"/>
              <a:chExt cx="376100" cy="250202"/>
            </a:xfrm>
            <a:solidFill>
              <a:schemeClr val="accent1"/>
            </a:solidFill>
          </p:grpSpPr>
          <p:sp>
            <p:nvSpPr>
              <p:cNvPr id="18" name="íṥļidê">
                <a:extLst>
                  <a:ext uri="{FF2B5EF4-FFF2-40B4-BE49-F238E27FC236}">
                    <a16:creationId xmlns:a16="http://schemas.microsoft.com/office/drawing/2014/main" id="{A65A9D9B-078E-4EAF-B122-EB5D24B37F87}"/>
                  </a:ext>
                </a:extLst>
              </p:cNvPr>
              <p:cNvSpPr/>
              <p:nvPr/>
            </p:nvSpPr>
            <p:spPr>
              <a:xfrm rot="13500000" flipH="1">
                <a:off x="3024316" y="2525546"/>
                <a:ext cx="232905" cy="232905"/>
              </a:xfrm>
              <a:custGeom>
                <a:avLst/>
                <a:gdLst/>
                <a:ahLst/>
                <a:cxnLst/>
                <a:rect l="l" t="t" r="r" b="b"/>
                <a:pathLst>
                  <a:path w="535418" h="535418">
                    <a:moveTo>
                      <a:pt x="144016" y="535418"/>
                    </a:moveTo>
                    <a:lnTo>
                      <a:pt x="0" y="391402"/>
                    </a:lnTo>
                    <a:lnTo>
                      <a:pt x="391402" y="391402"/>
                    </a:lnTo>
                    <a:lnTo>
                      <a:pt x="391402" y="0"/>
                    </a:lnTo>
                    <a:lnTo>
                      <a:pt x="535418" y="144016"/>
                    </a:lnTo>
                    <a:lnTo>
                      <a:pt x="535418" y="391402"/>
                    </a:lnTo>
                    <a:lnTo>
                      <a:pt x="535418" y="535418"/>
                    </a:lnTo>
                    <a:lnTo>
                      <a:pt x="391402" y="5354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cs typeface="+mn-ea"/>
                  <a:sym typeface="+mn-lt"/>
                </a:endParaRPr>
              </a:p>
            </p:txBody>
          </p:sp>
          <p:sp>
            <p:nvSpPr>
              <p:cNvPr id="19" name="ïśḷiḑê">
                <a:extLst>
                  <a:ext uri="{FF2B5EF4-FFF2-40B4-BE49-F238E27FC236}">
                    <a16:creationId xmlns:a16="http://schemas.microsoft.com/office/drawing/2014/main" id="{905DBD4B-E02F-4C31-9B01-D6715C05D55E}"/>
                  </a:ext>
                </a:extLst>
              </p:cNvPr>
              <p:cNvSpPr/>
              <p:nvPr/>
            </p:nvSpPr>
            <p:spPr>
              <a:xfrm rot="13500000" flipH="1">
                <a:off x="2881122" y="2516897"/>
                <a:ext cx="250202" cy="250203"/>
              </a:xfrm>
              <a:custGeom>
                <a:avLst/>
                <a:gdLst/>
                <a:ahLst/>
                <a:cxnLst/>
                <a:rect l="l" t="t" r="r" b="b"/>
                <a:pathLst>
                  <a:path w="575182" h="575183">
                    <a:moveTo>
                      <a:pt x="183779" y="575183"/>
                    </a:moveTo>
                    <a:lnTo>
                      <a:pt x="0" y="391403"/>
                    </a:lnTo>
                    <a:lnTo>
                      <a:pt x="391402" y="391403"/>
                    </a:lnTo>
                    <a:lnTo>
                      <a:pt x="391402" y="0"/>
                    </a:lnTo>
                    <a:lnTo>
                      <a:pt x="575182" y="183780"/>
                    </a:lnTo>
                    <a:lnTo>
                      <a:pt x="575182" y="391403"/>
                    </a:lnTo>
                    <a:lnTo>
                      <a:pt x="575182" y="575183"/>
                    </a:lnTo>
                    <a:lnTo>
                      <a:pt x="391402" y="57518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ïşḷïḑê">
              <a:extLst>
                <a:ext uri="{FF2B5EF4-FFF2-40B4-BE49-F238E27FC236}">
                  <a16:creationId xmlns:a16="http://schemas.microsoft.com/office/drawing/2014/main" id="{B370A314-0D2B-4113-8746-384B891F73DC}"/>
                </a:ext>
              </a:extLst>
            </p:cNvPr>
            <p:cNvGrpSpPr>
              <a:grpSpLocks noChangeAspect="1"/>
            </p:cNvGrpSpPr>
            <p:nvPr/>
          </p:nvGrpSpPr>
          <p:grpSpPr>
            <a:xfrm rot="5400000">
              <a:off x="9846573" y="4338717"/>
              <a:ext cx="280515" cy="186472"/>
              <a:chOff x="2881121" y="2516898"/>
              <a:chExt cx="376100" cy="250202"/>
            </a:xfrm>
            <a:solidFill>
              <a:schemeClr val="accent1"/>
            </a:solidFill>
          </p:grpSpPr>
          <p:sp>
            <p:nvSpPr>
              <p:cNvPr id="16" name="îşḻiďè">
                <a:extLst>
                  <a:ext uri="{FF2B5EF4-FFF2-40B4-BE49-F238E27FC236}">
                    <a16:creationId xmlns:a16="http://schemas.microsoft.com/office/drawing/2014/main" id="{147EE1D8-509B-40A1-998B-897CBFC318FB}"/>
                  </a:ext>
                </a:extLst>
              </p:cNvPr>
              <p:cNvSpPr/>
              <p:nvPr/>
            </p:nvSpPr>
            <p:spPr>
              <a:xfrm rot="13500000" flipH="1">
                <a:off x="3024316" y="2525546"/>
                <a:ext cx="232905" cy="232905"/>
              </a:xfrm>
              <a:custGeom>
                <a:avLst/>
                <a:gdLst/>
                <a:ahLst/>
                <a:cxnLst/>
                <a:rect l="l" t="t" r="r" b="b"/>
                <a:pathLst>
                  <a:path w="535418" h="535418">
                    <a:moveTo>
                      <a:pt x="144016" y="535418"/>
                    </a:moveTo>
                    <a:lnTo>
                      <a:pt x="0" y="391402"/>
                    </a:lnTo>
                    <a:lnTo>
                      <a:pt x="391402" y="391402"/>
                    </a:lnTo>
                    <a:lnTo>
                      <a:pt x="391402" y="0"/>
                    </a:lnTo>
                    <a:lnTo>
                      <a:pt x="535418" y="144016"/>
                    </a:lnTo>
                    <a:lnTo>
                      <a:pt x="535418" y="391402"/>
                    </a:lnTo>
                    <a:lnTo>
                      <a:pt x="535418" y="535418"/>
                    </a:lnTo>
                    <a:lnTo>
                      <a:pt x="391402" y="535418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cs typeface="+mn-ea"/>
                  <a:sym typeface="+mn-lt"/>
                </a:endParaRPr>
              </a:p>
            </p:txBody>
          </p:sp>
          <p:sp>
            <p:nvSpPr>
              <p:cNvPr id="17" name="ïṩḻidê">
                <a:extLst>
                  <a:ext uri="{FF2B5EF4-FFF2-40B4-BE49-F238E27FC236}">
                    <a16:creationId xmlns:a16="http://schemas.microsoft.com/office/drawing/2014/main" id="{44BBC8BE-D6FB-48A7-A9C9-56C8074EB629}"/>
                  </a:ext>
                </a:extLst>
              </p:cNvPr>
              <p:cNvSpPr/>
              <p:nvPr/>
            </p:nvSpPr>
            <p:spPr>
              <a:xfrm rot="13500000" flipH="1">
                <a:off x="2881122" y="2516897"/>
                <a:ext cx="250202" cy="250203"/>
              </a:xfrm>
              <a:custGeom>
                <a:avLst/>
                <a:gdLst/>
                <a:ahLst/>
                <a:cxnLst/>
                <a:rect l="l" t="t" r="r" b="b"/>
                <a:pathLst>
                  <a:path w="575182" h="575183">
                    <a:moveTo>
                      <a:pt x="183779" y="575183"/>
                    </a:moveTo>
                    <a:lnTo>
                      <a:pt x="0" y="391403"/>
                    </a:lnTo>
                    <a:lnTo>
                      <a:pt x="391402" y="391403"/>
                    </a:lnTo>
                    <a:lnTo>
                      <a:pt x="391402" y="0"/>
                    </a:lnTo>
                    <a:lnTo>
                      <a:pt x="575182" y="183780"/>
                    </a:lnTo>
                    <a:lnTo>
                      <a:pt x="575182" y="391403"/>
                    </a:lnTo>
                    <a:lnTo>
                      <a:pt x="575182" y="575183"/>
                    </a:lnTo>
                    <a:lnTo>
                      <a:pt x="391402" y="575183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799"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ïṡ1iḍé">
              <a:extLst>
                <a:ext uri="{FF2B5EF4-FFF2-40B4-BE49-F238E27FC236}">
                  <a16:creationId xmlns:a16="http://schemas.microsoft.com/office/drawing/2014/main" id="{72A2F6F6-53E8-4B6C-9C58-95378EF9B9E1}"/>
                </a:ext>
              </a:extLst>
            </p:cNvPr>
            <p:cNvGrpSpPr/>
            <p:nvPr/>
          </p:nvGrpSpPr>
          <p:grpSpPr>
            <a:xfrm>
              <a:off x="669925" y="2410213"/>
              <a:ext cx="3501296" cy="2277547"/>
              <a:chOff x="800731" y="2520649"/>
              <a:chExt cx="3501296" cy="2277547"/>
            </a:xfrm>
          </p:grpSpPr>
          <p:sp>
            <p:nvSpPr>
              <p:cNvPr id="13" name="ï$ḷiḍé">
                <a:extLst>
                  <a:ext uri="{FF2B5EF4-FFF2-40B4-BE49-F238E27FC236}">
                    <a16:creationId xmlns:a16="http://schemas.microsoft.com/office/drawing/2014/main" id="{02A4DE75-1A16-4620-ACF3-B840D9CC89C1}"/>
                  </a:ext>
                </a:extLst>
              </p:cNvPr>
              <p:cNvSpPr txBox="1"/>
              <p:nvPr/>
            </p:nvSpPr>
            <p:spPr>
              <a:xfrm>
                <a:off x="800731" y="2797648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dirty="0">
                    <a:cs typeface="+mn-ea"/>
                    <a:sym typeface="+mn-lt"/>
                  </a:rPr>
                  <a:t>更能够让枯燥的段落赋予变化！</a:t>
                </a:r>
              </a:p>
            </p:txBody>
          </p:sp>
          <p:sp>
            <p:nvSpPr>
              <p:cNvPr id="14" name="ïṥḷiḓê">
                <a:extLst>
                  <a:ext uri="{FF2B5EF4-FFF2-40B4-BE49-F238E27FC236}">
                    <a16:creationId xmlns:a16="http://schemas.microsoft.com/office/drawing/2014/main" id="{5384972B-C827-44CF-9E7B-9CED3EF037A4}"/>
                  </a:ext>
                </a:extLst>
              </p:cNvPr>
              <p:cNvSpPr txBox="1"/>
              <p:nvPr/>
            </p:nvSpPr>
            <p:spPr>
              <a:xfrm>
                <a:off x="800731" y="2520649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dirty="0">
                    <a:cs typeface="+mn-ea"/>
                    <a:sym typeface="+mn-lt"/>
                  </a:rPr>
                  <a:t>或许大小不同的文字错落的排版</a:t>
                </a:r>
              </a:p>
            </p:txBody>
          </p:sp>
          <p:sp>
            <p:nvSpPr>
              <p:cNvPr id="15" name="ïś1iḑé">
                <a:extLst>
                  <a:ext uri="{FF2B5EF4-FFF2-40B4-BE49-F238E27FC236}">
                    <a16:creationId xmlns:a16="http://schemas.microsoft.com/office/drawing/2014/main" id="{8220E1BC-0AC6-4BD0-935E-6317A1DAA88D}"/>
                  </a:ext>
                </a:extLst>
              </p:cNvPr>
              <p:cNvSpPr txBox="1"/>
              <p:nvPr/>
            </p:nvSpPr>
            <p:spPr>
              <a:xfrm>
                <a:off x="800731" y="3967199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dirty="0">
                    <a:cs typeface="+mn-ea"/>
                    <a:sym typeface="+mn-lt"/>
                  </a:rPr>
                  <a:t>主次分明的布局排版帮助</a:t>
                </a:r>
                <a:r>
                  <a:rPr lang="en-US" altLang="zh-CN" dirty="0">
                    <a:cs typeface="+mn-ea"/>
                    <a:sym typeface="+mn-lt"/>
                  </a:rPr>
                  <a:t>PPT</a:t>
                </a:r>
                <a:r>
                  <a:rPr lang="zh-CN" altLang="en-US" dirty="0">
                    <a:cs typeface="+mn-ea"/>
                    <a:sym typeface="+mn-lt"/>
                  </a:rPr>
                  <a:t>更好的传递和表达信息。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019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02.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7" name="5b543503-f5bc-4cf7-901f-a8f30d514d4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381711" y="321616"/>
            <a:ext cx="12633618" cy="6797783"/>
            <a:chOff x="1381710" y="321615"/>
            <a:chExt cx="12633619" cy="6797784"/>
          </a:xfrm>
        </p:grpSpPr>
        <p:sp>
          <p:nvSpPr>
            <p:cNvPr id="8" name="î$ḻiḋe"/>
            <p:cNvSpPr>
              <a:spLocks/>
            </p:cNvSpPr>
            <p:nvPr/>
          </p:nvSpPr>
          <p:spPr bwMode="auto">
            <a:xfrm>
              <a:off x="5053853" y="3569941"/>
              <a:ext cx="1728083" cy="350310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0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1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3" y="134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0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íśľîḑê"/>
            <p:cNvSpPr>
              <a:spLocks/>
            </p:cNvSpPr>
            <p:nvPr/>
          </p:nvSpPr>
          <p:spPr bwMode="auto">
            <a:xfrm>
              <a:off x="4770588" y="4716408"/>
              <a:ext cx="1728083" cy="350310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2 h 149"/>
                <a:gd name="T6" fmla="*/ 482 w 737"/>
                <a:gd name="T7" fmla="*/ 60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1" y="38"/>
                    <a:pt x="482" y="60"/>
                  </a:cubicBezTo>
                  <a:cubicBezTo>
                    <a:pt x="494" y="42"/>
                    <a:pt x="515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8" y="75"/>
                    <a:pt x="132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ïş1íďê"/>
            <p:cNvSpPr>
              <a:spLocks/>
            </p:cNvSpPr>
            <p:nvPr/>
          </p:nvSpPr>
          <p:spPr bwMode="auto">
            <a:xfrm>
              <a:off x="10090601" y="4166640"/>
              <a:ext cx="1728083" cy="348633"/>
            </a:xfrm>
            <a:custGeom>
              <a:avLst/>
              <a:gdLst>
                <a:gd name="T0" fmla="*/ 338 w 737"/>
                <a:gd name="T1" fmla="*/ 0 h 149"/>
                <a:gd name="T2" fmla="*/ 396 w 737"/>
                <a:gd name="T3" fmla="*/ 28 h 149"/>
                <a:gd name="T4" fmla="*/ 422 w 737"/>
                <a:gd name="T5" fmla="*/ 22 h 149"/>
                <a:gd name="T6" fmla="*/ 483 w 737"/>
                <a:gd name="T7" fmla="*/ 60 h 149"/>
                <a:gd name="T8" fmla="*/ 538 w 737"/>
                <a:gd name="T9" fmla="*/ 30 h 149"/>
                <a:gd name="T10" fmla="*/ 594 w 737"/>
                <a:gd name="T11" fmla="*/ 62 h 149"/>
                <a:gd name="T12" fmla="*/ 594 w 737"/>
                <a:gd name="T13" fmla="*/ 62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8 h 149"/>
                <a:gd name="T20" fmla="*/ 737 w 737"/>
                <a:gd name="T21" fmla="*/ 149 h 149"/>
                <a:gd name="T22" fmla="*/ 0 w 737"/>
                <a:gd name="T23" fmla="*/ 149 h 149"/>
                <a:gd name="T24" fmla="*/ 6 w 737"/>
                <a:gd name="T25" fmla="*/ 145 h 149"/>
                <a:gd name="T26" fmla="*/ 4 w 737"/>
                <a:gd name="T27" fmla="*/ 129 h 149"/>
                <a:gd name="T28" fmla="*/ 58 w 737"/>
                <a:gd name="T29" fmla="*/ 71 h 149"/>
                <a:gd name="T30" fmla="*/ 97 w 737"/>
                <a:gd name="T31" fmla="*/ 89 h 149"/>
                <a:gd name="T32" fmla="*/ 132 w 737"/>
                <a:gd name="T33" fmla="*/ 75 h 149"/>
                <a:gd name="T34" fmla="*/ 172 w 737"/>
                <a:gd name="T35" fmla="*/ 94 h 149"/>
                <a:gd name="T36" fmla="*/ 172 w 737"/>
                <a:gd name="T37" fmla="*/ 93 h 149"/>
                <a:gd name="T38" fmla="*/ 221 w 737"/>
                <a:gd name="T39" fmla="*/ 35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4"/>
                    <a:pt x="413" y="22"/>
                    <a:pt x="422" y="22"/>
                  </a:cubicBezTo>
                  <a:cubicBezTo>
                    <a:pt x="449" y="22"/>
                    <a:pt x="472" y="38"/>
                    <a:pt x="483" y="60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2" y="43"/>
                    <a:pt x="594" y="62"/>
                  </a:cubicBezTo>
                  <a:cubicBezTo>
                    <a:pt x="594" y="62"/>
                    <a:pt x="594" y="62"/>
                    <a:pt x="594" y="62"/>
                  </a:cubicBezTo>
                  <a:cubicBezTo>
                    <a:pt x="614" y="62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8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4" y="146"/>
                    <a:pt x="6" y="145"/>
                  </a:cubicBezTo>
                  <a:cubicBezTo>
                    <a:pt x="4" y="140"/>
                    <a:pt x="4" y="134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0"/>
                    <a:pt x="119" y="75"/>
                    <a:pt x="132" y="75"/>
                  </a:cubicBezTo>
                  <a:cubicBezTo>
                    <a:pt x="148" y="75"/>
                    <a:pt x="162" y="82"/>
                    <a:pt x="172" y="94"/>
                  </a:cubicBezTo>
                  <a:cubicBezTo>
                    <a:pt x="172" y="93"/>
                    <a:pt x="172" y="93"/>
                    <a:pt x="172" y="93"/>
                  </a:cubicBezTo>
                  <a:cubicBezTo>
                    <a:pt x="172" y="61"/>
                    <a:pt x="194" y="35"/>
                    <a:pt x="221" y="35"/>
                  </a:cubicBezTo>
                  <a:cubicBezTo>
                    <a:pt x="239" y="35"/>
                    <a:pt x="255" y="48"/>
                    <a:pt x="263" y="66"/>
                  </a:cubicBezTo>
                  <a:cubicBezTo>
                    <a:pt x="271" y="28"/>
                    <a:pt x="302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ïSļïdè"/>
            <p:cNvGrpSpPr/>
            <p:nvPr/>
          </p:nvGrpSpPr>
          <p:grpSpPr>
            <a:xfrm>
              <a:off x="4431875" y="3549258"/>
              <a:ext cx="9583454" cy="3570141"/>
              <a:chOff x="4431875" y="3549258"/>
              <a:chExt cx="9583454" cy="3570141"/>
            </a:xfrm>
          </p:grpSpPr>
          <p:sp>
            <p:nvSpPr>
              <p:cNvPr id="153" name="ïṩļïdè"/>
              <p:cNvSpPr/>
              <p:nvPr/>
            </p:nvSpPr>
            <p:spPr>
              <a:xfrm>
                <a:off x="4431875" y="3549258"/>
                <a:ext cx="9583454" cy="3570141"/>
              </a:xfrm>
              <a:custGeom>
                <a:avLst/>
                <a:gdLst>
                  <a:gd name="connsiteX0" fmla="*/ 0 w 9445043"/>
                  <a:gd name="connsiteY0" fmla="*/ 3114675 h 3114675"/>
                  <a:gd name="connsiteX1" fmla="*/ 4722522 w 9445043"/>
                  <a:gd name="connsiteY1" fmla="*/ 0 h 3114675"/>
                  <a:gd name="connsiteX2" fmla="*/ 9445043 w 9445043"/>
                  <a:gd name="connsiteY2" fmla="*/ 3114675 h 3114675"/>
                  <a:gd name="connsiteX3" fmla="*/ 0 w 9445043"/>
                  <a:gd name="connsiteY3" fmla="*/ 3114675 h 3114675"/>
                  <a:gd name="connsiteX0" fmla="*/ 0 w 9445043"/>
                  <a:gd name="connsiteY0" fmla="*/ 2954037 h 2954037"/>
                  <a:gd name="connsiteX1" fmla="*/ 4870803 w 9445043"/>
                  <a:gd name="connsiteY1" fmla="*/ 0 h 2954037"/>
                  <a:gd name="connsiteX2" fmla="*/ 9445043 w 9445043"/>
                  <a:gd name="connsiteY2" fmla="*/ 2954037 h 2954037"/>
                  <a:gd name="connsiteX3" fmla="*/ 0 w 9445043"/>
                  <a:gd name="connsiteY3" fmla="*/ 2954037 h 2954037"/>
                  <a:gd name="connsiteX0" fmla="*/ 0 w 9445043"/>
                  <a:gd name="connsiteY0" fmla="*/ 3114675 h 3114675"/>
                  <a:gd name="connsiteX1" fmla="*/ 4784306 w 9445043"/>
                  <a:gd name="connsiteY1" fmla="*/ 0 h 3114675"/>
                  <a:gd name="connsiteX2" fmla="*/ 9445043 w 9445043"/>
                  <a:gd name="connsiteY2" fmla="*/ 3114675 h 3114675"/>
                  <a:gd name="connsiteX3" fmla="*/ 0 w 9445043"/>
                  <a:gd name="connsiteY3" fmla="*/ 3114675 h 3114675"/>
                  <a:gd name="connsiteX0" fmla="*/ 0 w 8924343"/>
                  <a:gd name="connsiteY0" fmla="*/ 3114675 h 3381375"/>
                  <a:gd name="connsiteX1" fmla="*/ 4784306 w 8924343"/>
                  <a:gd name="connsiteY1" fmla="*/ 0 h 3381375"/>
                  <a:gd name="connsiteX2" fmla="*/ 8924343 w 8924343"/>
                  <a:gd name="connsiteY2" fmla="*/ 3381375 h 3381375"/>
                  <a:gd name="connsiteX3" fmla="*/ 0 w 8924343"/>
                  <a:gd name="connsiteY3" fmla="*/ 3114675 h 3381375"/>
                  <a:gd name="connsiteX0" fmla="*/ 0 w 8898943"/>
                  <a:gd name="connsiteY0" fmla="*/ 3470275 h 3470275"/>
                  <a:gd name="connsiteX1" fmla="*/ 4758906 w 8898943"/>
                  <a:gd name="connsiteY1" fmla="*/ 0 h 3470275"/>
                  <a:gd name="connsiteX2" fmla="*/ 8898943 w 8898943"/>
                  <a:gd name="connsiteY2" fmla="*/ 3381375 h 3470275"/>
                  <a:gd name="connsiteX3" fmla="*/ 0 w 8898943"/>
                  <a:gd name="connsiteY3" fmla="*/ 3470275 h 3470275"/>
                  <a:gd name="connsiteX0" fmla="*/ 0 w 9076743"/>
                  <a:gd name="connsiteY0" fmla="*/ 3241675 h 3381375"/>
                  <a:gd name="connsiteX1" fmla="*/ 4936706 w 9076743"/>
                  <a:gd name="connsiteY1" fmla="*/ 0 h 3381375"/>
                  <a:gd name="connsiteX2" fmla="*/ 9076743 w 9076743"/>
                  <a:gd name="connsiteY2" fmla="*/ 3381375 h 3381375"/>
                  <a:gd name="connsiteX3" fmla="*/ 0 w 9076743"/>
                  <a:gd name="connsiteY3" fmla="*/ 3241675 h 33813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76743" h="3381375">
                    <a:moveTo>
                      <a:pt x="0" y="3241675"/>
                    </a:moveTo>
                    <a:lnTo>
                      <a:pt x="4936706" y="0"/>
                    </a:lnTo>
                    <a:lnTo>
                      <a:pt x="9076743" y="3381375"/>
                    </a:lnTo>
                    <a:lnTo>
                      <a:pt x="0" y="3241675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4" name="ïSḻiḓe"/>
              <p:cNvSpPr/>
              <p:nvPr/>
            </p:nvSpPr>
            <p:spPr>
              <a:xfrm>
                <a:off x="9003682" y="4927600"/>
                <a:ext cx="2561817" cy="2154095"/>
              </a:xfrm>
              <a:custGeom>
                <a:avLst/>
                <a:gdLst>
                  <a:gd name="connsiteX0" fmla="*/ 691440 w 2426365"/>
                  <a:gd name="connsiteY0" fmla="*/ 0 h 2040200"/>
                  <a:gd name="connsiteX1" fmla="*/ 2426365 w 2426365"/>
                  <a:gd name="connsiteY1" fmla="*/ 2040200 h 2040200"/>
                  <a:gd name="connsiteX2" fmla="*/ 0 w 2426365"/>
                  <a:gd name="connsiteY2" fmla="*/ 2002855 h 2040200"/>
                  <a:gd name="connsiteX3" fmla="*/ 691440 w 2426365"/>
                  <a:gd name="connsiteY3" fmla="*/ 0 h 204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6365" h="2040200">
                    <a:moveTo>
                      <a:pt x="691440" y="0"/>
                    </a:moveTo>
                    <a:lnTo>
                      <a:pt x="2426365" y="2040200"/>
                    </a:lnTo>
                    <a:lnTo>
                      <a:pt x="0" y="2002855"/>
                    </a:lnTo>
                    <a:lnTo>
                      <a:pt x="69144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5" name="îṡlíḍè"/>
              <p:cNvSpPr/>
              <p:nvPr/>
            </p:nvSpPr>
            <p:spPr>
              <a:xfrm>
                <a:off x="6458802" y="5141306"/>
                <a:ext cx="2267300" cy="1884498"/>
              </a:xfrm>
              <a:custGeom>
                <a:avLst/>
                <a:gdLst>
                  <a:gd name="connsiteX0" fmla="*/ 2147420 w 2147420"/>
                  <a:gd name="connsiteY0" fmla="*/ 0 h 1784858"/>
                  <a:gd name="connsiteX1" fmla="*/ 1397334 w 2147420"/>
                  <a:gd name="connsiteY1" fmla="*/ 1784858 h 1784858"/>
                  <a:gd name="connsiteX2" fmla="*/ 0 w 2147420"/>
                  <a:gd name="connsiteY2" fmla="*/ 1763351 h 1784858"/>
                  <a:gd name="connsiteX3" fmla="*/ 2147420 w 2147420"/>
                  <a:gd name="connsiteY3" fmla="*/ 0 h 1784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47420" h="1784858">
                    <a:moveTo>
                      <a:pt x="2147420" y="0"/>
                    </a:moveTo>
                    <a:lnTo>
                      <a:pt x="1397334" y="1784858"/>
                    </a:lnTo>
                    <a:lnTo>
                      <a:pt x="0" y="1763351"/>
                    </a:lnTo>
                    <a:lnTo>
                      <a:pt x="2147420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îşḷiḍe"/>
            <p:cNvSpPr>
              <a:spLocks/>
            </p:cNvSpPr>
            <p:nvPr/>
          </p:nvSpPr>
          <p:spPr bwMode="auto">
            <a:xfrm>
              <a:off x="9892818" y="1662513"/>
              <a:ext cx="1726406" cy="348633"/>
            </a:xfrm>
            <a:custGeom>
              <a:avLst/>
              <a:gdLst>
                <a:gd name="T0" fmla="*/ 338 w 737"/>
                <a:gd name="T1" fmla="*/ 0 h 149"/>
                <a:gd name="T2" fmla="*/ 395 w 737"/>
                <a:gd name="T3" fmla="*/ 28 h 149"/>
                <a:gd name="T4" fmla="*/ 422 w 737"/>
                <a:gd name="T5" fmla="*/ 23 h 149"/>
                <a:gd name="T6" fmla="*/ 482 w 737"/>
                <a:gd name="T7" fmla="*/ 61 h 149"/>
                <a:gd name="T8" fmla="*/ 537 w 737"/>
                <a:gd name="T9" fmla="*/ 30 h 149"/>
                <a:gd name="T10" fmla="*/ 594 w 737"/>
                <a:gd name="T11" fmla="*/ 63 h 149"/>
                <a:gd name="T12" fmla="*/ 594 w 737"/>
                <a:gd name="T13" fmla="*/ 63 h 149"/>
                <a:gd name="T14" fmla="*/ 642 w 737"/>
                <a:gd name="T15" fmla="*/ 87 h 149"/>
                <a:gd name="T16" fmla="*/ 668 w 737"/>
                <a:gd name="T17" fmla="*/ 82 h 149"/>
                <a:gd name="T18" fmla="*/ 737 w 737"/>
                <a:gd name="T19" fmla="*/ 149 h 149"/>
                <a:gd name="T20" fmla="*/ 737 w 737"/>
                <a:gd name="T21" fmla="*/ 149 h 149"/>
                <a:gd name="T22" fmla="*/ 0 w 737"/>
                <a:gd name="T23" fmla="*/ 149 h 149"/>
                <a:gd name="T24" fmla="*/ 5 w 737"/>
                <a:gd name="T25" fmla="*/ 145 h 149"/>
                <a:gd name="T26" fmla="*/ 3 w 737"/>
                <a:gd name="T27" fmla="*/ 129 h 149"/>
                <a:gd name="T28" fmla="*/ 57 w 737"/>
                <a:gd name="T29" fmla="*/ 71 h 149"/>
                <a:gd name="T30" fmla="*/ 97 w 737"/>
                <a:gd name="T31" fmla="*/ 89 h 149"/>
                <a:gd name="T32" fmla="*/ 131 w 737"/>
                <a:gd name="T33" fmla="*/ 75 h 149"/>
                <a:gd name="T34" fmla="*/ 172 w 737"/>
                <a:gd name="T35" fmla="*/ 95 h 149"/>
                <a:gd name="T36" fmla="*/ 172 w 737"/>
                <a:gd name="T37" fmla="*/ 94 h 149"/>
                <a:gd name="T38" fmla="*/ 220 w 737"/>
                <a:gd name="T39" fmla="*/ 36 h 149"/>
                <a:gd name="T40" fmla="*/ 263 w 737"/>
                <a:gd name="T41" fmla="*/ 66 h 149"/>
                <a:gd name="T42" fmla="*/ 338 w 737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3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1" y="72"/>
                    <a:pt x="642" y="87"/>
                  </a:cubicBezTo>
                  <a:cubicBezTo>
                    <a:pt x="650" y="84"/>
                    <a:pt x="659" y="82"/>
                    <a:pt x="668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49"/>
                    <a:pt x="737" y="149"/>
                    <a:pt x="737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2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1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î$liḓé"/>
            <p:cNvSpPr>
              <a:spLocks/>
            </p:cNvSpPr>
            <p:nvPr/>
          </p:nvSpPr>
          <p:spPr bwMode="auto">
            <a:xfrm>
              <a:off x="6922729" y="2532421"/>
              <a:ext cx="1724731" cy="348633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3 h 149"/>
                <a:gd name="T6" fmla="*/ 482 w 736"/>
                <a:gd name="T7" fmla="*/ 61 h 149"/>
                <a:gd name="T8" fmla="*/ 537 w 736"/>
                <a:gd name="T9" fmla="*/ 30 h 149"/>
                <a:gd name="T10" fmla="*/ 594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4 h 149"/>
                <a:gd name="T38" fmla="*/ 220 w 736"/>
                <a:gd name="T39" fmla="*/ 36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1" y="0"/>
                    <a:pt x="381" y="11"/>
                    <a:pt x="395" y="28"/>
                  </a:cubicBezTo>
                  <a:cubicBezTo>
                    <a:pt x="403" y="25"/>
                    <a:pt x="412" y="23"/>
                    <a:pt x="422" y="23"/>
                  </a:cubicBezTo>
                  <a:cubicBezTo>
                    <a:pt x="448" y="23"/>
                    <a:pt x="471" y="38"/>
                    <a:pt x="482" y="61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3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7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7" y="78"/>
                    <a:pt x="96" y="89"/>
                  </a:cubicBezTo>
                  <a:cubicBezTo>
                    <a:pt x="106" y="81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4"/>
                    <a:pt x="171" y="94"/>
                    <a:pt x="171" y="94"/>
                  </a:cubicBezTo>
                  <a:cubicBezTo>
                    <a:pt x="171" y="62"/>
                    <a:pt x="193" y="36"/>
                    <a:pt x="220" y="36"/>
                  </a:cubicBezTo>
                  <a:cubicBezTo>
                    <a:pt x="239" y="36"/>
                    <a:pt x="255" y="48"/>
                    <a:pt x="263" y="66"/>
                  </a:cubicBezTo>
                  <a:cubicBezTo>
                    <a:pt x="270" y="29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íṩḻîḍe"/>
            <p:cNvSpPr>
              <a:spLocks/>
            </p:cNvSpPr>
            <p:nvPr/>
          </p:nvSpPr>
          <p:spPr bwMode="auto">
            <a:xfrm>
              <a:off x="4936525" y="1417799"/>
              <a:ext cx="1724731" cy="350310"/>
            </a:xfrm>
            <a:custGeom>
              <a:avLst/>
              <a:gdLst>
                <a:gd name="T0" fmla="*/ 338 w 736"/>
                <a:gd name="T1" fmla="*/ 0 h 149"/>
                <a:gd name="T2" fmla="*/ 395 w 736"/>
                <a:gd name="T3" fmla="*/ 28 h 149"/>
                <a:gd name="T4" fmla="*/ 422 w 736"/>
                <a:gd name="T5" fmla="*/ 22 h 149"/>
                <a:gd name="T6" fmla="*/ 482 w 736"/>
                <a:gd name="T7" fmla="*/ 60 h 149"/>
                <a:gd name="T8" fmla="*/ 537 w 736"/>
                <a:gd name="T9" fmla="*/ 30 h 149"/>
                <a:gd name="T10" fmla="*/ 593 w 736"/>
                <a:gd name="T11" fmla="*/ 63 h 149"/>
                <a:gd name="T12" fmla="*/ 594 w 736"/>
                <a:gd name="T13" fmla="*/ 63 h 149"/>
                <a:gd name="T14" fmla="*/ 641 w 736"/>
                <a:gd name="T15" fmla="*/ 87 h 149"/>
                <a:gd name="T16" fmla="*/ 668 w 736"/>
                <a:gd name="T17" fmla="*/ 82 h 149"/>
                <a:gd name="T18" fmla="*/ 736 w 736"/>
                <a:gd name="T19" fmla="*/ 149 h 149"/>
                <a:gd name="T20" fmla="*/ 736 w 736"/>
                <a:gd name="T21" fmla="*/ 149 h 149"/>
                <a:gd name="T22" fmla="*/ 0 w 736"/>
                <a:gd name="T23" fmla="*/ 149 h 149"/>
                <a:gd name="T24" fmla="*/ 5 w 736"/>
                <a:gd name="T25" fmla="*/ 145 h 149"/>
                <a:gd name="T26" fmla="*/ 3 w 736"/>
                <a:gd name="T27" fmla="*/ 129 h 149"/>
                <a:gd name="T28" fmla="*/ 57 w 736"/>
                <a:gd name="T29" fmla="*/ 71 h 149"/>
                <a:gd name="T30" fmla="*/ 96 w 736"/>
                <a:gd name="T31" fmla="*/ 89 h 149"/>
                <a:gd name="T32" fmla="*/ 131 w 736"/>
                <a:gd name="T33" fmla="*/ 75 h 149"/>
                <a:gd name="T34" fmla="*/ 171 w 736"/>
                <a:gd name="T35" fmla="*/ 95 h 149"/>
                <a:gd name="T36" fmla="*/ 171 w 736"/>
                <a:gd name="T37" fmla="*/ 93 h 149"/>
                <a:gd name="T38" fmla="*/ 220 w 736"/>
                <a:gd name="T39" fmla="*/ 35 h 149"/>
                <a:gd name="T40" fmla="*/ 263 w 736"/>
                <a:gd name="T41" fmla="*/ 66 h 149"/>
                <a:gd name="T42" fmla="*/ 338 w 736"/>
                <a:gd name="T43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6" h="149">
                  <a:moveTo>
                    <a:pt x="338" y="0"/>
                  </a:moveTo>
                  <a:cubicBezTo>
                    <a:pt x="360" y="0"/>
                    <a:pt x="381" y="11"/>
                    <a:pt x="395" y="28"/>
                  </a:cubicBezTo>
                  <a:cubicBezTo>
                    <a:pt x="403" y="24"/>
                    <a:pt x="412" y="22"/>
                    <a:pt x="422" y="22"/>
                  </a:cubicBezTo>
                  <a:cubicBezTo>
                    <a:pt x="448" y="22"/>
                    <a:pt x="471" y="38"/>
                    <a:pt x="482" y="60"/>
                  </a:cubicBezTo>
                  <a:cubicBezTo>
                    <a:pt x="494" y="42"/>
                    <a:pt x="514" y="30"/>
                    <a:pt x="537" y="30"/>
                  </a:cubicBezTo>
                  <a:cubicBezTo>
                    <a:pt x="561" y="30"/>
                    <a:pt x="582" y="43"/>
                    <a:pt x="593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3" y="63"/>
                    <a:pt x="631" y="72"/>
                    <a:pt x="641" y="87"/>
                  </a:cubicBezTo>
                  <a:cubicBezTo>
                    <a:pt x="650" y="84"/>
                    <a:pt x="658" y="82"/>
                    <a:pt x="668" y="82"/>
                  </a:cubicBezTo>
                  <a:cubicBezTo>
                    <a:pt x="706" y="82"/>
                    <a:pt x="736" y="112"/>
                    <a:pt x="736" y="149"/>
                  </a:cubicBezTo>
                  <a:cubicBezTo>
                    <a:pt x="736" y="149"/>
                    <a:pt x="736" y="149"/>
                    <a:pt x="736" y="149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1" y="148"/>
                    <a:pt x="3" y="146"/>
                    <a:pt x="5" y="145"/>
                  </a:cubicBezTo>
                  <a:cubicBezTo>
                    <a:pt x="4" y="140"/>
                    <a:pt x="3" y="135"/>
                    <a:pt x="3" y="129"/>
                  </a:cubicBezTo>
                  <a:cubicBezTo>
                    <a:pt x="3" y="97"/>
                    <a:pt x="27" y="71"/>
                    <a:pt x="57" y="71"/>
                  </a:cubicBezTo>
                  <a:cubicBezTo>
                    <a:pt x="73" y="71"/>
                    <a:pt x="86" y="78"/>
                    <a:pt x="96" y="89"/>
                  </a:cubicBezTo>
                  <a:cubicBezTo>
                    <a:pt x="106" y="80"/>
                    <a:pt x="118" y="75"/>
                    <a:pt x="131" y="75"/>
                  </a:cubicBezTo>
                  <a:cubicBezTo>
                    <a:pt x="147" y="75"/>
                    <a:pt x="161" y="83"/>
                    <a:pt x="171" y="95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71" y="61"/>
                    <a:pt x="193" y="35"/>
                    <a:pt x="220" y="35"/>
                  </a:cubicBezTo>
                  <a:cubicBezTo>
                    <a:pt x="238" y="35"/>
                    <a:pt x="255" y="48"/>
                    <a:pt x="263" y="66"/>
                  </a:cubicBezTo>
                  <a:cubicBezTo>
                    <a:pt x="270" y="28"/>
                    <a:pt x="301" y="0"/>
                    <a:pt x="338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iṧ1íḋè"/>
            <p:cNvSpPr>
              <a:spLocks/>
            </p:cNvSpPr>
            <p:nvPr/>
          </p:nvSpPr>
          <p:spPr bwMode="auto">
            <a:xfrm>
              <a:off x="9964892" y="698743"/>
              <a:ext cx="1728083" cy="351986"/>
            </a:xfrm>
            <a:custGeom>
              <a:avLst/>
              <a:gdLst>
                <a:gd name="T0" fmla="*/ 339 w 737"/>
                <a:gd name="T1" fmla="*/ 0 h 150"/>
                <a:gd name="T2" fmla="*/ 396 w 737"/>
                <a:gd name="T3" fmla="*/ 28 h 150"/>
                <a:gd name="T4" fmla="*/ 423 w 737"/>
                <a:gd name="T5" fmla="*/ 23 h 150"/>
                <a:gd name="T6" fmla="*/ 483 w 737"/>
                <a:gd name="T7" fmla="*/ 61 h 150"/>
                <a:gd name="T8" fmla="*/ 538 w 737"/>
                <a:gd name="T9" fmla="*/ 30 h 150"/>
                <a:gd name="T10" fmla="*/ 594 w 737"/>
                <a:gd name="T11" fmla="*/ 63 h 150"/>
                <a:gd name="T12" fmla="*/ 594 w 737"/>
                <a:gd name="T13" fmla="*/ 63 h 150"/>
                <a:gd name="T14" fmla="*/ 642 w 737"/>
                <a:gd name="T15" fmla="*/ 87 h 150"/>
                <a:gd name="T16" fmla="*/ 669 w 737"/>
                <a:gd name="T17" fmla="*/ 82 h 150"/>
                <a:gd name="T18" fmla="*/ 737 w 737"/>
                <a:gd name="T19" fmla="*/ 149 h 150"/>
                <a:gd name="T20" fmla="*/ 737 w 737"/>
                <a:gd name="T21" fmla="*/ 150 h 150"/>
                <a:gd name="T22" fmla="*/ 0 w 737"/>
                <a:gd name="T23" fmla="*/ 150 h 150"/>
                <a:gd name="T24" fmla="*/ 6 w 737"/>
                <a:gd name="T25" fmla="*/ 146 h 150"/>
                <a:gd name="T26" fmla="*/ 4 w 737"/>
                <a:gd name="T27" fmla="*/ 129 h 150"/>
                <a:gd name="T28" fmla="*/ 58 w 737"/>
                <a:gd name="T29" fmla="*/ 71 h 150"/>
                <a:gd name="T30" fmla="*/ 97 w 737"/>
                <a:gd name="T31" fmla="*/ 89 h 150"/>
                <a:gd name="T32" fmla="*/ 132 w 737"/>
                <a:gd name="T33" fmla="*/ 76 h 150"/>
                <a:gd name="T34" fmla="*/ 172 w 737"/>
                <a:gd name="T35" fmla="*/ 95 h 150"/>
                <a:gd name="T36" fmla="*/ 172 w 737"/>
                <a:gd name="T37" fmla="*/ 94 h 150"/>
                <a:gd name="T38" fmla="*/ 221 w 737"/>
                <a:gd name="T39" fmla="*/ 36 h 150"/>
                <a:gd name="T40" fmla="*/ 264 w 737"/>
                <a:gd name="T41" fmla="*/ 67 h 150"/>
                <a:gd name="T42" fmla="*/ 339 w 737"/>
                <a:gd name="T43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7" h="150">
                  <a:moveTo>
                    <a:pt x="339" y="0"/>
                  </a:moveTo>
                  <a:cubicBezTo>
                    <a:pt x="361" y="0"/>
                    <a:pt x="382" y="11"/>
                    <a:pt x="396" y="28"/>
                  </a:cubicBezTo>
                  <a:cubicBezTo>
                    <a:pt x="404" y="25"/>
                    <a:pt x="413" y="23"/>
                    <a:pt x="423" y="23"/>
                  </a:cubicBezTo>
                  <a:cubicBezTo>
                    <a:pt x="449" y="23"/>
                    <a:pt x="472" y="38"/>
                    <a:pt x="483" y="61"/>
                  </a:cubicBezTo>
                  <a:cubicBezTo>
                    <a:pt x="495" y="42"/>
                    <a:pt x="515" y="30"/>
                    <a:pt x="538" y="30"/>
                  </a:cubicBezTo>
                  <a:cubicBezTo>
                    <a:pt x="562" y="30"/>
                    <a:pt x="583" y="43"/>
                    <a:pt x="594" y="63"/>
                  </a:cubicBezTo>
                  <a:cubicBezTo>
                    <a:pt x="594" y="63"/>
                    <a:pt x="594" y="63"/>
                    <a:pt x="594" y="63"/>
                  </a:cubicBezTo>
                  <a:cubicBezTo>
                    <a:pt x="614" y="63"/>
                    <a:pt x="632" y="73"/>
                    <a:pt x="642" y="87"/>
                  </a:cubicBezTo>
                  <a:cubicBezTo>
                    <a:pt x="650" y="84"/>
                    <a:pt x="659" y="82"/>
                    <a:pt x="669" y="82"/>
                  </a:cubicBezTo>
                  <a:cubicBezTo>
                    <a:pt x="706" y="82"/>
                    <a:pt x="737" y="112"/>
                    <a:pt x="737" y="149"/>
                  </a:cubicBezTo>
                  <a:cubicBezTo>
                    <a:pt x="737" y="150"/>
                    <a:pt x="737" y="150"/>
                    <a:pt x="737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2" y="148"/>
                    <a:pt x="4" y="147"/>
                    <a:pt x="6" y="146"/>
                  </a:cubicBezTo>
                  <a:cubicBezTo>
                    <a:pt x="4" y="140"/>
                    <a:pt x="4" y="135"/>
                    <a:pt x="4" y="129"/>
                  </a:cubicBezTo>
                  <a:cubicBezTo>
                    <a:pt x="4" y="97"/>
                    <a:pt x="28" y="71"/>
                    <a:pt x="58" y="71"/>
                  </a:cubicBezTo>
                  <a:cubicBezTo>
                    <a:pt x="73" y="71"/>
                    <a:pt x="87" y="78"/>
                    <a:pt x="97" y="89"/>
                  </a:cubicBezTo>
                  <a:cubicBezTo>
                    <a:pt x="107" y="81"/>
                    <a:pt x="119" y="76"/>
                    <a:pt x="132" y="76"/>
                  </a:cubicBezTo>
                  <a:cubicBezTo>
                    <a:pt x="148" y="76"/>
                    <a:pt x="162" y="83"/>
                    <a:pt x="172" y="95"/>
                  </a:cubicBezTo>
                  <a:cubicBezTo>
                    <a:pt x="172" y="94"/>
                    <a:pt x="172" y="94"/>
                    <a:pt x="172" y="94"/>
                  </a:cubicBezTo>
                  <a:cubicBezTo>
                    <a:pt x="172" y="62"/>
                    <a:pt x="194" y="36"/>
                    <a:pt x="221" y="36"/>
                  </a:cubicBezTo>
                  <a:cubicBezTo>
                    <a:pt x="239" y="36"/>
                    <a:pt x="256" y="48"/>
                    <a:pt x="264" y="67"/>
                  </a:cubicBezTo>
                  <a:cubicBezTo>
                    <a:pt x="271" y="29"/>
                    <a:pt x="302" y="0"/>
                    <a:pt x="339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6" name="íṩḷídê"/>
            <p:cNvGrpSpPr/>
            <p:nvPr/>
          </p:nvGrpSpPr>
          <p:grpSpPr>
            <a:xfrm>
              <a:off x="8352462" y="1885438"/>
              <a:ext cx="1572204" cy="2246004"/>
              <a:chOff x="8352462" y="1885438"/>
              <a:chExt cx="1572204" cy="2246004"/>
            </a:xfrm>
          </p:grpSpPr>
          <p:sp>
            <p:nvSpPr>
              <p:cNvPr id="127" name="íSļíďe"/>
              <p:cNvSpPr>
                <a:spLocks/>
              </p:cNvSpPr>
              <p:nvPr/>
            </p:nvSpPr>
            <p:spPr bwMode="auto">
              <a:xfrm>
                <a:off x="8565329" y="2991679"/>
                <a:ext cx="177669" cy="95540"/>
              </a:xfrm>
              <a:custGeom>
                <a:avLst/>
                <a:gdLst>
                  <a:gd name="T0" fmla="*/ 64 w 76"/>
                  <a:gd name="T1" fmla="*/ 39 h 41"/>
                  <a:gd name="T2" fmla="*/ 65 w 76"/>
                  <a:gd name="T3" fmla="*/ 21 h 41"/>
                  <a:gd name="T4" fmla="*/ 64 w 76"/>
                  <a:gd name="T5" fmla="*/ 20 h 41"/>
                  <a:gd name="T6" fmla="*/ 64 w 76"/>
                  <a:gd name="T7" fmla="*/ 20 h 41"/>
                  <a:gd name="T8" fmla="*/ 42 w 76"/>
                  <a:gd name="T9" fmla="*/ 11 h 41"/>
                  <a:gd name="T10" fmla="*/ 18 w 76"/>
                  <a:gd name="T11" fmla="*/ 10 h 41"/>
                  <a:gd name="T12" fmla="*/ 17 w 76"/>
                  <a:gd name="T13" fmla="*/ 10 h 41"/>
                  <a:gd name="T14" fmla="*/ 17 w 76"/>
                  <a:gd name="T15" fmla="*/ 10 h 41"/>
                  <a:gd name="T16" fmla="*/ 8 w 76"/>
                  <a:gd name="T17" fmla="*/ 30 h 41"/>
                  <a:gd name="T18" fmla="*/ 0 w 76"/>
                  <a:gd name="T19" fmla="*/ 30 h 41"/>
                  <a:gd name="T20" fmla="*/ 12 w 76"/>
                  <a:gd name="T21" fmla="*/ 5 h 41"/>
                  <a:gd name="T22" fmla="*/ 12 w 76"/>
                  <a:gd name="T23" fmla="*/ 5 h 41"/>
                  <a:gd name="T24" fmla="*/ 15 w 76"/>
                  <a:gd name="T25" fmla="*/ 3 h 41"/>
                  <a:gd name="T26" fmla="*/ 44 w 76"/>
                  <a:gd name="T27" fmla="*/ 3 h 41"/>
                  <a:gd name="T28" fmla="*/ 70 w 76"/>
                  <a:gd name="T29" fmla="*/ 16 h 41"/>
                  <a:gd name="T30" fmla="*/ 70 w 76"/>
                  <a:gd name="T31" fmla="*/ 15 h 41"/>
                  <a:gd name="T32" fmla="*/ 71 w 76"/>
                  <a:gd name="T33" fmla="*/ 18 h 41"/>
                  <a:gd name="T34" fmla="*/ 71 w 76"/>
                  <a:gd name="T35" fmla="*/ 41 h 41"/>
                  <a:gd name="T36" fmla="*/ 64 w 76"/>
                  <a:gd name="T37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6" h="41">
                    <a:moveTo>
                      <a:pt x="64" y="39"/>
                    </a:moveTo>
                    <a:cubicBezTo>
                      <a:pt x="64" y="39"/>
                      <a:pt x="68" y="28"/>
                      <a:pt x="65" y="21"/>
                    </a:cubicBezTo>
                    <a:cubicBezTo>
                      <a:pt x="64" y="21"/>
                      <a:pt x="64" y="21"/>
                      <a:pt x="64" y="20"/>
                    </a:cubicBezTo>
                    <a:cubicBezTo>
                      <a:pt x="64" y="20"/>
                      <a:pt x="64" y="20"/>
                      <a:pt x="64" y="20"/>
                    </a:cubicBezTo>
                    <a:cubicBezTo>
                      <a:pt x="60" y="16"/>
                      <a:pt x="55" y="14"/>
                      <a:pt x="42" y="11"/>
                    </a:cubicBezTo>
                    <a:cubicBezTo>
                      <a:pt x="29" y="8"/>
                      <a:pt x="23" y="8"/>
                      <a:pt x="18" y="10"/>
                    </a:cubicBezTo>
                    <a:cubicBezTo>
                      <a:pt x="18" y="10"/>
                      <a:pt x="17" y="10"/>
                      <a:pt x="17" y="10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9" y="17"/>
                      <a:pt x="8" y="30"/>
                      <a:pt x="8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29"/>
                      <a:pt x="2" y="14"/>
                      <a:pt x="12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4"/>
                      <a:pt x="14" y="4"/>
                      <a:pt x="15" y="3"/>
                    </a:cubicBezTo>
                    <a:cubicBezTo>
                      <a:pt x="21" y="0"/>
                      <a:pt x="30" y="0"/>
                      <a:pt x="44" y="3"/>
                    </a:cubicBezTo>
                    <a:cubicBezTo>
                      <a:pt x="58" y="7"/>
                      <a:pt x="65" y="10"/>
                      <a:pt x="70" y="16"/>
                    </a:cubicBezTo>
                    <a:cubicBezTo>
                      <a:pt x="70" y="15"/>
                      <a:pt x="70" y="15"/>
                      <a:pt x="70" y="15"/>
                    </a:cubicBezTo>
                    <a:cubicBezTo>
                      <a:pt x="70" y="16"/>
                      <a:pt x="71" y="17"/>
                      <a:pt x="71" y="18"/>
                    </a:cubicBezTo>
                    <a:cubicBezTo>
                      <a:pt x="76" y="28"/>
                      <a:pt x="71" y="41"/>
                      <a:pt x="71" y="41"/>
                    </a:cubicBezTo>
                    <a:lnTo>
                      <a:pt x="64" y="3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8" name="îṡļïḑê"/>
              <p:cNvSpPr>
                <a:spLocks/>
              </p:cNvSpPr>
              <p:nvPr/>
            </p:nvSpPr>
            <p:spPr bwMode="auto">
              <a:xfrm>
                <a:off x="8352462" y="3015144"/>
                <a:ext cx="548093" cy="449201"/>
              </a:xfrm>
              <a:custGeom>
                <a:avLst/>
                <a:gdLst>
                  <a:gd name="T0" fmla="*/ 37 w 327"/>
                  <a:gd name="T1" fmla="*/ 0 h 268"/>
                  <a:gd name="T2" fmla="*/ 327 w 327"/>
                  <a:gd name="T3" fmla="*/ 52 h 268"/>
                  <a:gd name="T4" fmla="*/ 289 w 327"/>
                  <a:gd name="T5" fmla="*/ 268 h 268"/>
                  <a:gd name="T6" fmla="*/ 0 w 327"/>
                  <a:gd name="T7" fmla="*/ 217 h 268"/>
                  <a:gd name="T8" fmla="*/ 37 w 327"/>
                  <a:gd name="T9" fmla="*/ 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68">
                    <a:moveTo>
                      <a:pt x="37" y="0"/>
                    </a:moveTo>
                    <a:lnTo>
                      <a:pt x="327" y="52"/>
                    </a:lnTo>
                    <a:lnTo>
                      <a:pt x="289" y="268"/>
                    </a:lnTo>
                    <a:lnTo>
                      <a:pt x="0" y="217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9" name="iṧḻídê"/>
              <p:cNvSpPr>
                <a:spLocks/>
              </p:cNvSpPr>
              <p:nvPr/>
            </p:nvSpPr>
            <p:spPr bwMode="auto">
              <a:xfrm>
                <a:off x="8380956" y="3010116"/>
                <a:ext cx="529655" cy="266504"/>
              </a:xfrm>
              <a:custGeom>
                <a:avLst/>
                <a:gdLst>
                  <a:gd name="T0" fmla="*/ 12 w 226"/>
                  <a:gd name="T1" fmla="*/ 0 h 114"/>
                  <a:gd name="T2" fmla="*/ 0 w 226"/>
                  <a:gd name="T3" fmla="*/ 62 h 114"/>
                  <a:gd name="T4" fmla="*/ 95 w 226"/>
                  <a:gd name="T5" fmla="*/ 110 h 114"/>
                  <a:gd name="T6" fmla="*/ 118 w 226"/>
                  <a:gd name="T7" fmla="*/ 114 h 114"/>
                  <a:gd name="T8" fmla="*/ 220 w 226"/>
                  <a:gd name="T9" fmla="*/ 91 h 114"/>
                  <a:gd name="T10" fmla="*/ 226 w 226"/>
                  <a:gd name="T11" fmla="*/ 38 h 114"/>
                  <a:gd name="T12" fmla="*/ 12 w 226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6" h="114">
                    <a:moveTo>
                      <a:pt x="12" y="0"/>
                    </a:moveTo>
                    <a:cubicBezTo>
                      <a:pt x="0" y="62"/>
                      <a:pt x="0" y="62"/>
                      <a:pt x="0" y="62"/>
                    </a:cubicBezTo>
                    <a:cubicBezTo>
                      <a:pt x="95" y="110"/>
                      <a:pt x="95" y="110"/>
                      <a:pt x="95" y="110"/>
                    </a:cubicBezTo>
                    <a:cubicBezTo>
                      <a:pt x="118" y="114"/>
                      <a:pt x="118" y="114"/>
                      <a:pt x="118" y="114"/>
                    </a:cubicBezTo>
                    <a:cubicBezTo>
                      <a:pt x="220" y="91"/>
                      <a:pt x="220" y="91"/>
                      <a:pt x="220" y="91"/>
                    </a:cubicBezTo>
                    <a:cubicBezTo>
                      <a:pt x="226" y="38"/>
                      <a:pt x="226" y="38"/>
                      <a:pt x="226" y="38"/>
                    </a:cubicBezTo>
                    <a:cubicBezTo>
                      <a:pt x="158" y="23"/>
                      <a:pt x="82" y="11"/>
                      <a:pt x="12" y="0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0" name="íšliḓè"/>
              <p:cNvSpPr>
                <a:spLocks/>
              </p:cNvSpPr>
              <p:nvPr/>
            </p:nvSpPr>
            <p:spPr bwMode="auto">
              <a:xfrm>
                <a:off x="8843566" y="2909548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5" y="37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1" name="iS1ïḍé"/>
              <p:cNvSpPr>
                <a:spLocks/>
              </p:cNvSpPr>
              <p:nvPr/>
            </p:nvSpPr>
            <p:spPr bwMode="auto">
              <a:xfrm>
                <a:off x="9116774" y="2961509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2 h 35"/>
                  <a:gd name="T4" fmla="*/ 143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8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9" y="11"/>
                      <a:pt x="57" y="16"/>
                      <a:pt x="88" y="12"/>
                    </a:cubicBezTo>
                    <a:cubicBezTo>
                      <a:pt x="119" y="9"/>
                      <a:pt x="143" y="0"/>
                      <a:pt x="143" y="0"/>
                    </a:cubicBezTo>
                    <a:cubicBezTo>
                      <a:pt x="143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8"/>
                      <a:pt x="0" y="28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2" name="iśḷíḓè"/>
              <p:cNvSpPr>
                <a:spLocks/>
              </p:cNvSpPr>
              <p:nvPr/>
            </p:nvSpPr>
            <p:spPr bwMode="auto">
              <a:xfrm>
                <a:off x="9094984" y="2316201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3" name="îśliḍè"/>
              <p:cNvSpPr>
                <a:spLocks/>
              </p:cNvSpPr>
              <p:nvPr/>
            </p:nvSpPr>
            <p:spPr bwMode="auto">
              <a:xfrm>
                <a:off x="9130183" y="2304469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4" name="iṥḻïḍé"/>
              <p:cNvSpPr>
                <a:spLocks/>
              </p:cNvSpPr>
              <p:nvPr/>
            </p:nvSpPr>
            <p:spPr bwMode="auto">
              <a:xfrm>
                <a:off x="8975980" y="2022880"/>
                <a:ext cx="336901" cy="370424"/>
              </a:xfrm>
              <a:custGeom>
                <a:avLst/>
                <a:gdLst>
                  <a:gd name="T0" fmla="*/ 20 w 144"/>
                  <a:gd name="T1" fmla="*/ 35 h 158"/>
                  <a:gd name="T2" fmla="*/ 76 w 144"/>
                  <a:gd name="T3" fmla="*/ 6 h 158"/>
                  <a:gd name="T4" fmla="*/ 89 w 144"/>
                  <a:gd name="T5" fmla="*/ 17 h 158"/>
                  <a:gd name="T6" fmla="*/ 116 w 144"/>
                  <a:gd name="T7" fmla="*/ 16 h 158"/>
                  <a:gd name="T8" fmla="*/ 119 w 144"/>
                  <a:gd name="T9" fmla="*/ 29 h 158"/>
                  <a:gd name="T10" fmla="*/ 139 w 144"/>
                  <a:gd name="T11" fmla="*/ 60 h 158"/>
                  <a:gd name="T12" fmla="*/ 125 w 144"/>
                  <a:gd name="T13" fmla="*/ 105 h 158"/>
                  <a:gd name="T14" fmla="*/ 138 w 144"/>
                  <a:gd name="T15" fmla="*/ 122 h 158"/>
                  <a:gd name="T16" fmla="*/ 138 w 144"/>
                  <a:gd name="T17" fmla="*/ 122 h 158"/>
                  <a:gd name="T18" fmla="*/ 134 w 144"/>
                  <a:gd name="T19" fmla="*/ 158 h 158"/>
                  <a:gd name="T20" fmla="*/ 69 w 144"/>
                  <a:gd name="T21" fmla="*/ 138 h 158"/>
                  <a:gd name="T22" fmla="*/ 67 w 144"/>
                  <a:gd name="T23" fmla="*/ 121 h 158"/>
                  <a:gd name="T24" fmla="*/ 58 w 144"/>
                  <a:gd name="T25" fmla="*/ 112 h 158"/>
                  <a:gd name="T26" fmla="*/ 20 w 144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8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60"/>
                    </a:cubicBezTo>
                    <a:cubicBezTo>
                      <a:pt x="144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5" name="íṥḷidè"/>
              <p:cNvSpPr>
                <a:spLocks/>
              </p:cNvSpPr>
              <p:nvPr/>
            </p:nvSpPr>
            <p:spPr bwMode="auto">
              <a:xfrm>
                <a:off x="9089956" y="2163674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5 h 93"/>
                  <a:gd name="T4" fmla="*/ 89 w 95"/>
                  <a:gd name="T5" fmla="*/ 62 h 93"/>
                  <a:gd name="T6" fmla="*/ 89 w 95"/>
                  <a:gd name="T7" fmla="*/ 62 h 93"/>
                  <a:gd name="T8" fmla="*/ 86 w 95"/>
                  <a:gd name="T9" fmla="*/ 88 h 93"/>
                  <a:gd name="T10" fmla="*/ 59 w 95"/>
                  <a:gd name="T11" fmla="*/ 91 h 93"/>
                  <a:gd name="T12" fmla="*/ 58 w 95"/>
                  <a:gd name="T13" fmla="*/ 91 h 93"/>
                  <a:gd name="T14" fmla="*/ 20 w 95"/>
                  <a:gd name="T15" fmla="*/ 74 h 93"/>
                  <a:gd name="T16" fmla="*/ 19 w 95"/>
                  <a:gd name="T17" fmla="*/ 64 h 93"/>
                  <a:gd name="T18" fmla="*/ 11 w 95"/>
                  <a:gd name="T19" fmla="*/ 53 h 93"/>
                  <a:gd name="T20" fmla="*/ 13 w 95"/>
                  <a:gd name="T21" fmla="*/ 45 h 93"/>
                  <a:gd name="T22" fmla="*/ 0 w 95"/>
                  <a:gd name="T23" fmla="*/ 28 h 93"/>
                  <a:gd name="T24" fmla="*/ 6 w 95"/>
                  <a:gd name="T25" fmla="*/ 23 h 93"/>
                  <a:gd name="T26" fmla="*/ 20 w 95"/>
                  <a:gd name="T27" fmla="*/ 32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9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1" y="89"/>
                      <a:pt x="33" y="81"/>
                      <a:pt x="20" y="74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7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6"/>
                      <a:pt x="16" y="32"/>
                      <a:pt x="20" y="32"/>
                    </a:cubicBezTo>
                    <a:cubicBezTo>
                      <a:pt x="45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6" name="isliḋê"/>
              <p:cNvSpPr>
                <a:spLocks/>
              </p:cNvSpPr>
              <p:nvPr/>
            </p:nvSpPr>
            <p:spPr bwMode="auto">
              <a:xfrm>
                <a:off x="9175438" y="2339667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7" name="iṥ1ïḓe"/>
              <p:cNvSpPr>
                <a:spLocks/>
              </p:cNvSpPr>
              <p:nvPr/>
            </p:nvSpPr>
            <p:spPr bwMode="auto">
              <a:xfrm>
                <a:off x="9001121" y="2358104"/>
                <a:ext cx="253095" cy="764312"/>
              </a:xfrm>
              <a:custGeom>
                <a:avLst/>
                <a:gdLst>
                  <a:gd name="T0" fmla="*/ 83 w 108"/>
                  <a:gd name="T1" fmla="*/ 8 h 326"/>
                  <a:gd name="T2" fmla="*/ 57 w 108"/>
                  <a:gd name="T3" fmla="*/ 326 h 326"/>
                  <a:gd name="T4" fmla="*/ 0 w 108"/>
                  <a:gd name="T5" fmla="*/ 304 h 326"/>
                  <a:gd name="T6" fmla="*/ 24 w 108"/>
                  <a:gd name="T7" fmla="*/ 74 h 326"/>
                  <a:gd name="T8" fmla="*/ 44 w 108"/>
                  <a:gd name="T9" fmla="*/ 0 h 326"/>
                  <a:gd name="T10" fmla="*/ 47 w 108"/>
                  <a:gd name="T11" fmla="*/ 0 h 326"/>
                  <a:gd name="T12" fmla="*/ 83 w 108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83" y="8"/>
                    </a:moveTo>
                    <a:cubicBezTo>
                      <a:pt x="108" y="14"/>
                      <a:pt x="57" y="326"/>
                      <a:pt x="57" y="326"/>
                    </a:cubicBezTo>
                    <a:cubicBezTo>
                      <a:pt x="52" y="320"/>
                      <a:pt x="22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5" y="0"/>
                      <a:pt x="46" y="0"/>
                      <a:pt x="47" y="0"/>
                    </a:cubicBezTo>
                    <a:lnTo>
                      <a:pt x="83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8" name="iŝḻîďê"/>
              <p:cNvSpPr>
                <a:spLocks/>
              </p:cNvSpPr>
              <p:nvPr/>
            </p:nvSpPr>
            <p:spPr bwMode="auto">
              <a:xfrm>
                <a:off x="8602204" y="2886083"/>
                <a:ext cx="145823" cy="164260"/>
              </a:xfrm>
              <a:custGeom>
                <a:avLst/>
                <a:gdLst>
                  <a:gd name="T0" fmla="*/ 40 w 62"/>
                  <a:gd name="T1" fmla="*/ 0 h 70"/>
                  <a:gd name="T2" fmla="*/ 50 w 62"/>
                  <a:gd name="T3" fmla="*/ 19 h 70"/>
                  <a:gd name="T4" fmla="*/ 52 w 62"/>
                  <a:gd name="T5" fmla="*/ 33 h 70"/>
                  <a:gd name="T6" fmla="*/ 60 w 62"/>
                  <a:gd name="T7" fmla="*/ 42 h 70"/>
                  <a:gd name="T8" fmla="*/ 54 w 62"/>
                  <a:gd name="T9" fmla="*/ 58 h 70"/>
                  <a:gd name="T10" fmla="*/ 49 w 62"/>
                  <a:gd name="T11" fmla="*/ 59 h 70"/>
                  <a:gd name="T12" fmla="*/ 43 w 62"/>
                  <a:gd name="T13" fmla="*/ 66 h 70"/>
                  <a:gd name="T14" fmla="*/ 35 w 62"/>
                  <a:gd name="T15" fmla="*/ 66 h 70"/>
                  <a:gd name="T16" fmla="*/ 27 w 62"/>
                  <a:gd name="T17" fmla="*/ 69 h 70"/>
                  <a:gd name="T18" fmla="*/ 5 w 62"/>
                  <a:gd name="T19" fmla="*/ 59 h 70"/>
                  <a:gd name="T20" fmla="*/ 4 w 62"/>
                  <a:gd name="T21" fmla="*/ 33 h 70"/>
                  <a:gd name="T22" fmla="*/ 16 w 62"/>
                  <a:gd name="T23" fmla="*/ 9 h 70"/>
                  <a:gd name="T24" fmla="*/ 40 w 62"/>
                  <a:gd name="T25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70">
                    <a:moveTo>
                      <a:pt x="40" y="0"/>
                    </a:moveTo>
                    <a:cubicBezTo>
                      <a:pt x="42" y="5"/>
                      <a:pt x="46" y="10"/>
                      <a:pt x="50" y="19"/>
                    </a:cubicBezTo>
                    <a:cubicBezTo>
                      <a:pt x="51" y="22"/>
                      <a:pt x="52" y="28"/>
                      <a:pt x="52" y="33"/>
                    </a:cubicBezTo>
                    <a:cubicBezTo>
                      <a:pt x="54" y="35"/>
                      <a:pt x="58" y="38"/>
                      <a:pt x="60" y="42"/>
                    </a:cubicBezTo>
                    <a:cubicBezTo>
                      <a:pt x="62" y="46"/>
                      <a:pt x="57" y="56"/>
                      <a:pt x="54" y="58"/>
                    </a:cubicBezTo>
                    <a:cubicBezTo>
                      <a:pt x="53" y="59"/>
                      <a:pt x="51" y="59"/>
                      <a:pt x="49" y="59"/>
                    </a:cubicBezTo>
                    <a:cubicBezTo>
                      <a:pt x="47" y="62"/>
                      <a:pt x="45" y="65"/>
                      <a:pt x="43" y="66"/>
                    </a:cubicBezTo>
                    <a:cubicBezTo>
                      <a:pt x="42" y="67"/>
                      <a:pt x="38" y="67"/>
                      <a:pt x="35" y="66"/>
                    </a:cubicBezTo>
                    <a:cubicBezTo>
                      <a:pt x="33" y="70"/>
                      <a:pt x="31" y="69"/>
                      <a:pt x="27" y="69"/>
                    </a:cubicBezTo>
                    <a:cubicBezTo>
                      <a:pt x="21" y="68"/>
                      <a:pt x="9" y="63"/>
                      <a:pt x="5" y="59"/>
                    </a:cubicBezTo>
                    <a:cubicBezTo>
                      <a:pt x="0" y="52"/>
                      <a:pt x="1" y="41"/>
                      <a:pt x="4" y="33"/>
                    </a:cubicBezTo>
                    <a:cubicBezTo>
                      <a:pt x="7" y="26"/>
                      <a:pt x="11" y="14"/>
                      <a:pt x="16" y="9"/>
                    </a:cubicBezTo>
                    <a:cubicBezTo>
                      <a:pt x="21" y="5"/>
                      <a:pt x="40" y="0"/>
                      <a:pt x="4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39" name="îśľïde"/>
              <p:cNvSpPr>
                <a:spLocks/>
              </p:cNvSpPr>
              <p:nvPr/>
            </p:nvSpPr>
            <p:spPr bwMode="auto">
              <a:xfrm>
                <a:off x="8629022" y="2879378"/>
                <a:ext cx="100567" cy="55313"/>
              </a:xfrm>
              <a:custGeom>
                <a:avLst/>
                <a:gdLst>
                  <a:gd name="T0" fmla="*/ 42 w 43"/>
                  <a:gd name="T1" fmla="*/ 11 h 24"/>
                  <a:gd name="T2" fmla="*/ 43 w 43"/>
                  <a:gd name="T3" fmla="*/ 14 h 24"/>
                  <a:gd name="T4" fmla="*/ 41 w 43"/>
                  <a:gd name="T5" fmla="*/ 24 h 24"/>
                  <a:gd name="T6" fmla="*/ 1 w 43"/>
                  <a:gd name="T7" fmla="*/ 15 h 24"/>
                  <a:gd name="T8" fmla="*/ 5 w 43"/>
                  <a:gd name="T9" fmla="*/ 0 h 24"/>
                  <a:gd name="T10" fmla="*/ 42 w 43"/>
                  <a:gd name="T1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4">
                    <a:moveTo>
                      <a:pt x="42" y="11"/>
                    </a:moveTo>
                    <a:cubicBezTo>
                      <a:pt x="42" y="11"/>
                      <a:pt x="43" y="14"/>
                      <a:pt x="43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1" y="24"/>
                      <a:pt x="0" y="15"/>
                      <a:pt x="1" y="15"/>
                    </a:cubicBezTo>
                    <a:cubicBezTo>
                      <a:pt x="2" y="16"/>
                      <a:pt x="5" y="0"/>
                      <a:pt x="5" y="0"/>
                    </a:cubicBezTo>
                    <a:lnTo>
                      <a:pt x="42" y="1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0" name="í$ļíḓê"/>
              <p:cNvSpPr>
                <a:spLocks/>
              </p:cNvSpPr>
              <p:nvPr/>
            </p:nvSpPr>
            <p:spPr bwMode="auto">
              <a:xfrm>
                <a:off x="8623994" y="2358104"/>
                <a:ext cx="481048" cy="564854"/>
              </a:xfrm>
              <a:custGeom>
                <a:avLst/>
                <a:gdLst>
                  <a:gd name="T0" fmla="*/ 205 w 205"/>
                  <a:gd name="T1" fmla="*/ 0 h 241"/>
                  <a:gd name="T2" fmla="*/ 0 w 205"/>
                  <a:gd name="T3" fmla="*/ 232 h 241"/>
                  <a:gd name="T4" fmla="*/ 44 w 205"/>
                  <a:gd name="T5" fmla="*/ 241 h 241"/>
                  <a:gd name="T6" fmla="*/ 195 w 205"/>
                  <a:gd name="T7" fmla="*/ 79 h 241"/>
                  <a:gd name="T8" fmla="*/ 205 w 205"/>
                  <a:gd name="T9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5" h="241">
                    <a:moveTo>
                      <a:pt x="205" y="0"/>
                    </a:moveTo>
                    <a:cubicBezTo>
                      <a:pt x="149" y="15"/>
                      <a:pt x="21" y="77"/>
                      <a:pt x="0" y="232"/>
                    </a:cubicBezTo>
                    <a:cubicBezTo>
                      <a:pt x="16" y="233"/>
                      <a:pt x="29" y="238"/>
                      <a:pt x="44" y="241"/>
                    </a:cubicBezTo>
                    <a:cubicBezTo>
                      <a:pt x="66" y="127"/>
                      <a:pt x="132" y="72"/>
                      <a:pt x="195" y="79"/>
                    </a:cubicBezTo>
                    <a:lnTo>
                      <a:pt x="205" y="0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1" name="ïS1íḋé"/>
              <p:cNvSpPr>
                <a:spLocks/>
              </p:cNvSpPr>
              <p:nvPr/>
            </p:nvSpPr>
            <p:spPr bwMode="auto">
              <a:xfrm>
                <a:off x="9118450" y="2349723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2" name="iṡ1íďê"/>
              <p:cNvSpPr>
                <a:spLocks/>
              </p:cNvSpPr>
              <p:nvPr/>
            </p:nvSpPr>
            <p:spPr bwMode="auto">
              <a:xfrm>
                <a:off x="9584412" y="1885438"/>
                <a:ext cx="135766" cy="154203"/>
              </a:xfrm>
              <a:custGeom>
                <a:avLst/>
                <a:gdLst>
                  <a:gd name="T0" fmla="*/ 54 w 58"/>
                  <a:gd name="T1" fmla="*/ 65 h 66"/>
                  <a:gd name="T2" fmla="*/ 58 w 58"/>
                  <a:gd name="T3" fmla="*/ 39 h 66"/>
                  <a:gd name="T4" fmla="*/ 51 w 58"/>
                  <a:gd name="T5" fmla="*/ 10 h 66"/>
                  <a:gd name="T6" fmla="*/ 26 w 58"/>
                  <a:gd name="T7" fmla="*/ 1 h 66"/>
                  <a:gd name="T8" fmla="*/ 3 w 58"/>
                  <a:gd name="T9" fmla="*/ 15 h 66"/>
                  <a:gd name="T10" fmla="*/ 10 w 58"/>
                  <a:gd name="T11" fmla="*/ 39 h 66"/>
                  <a:gd name="T12" fmla="*/ 21 w 58"/>
                  <a:gd name="T13" fmla="*/ 59 h 66"/>
                  <a:gd name="T14" fmla="*/ 54 w 58"/>
                  <a:gd name="T15" fmla="*/ 6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" h="66">
                    <a:moveTo>
                      <a:pt x="54" y="65"/>
                    </a:moveTo>
                    <a:cubicBezTo>
                      <a:pt x="54" y="59"/>
                      <a:pt x="58" y="48"/>
                      <a:pt x="58" y="39"/>
                    </a:cubicBezTo>
                    <a:cubicBezTo>
                      <a:pt x="58" y="29"/>
                      <a:pt x="51" y="14"/>
                      <a:pt x="51" y="10"/>
                    </a:cubicBezTo>
                    <a:cubicBezTo>
                      <a:pt x="50" y="6"/>
                      <a:pt x="39" y="0"/>
                      <a:pt x="26" y="1"/>
                    </a:cubicBezTo>
                    <a:cubicBezTo>
                      <a:pt x="13" y="1"/>
                      <a:pt x="6" y="7"/>
                      <a:pt x="3" y="15"/>
                    </a:cubicBezTo>
                    <a:cubicBezTo>
                      <a:pt x="0" y="22"/>
                      <a:pt x="4" y="33"/>
                      <a:pt x="10" y="39"/>
                    </a:cubicBezTo>
                    <a:cubicBezTo>
                      <a:pt x="15" y="46"/>
                      <a:pt x="21" y="52"/>
                      <a:pt x="21" y="59"/>
                    </a:cubicBezTo>
                    <a:cubicBezTo>
                      <a:pt x="22" y="66"/>
                      <a:pt x="54" y="65"/>
                      <a:pt x="54" y="6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3" name="í$ḻîḓé"/>
              <p:cNvSpPr>
                <a:spLocks/>
              </p:cNvSpPr>
              <p:nvPr/>
            </p:nvSpPr>
            <p:spPr bwMode="auto">
              <a:xfrm>
                <a:off x="9629668" y="2017851"/>
                <a:ext cx="90511" cy="46931"/>
              </a:xfrm>
              <a:custGeom>
                <a:avLst/>
                <a:gdLst>
                  <a:gd name="T0" fmla="*/ 0 w 54"/>
                  <a:gd name="T1" fmla="*/ 27 h 28"/>
                  <a:gd name="T2" fmla="*/ 0 w 54"/>
                  <a:gd name="T3" fmla="*/ 0 h 28"/>
                  <a:gd name="T4" fmla="*/ 54 w 54"/>
                  <a:gd name="T5" fmla="*/ 3 h 28"/>
                  <a:gd name="T6" fmla="*/ 50 w 54"/>
                  <a:gd name="T7" fmla="*/ 28 h 28"/>
                  <a:gd name="T8" fmla="*/ 0 w 54"/>
                  <a:gd name="T9" fmla="*/ 27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0" y="27"/>
                    </a:moveTo>
                    <a:lnTo>
                      <a:pt x="0" y="0"/>
                    </a:lnTo>
                    <a:lnTo>
                      <a:pt x="54" y="3"/>
                    </a:lnTo>
                    <a:lnTo>
                      <a:pt x="50" y="28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4" name="îŝļïḍê"/>
              <p:cNvSpPr>
                <a:spLocks/>
              </p:cNvSpPr>
              <p:nvPr/>
            </p:nvSpPr>
            <p:spPr bwMode="auto">
              <a:xfrm>
                <a:off x="9316232" y="2024556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2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2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5" name="iṡ1iďe"/>
              <p:cNvSpPr>
                <a:spLocks/>
              </p:cNvSpPr>
              <p:nvPr/>
            </p:nvSpPr>
            <p:spPr bwMode="auto">
              <a:xfrm>
                <a:off x="9311204" y="2327934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4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4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6" name="íṣḷiďé"/>
              <p:cNvSpPr>
                <a:spLocks/>
              </p:cNvSpPr>
              <p:nvPr/>
            </p:nvSpPr>
            <p:spPr bwMode="auto">
              <a:xfrm>
                <a:off x="9292766" y="2334639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7" name="iŝľíḍé"/>
              <p:cNvSpPr>
                <a:spLocks/>
              </p:cNvSpPr>
              <p:nvPr/>
            </p:nvSpPr>
            <p:spPr bwMode="auto">
              <a:xfrm>
                <a:off x="9270977" y="2403359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20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20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8" name="î$ľíḍê"/>
              <p:cNvSpPr>
                <a:spLocks/>
              </p:cNvSpPr>
              <p:nvPr/>
            </p:nvSpPr>
            <p:spPr bwMode="auto">
              <a:xfrm>
                <a:off x="9235778" y="2344695"/>
                <a:ext cx="68722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9" name="íŝľïďe"/>
              <p:cNvSpPr>
                <a:spLocks/>
              </p:cNvSpPr>
              <p:nvPr/>
            </p:nvSpPr>
            <p:spPr bwMode="auto">
              <a:xfrm>
                <a:off x="9289414" y="2304469"/>
                <a:ext cx="45256" cy="102244"/>
              </a:xfrm>
              <a:custGeom>
                <a:avLst/>
                <a:gdLst>
                  <a:gd name="T0" fmla="*/ 0 w 27"/>
                  <a:gd name="T1" fmla="*/ 24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4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4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0" name="işļíḍê"/>
              <p:cNvSpPr>
                <a:spLocks/>
              </p:cNvSpPr>
              <p:nvPr/>
            </p:nvSpPr>
            <p:spPr bwMode="auto">
              <a:xfrm>
                <a:off x="9111745" y="2317877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1" name="îSľide"/>
              <p:cNvSpPr>
                <a:spLocks/>
              </p:cNvSpPr>
              <p:nvPr/>
            </p:nvSpPr>
            <p:spPr bwMode="auto">
              <a:xfrm>
                <a:off x="8996093" y="2011147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2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2" name="iśliḑe"/>
              <p:cNvSpPr>
                <a:spLocks/>
              </p:cNvSpPr>
              <p:nvPr/>
            </p:nvSpPr>
            <p:spPr bwMode="auto">
              <a:xfrm>
                <a:off x="9581060" y="1944102"/>
                <a:ext cx="77102" cy="48608"/>
              </a:xfrm>
              <a:custGeom>
                <a:avLst/>
                <a:gdLst>
                  <a:gd name="T0" fmla="*/ 13 w 33"/>
                  <a:gd name="T1" fmla="*/ 0 h 21"/>
                  <a:gd name="T2" fmla="*/ 1 w 33"/>
                  <a:gd name="T3" fmla="*/ 4 h 21"/>
                  <a:gd name="T4" fmla="*/ 4 w 33"/>
                  <a:gd name="T5" fmla="*/ 15 h 21"/>
                  <a:gd name="T6" fmla="*/ 28 w 33"/>
                  <a:gd name="T7" fmla="*/ 18 h 21"/>
                  <a:gd name="T8" fmla="*/ 27 w 33"/>
                  <a:gd name="T9" fmla="*/ 7 h 21"/>
                  <a:gd name="T10" fmla="*/ 13 w 33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21">
                    <a:moveTo>
                      <a:pt x="13" y="0"/>
                    </a:moveTo>
                    <a:cubicBezTo>
                      <a:pt x="13" y="0"/>
                      <a:pt x="3" y="0"/>
                      <a:pt x="1" y="4"/>
                    </a:cubicBezTo>
                    <a:cubicBezTo>
                      <a:pt x="0" y="8"/>
                      <a:pt x="0" y="12"/>
                      <a:pt x="4" y="15"/>
                    </a:cubicBezTo>
                    <a:cubicBezTo>
                      <a:pt x="9" y="18"/>
                      <a:pt x="23" y="21"/>
                      <a:pt x="28" y="18"/>
                    </a:cubicBezTo>
                    <a:cubicBezTo>
                      <a:pt x="33" y="15"/>
                      <a:pt x="31" y="9"/>
                      <a:pt x="27" y="7"/>
                    </a:cubicBezTo>
                    <a:cubicBezTo>
                      <a:pt x="22" y="5"/>
                      <a:pt x="13" y="0"/>
                      <a:pt x="13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îṩlidê"/>
            <p:cNvGrpSpPr/>
            <p:nvPr/>
          </p:nvGrpSpPr>
          <p:grpSpPr>
            <a:xfrm>
              <a:off x="7237840" y="2815685"/>
              <a:ext cx="1275530" cy="2269471"/>
              <a:chOff x="7237840" y="2815685"/>
              <a:chExt cx="1275530" cy="2269471"/>
            </a:xfrm>
          </p:grpSpPr>
          <p:sp>
            <p:nvSpPr>
              <p:cNvPr id="105" name="í$liḋè"/>
              <p:cNvSpPr>
                <a:spLocks/>
              </p:cNvSpPr>
              <p:nvPr/>
            </p:nvSpPr>
            <p:spPr bwMode="auto">
              <a:xfrm>
                <a:off x="7433947" y="3863262"/>
                <a:ext cx="1079423" cy="1221894"/>
              </a:xfrm>
              <a:custGeom>
                <a:avLst/>
                <a:gdLst>
                  <a:gd name="T0" fmla="*/ 249 w 461"/>
                  <a:gd name="T1" fmla="*/ 25 h 521"/>
                  <a:gd name="T2" fmla="*/ 415 w 461"/>
                  <a:gd name="T3" fmla="*/ 108 h 521"/>
                  <a:gd name="T4" fmla="*/ 331 w 461"/>
                  <a:gd name="T5" fmla="*/ 266 h 521"/>
                  <a:gd name="T6" fmla="*/ 397 w 461"/>
                  <a:gd name="T7" fmla="*/ 292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7 h 521"/>
                  <a:gd name="T16" fmla="*/ 203 w 461"/>
                  <a:gd name="T17" fmla="*/ 109 h 521"/>
                  <a:gd name="T18" fmla="*/ 88 w 461"/>
                  <a:gd name="T19" fmla="*/ 452 h 521"/>
                  <a:gd name="T20" fmla="*/ 76 w 461"/>
                  <a:gd name="T21" fmla="*/ 462 h 521"/>
                  <a:gd name="T22" fmla="*/ 4 w 461"/>
                  <a:gd name="T23" fmla="*/ 518 h 521"/>
                  <a:gd name="T24" fmla="*/ 38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5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5"/>
                    </a:moveTo>
                    <a:cubicBezTo>
                      <a:pt x="305" y="36"/>
                      <a:pt x="461" y="0"/>
                      <a:pt x="415" y="108"/>
                    </a:cubicBezTo>
                    <a:cubicBezTo>
                      <a:pt x="385" y="178"/>
                      <a:pt x="359" y="215"/>
                      <a:pt x="331" y="266"/>
                    </a:cubicBezTo>
                    <a:cubicBezTo>
                      <a:pt x="349" y="273"/>
                      <a:pt x="401" y="291"/>
                      <a:pt x="397" y="292"/>
                    </a:cubicBezTo>
                    <a:cubicBezTo>
                      <a:pt x="390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7"/>
                    </a:cubicBezTo>
                    <a:cubicBezTo>
                      <a:pt x="282" y="93"/>
                      <a:pt x="210" y="110"/>
                      <a:pt x="203" y="109"/>
                    </a:cubicBezTo>
                    <a:cubicBezTo>
                      <a:pt x="198" y="109"/>
                      <a:pt x="156" y="224"/>
                      <a:pt x="88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4" y="518"/>
                    </a:cubicBezTo>
                    <a:cubicBezTo>
                      <a:pt x="0" y="517"/>
                      <a:pt x="25" y="459"/>
                      <a:pt x="38" y="440"/>
                    </a:cubicBezTo>
                    <a:cubicBezTo>
                      <a:pt x="86" y="229"/>
                      <a:pt x="103" y="125"/>
                      <a:pt x="120" y="17"/>
                    </a:cubicBezTo>
                    <a:lnTo>
                      <a:pt x="249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6" name="îṣḻiḓe"/>
              <p:cNvSpPr>
                <a:spLocks/>
              </p:cNvSpPr>
              <p:nvPr/>
            </p:nvSpPr>
            <p:spPr bwMode="auto">
              <a:xfrm>
                <a:off x="7707155" y="3915222"/>
                <a:ext cx="338577" cy="82131"/>
              </a:xfrm>
              <a:custGeom>
                <a:avLst/>
                <a:gdLst>
                  <a:gd name="T0" fmla="*/ 2 w 144"/>
                  <a:gd name="T1" fmla="*/ 10 h 35"/>
                  <a:gd name="T2" fmla="*/ 87 w 144"/>
                  <a:gd name="T3" fmla="*/ 12 h 35"/>
                  <a:gd name="T4" fmla="*/ 142 w 144"/>
                  <a:gd name="T5" fmla="*/ 0 h 35"/>
                  <a:gd name="T6" fmla="*/ 140 w 144"/>
                  <a:gd name="T7" fmla="*/ 20 h 35"/>
                  <a:gd name="T8" fmla="*/ 74 w 144"/>
                  <a:gd name="T9" fmla="*/ 35 h 35"/>
                  <a:gd name="T10" fmla="*/ 0 w 144"/>
                  <a:gd name="T11" fmla="*/ 28 h 35"/>
                  <a:gd name="T12" fmla="*/ 2 w 144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4" h="35">
                    <a:moveTo>
                      <a:pt x="2" y="10"/>
                    </a:moveTo>
                    <a:cubicBezTo>
                      <a:pt x="8" y="11"/>
                      <a:pt x="56" y="16"/>
                      <a:pt x="87" y="12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4" y="19"/>
                      <a:pt x="140" y="20"/>
                    </a:cubicBezTo>
                    <a:cubicBezTo>
                      <a:pt x="135" y="21"/>
                      <a:pt x="126" y="35"/>
                      <a:pt x="74" y="35"/>
                    </a:cubicBezTo>
                    <a:cubicBezTo>
                      <a:pt x="21" y="34"/>
                      <a:pt x="0" y="28"/>
                      <a:pt x="0" y="28"/>
                    </a:cubicBez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7" name="îṩḷïďê"/>
              <p:cNvSpPr>
                <a:spLocks/>
              </p:cNvSpPr>
              <p:nvPr/>
            </p:nvSpPr>
            <p:spPr bwMode="auto">
              <a:xfrm>
                <a:off x="7683689" y="3269915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0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9"/>
                      <a:pt x="101" y="17"/>
                      <a:pt x="101" y="17"/>
                    </a:cubicBezTo>
                    <a:cubicBezTo>
                      <a:pt x="148" y="25"/>
                      <a:pt x="148" y="236"/>
                      <a:pt x="152" y="280"/>
                    </a:cubicBezTo>
                    <a:cubicBezTo>
                      <a:pt x="141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8" name="iṧlíḓè"/>
              <p:cNvSpPr>
                <a:spLocks/>
              </p:cNvSpPr>
              <p:nvPr/>
            </p:nvSpPr>
            <p:spPr bwMode="auto">
              <a:xfrm>
                <a:off x="7718888" y="3258182"/>
                <a:ext cx="194430" cy="50284"/>
              </a:xfrm>
              <a:custGeom>
                <a:avLst/>
                <a:gdLst>
                  <a:gd name="T0" fmla="*/ 4 w 116"/>
                  <a:gd name="T1" fmla="*/ 30 h 30"/>
                  <a:gd name="T2" fmla="*/ 0 w 116"/>
                  <a:gd name="T3" fmla="*/ 9 h 30"/>
                  <a:gd name="T4" fmla="*/ 104 w 116"/>
                  <a:gd name="T5" fmla="*/ 0 h 30"/>
                  <a:gd name="T6" fmla="*/ 116 w 116"/>
                  <a:gd name="T7" fmla="*/ 27 h 30"/>
                  <a:gd name="T8" fmla="*/ 4 w 116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30">
                    <a:moveTo>
                      <a:pt x="4" y="30"/>
                    </a:moveTo>
                    <a:lnTo>
                      <a:pt x="0" y="9"/>
                    </a:lnTo>
                    <a:lnTo>
                      <a:pt x="104" y="0"/>
                    </a:lnTo>
                    <a:lnTo>
                      <a:pt x="116" y="27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9" name="iŝ1iḋe"/>
              <p:cNvSpPr>
                <a:spLocks/>
              </p:cNvSpPr>
              <p:nvPr/>
            </p:nvSpPr>
            <p:spPr bwMode="auto">
              <a:xfrm>
                <a:off x="7564685" y="2976593"/>
                <a:ext cx="336901" cy="368747"/>
              </a:xfrm>
              <a:custGeom>
                <a:avLst/>
                <a:gdLst>
                  <a:gd name="T0" fmla="*/ 20 w 144"/>
                  <a:gd name="T1" fmla="*/ 35 h 157"/>
                  <a:gd name="T2" fmla="*/ 76 w 144"/>
                  <a:gd name="T3" fmla="*/ 6 h 157"/>
                  <a:gd name="T4" fmla="*/ 89 w 144"/>
                  <a:gd name="T5" fmla="*/ 17 h 157"/>
                  <a:gd name="T6" fmla="*/ 116 w 144"/>
                  <a:gd name="T7" fmla="*/ 15 h 157"/>
                  <a:gd name="T8" fmla="*/ 119 w 144"/>
                  <a:gd name="T9" fmla="*/ 29 h 157"/>
                  <a:gd name="T10" fmla="*/ 139 w 144"/>
                  <a:gd name="T11" fmla="*/ 59 h 157"/>
                  <a:gd name="T12" fmla="*/ 125 w 144"/>
                  <a:gd name="T13" fmla="*/ 105 h 157"/>
                  <a:gd name="T14" fmla="*/ 138 w 144"/>
                  <a:gd name="T15" fmla="*/ 122 h 157"/>
                  <a:gd name="T16" fmla="*/ 138 w 144"/>
                  <a:gd name="T17" fmla="*/ 122 h 157"/>
                  <a:gd name="T18" fmla="*/ 134 w 144"/>
                  <a:gd name="T19" fmla="*/ 157 h 157"/>
                  <a:gd name="T20" fmla="*/ 69 w 144"/>
                  <a:gd name="T21" fmla="*/ 138 h 157"/>
                  <a:gd name="T22" fmla="*/ 67 w 144"/>
                  <a:gd name="T23" fmla="*/ 121 h 157"/>
                  <a:gd name="T24" fmla="*/ 59 w 144"/>
                  <a:gd name="T25" fmla="*/ 112 h 157"/>
                  <a:gd name="T26" fmla="*/ 20 w 144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4" h="157">
                    <a:moveTo>
                      <a:pt x="20" y="35"/>
                    </a:moveTo>
                    <a:cubicBezTo>
                      <a:pt x="37" y="5"/>
                      <a:pt x="44" y="0"/>
                      <a:pt x="76" y="6"/>
                    </a:cubicBezTo>
                    <a:cubicBezTo>
                      <a:pt x="78" y="6"/>
                      <a:pt x="87" y="17"/>
                      <a:pt x="89" y="17"/>
                    </a:cubicBezTo>
                    <a:cubicBezTo>
                      <a:pt x="96" y="17"/>
                      <a:pt x="104" y="16"/>
                      <a:pt x="116" y="15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119" y="29"/>
                      <a:pt x="135" y="51"/>
                      <a:pt x="139" y="59"/>
                    </a:cubicBezTo>
                    <a:cubicBezTo>
                      <a:pt x="144" y="68"/>
                      <a:pt x="123" y="96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7"/>
                      <a:pt x="134" y="157"/>
                      <a:pt x="134" y="157"/>
                    </a:cubicBezTo>
                    <a:cubicBezTo>
                      <a:pt x="134" y="157"/>
                      <a:pt x="66" y="142"/>
                      <a:pt x="69" y="138"/>
                    </a:cubicBezTo>
                    <a:cubicBezTo>
                      <a:pt x="71" y="135"/>
                      <a:pt x="67" y="121"/>
                      <a:pt x="67" y="121"/>
                    </a:cubicBezTo>
                    <a:cubicBezTo>
                      <a:pt x="62" y="113"/>
                      <a:pt x="62" y="112"/>
                      <a:pt x="59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0" name="î$1íḑé"/>
              <p:cNvSpPr>
                <a:spLocks/>
              </p:cNvSpPr>
              <p:nvPr/>
            </p:nvSpPr>
            <p:spPr bwMode="auto">
              <a:xfrm>
                <a:off x="7678661" y="3115712"/>
                <a:ext cx="222925" cy="217896"/>
              </a:xfrm>
              <a:custGeom>
                <a:avLst/>
                <a:gdLst>
                  <a:gd name="T0" fmla="*/ 90 w 95"/>
                  <a:gd name="T1" fmla="*/ 0 h 93"/>
                  <a:gd name="T2" fmla="*/ 76 w 95"/>
                  <a:gd name="T3" fmla="*/ 46 h 93"/>
                  <a:gd name="T4" fmla="*/ 89 w 95"/>
                  <a:gd name="T5" fmla="*/ 63 h 93"/>
                  <a:gd name="T6" fmla="*/ 89 w 95"/>
                  <a:gd name="T7" fmla="*/ 63 h 93"/>
                  <a:gd name="T8" fmla="*/ 86 w 95"/>
                  <a:gd name="T9" fmla="*/ 89 h 93"/>
                  <a:gd name="T10" fmla="*/ 59 w 95"/>
                  <a:gd name="T11" fmla="*/ 92 h 93"/>
                  <a:gd name="T12" fmla="*/ 58 w 95"/>
                  <a:gd name="T13" fmla="*/ 92 h 93"/>
                  <a:gd name="T14" fmla="*/ 20 w 95"/>
                  <a:gd name="T15" fmla="*/ 75 h 93"/>
                  <a:gd name="T16" fmla="*/ 19 w 95"/>
                  <a:gd name="T17" fmla="*/ 65 h 93"/>
                  <a:gd name="T18" fmla="*/ 11 w 95"/>
                  <a:gd name="T19" fmla="*/ 54 h 93"/>
                  <a:gd name="T20" fmla="*/ 14 w 95"/>
                  <a:gd name="T21" fmla="*/ 46 h 93"/>
                  <a:gd name="T22" fmla="*/ 0 w 95"/>
                  <a:gd name="T23" fmla="*/ 29 h 93"/>
                  <a:gd name="T24" fmla="*/ 6 w 95"/>
                  <a:gd name="T25" fmla="*/ 24 h 93"/>
                  <a:gd name="T26" fmla="*/ 20 w 95"/>
                  <a:gd name="T27" fmla="*/ 33 h 93"/>
                  <a:gd name="T28" fmla="*/ 90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90" y="0"/>
                    </a:moveTo>
                    <a:cubicBezTo>
                      <a:pt x="95" y="9"/>
                      <a:pt x="74" y="37"/>
                      <a:pt x="76" y="46"/>
                    </a:cubicBezTo>
                    <a:cubicBezTo>
                      <a:pt x="78" y="55"/>
                      <a:pt x="86" y="59"/>
                      <a:pt x="89" y="63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86" y="89"/>
                      <a:pt x="86" y="89"/>
                      <a:pt x="86" y="89"/>
                    </a:cubicBezTo>
                    <a:cubicBezTo>
                      <a:pt x="75" y="92"/>
                      <a:pt x="64" y="93"/>
                      <a:pt x="59" y="92"/>
                    </a:cubicBezTo>
                    <a:cubicBezTo>
                      <a:pt x="58" y="92"/>
                      <a:pt x="58" y="92"/>
                      <a:pt x="58" y="92"/>
                    </a:cubicBezTo>
                    <a:cubicBezTo>
                      <a:pt x="51" y="90"/>
                      <a:pt x="33" y="82"/>
                      <a:pt x="20" y="75"/>
                    </a:cubicBezTo>
                    <a:cubicBezTo>
                      <a:pt x="20" y="71"/>
                      <a:pt x="19" y="65"/>
                      <a:pt x="19" y="65"/>
                    </a:cubicBezTo>
                    <a:cubicBezTo>
                      <a:pt x="17" y="63"/>
                      <a:pt x="16" y="55"/>
                      <a:pt x="11" y="54"/>
                    </a:cubicBezTo>
                    <a:cubicBezTo>
                      <a:pt x="12" y="50"/>
                      <a:pt x="13" y="48"/>
                      <a:pt x="14" y="46"/>
                    </a:cubicBezTo>
                    <a:cubicBezTo>
                      <a:pt x="14" y="44"/>
                      <a:pt x="0" y="29"/>
                      <a:pt x="0" y="29"/>
                    </a:cubicBezTo>
                    <a:cubicBezTo>
                      <a:pt x="0" y="29"/>
                      <a:pt x="6" y="29"/>
                      <a:pt x="6" y="24"/>
                    </a:cubicBezTo>
                    <a:cubicBezTo>
                      <a:pt x="10" y="27"/>
                      <a:pt x="16" y="32"/>
                      <a:pt x="20" y="33"/>
                    </a:cubicBezTo>
                    <a:cubicBezTo>
                      <a:pt x="45" y="36"/>
                      <a:pt x="76" y="3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1" name="ï$ḷíḓê"/>
              <p:cNvSpPr>
                <a:spLocks/>
              </p:cNvSpPr>
              <p:nvPr/>
            </p:nvSpPr>
            <p:spPr bwMode="auto">
              <a:xfrm>
                <a:off x="7764143" y="3293381"/>
                <a:ext cx="97215" cy="68722"/>
              </a:xfrm>
              <a:custGeom>
                <a:avLst/>
                <a:gdLst>
                  <a:gd name="T0" fmla="*/ 0 w 42"/>
                  <a:gd name="T1" fmla="*/ 21 h 29"/>
                  <a:gd name="T2" fmla="*/ 9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7"/>
                      <a:pt x="9" y="0"/>
                    </a:cubicBezTo>
                    <a:cubicBezTo>
                      <a:pt x="17" y="3"/>
                      <a:pt x="32" y="7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2" name="ïṩlíḍé"/>
              <p:cNvSpPr>
                <a:spLocks/>
              </p:cNvSpPr>
              <p:nvPr/>
            </p:nvSpPr>
            <p:spPr bwMode="auto">
              <a:xfrm>
                <a:off x="7589826" y="3310142"/>
                <a:ext cx="253095" cy="765989"/>
              </a:xfrm>
              <a:custGeom>
                <a:avLst/>
                <a:gdLst>
                  <a:gd name="T0" fmla="*/ 83 w 108"/>
                  <a:gd name="T1" fmla="*/ 9 h 327"/>
                  <a:gd name="T2" fmla="*/ 57 w 108"/>
                  <a:gd name="T3" fmla="*/ 327 h 327"/>
                  <a:gd name="T4" fmla="*/ 0 w 108"/>
                  <a:gd name="T5" fmla="*/ 305 h 327"/>
                  <a:gd name="T6" fmla="*/ 24 w 108"/>
                  <a:gd name="T7" fmla="*/ 75 h 327"/>
                  <a:gd name="T8" fmla="*/ 44 w 108"/>
                  <a:gd name="T9" fmla="*/ 1 h 327"/>
                  <a:gd name="T10" fmla="*/ 47 w 108"/>
                  <a:gd name="T11" fmla="*/ 0 h 327"/>
                  <a:gd name="T12" fmla="*/ 83 w 108"/>
                  <a:gd name="T13" fmla="*/ 9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7">
                    <a:moveTo>
                      <a:pt x="83" y="9"/>
                    </a:moveTo>
                    <a:cubicBezTo>
                      <a:pt x="108" y="15"/>
                      <a:pt x="57" y="327"/>
                      <a:pt x="57" y="327"/>
                    </a:cubicBezTo>
                    <a:cubicBezTo>
                      <a:pt x="52" y="321"/>
                      <a:pt x="22" y="318"/>
                      <a:pt x="0" y="305"/>
                    </a:cubicBezTo>
                    <a:cubicBezTo>
                      <a:pt x="24" y="75"/>
                      <a:pt x="24" y="75"/>
                      <a:pt x="24" y="75"/>
                    </a:cubicBezTo>
                    <a:cubicBezTo>
                      <a:pt x="44" y="1"/>
                      <a:pt x="44" y="1"/>
                      <a:pt x="44" y="1"/>
                    </a:cubicBezTo>
                    <a:cubicBezTo>
                      <a:pt x="45" y="1"/>
                      <a:pt x="46" y="1"/>
                      <a:pt x="47" y="0"/>
                    </a:cubicBezTo>
                    <a:lnTo>
                      <a:pt x="83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3" name="îśľiďê"/>
              <p:cNvSpPr>
                <a:spLocks/>
              </p:cNvSpPr>
              <p:nvPr/>
            </p:nvSpPr>
            <p:spPr bwMode="auto">
              <a:xfrm>
                <a:off x="7237840" y="2815685"/>
                <a:ext cx="145823" cy="160908"/>
              </a:xfrm>
              <a:custGeom>
                <a:avLst/>
                <a:gdLst>
                  <a:gd name="T0" fmla="*/ 40 w 62"/>
                  <a:gd name="T1" fmla="*/ 69 h 69"/>
                  <a:gd name="T2" fmla="*/ 50 w 62"/>
                  <a:gd name="T3" fmla="*/ 51 h 69"/>
                  <a:gd name="T4" fmla="*/ 52 w 62"/>
                  <a:gd name="T5" fmla="*/ 36 h 69"/>
                  <a:gd name="T6" fmla="*/ 60 w 62"/>
                  <a:gd name="T7" fmla="*/ 28 h 69"/>
                  <a:gd name="T8" fmla="*/ 54 w 62"/>
                  <a:gd name="T9" fmla="*/ 12 h 69"/>
                  <a:gd name="T10" fmla="*/ 49 w 62"/>
                  <a:gd name="T11" fmla="*/ 10 h 69"/>
                  <a:gd name="T12" fmla="*/ 43 w 62"/>
                  <a:gd name="T13" fmla="*/ 3 h 69"/>
                  <a:gd name="T14" fmla="*/ 35 w 62"/>
                  <a:gd name="T15" fmla="*/ 3 h 69"/>
                  <a:gd name="T16" fmla="*/ 27 w 62"/>
                  <a:gd name="T17" fmla="*/ 1 h 69"/>
                  <a:gd name="T18" fmla="*/ 5 w 62"/>
                  <a:gd name="T19" fmla="*/ 11 h 69"/>
                  <a:gd name="T20" fmla="*/ 4 w 62"/>
                  <a:gd name="T21" fmla="*/ 36 h 69"/>
                  <a:gd name="T22" fmla="*/ 16 w 62"/>
                  <a:gd name="T23" fmla="*/ 60 h 69"/>
                  <a:gd name="T24" fmla="*/ 40 w 62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2" h="69">
                    <a:moveTo>
                      <a:pt x="40" y="69"/>
                    </a:moveTo>
                    <a:cubicBezTo>
                      <a:pt x="42" y="64"/>
                      <a:pt x="46" y="60"/>
                      <a:pt x="50" y="51"/>
                    </a:cubicBezTo>
                    <a:cubicBezTo>
                      <a:pt x="51" y="47"/>
                      <a:pt x="52" y="41"/>
                      <a:pt x="52" y="36"/>
                    </a:cubicBezTo>
                    <a:cubicBezTo>
                      <a:pt x="55" y="35"/>
                      <a:pt x="58" y="31"/>
                      <a:pt x="60" y="28"/>
                    </a:cubicBezTo>
                    <a:cubicBezTo>
                      <a:pt x="62" y="24"/>
                      <a:pt x="57" y="14"/>
                      <a:pt x="54" y="12"/>
                    </a:cubicBezTo>
                    <a:cubicBezTo>
                      <a:pt x="53" y="11"/>
                      <a:pt x="51" y="10"/>
                      <a:pt x="49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2" y="2"/>
                      <a:pt x="38" y="3"/>
                      <a:pt x="35" y="3"/>
                    </a:cubicBezTo>
                    <a:cubicBezTo>
                      <a:pt x="33" y="0"/>
                      <a:pt x="31" y="0"/>
                      <a:pt x="27" y="1"/>
                    </a:cubicBezTo>
                    <a:cubicBezTo>
                      <a:pt x="21" y="2"/>
                      <a:pt x="9" y="6"/>
                      <a:pt x="5" y="11"/>
                    </a:cubicBezTo>
                    <a:cubicBezTo>
                      <a:pt x="0" y="17"/>
                      <a:pt x="1" y="28"/>
                      <a:pt x="4" y="36"/>
                    </a:cubicBezTo>
                    <a:cubicBezTo>
                      <a:pt x="7" y="44"/>
                      <a:pt x="11" y="56"/>
                      <a:pt x="16" y="60"/>
                    </a:cubicBezTo>
                    <a:cubicBezTo>
                      <a:pt x="21" y="65"/>
                      <a:pt x="40" y="69"/>
                      <a:pt x="40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4" name="ïṧļïďé"/>
              <p:cNvSpPr>
                <a:spLocks/>
              </p:cNvSpPr>
              <p:nvPr/>
            </p:nvSpPr>
            <p:spPr bwMode="auto">
              <a:xfrm>
                <a:off x="7269687" y="2938043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9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5" name="iṡlïḍé"/>
              <p:cNvSpPr>
                <a:spLocks/>
              </p:cNvSpPr>
              <p:nvPr/>
            </p:nvSpPr>
            <p:spPr bwMode="auto">
              <a:xfrm>
                <a:off x="7269687" y="2953127"/>
                <a:ext cx="476019" cy="556473"/>
              </a:xfrm>
              <a:custGeom>
                <a:avLst/>
                <a:gdLst>
                  <a:gd name="T0" fmla="*/ 203 w 203"/>
                  <a:gd name="T1" fmla="*/ 237 h 237"/>
                  <a:gd name="T2" fmla="*/ 0 w 203"/>
                  <a:gd name="T3" fmla="*/ 10 h 237"/>
                  <a:gd name="T4" fmla="*/ 44 w 203"/>
                  <a:gd name="T5" fmla="*/ 0 h 237"/>
                  <a:gd name="T6" fmla="*/ 195 w 203"/>
                  <a:gd name="T7" fmla="*/ 162 h 237"/>
                  <a:gd name="T8" fmla="*/ 203 w 203"/>
                  <a:gd name="T9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7">
                    <a:moveTo>
                      <a:pt x="203" y="237"/>
                    </a:moveTo>
                    <a:cubicBezTo>
                      <a:pt x="148" y="222"/>
                      <a:pt x="21" y="165"/>
                      <a:pt x="0" y="10"/>
                    </a:cubicBezTo>
                    <a:cubicBezTo>
                      <a:pt x="16" y="9"/>
                      <a:pt x="29" y="3"/>
                      <a:pt x="44" y="0"/>
                    </a:cubicBezTo>
                    <a:cubicBezTo>
                      <a:pt x="66" y="114"/>
                      <a:pt x="132" y="170"/>
                      <a:pt x="195" y="162"/>
                    </a:cubicBezTo>
                    <a:lnTo>
                      <a:pt x="203" y="23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6" name="isḻiďé"/>
              <p:cNvSpPr>
                <a:spLocks/>
              </p:cNvSpPr>
              <p:nvPr/>
            </p:nvSpPr>
            <p:spPr bwMode="auto">
              <a:xfrm>
                <a:off x="7707155" y="3303438"/>
                <a:ext cx="110624" cy="452553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1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1" y="64"/>
                      <a:pt x="31" y="64"/>
                      <a:pt x="31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7" name="iş1íḑè"/>
              <p:cNvSpPr>
                <a:spLocks/>
              </p:cNvSpPr>
              <p:nvPr/>
            </p:nvSpPr>
            <p:spPr bwMode="auto">
              <a:xfrm>
                <a:off x="8169764" y="2822390"/>
                <a:ext cx="140794" cy="170965"/>
              </a:xfrm>
              <a:custGeom>
                <a:avLst/>
                <a:gdLst>
                  <a:gd name="T0" fmla="*/ 53 w 60"/>
                  <a:gd name="T1" fmla="*/ 17 h 73"/>
                  <a:gd name="T2" fmla="*/ 51 w 60"/>
                  <a:gd name="T3" fmla="*/ 15 h 73"/>
                  <a:gd name="T4" fmla="*/ 51 w 60"/>
                  <a:gd name="T5" fmla="*/ 15 h 73"/>
                  <a:gd name="T6" fmla="*/ 24 w 60"/>
                  <a:gd name="T7" fmla="*/ 5 h 73"/>
                  <a:gd name="T8" fmla="*/ 9 w 60"/>
                  <a:gd name="T9" fmla="*/ 15 h 73"/>
                  <a:gd name="T10" fmla="*/ 5 w 60"/>
                  <a:gd name="T11" fmla="*/ 22 h 73"/>
                  <a:gd name="T12" fmla="*/ 5 w 60"/>
                  <a:gd name="T13" fmla="*/ 33 h 73"/>
                  <a:gd name="T14" fmla="*/ 1 w 60"/>
                  <a:gd name="T15" fmla="*/ 36 h 73"/>
                  <a:gd name="T16" fmla="*/ 4 w 60"/>
                  <a:gd name="T17" fmla="*/ 47 h 73"/>
                  <a:gd name="T18" fmla="*/ 16 w 60"/>
                  <a:gd name="T19" fmla="*/ 51 h 73"/>
                  <a:gd name="T20" fmla="*/ 23 w 60"/>
                  <a:gd name="T21" fmla="*/ 66 h 73"/>
                  <a:gd name="T22" fmla="*/ 56 w 60"/>
                  <a:gd name="T23" fmla="*/ 72 h 73"/>
                  <a:gd name="T24" fmla="*/ 60 w 60"/>
                  <a:gd name="T25" fmla="*/ 46 h 73"/>
                  <a:gd name="T26" fmla="*/ 53 w 60"/>
                  <a:gd name="T27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0" h="73">
                    <a:moveTo>
                      <a:pt x="53" y="17"/>
                    </a:moveTo>
                    <a:cubicBezTo>
                      <a:pt x="52" y="16"/>
                      <a:pt x="51" y="15"/>
                      <a:pt x="51" y="15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51" y="6"/>
                      <a:pt x="37" y="0"/>
                      <a:pt x="24" y="5"/>
                    </a:cubicBezTo>
                    <a:cubicBezTo>
                      <a:pt x="16" y="8"/>
                      <a:pt x="11" y="10"/>
                      <a:pt x="9" y="15"/>
                    </a:cubicBezTo>
                    <a:cubicBezTo>
                      <a:pt x="8" y="17"/>
                      <a:pt x="6" y="19"/>
                      <a:pt x="5" y="22"/>
                    </a:cubicBezTo>
                    <a:cubicBezTo>
                      <a:pt x="4" y="25"/>
                      <a:pt x="4" y="29"/>
                      <a:pt x="5" y="33"/>
                    </a:cubicBezTo>
                    <a:cubicBezTo>
                      <a:pt x="3" y="34"/>
                      <a:pt x="2" y="35"/>
                      <a:pt x="1" y="36"/>
                    </a:cubicBezTo>
                    <a:cubicBezTo>
                      <a:pt x="0" y="40"/>
                      <a:pt x="0" y="43"/>
                      <a:pt x="4" y="47"/>
                    </a:cubicBezTo>
                    <a:cubicBezTo>
                      <a:pt x="7" y="48"/>
                      <a:pt x="11" y="50"/>
                      <a:pt x="16" y="51"/>
                    </a:cubicBezTo>
                    <a:cubicBezTo>
                      <a:pt x="20" y="55"/>
                      <a:pt x="23" y="60"/>
                      <a:pt x="23" y="66"/>
                    </a:cubicBezTo>
                    <a:cubicBezTo>
                      <a:pt x="24" y="73"/>
                      <a:pt x="56" y="72"/>
                      <a:pt x="56" y="72"/>
                    </a:cubicBezTo>
                    <a:cubicBezTo>
                      <a:pt x="56" y="66"/>
                      <a:pt x="60" y="55"/>
                      <a:pt x="60" y="46"/>
                    </a:cubicBezTo>
                    <a:cubicBezTo>
                      <a:pt x="60" y="36"/>
                      <a:pt x="53" y="21"/>
                      <a:pt x="53" y="17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8" name="iṧlíḑê"/>
              <p:cNvSpPr>
                <a:spLocks/>
              </p:cNvSpPr>
              <p:nvPr/>
            </p:nvSpPr>
            <p:spPr bwMode="auto">
              <a:xfrm>
                <a:off x="8218372" y="2969889"/>
                <a:ext cx="92187" cy="50284"/>
              </a:xfrm>
              <a:custGeom>
                <a:avLst/>
                <a:gdLst>
                  <a:gd name="T0" fmla="*/ 0 w 55"/>
                  <a:gd name="T1" fmla="*/ 28 h 30"/>
                  <a:gd name="T2" fmla="*/ 0 w 55"/>
                  <a:gd name="T3" fmla="*/ 0 h 30"/>
                  <a:gd name="T4" fmla="*/ 55 w 55"/>
                  <a:gd name="T5" fmla="*/ 4 h 30"/>
                  <a:gd name="T6" fmla="*/ 50 w 55"/>
                  <a:gd name="T7" fmla="*/ 30 h 30"/>
                  <a:gd name="T8" fmla="*/ 0 w 55"/>
                  <a:gd name="T9" fmla="*/ 28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0">
                    <a:moveTo>
                      <a:pt x="0" y="28"/>
                    </a:moveTo>
                    <a:lnTo>
                      <a:pt x="0" y="0"/>
                    </a:lnTo>
                    <a:lnTo>
                      <a:pt x="55" y="4"/>
                    </a:lnTo>
                    <a:lnTo>
                      <a:pt x="50" y="3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19" name="ïṩlíḑê"/>
              <p:cNvSpPr>
                <a:spLocks/>
              </p:cNvSpPr>
              <p:nvPr/>
            </p:nvSpPr>
            <p:spPr bwMode="auto">
              <a:xfrm>
                <a:off x="7904937" y="2979945"/>
                <a:ext cx="407298" cy="963771"/>
              </a:xfrm>
              <a:custGeom>
                <a:avLst/>
                <a:gdLst>
                  <a:gd name="T0" fmla="*/ 0 w 174"/>
                  <a:gd name="T1" fmla="*/ 133 h 411"/>
                  <a:gd name="T2" fmla="*/ 133 w 174"/>
                  <a:gd name="T3" fmla="*/ 0 h 411"/>
                  <a:gd name="T4" fmla="*/ 174 w 174"/>
                  <a:gd name="T5" fmla="*/ 4 h 411"/>
                  <a:gd name="T6" fmla="*/ 55 w 174"/>
                  <a:gd name="T7" fmla="*/ 210 h 411"/>
                  <a:gd name="T8" fmla="*/ 99 w 174"/>
                  <a:gd name="T9" fmla="*/ 407 h 411"/>
                  <a:gd name="T10" fmla="*/ 57 w 174"/>
                  <a:gd name="T11" fmla="*/ 411 h 411"/>
                  <a:gd name="T12" fmla="*/ 0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0" y="133"/>
                    </a:moveTo>
                    <a:cubicBezTo>
                      <a:pt x="43" y="125"/>
                      <a:pt x="106" y="169"/>
                      <a:pt x="133" y="0"/>
                    </a:cubicBezTo>
                    <a:cubicBezTo>
                      <a:pt x="174" y="4"/>
                      <a:pt x="174" y="4"/>
                      <a:pt x="174" y="4"/>
                    </a:cubicBezTo>
                    <a:cubicBezTo>
                      <a:pt x="157" y="177"/>
                      <a:pt x="120" y="180"/>
                      <a:pt x="55" y="210"/>
                    </a:cubicBezTo>
                    <a:cubicBezTo>
                      <a:pt x="99" y="407"/>
                      <a:pt x="99" y="407"/>
                      <a:pt x="99" y="407"/>
                    </a:cubicBezTo>
                    <a:cubicBezTo>
                      <a:pt x="57" y="411"/>
                      <a:pt x="57" y="411"/>
                      <a:pt x="57" y="411"/>
                    </a:cubicBezTo>
                    <a:lnTo>
                      <a:pt x="0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0" name="iSlidè"/>
              <p:cNvSpPr>
                <a:spLocks/>
              </p:cNvSpPr>
              <p:nvPr/>
            </p:nvSpPr>
            <p:spPr bwMode="auto">
              <a:xfrm>
                <a:off x="7901585" y="3281647"/>
                <a:ext cx="100567" cy="424060"/>
              </a:xfrm>
              <a:custGeom>
                <a:avLst/>
                <a:gdLst>
                  <a:gd name="T0" fmla="*/ 13 w 60"/>
                  <a:gd name="T1" fmla="*/ 0 h 253"/>
                  <a:gd name="T2" fmla="*/ 13 w 60"/>
                  <a:gd name="T3" fmla="*/ 0 h 253"/>
                  <a:gd name="T4" fmla="*/ 60 w 60"/>
                  <a:gd name="T5" fmla="*/ 66 h 253"/>
                  <a:gd name="T6" fmla="*/ 28 w 60"/>
                  <a:gd name="T7" fmla="*/ 77 h 253"/>
                  <a:gd name="T8" fmla="*/ 53 w 60"/>
                  <a:gd name="T9" fmla="*/ 81 h 253"/>
                  <a:gd name="T10" fmla="*/ 52 w 60"/>
                  <a:gd name="T11" fmla="*/ 253 h 253"/>
                  <a:gd name="T12" fmla="*/ 0 w 60"/>
                  <a:gd name="T13" fmla="*/ 4 h 253"/>
                  <a:gd name="T14" fmla="*/ 13 w 60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3">
                    <a:moveTo>
                      <a:pt x="13" y="0"/>
                    </a:moveTo>
                    <a:lnTo>
                      <a:pt x="13" y="0"/>
                    </a:lnTo>
                    <a:lnTo>
                      <a:pt x="60" y="66"/>
                    </a:lnTo>
                    <a:lnTo>
                      <a:pt x="28" y="77"/>
                    </a:lnTo>
                    <a:lnTo>
                      <a:pt x="53" y="81"/>
                    </a:lnTo>
                    <a:lnTo>
                      <a:pt x="52" y="253"/>
                    </a:lnTo>
                    <a:lnTo>
                      <a:pt x="0" y="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1" name="îsḻïḋè"/>
              <p:cNvSpPr>
                <a:spLocks/>
              </p:cNvSpPr>
              <p:nvPr/>
            </p:nvSpPr>
            <p:spPr bwMode="auto">
              <a:xfrm>
                <a:off x="7881471" y="3288352"/>
                <a:ext cx="35199" cy="73749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0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2" name="ïṩľîďe"/>
              <p:cNvSpPr>
                <a:spLocks/>
              </p:cNvSpPr>
              <p:nvPr/>
            </p:nvSpPr>
            <p:spPr bwMode="auto">
              <a:xfrm>
                <a:off x="7859682" y="3357073"/>
                <a:ext cx="124033" cy="586643"/>
              </a:xfrm>
              <a:custGeom>
                <a:avLst/>
                <a:gdLst>
                  <a:gd name="T0" fmla="*/ 0 w 74"/>
                  <a:gd name="T1" fmla="*/ 1 h 350"/>
                  <a:gd name="T2" fmla="*/ 20 w 74"/>
                  <a:gd name="T3" fmla="*/ 0 h 350"/>
                  <a:gd name="T4" fmla="*/ 74 w 74"/>
                  <a:gd name="T5" fmla="*/ 290 h 350"/>
                  <a:gd name="T6" fmla="*/ 55 w 74"/>
                  <a:gd name="T7" fmla="*/ 350 h 350"/>
                  <a:gd name="T8" fmla="*/ 14 w 74"/>
                  <a:gd name="T9" fmla="*/ 291 h 350"/>
                  <a:gd name="T10" fmla="*/ 0 w 74"/>
                  <a:gd name="T11" fmla="*/ 1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50">
                    <a:moveTo>
                      <a:pt x="0" y="1"/>
                    </a:moveTo>
                    <a:lnTo>
                      <a:pt x="20" y="0"/>
                    </a:lnTo>
                    <a:lnTo>
                      <a:pt x="74" y="290"/>
                    </a:lnTo>
                    <a:lnTo>
                      <a:pt x="55" y="350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3" name="îṩliḓe"/>
              <p:cNvSpPr>
                <a:spLocks/>
              </p:cNvSpPr>
              <p:nvPr/>
            </p:nvSpPr>
            <p:spPr bwMode="auto">
              <a:xfrm>
                <a:off x="7824483" y="3296733"/>
                <a:ext cx="68722" cy="72074"/>
              </a:xfrm>
              <a:custGeom>
                <a:avLst/>
                <a:gdLst>
                  <a:gd name="T0" fmla="*/ 0 w 29"/>
                  <a:gd name="T1" fmla="*/ 8 h 31"/>
                  <a:gd name="T2" fmla="*/ 29 w 29"/>
                  <a:gd name="T3" fmla="*/ 0 h 31"/>
                  <a:gd name="T4" fmla="*/ 29 w 29"/>
                  <a:gd name="T5" fmla="*/ 28 h 31"/>
                  <a:gd name="T6" fmla="*/ 15 w 29"/>
                  <a:gd name="T7" fmla="*/ 31 h 31"/>
                  <a:gd name="T8" fmla="*/ 0 w 29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1">
                    <a:moveTo>
                      <a:pt x="0" y="8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8"/>
                      <a:pt x="29" y="28"/>
                      <a:pt x="29" y="28"/>
                    </a:cubicBezTo>
                    <a:cubicBezTo>
                      <a:pt x="15" y="31"/>
                      <a:pt x="15" y="31"/>
                      <a:pt x="15" y="31"/>
                    </a:cubicBez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4" name="íšḷídê"/>
              <p:cNvSpPr>
                <a:spLocks/>
              </p:cNvSpPr>
              <p:nvPr/>
            </p:nvSpPr>
            <p:spPr bwMode="auto">
              <a:xfrm>
                <a:off x="7878119" y="3258182"/>
                <a:ext cx="45256" cy="103920"/>
              </a:xfrm>
              <a:custGeom>
                <a:avLst/>
                <a:gdLst>
                  <a:gd name="T0" fmla="*/ 0 w 27"/>
                  <a:gd name="T1" fmla="*/ 24 h 62"/>
                  <a:gd name="T2" fmla="*/ 27 w 27"/>
                  <a:gd name="T3" fmla="*/ 62 h 62"/>
                  <a:gd name="T4" fmla="*/ 27 w 27"/>
                  <a:gd name="T5" fmla="*/ 10 h 62"/>
                  <a:gd name="T6" fmla="*/ 9 w 27"/>
                  <a:gd name="T7" fmla="*/ 0 h 62"/>
                  <a:gd name="T8" fmla="*/ 0 w 27"/>
                  <a:gd name="T9" fmla="*/ 2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2">
                    <a:moveTo>
                      <a:pt x="0" y="24"/>
                    </a:moveTo>
                    <a:lnTo>
                      <a:pt x="27" y="62"/>
                    </a:lnTo>
                    <a:lnTo>
                      <a:pt x="27" y="10"/>
                    </a:lnTo>
                    <a:lnTo>
                      <a:pt x="9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5" name="íṧļiďê"/>
              <p:cNvSpPr>
                <a:spLocks/>
              </p:cNvSpPr>
              <p:nvPr/>
            </p:nvSpPr>
            <p:spPr bwMode="auto">
              <a:xfrm>
                <a:off x="7700450" y="3273267"/>
                <a:ext cx="142471" cy="113976"/>
              </a:xfrm>
              <a:custGeom>
                <a:avLst/>
                <a:gdLst>
                  <a:gd name="T0" fmla="*/ 0 w 85"/>
                  <a:gd name="T1" fmla="*/ 22 h 68"/>
                  <a:gd name="T2" fmla="*/ 11 w 85"/>
                  <a:gd name="T3" fmla="*/ 0 h 68"/>
                  <a:gd name="T4" fmla="*/ 85 w 85"/>
                  <a:gd name="T5" fmla="*/ 22 h 68"/>
                  <a:gd name="T6" fmla="*/ 67 w 85"/>
                  <a:gd name="T7" fmla="*/ 68 h 68"/>
                  <a:gd name="T8" fmla="*/ 0 w 85"/>
                  <a:gd name="T9" fmla="*/ 22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8">
                    <a:moveTo>
                      <a:pt x="0" y="22"/>
                    </a:moveTo>
                    <a:lnTo>
                      <a:pt x="11" y="0"/>
                    </a:lnTo>
                    <a:lnTo>
                      <a:pt x="85" y="22"/>
                    </a:lnTo>
                    <a:lnTo>
                      <a:pt x="67" y="68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26" name="îSḻîḓè"/>
              <p:cNvSpPr>
                <a:spLocks/>
              </p:cNvSpPr>
              <p:nvPr/>
            </p:nvSpPr>
            <p:spPr bwMode="auto">
              <a:xfrm>
                <a:off x="7584798" y="2964861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2 w 70"/>
                  <a:gd name="T5" fmla="*/ 56 h 125"/>
                  <a:gd name="T6" fmla="*/ 14 w 70"/>
                  <a:gd name="T7" fmla="*/ 105 h 125"/>
                  <a:gd name="T8" fmla="*/ 54 w 70"/>
                  <a:gd name="T9" fmla="*/ 125 h 125"/>
                  <a:gd name="T10" fmla="*/ 52 w 70"/>
                  <a:gd name="T11" fmla="*/ 109 h 125"/>
                  <a:gd name="T12" fmla="*/ 40 w 70"/>
                  <a:gd name="T13" fmla="*/ 96 h 125"/>
                  <a:gd name="T14" fmla="*/ 27 w 70"/>
                  <a:gd name="T15" fmla="*/ 92 h 125"/>
                  <a:gd name="T16" fmla="*/ 22 w 70"/>
                  <a:gd name="T17" fmla="*/ 79 h 125"/>
                  <a:gd name="T18" fmla="*/ 32 w 70"/>
                  <a:gd name="T19" fmla="*/ 74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9" y="0"/>
                      <a:pt x="4" y="31"/>
                      <a:pt x="2" y="56"/>
                    </a:cubicBezTo>
                    <a:cubicBezTo>
                      <a:pt x="0" y="73"/>
                      <a:pt x="1" y="96"/>
                      <a:pt x="14" y="105"/>
                    </a:cubicBezTo>
                    <a:cubicBezTo>
                      <a:pt x="27" y="114"/>
                      <a:pt x="54" y="125"/>
                      <a:pt x="54" y="125"/>
                    </a:cubicBezTo>
                    <a:cubicBezTo>
                      <a:pt x="54" y="125"/>
                      <a:pt x="53" y="110"/>
                      <a:pt x="52" y="109"/>
                    </a:cubicBezTo>
                    <a:cubicBezTo>
                      <a:pt x="52" y="107"/>
                      <a:pt x="40" y="96"/>
                      <a:pt x="40" y="96"/>
                    </a:cubicBezTo>
                    <a:cubicBezTo>
                      <a:pt x="40" y="96"/>
                      <a:pt x="33" y="97"/>
                      <a:pt x="27" y="92"/>
                    </a:cubicBezTo>
                    <a:cubicBezTo>
                      <a:pt x="20" y="88"/>
                      <a:pt x="19" y="85"/>
                      <a:pt x="22" y="79"/>
                    </a:cubicBezTo>
                    <a:cubicBezTo>
                      <a:pt x="25" y="74"/>
                      <a:pt x="28" y="74"/>
                      <a:pt x="32" y="74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8" name="îS1îďe"/>
            <p:cNvGrpSpPr/>
            <p:nvPr/>
          </p:nvGrpSpPr>
          <p:grpSpPr>
            <a:xfrm>
              <a:off x="9631343" y="2170379"/>
              <a:ext cx="1557119" cy="2269469"/>
              <a:chOff x="9631343" y="2170379"/>
              <a:chExt cx="1557119" cy="2269469"/>
            </a:xfrm>
          </p:grpSpPr>
          <p:sp>
            <p:nvSpPr>
              <p:cNvPr id="80" name="íśļïḍe"/>
              <p:cNvSpPr>
                <a:spLocks/>
              </p:cNvSpPr>
              <p:nvPr/>
            </p:nvSpPr>
            <p:spPr bwMode="auto">
              <a:xfrm>
                <a:off x="9631343" y="3216279"/>
                <a:ext cx="1081100" cy="1223569"/>
              </a:xfrm>
              <a:custGeom>
                <a:avLst/>
                <a:gdLst>
                  <a:gd name="T0" fmla="*/ 212 w 461"/>
                  <a:gd name="T1" fmla="*/ 26 h 522"/>
                  <a:gd name="T2" fmla="*/ 46 w 461"/>
                  <a:gd name="T3" fmla="*/ 109 h 522"/>
                  <a:gd name="T4" fmla="*/ 130 w 461"/>
                  <a:gd name="T5" fmla="*/ 267 h 522"/>
                  <a:gd name="T6" fmla="*/ 63 w 461"/>
                  <a:gd name="T7" fmla="*/ 293 h 522"/>
                  <a:gd name="T8" fmla="*/ 161 w 461"/>
                  <a:gd name="T9" fmla="*/ 292 h 522"/>
                  <a:gd name="T10" fmla="*/ 162 w 461"/>
                  <a:gd name="T11" fmla="*/ 289 h 522"/>
                  <a:gd name="T12" fmla="*/ 175 w 461"/>
                  <a:gd name="T13" fmla="*/ 291 h 522"/>
                  <a:gd name="T14" fmla="*/ 118 w 461"/>
                  <a:gd name="T15" fmla="*/ 98 h 522"/>
                  <a:gd name="T16" fmla="*/ 258 w 461"/>
                  <a:gd name="T17" fmla="*/ 110 h 522"/>
                  <a:gd name="T18" fmla="*/ 373 w 461"/>
                  <a:gd name="T19" fmla="*/ 453 h 522"/>
                  <a:gd name="T20" fmla="*/ 384 w 461"/>
                  <a:gd name="T21" fmla="*/ 463 h 522"/>
                  <a:gd name="T22" fmla="*/ 457 w 461"/>
                  <a:gd name="T23" fmla="*/ 519 h 522"/>
                  <a:gd name="T24" fmla="*/ 423 w 461"/>
                  <a:gd name="T25" fmla="*/ 441 h 522"/>
                  <a:gd name="T26" fmla="*/ 340 w 461"/>
                  <a:gd name="T27" fmla="*/ 18 h 522"/>
                  <a:gd name="T28" fmla="*/ 212 w 461"/>
                  <a:gd name="T29" fmla="*/ 26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2">
                    <a:moveTo>
                      <a:pt x="212" y="26"/>
                    </a:moveTo>
                    <a:cubicBezTo>
                      <a:pt x="156" y="37"/>
                      <a:pt x="0" y="0"/>
                      <a:pt x="46" y="109"/>
                    </a:cubicBezTo>
                    <a:cubicBezTo>
                      <a:pt x="75" y="179"/>
                      <a:pt x="101" y="216"/>
                      <a:pt x="130" y="267"/>
                    </a:cubicBezTo>
                    <a:cubicBezTo>
                      <a:pt x="112" y="274"/>
                      <a:pt x="59" y="292"/>
                      <a:pt x="63" y="293"/>
                    </a:cubicBezTo>
                    <a:cubicBezTo>
                      <a:pt x="71" y="296"/>
                      <a:pt x="160" y="298"/>
                      <a:pt x="161" y="292"/>
                    </a:cubicBezTo>
                    <a:cubicBezTo>
                      <a:pt x="162" y="292"/>
                      <a:pt x="160" y="298"/>
                      <a:pt x="162" y="289"/>
                    </a:cubicBezTo>
                    <a:cubicBezTo>
                      <a:pt x="175" y="291"/>
                      <a:pt x="175" y="291"/>
                      <a:pt x="175" y="291"/>
                    </a:cubicBezTo>
                    <a:cubicBezTo>
                      <a:pt x="194" y="251"/>
                      <a:pt x="92" y="100"/>
                      <a:pt x="118" y="98"/>
                    </a:cubicBezTo>
                    <a:cubicBezTo>
                      <a:pt x="178" y="94"/>
                      <a:pt x="250" y="110"/>
                      <a:pt x="258" y="110"/>
                    </a:cubicBezTo>
                    <a:cubicBezTo>
                      <a:pt x="262" y="110"/>
                      <a:pt x="305" y="225"/>
                      <a:pt x="373" y="453"/>
                    </a:cubicBezTo>
                    <a:cubicBezTo>
                      <a:pt x="384" y="463"/>
                      <a:pt x="384" y="463"/>
                      <a:pt x="384" y="463"/>
                    </a:cubicBezTo>
                    <a:cubicBezTo>
                      <a:pt x="386" y="470"/>
                      <a:pt x="447" y="522"/>
                      <a:pt x="457" y="519"/>
                    </a:cubicBezTo>
                    <a:cubicBezTo>
                      <a:pt x="461" y="518"/>
                      <a:pt x="435" y="460"/>
                      <a:pt x="423" y="441"/>
                    </a:cubicBezTo>
                    <a:cubicBezTo>
                      <a:pt x="375" y="230"/>
                      <a:pt x="357" y="126"/>
                      <a:pt x="340" y="18"/>
                    </a:cubicBezTo>
                    <a:lnTo>
                      <a:pt x="212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1" name="î$ļiḑe"/>
              <p:cNvSpPr>
                <a:spLocks/>
              </p:cNvSpPr>
              <p:nvPr/>
            </p:nvSpPr>
            <p:spPr bwMode="auto">
              <a:xfrm>
                <a:off x="10098982" y="3269915"/>
                <a:ext cx="338577" cy="82131"/>
              </a:xfrm>
              <a:custGeom>
                <a:avLst/>
                <a:gdLst>
                  <a:gd name="T0" fmla="*/ 143 w 145"/>
                  <a:gd name="T1" fmla="*/ 10 h 35"/>
                  <a:gd name="T2" fmla="*/ 57 w 145"/>
                  <a:gd name="T3" fmla="*/ 12 h 35"/>
                  <a:gd name="T4" fmla="*/ 3 w 145"/>
                  <a:gd name="T5" fmla="*/ 0 h 35"/>
                  <a:gd name="T6" fmla="*/ 5 w 145"/>
                  <a:gd name="T7" fmla="*/ 20 h 35"/>
                  <a:gd name="T8" fmla="*/ 71 w 145"/>
                  <a:gd name="T9" fmla="*/ 35 h 35"/>
                  <a:gd name="T10" fmla="*/ 145 w 145"/>
                  <a:gd name="T11" fmla="*/ 28 h 35"/>
                  <a:gd name="T12" fmla="*/ 14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143" y="10"/>
                    </a:moveTo>
                    <a:cubicBezTo>
                      <a:pt x="137" y="11"/>
                      <a:pt x="89" y="16"/>
                      <a:pt x="57" y="12"/>
                    </a:cubicBezTo>
                    <a:cubicBezTo>
                      <a:pt x="26" y="9"/>
                      <a:pt x="3" y="0"/>
                      <a:pt x="3" y="0"/>
                    </a:cubicBezTo>
                    <a:cubicBezTo>
                      <a:pt x="3" y="0"/>
                      <a:pt x="0" y="19"/>
                      <a:pt x="5" y="20"/>
                    </a:cubicBezTo>
                    <a:cubicBezTo>
                      <a:pt x="9" y="21"/>
                      <a:pt x="18" y="35"/>
                      <a:pt x="71" y="35"/>
                    </a:cubicBezTo>
                    <a:cubicBezTo>
                      <a:pt x="123" y="34"/>
                      <a:pt x="145" y="28"/>
                      <a:pt x="145" y="28"/>
                    </a:cubicBezTo>
                    <a:lnTo>
                      <a:pt x="14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2" name="íşlïďe"/>
              <p:cNvSpPr>
                <a:spLocks/>
              </p:cNvSpPr>
              <p:nvPr/>
            </p:nvSpPr>
            <p:spPr bwMode="auto">
              <a:xfrm>
                <a:off x="10102334" y="2626284"/>
                <a:ext cx="357015" cy="732466"/>
              </a:xfrm>
              <a:custGeom>
                <a:avLst/>
                <a:gdLst>
                  <a:gd name="T0" fmla="*/ 66 w 152"/>
                  <a:gd name="T1" fmla="*/ 0 h 313"/>
                  <a:gd name="T2" fmla="*/ 51 w 152"/>
                  <a:gd name="T3" fmla="*/ 17 h 313"/>
                  <a:gd name="T4" fmla="*/ 0 w 152"/>
                  <a:gd name="T5" fmla="*/ 280 h 313"/>
                  <a:gd name="T6" fmla="*/ 152 w 152"/>
                  <a:gd name="T7" fmla="*/ 293 h 313"/>
                  <a:gd name="T8" fmla="*/ 149 w 152"/>
                  <a:gd name="T9" fmla="*/ 18 h 313"/>
                  <a:gd name="T10" fmla="*/ 120 w 152"/>
                  <a:gd name="T11" fmla="*/ 14 h 313"/>
                  <a:gd name="T12" fmla="*/ 66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66" y="0"/>
                    </a:moveTo>
                    <a:cubicBezTo>
                      <a:pt x="60" y="9"/>
                      <a:pt x="51" y="17"/>
                      <a:pt x="51" y="17"/>
                    </a:cubicBezTo>
                    <a:cubicBezTo>
                      <a:pt x="4" y="25"/>
                      <a:pt x="5" y="236"/>
                      <a:pt x="0" y="280"/>
                    </a:cubicBezTo>
                    <a:cubicBezTo>
                      <a:pt x="12" y="313"/>
                      <a:pt x="134" y="302"/>
                      <a:pt x="152" y="293"/>
                    </a:cubicBezTo>
                    <a:cubicBezTo>
                      <a:pt x="142" y="196"/>
                      <a:pt x="125" y="112"/>
                      <a:pt x="149" y="18"/>
                    </a:cubicBezTo>
                    <a:cubicBezTo>
                      <a:pt x="132" y="16"/>
                      <a:pt x="120" y="14"/>
                      <a:pt x="120" y="14"/>
                    </a:cubicBezTo>
                    <a:cubicBezTo>
                      <a:pt x="66" y="0"/>
                      <a:pt x="66" y="0"/>
                      <a:pt x="66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3" name="î$1ïḑè"/>
              <p:cNvSpPr>
                <a:spLocks/>
              </p:cNvSpPr>
              <p:nvPr/>
            </p:nvSpPr>
            <p:spPr bwMode="auto">
              <a:xfrm>
                <a:off x="10231395" y="2614551"/>
                <a:ext cx="192755" cy="48608"/>
              </a:xfrm>
              <a:custGeom>
                <a:avLst/>
                <a:gdLst>
                  <a:gd name="T0" fmla="*/ 112 w 115"/>
                  <a:gd name="T1" fmla="*/ 29 h 29"/>
                  <a:gd name="T2" fmla="*/ 115 w 115"/>
                  <a:gd name="T3" fmla="*/ 8 h 29"/>
                  <a:gd name="T4" fmla="*/ 13 w 115"/>
                  <a:gd name="T5" fmla="*/ 0 h 29"/>
                  <a:gd name="T6" fmla="*/ 0 w 115"/>
                  <a:gd name="T7" fmla="*/ 26 h 29"/>
                  <a:gd name="T8" fmla="*/ 112 w 115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29">
                    <a:moveTo>
                      <a:pt x="112" y="29"/>
                    </a:moveTo>
                    <a:lnTo>
                      <a:pt x="115" y="8"/>
                    </a:lnTo>
                    <a:lnTo>
                      <a:pt x="13" y="0"/>
                    </a:lnTo>
                    <a:lnTo>
                      <a:pt x="0" y="26"/>
                    </a:lnTo>
                    <a:lnTo>
                      <a:pt x="112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4" name="îṧļídê"/>
              <p:cNvSpPr>
                <a:spLocks/>
              </p:cNvSpPr>
              <p:nvPr/>
            </p:nvSpPr>
            <p:spPr bwMode="auto">
              <a:xfrm>
                <a:off x="10243128" y="2332962"/>
                <a:ext cx="335225" cy="367071"/>
              </a:xfrm>
              <a:custGeom>
                <a:avLst/>
                <a:gdLst>
                  <a:gd name="T0" fmla="*/ 124 w 143"/>
                  <a:gd name="T1" fmla="*/ 35 h 157"/>
                  <a:gd name="T2" fmla="*/ 68 w 143"/>
                  <a:gd name="T3" fmla="*/ 6 h 157"/>
                  <a:gd name="T4" fmla="*/ 55 w 143"/>
                  <a:gd name="T5" fmla="*/ 17 h 157"/>
                  <a:gd name="T6" fmla="*/ 27 w 143"/>
                  <a:gd name="T7" fmla="*/ 15 h 157"/>
                  <a:gd name="T8" fmla="*/ 24 w 143"/>
                  <a:gd name="T9" fmla="*/ 29 h 157"/>
                  <a:gd name="T10" fmla="*/ 4 w 143"/>
                  <a:gd name="T11" fmla="*/ 59 h 157"/>
                  <a:gd name="T12" fmla="*/ 18 w 143"/>
                  <a:gd name="T13" fmla="*/ 105 h 157"/>
                  <a:gd name="T14" fmla="*/ 6 w 143"/>
                  <a:gd name="T15" fmla="*/ 122 h 157"/>
                  <a:gd name="T16" fmla="*/ 6 w 143"/>
                  <a:gd name="T17" fmla="*/ 122 h 157"/>
                  <a:gd name="T18" fmla="*/ 10 w 143"/>
                  <a:gd name="T19" fmla="*/ 157 h 157"/>
                  <a:gd name="T20" fmla="*/ 75 w 143"/>
                  <a:gd name="T21" fmla="*/ 138 h 157"/>
                  <a:gd name="T22" fmla="*/ 77 w 143"/>
                  <a:gd name="T23" fmla="*/ 121 h 157"/>
                  <a:gd name="T24" fmla="*/ 85 w 143"/>
                  <a:gd name="T25" fmla="*/ 112 h 157"/>
                  <a:gd name="T26" fmla="*/ 124 w 143"/>
                  <a:gd name="T27" fmla="*/ 35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7">
                    <a:moveTo>
                      <a:pt x="124" y="35"/>
                    </a:moveTo>
                    <a:cubicBezTo>
                      <a:pt x="106" y="5"/>
                      <a:pt x="99" y="0"/>
                      <a:pt x="68" y="6"/>
                    </a:cubicBezTo>
                    <a:cubicBezTo>
                      <a:pt x="65" y="6"/>
                      <a:pt x="57" y="17"/>
                      <a:pt x="55" y="17"/>
                    </a:cubicBezTo>
                    <a:cubicBezTo>
                      <a:pt x="48" y="17"/>
                      <a:pt x="39" y="16"/>
                      <a:pt x="27" y="15"/>
                    </a:cubicBez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29"/>
                      <a:pt x="9" y="51"/>
                      <a:pt x="4" y="59"/>
                    </a:cubicBezTo>
                    <a:cubicBezTo>
                      <a:pt x="0" y="68"/>
                      <a:pt x="20" y="96"/>
                      <a:pt x="18" y="105"/>
                    </a:cubicBezTo>
                    <a:cubicBezTo>
                      <a:pt x="17" y="114"/>
                      <a:pt x="8" y="118"/>
                      <a:pt x="6" y="122"/>
                    </a:cubicBezTo>
                    <a:cubicBezTo>
                      <a:pt x="6" y="122"/>
                      <a:pt x="6" y="122"/>
                      <a:pt x="6" y="122"/>
                    </a:cubicBezTo>
                    <a:cubicBezTo>
                      <a:pt x="10" y="157"/>
                      <a:pt x="10" y="157"/>
                      <a:pt x="10" y="157"/>
                    </a:cubicBezTo>
                    <a:cubicBezTo>
                      <a:pt x="10" y="157"/>
                      <a:pt x="77" y="142"/>
                      <a:pt x="75" y="138"/>
                    </a:cubicBezTo>
                    <a:cubicBezTo>
                      <a:pt x="73" y="135"/>
                      <a:pt x="77" y="121"/>
                      <a:pt x="77" y="121"/>
                    </a:cubicBezTo>
                    <a:cubicBezTo>
                      <a:pt x="81" y="113"/>
                      <a:pt x="81" y="112"/>
                      <a:pt x="85" y="112"/>
                    </a:cubicBezTo>
                    <a:cubicBezTo>
                      <a:pt x="123" y="105"/>
                      <a:pt x="143" y="69"/>
                      <a:pt x="124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5" name="iSļïďè"/>
              <p:cNvSpPr>
                <a:spLocks/>
              </p:cNvSpPr>
              <p:nvPr/>
            </p:nvSpPr>
            <p:spPr bwMode="auto">
              <a:xfrm>
                <a:off x="10243128" y="2470404"/>
                <a:ext cx="222925" cy="217896"/>
              </a:xfrm>
              <a:custGeom>
                <a:avLst/>
                <a:gdLst>
                  <a:gd name="T0" fmla="*/ 4 w 95"/>
                  <a:gd name="T1" fmla="*/ 0 h 93"/>
                  <a:gd name="T2" fmla="*/ 18 w 95"/>
                  <a:gd name="T3" fmla="*/ 46 h 93"/>
                  <a:gd name="T4" fmla="*/ 6 w 95"/>
                  <a:gd name="T5" fmla="*/ 63 h 93"/>
                  <a:gd name="T6" fmla="*/ 6 w 95"/>
                  <a:gd name="T7" fmla="*/ 63 h 93"/>
                  <a:gd name="T8" fmla="*/ 9 w 95"/>
                  <a:gd name="T9" fmla="*/ 89 h 93"/>
                  <a:gd name="T10" fmla="*/ 36 w 95"/>
                  <a:gd name="T11" fmla="*/ 92 h 93"/>
                  <a:gd name="T12" fmla="*/ 36 w 95"/>
                  <a:gd name="T13" fmla="*/ 92 h 93"/>
                  <a:gd name="T14" fmla="*/ 74 w 95"/>
                  <a:gd name="T15" fmla="*/ 75 h 93"/>
                  <a:gd name="T16" fmla="*/ 75 w 95"/>
                  <a:gd name="T17" fmla="*/ 65 h 93"/>
                  <a:gd name="T18" fmla="*/ 83 w 95"/>
                  <a:gd name="T19" fmla="*/ 54 h 93"/>
                  <a:gd name="T20" fmla="*/ 81 w 95"/>
                  <a:gd name="T21" fmla="*/ 46 h 93"/>
                  <a:gd name="T22" fmla="*/ 95 w 95"/>
                  <a:gd name="T23" fmla="*/ 29 h 93"/>
                  <a:gd name="T24" fmla="*/ 89 w 95"/>
                  <a:gd name="T25" fmla="*/ 24 h 93"/>
                  <a:gd name="T26" fmla="*/ 74 w 95"/>
                  <a:gd name="T27" fmla="*/ 33 h 93"/>
                  <a:gd name="T28" fmla="*/ 4 w 95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93">
                    <a:moveTo>
                      <a:pt x="4" y="0"/>
                    </a:moveTo>
                    <a:cubicBezTo>
                      <a:pt x="0" y="9"/>
                      <a:pt x="20" y="37"/>
                      <a:pt x="18" y="46"/>
                    </a:cubicBezTo>
                    <a:cubicBezTo>
                      <a:pt x="17" y="55"/>
                      <a:pt x="8" y="59"/>
                      <a:pt x="6" y="63"/>
                    </a:cubicBezTo>
                    <a:cubicBezTo>
                      <a:pt x="6" y="63"/>
                      <a:pt x="6" y="63"/>
                      <a:pt x="6" y="63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20" y="92"/>
                      <a:pt x="31" y="93"/>
                      <a:pt x="36" y="92"/>
                    </a:cubicBezTo>
                    <a:cubicBezTo>
                      <a:pt x="36" y="92"/>
                      <a:pt x="36" y="92"/>
                      <a:pt x="36" y="92"/>
                    </a:cubicBezTo>
                    <a:cubicBezTo>
                      <a:pt x="44" y="90"/>
                      <a:pt x="62" y="82"/>
                      <a:pt x="74" y="75"/>
                    </a:cubicBezTo>
                    <a:cubicBezTo>
                      <a:pt x="75" y="71"/>
                      <a:pt x="75" y="65"/>
                      <a:pt x="75" y="65"/>
                    </a:cubicBezTo>
                    <a:cubicBezTo>
                      <a:pt x="78" y="63"/>
                      <a:pt x="79" y="55"/>
                      <a:pt x="83" y="54"/>
                    </a:cubicBezTo>
                    <a:cubicBezTo>
                      <a:pt x="82" y="50"/>
                      <a:pt x="82" y="48"/>
                      <a:pt x="81" y="46"/>
                    </a:cubicBezTo>
                    <a:cubicBezTo>
                      <a:pt x="81" y="44"/>
                      <a:pt x="95" y="29"/>
                      <a:pt x="95" y="29"/>
                    </a:cubicBezTo>
                    <a:cubicBezTo>
                      <a:pt x="95" y="29"/>
                      <a:pt x="89" y="29"/>
                      <a:pt x="89" y="24"/>
                    </a:cubicBezTo>
                    <a:cubicBezTo>
                      <a:pt x="84" y="27"/>
                      <a:pt x="78" y="32"/>
                      <a:pt x="74" y="33"/>
                    </a:cubicBezTo>
                    <a:cubicBezTo>
                      <a:pt x="50" y="36"/>
                      <a:pt x="18" y="3"/>
                      <a:pt x="4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6" name="îśľîḓê"/>
              <p:cNvSpPr>
                <a:spLocks/>
              </p:cNvSpPr>
              <p:nvPr/>
            </p:nvSpPr>
            <p:spPr bwMode="auto">
              <a:xfrm>
                <a:off x="10283355" y="2649750"/>
                <a:ext cx="95540" cy="67045"/>
              </a:xfrm>
              <a:custGeom>
                <a:avLst/>
                <a:gdLst>
                  <a:gd name="T0" fmla="*/ 41 w 41"/>
                  <a:gd name="T1" fmla="*/ 21 h 29"/>
                  <a:gd name="T2" fmla="*/ 33 w 41"/>
                  <a:gd name="T3" fmla="*/ 0 h 29"/>
                  <a:gd name="T4" fmla="*/ 7 w 41"/>
                  <a:gd name="T5" fmla="*/ 7 h 29"/>
                  <a:gd name="T6" fmla="*/ 0 w 41"/>
                  <a:gd name="T7" fmla="*/ 29 h 29"/>
                  <a:gd name="T8" fmla="*/ 41 w 41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29">
                    <a:moveTo>
                      <a:pt x="41" y="21"/>
                    </a:moveTo>
                    <a:cubicBezTo>
                      <a:pt x="38" y="14"/>
                      <a:pt x="36" y="7"/>
                      <a:pt x="33" y="0"/>
                    </a:cubicBezTo>
                    <a:cubicBezTo>
                      <a:pt x="24" y="3"/>
                      <a:pt x="10" y="7"/>
                      <a:pt x="7" y="7"/>
                    </a:cubicBezTo>
                    <a:cubicBezTo>
                      <a:pt x="7" y="7"/>
                      <a:pt x="0" y="29"/>
                      <a:pt x="0" y="29"/>
                    </a:cubicBezTo>
                    <a:lnTo>
                      <a:pt x="41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7" name="íslíḑê"/>
              <p:cNvSpPr>
                <a:spLocks/>
              </p:cNvSpPr>
              <p:nvPr/>
            </p:nvSpPr>
            <p:spPr bwMode="auto">
              <a:xfrm>
                <a:off x="10301792" y="2664834"/>
                <a:ext cx="253095" cy="764312"/>
              </a:xfrm>
              <a:custGeom>
                <a:avLst/>
                <a:gdLst>
                  <a:gd name="T0" fmla="*/ 24 w 108"/>
                  <a:gd name="T1" fmla="*/ 9 h 326"/>
                  <a:gd name="T2" fmla="*/ 50 w 108"/>
                  <a:gd name="T3" fmla="*/ 326 h 326"/>
                  <a:gd name="T4" fmla="*/ 108 w 108"/>
                  <a:gd name="T5" fmla="*/ 305 h 326"/>
                  <a:gd name="T6" fmla="*/ 84 w 108"/>
                  <a:gd name="T7" fmla="*/ 75 h 326"/>
                  <a:gd name="T8" fmla="*/ 64 w 108"/>
                  <a:gd name="T9" fmla="*/ 1 h 326"/>
                  <a:gd name="T10" fmla="*/ 60 w 108"/>
                  <a:gd name="T11" fmla="*/ 0 h 326"/>
                  <a:gd name="T12" fmla="*/ 24 w 108"/>
                  <a:gd name="T13" fmla="*/ 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326">
                    <a:moveTo>
                      <a:pt x="24" y="9"/>
                    </a:moveTo>
                    <a:cubicBezTo>
                      <a:pt x="0" y="15"/>
                      <a:pt x="50" y="326"/>
                      <a:pt x="50" y="326"/>
                    </a:cubicBezTo>
                    <a:cubicBezTo>
                      <a:pt x="56" y="321"/>
                      <a:pt x="85" y="318"/>
                      <a:pt x="108" y="305"/>
                    </a:cubicBezTo>
                    <a:cubicBezTo>
                      <a:pt x="84" y="75"/>
                      <a:pt x="84" y="75"/>
                      <a:pt x="84" y="75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63" y="1"/>
                      <a:pt x="62" y="1"/>
                      <a:pt x="60" y="0"/>
                    </a:cubicBezTo>
                    <a:lnTo>
                      <a:pt x="24" y="9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8" name="îṣ1îdé"/>
              <p:cNvSpPr>
                <a:spLocks/>
              </p:cNvSpPr>
              <p:nvPr/>
            </p:nvSpPr>
            <p:spPr bwMode="auto">
              <a:xfrm>
                <a:off x="10761050" y="2170379"/>
                <a:ext cx="144147" cy="162584"/>
              </a:xfrm>
              <a:custGeom>
                <a:avLst/>
                <a:gdLst>
                  <a:gd name="T0" fmla="*/ 22 w 61"/>
                  <a:gd name="T1" fmla="*/ 69 h 69"/>
                  <a:gd name="T2" fmla="*/ 12 w 61"/>
                  <a:gd name="T3" fmla="*/ 51 h 69"/>
                  <a:gd name="T4" fmla="*/ 10 w 61"/>
                  <a:gd name="T5" fmla="*/ 36 h 69"/>
                  <a:gd name="T6" fmla="*/ 2 w 61"/>
                  <a:gd name="T7" fmla="*/ 28 h 69"/>
                  <a:gd name="T8" fmla="*/ 7 w 61"/>
                  <a:gd name="T9" fmla="*/ 12 h 69"/>
                  <a:gd name="T10" fmla="*/ 13 w 61"/>
                  <a:gd name="T11" fmla="*/ 10 h 69"/>
                  <a:gd name="T12" fmla="*/ 18 w 61"/>
                  <a:gd name="T13" fmla="*/ 3 h 69"/>
                  <a:gd name="T14" fmla="*/ 26 w 61"/>
                  <a:gd name="T15" fmla="*/ 3 h 69"/>
                  <a:gd name="T16" fmla="*/ 35 w 61"/>
                  <a:gd name="T17" fmla="*/ 1 h 69"/>
                  <a:gd name="T18" fmla="*/ 56 w 61"/>
                  <a:gd name="T19" fmla="*/ 11 h 69"/>
                  <a:gd name="T20" fmla="*/ 58 w 61"/>
                  <a:gd name="T21" fmla="*/ 36 h 69"/>
                  <a:gd name="T22" fmla="*/ 45 w 61"/>
                  <a:gd name="T23" fmla="*/ 60 h 69"/>
                  <a:gd name="T24" fmla="*/ 22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22" y="69"/>
                    </a:moveTo>
                    <a:cubicBezTo>
                      <a:pt x="19" y="64"/>
                      <a:pt x="15" y="60"/>
                      <a:pt x="12" y="51"/>
                    </a:cubicBezTo>
                    <a:cubicBezTo>
                      <a:pt x="11" y="47"/>
                      <a:pt x="10" y="41"/>
                      <a:pt x="10" y="36"/>
                    </a:cubicBezTo>
                    <a:cubicBezTo>
                      <a:pt x="7" y="35"/>
                      <a:pt x="3" y="31"/>
                      <a:pt x="2" y="28"/>
                    </a:cubicBezTo>
                    <a:cubicBezTo>
                      <a:pt x="0" y="23"/>
                      <a:pt x="5" y="14"/>
                      <a:pt x="7" y="12"/>
                    </a:cubicBezTo>
                    <a:cubicBezTo>
                      <a:pt x="8" y="11"/>
                      <a:pt x="10" y="10"/>
                      <a:pt x="13" y="10"/>
                    </a:cubicBezTo>
                    <a:cubicBezTo>
                      <a:pt x="14" y="7"/>
                      <a:pt x="16" y="5"/>
                      <a:pt x="18" y="3"/>
                    </a:cubicBezTo>
                    <a:cubicBezTo>
                      <a:pt x="20" y="2"/>
                      <a:pt x="23" y="3"/>
                      <a:pt x="26" y="3"/>
                    </a:cubicBezTo>
                    <a:cubicBezTo>
                      <a:pt x="29" y="0"/>
                      <a:pt x="30" y="0"/>
                      <a:pt x="35" y="1"/>
                    </a:cubicBezTo>
                    <a:cubicBezTo>
                      <a:pt x="41" y="2"/>
                      <a:pt x="52" y="6"/>
                      <a:pt x="56" y="11"/>
                    </a:cubicBezTo>
                    <a:cubicBezTo>
                      <a:pt x="61" y="17"/>
                      <a:pt x="61" y="28"/>
                      <a:pt x="58" y="36"/>
                    </a:cubicBezTo>
                    <a:cubicBezTo>
                      <a:pt x="55" y="44"/>
                      <a:pt x="50" y="56"/>
                      <a:pt x="45" y="60"/>
                    </a:cubicBezTo>
                    <a:cubicBezTo>
                      <a:pt x="41" y="64"/>
                      <a:pt x="22" y="69"/>
                      <a:pt x="22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9" name="íṡḷiḋé"/>
              <p:cNvSpPr>
                <a:spLocks/>
              </p:cNvSpPr>
              <p:nvPr/>
            </p:nvSpPr>
            <p:spPr bwMode="auto">
              <a:xfrm>
                <a:off x="10777811" y="2291060"/>
                <a:ext cx="103920" cy="58665"/>
              </a:xfrm>
              <a:custGeom>
                <a:avLst/>
                <a:gdLst>
                  <a:gd name="T0" fmla="*/ 1 w 44"/>
                  <a:gd name="T1" fmla="*/ 14 h 25"/>
                  <a:gd name="T2" fmla="*/ 0 w 44"/>
                  <a:gd name="T3" fmla="*/ 10 h 25"/>
                  <a:gd name="T4" fmla="*/ 3 w 44"/>
                  <a:gd name="T5" fmla="*/ 0 h 25"/>
                  <a:gd name="T6" fmla="*/ 42 w 44"/>
                  <a:gd name="T7" fmla="*/ 9 h 25"/>
                  <a:gd name="T8" fmla="*/ 38 w 44"/>
                  <a:gd name="T9" fmla="*/ 25 h 25"/>
                  <a:gd name="T10" fmla="*/ 1 w 44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25">
                    <a:moveTo>
                      <a:pt x="1" y="14"/>
                    </a:moveTo>
                    <a:cubicBezTo>
                      <a:pt x="1" y="13"/>
                      <a:pt x="0" y="10"/>
                      <a:pt x="0" y="1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44" y="10"/>
                      <a:pt x="42" y="9"/>
                    </a:cubicBezTo>
                    <a:cubicBezTo>
                      <a:pt x="41" y="9"/>
                      <a:pt x="38" y="25"/>
                      <a:pt x="38" y="25"/>
                    </a:cubicBezTo>
                    <a:lnTo>
                      <a:pt x="1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0" name="îś1îďé"/>
              <p:cNvSpPr>
                <a:spLocks/>
              </p:cNvSpPr>
              <p:nvPr/>
            </p:nvSpPr>
            <p:spPr bwMode="auto">
              <a:xfrm>
                <a:off x="10399007" y="2309496"/>
                <a:ext cx="476019" cy="553120"/>
              </a:xfrm>
              <a:custGeom>
                <a:avLst/>
                <a:gdLst>
                  <a:gd name="T0" fmla="*/ 0 w 203"/>
                  <a:gd name="T1" fmla="*/ 236 h 236"/>
                  <a:gd name="T2" fmla="*/ 203 w 203"/>
                  <a:gd name="T3" fmla="*/ 10 h 236"/>
                  <a:gd name="T4" fmla="*/ 160 w 203"/>
                  <a:gd name="T5" fmla="*/ 0 h 236"/>
                  <a:gd name="T6" fmla="*/ 9 w 203"/>
                  <a:gd name="T7" fmla="*/ 162 h 236"/>
                  <a:gd name="T8" fmla="*/ 0 w 203"/>
                  <a:gd name="T9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3" h="236">
                    <a:moveTo>
                      <a:pt x="0" y="236"/>
                    </a:moveTo>
                    <a:cubicBezTo>
                      <a:pt x="56" y="222"/>
                      <a:pt x="183" y="165"/>
                      <a:pt x="203" y="10"/>
                    </a:cubicBezTo>
                    <a:cubicBezTo>
                      <a:pt x="188" y="9"/>
                      <a:pt x="175" y="3"/>
                      <a:pt x="160" y="0"/>
                    </a:cubicBezTo>
                    <a:cubicBezTo>
                      <a:pt x="137" y="114"/>
                      <a:pt x="72" y="170"/>
                      <a:pt x="9" y="162"/>
                    </a:cubicBezTo>
                    <a:lnTo>
                      <a:pt x="0" y="23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1" name="íṥ1ïḋé"/>
              <p:cNvSpPr>
                <a:spLocks/>
              </p:cNvSpPr>
              <p:nvPr/>
            </p:nvSpPr>
            <p:spPr bwMode="auto">
              <a:xfrm>
                <a:off x="10328610" y="2658130"/>
                <a:ext cx="108948" cy="452553"/>
              </a:xfrm>
              <a:custGeom>
                <a:avLst/>
                <a:gdLst>
                  <a:gd name="T0" fmla="*/ 13 w 47"/>
                  <a:gd name="T1" fmla="*/ 12 h 193"/>
                  <a:gd name="T2" fmla="*/ 20 w 47"/>
                  <a:gd name="T3" fmla="*/ 193 h 193"/>
                  <a:gd name="T4" fmla="*/ 37 w 47"/>
                  <a:gd name="T5" fmla="*/ 69 h 193"/>
                  <a:gd name="T6" fmla="*/ 16 w 47"/>
                  <a:gd name="T7" fmla="*/ 64 h 193"/>
                  <a:gd name="T8" fmla="*/ 47 w 47"/>
                  <a:gd name="T9" fmla="*/ 53 h 193"/>
                  <a:gd name="T10" fmla="*/ 38 w 47"/>
                  <a:gd name="T11" fmla="*/ 0 h 193"/>
                  <a:gd name="T12" fmla="*/ 1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13" y="12"/>
                    </a:moveTo>
                    <a:cubicBezTo>
                      <a:pt x="0" y="18"/>
                      <a:pt x="7" y="102"/>
                      <a:pt x="20" y="193"/>
                    </a:cubicBezTo>
                    <a:cubicBezTo>
                      <a:pt x="20" y="193"/>
                      <a:pt x="37" y="69"/>
                      <a:pt x="37" y="69"/>
                    </a:cubicBezTo>
                    <a:cubicBezTo>
                      <a:pt x="16" y="64"/>
                      <a:pt x="16" y="64"/>
                      <a:pt x="16" y="64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38" y="0"/>
                      <a:pt x="38" y="0"/>
                      <a:pt x="38" y="0"/>
                    </a:cubicBezTo>
                    <a:lnTo>
                      <a:pt x="1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2" name="ïSļiḍè"/>
              <p:cNvSpPr>
                <a:spLocks/>
              </p:cNvSpPr>
              <p:nvPr/>
            </p:nvSpPr>
            <p:spPr bwMode="auto">
              <a:xfrm>
                <a:off x="9834155" y="2177083"/>
                <a:ext cx="142471" cy="172641"/>
              </a:xfrm>
              <a:custGeom>
                <a:avLst/>
                <a:gdLst>
                  <a:gd name="T0" fmla="*/ 59 w 61"/>
                  <a:gd name="T1" fmla="*/ 36 h 73"/>
                  <a:gd name="T2" fmla="*/ 55 w 61"/>
                  <a:gd name="T3" fmla="*/ 33 h 73"/>
                  <a:gd name="T4" fmla="*/ 55 w 61"/>
                  <a:gd name="T5" fmla="*/ 22 h 73"/>
                  <a:gd name="T6" fmla="*/ 51 w 61"/>
                  <a:gd name="T7" fmla="*/ 15 h 73"/>
                  <a:gd name="T8" fmla="*/ 36 w 61"/>
                  <a:gd name="T9" fmla="*/ 5 h 73"/>
                  <a:gd name="T10" fmla="*/ 9 w 61"/>
                  <a:gd name="T11" fmla="*/ 15 h 73"/>
                  <a:gd name="T12" fmla="*/ 9 w 61"/>
                  <a:gd name="T13" fmla="*/ 15 h 73"/>
                  <a:gd name="T14" fmla="*/ 8 w 61"/>
                  <a:gd name="T15" fmla="*/ 17 h 73"/>
                  <a:gd name="T16" fmla="*/ 1 w 61"/>
                  <a:gd name="T17" fmla="*/ 46 h 73"/>
                  <a:gd name="T18" fmla="*/ 5 w 61"/>
                  <a:gd name="T19" fmla="*/ 72 h 73"/>
                  <a:gd name="T20" fmla="*/ 37 w 61"/>
                  <a:gd name="T21" fmla="*/ 66 h 73"/>
                  <a:gd name="T22" fmla="*/ 45 w 61"/>
                  <a:gd name="T23" fmla="*/ 51 h 73"/>
                  <a:gd name="T24" fmla="*/ 56 w 61"/>
                  <a:gd name="T25" fmla="*/ 47 h 73"/>
                  <a:gd name="T26" fmla="*/ 59 w 61"/>
                  <a:gd name="T27" fmla="*/ 3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1" h="73">
                    <a:moveTo>
                      <a:pt x="59" y="36"/>
                    </a:moveTo>
                    <a:cubicBezTo>
                      <a:pt x="59" y="35"/>
                      <a:pt x="57" y="34"/>
                      <a:pt x="55" y="33"/>
                    </a:cubicBezTo>
                    <a:cubicBezTo>
                      <a:pt x="56" y="29"/>
                      <a:pt x="57" y="25"/>
                      <a:pt x="55" y="22"/>
                    </a:cubicBezTo>
                    <a:cubicBezTo>
                      <a:pt x="54" y="19"/>
                      <a:pt x="53" y="17"/>
                      <a:pt x="51" y="15"/>
                    </a:cubicBezTo>
                    <a:cubicBezTo>
                      <a:pt x="49" y="10"/>
                      <a:pt x="45" y="8"/>
                      <a:pt x="36" y="5"/>
                    </a:cubicBezTo>
                    <a:cubicBezTo>
                      <a:pt x="23" y="0"/>
                      <a:pt x="9" y="6"/>
                      <a:pt x="9" y="15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5"/>
                      <a:pt x="8" y="16"/>
                      <a:pt x="8" y="17"/>
                    </a:cubicBezTo>
                    <a:cubicBezTo>
                      <a:pt x="7" y="21"/>
                      <a:pt x="0" y="36"/>
                      <a:pt x="1" y="46"/>
                    </a:cubicBezTo>
                    <a:cubicBezTo>
                      <a:pt x="1" y="55"/>
                      <a:pt x="4" y="66"/>
                      <a:pt x="5" y="72"/>
                    </a:cubicBezTo>
                    <a:cubicBezTo>
                      <a:pt x="5" y="72"/>
                      <a:pt x="37" y="73"/>
                      <a:pt x="37" y="66"/>
                    </a:cubicBezTo>
                    <a:cubicBezTo>
                      <a:pt x="38" y="60"/>
                      <a:pt x="41" y="55"/>
                      <a:pt x="45" y="51"/>
                    </a:cubicBezTo>
                    <a:cubicBezTo>
                      <a:pt x="50" y="50"/>
                      <a:pt x="54" y="48"/>
                      <a:pt x="56" y="47"/>
                    </a:cubicBezTo>
                    <a:cubicBezTo>
                      <a:pt x="61" y="43"/>
                      <a:pt x="61" y="40"/>
                      <a:pt x="59" y="36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3" name="iś1îḓè"/>
              <p:cNvSpPr>
                <a:spLocks/>
              </p:cNvSpPr>
              <p:nvPr/>
            </p:nvSpPr>
            <p:spPr bwMode="auto">
              <a:xfrm>
                <a:off x="9835830" y="2326258"/>
                <a:ext cx="92187" cy="48608"/>
              </a:xfrm>
              <a:custGeom>
                <a:avLst/>
                <a:gdLst>
                  <a:gd name="T0" fmla="*/ 55 w 55"/>
                  <a:gd name="T1" fmla="*/ 28 h 29"/>
                  <a:gd name="T2" fmla="*/ 55 w 55"/>
                  <a:gd name="T3" fmla="*/ 0 h 29"/>
                  <a:gd name="T4" fmla="*/ 0 w 55"/>
                  <a:gd name="T5" fmla="*/ 4 h 29"/>
                  <a:gd name="T6" fmla="*/ 3 w 55"/>
                  <a:gd name="T7" fmla="*/ 29 h 29"/>
                  <a:gd name="T8" fmla="*/ 55 w 55"/>
                  <a:gd name="T9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9">
                    <a:moveTo>
                      <a:pt x="55" y="28"/>
                    </a:moveTo>
                    <a:lnTo>
                      <a:pt x="55" y="0"/>
                    </a:lnTo>
                    <a:lnTo>
                      <a:pt x="0" y="4"/>
                    </a:lnTo>
                    <a:lnTo>
                      <a:pt x="3" y="29"/>
                    </a:lnTo>
                    <a:lnTo>
                      <a:pt x="55" y="2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4" name="ïṥ1iḑé"/>
              <p:cNvSpPr>
                <a:spLocks/>
              </p:cNvSpPr>
              <p:nvPr/>
            </p:nvSpPr>
            <p:spPr bwMode="auto">
              <a:xfrm>
                <a:off x="9834155" y="2334639"/>
                <a:ext cx="407298" cy="963771"/>
              </a:xfrm>
              <a:custGeom>
                <a:avLst/>
                <a:gdLst>
                  <a:gd name="T0" fmla="*/ 174 w 174"/>
                  <a:gd name="T1" fmla="*/ 133 h 411"/>
                  <a:gd name="T2" fmla="*/ 41 w 174"/>
                  <a:gd name="T3" fmla="*/ 0 h 411"/>
                  <a:gd name="T4" fmla="*/ 0 w 174"/>
                  <a:gd name="T5" fmla="*/ 3 h 411"/>
                  <a:gd name="T6" fmla="*/ 118 w 174"/>
                  <a:gd name="T7" fmla="*/ 210 h 411"/>
                  <a:gd name="T8" fmla="*/ 75 w 174"/>
                  <a:gd name="T9" fmla="*/ 407 h 411"/>
                  <a:gd name="T10" fmla="*/ 116 w 174"/>
                  <a:gd name="T11" fmla="*/ 411 h 411"/>
                  <a:gd name="T12" fmla="*/ 174 w 174"/>
                  <a:gd name="T13" fmla="*/ 133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4" h="411">
                    <a:moveTo>
                      <a:pt x="174" y="133"/>
                    </a:moveTo>
                    <a:cubicBezTo>
                      <a:pt x="130" y="125"/>
                      <a:pt x="68" y="169"/>
                      <a:pt x="41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177"/>
                      <a:pt x="53" y="179"/>
                      <a:pt x="118" y="210"/>
                    </a:cubicBezTo>
                    <a:cubicBezTo>
                      <a:pt x="75" y="407"/>
                      <a:pt x="75" y="407"/>
                      <a:pt x="75" y="407"/>
                    </a:cubicBezTo>
                    <a:cubicBezTo>
                      <a:pt x="116" y="411"/>
                      <a:pt x="116" y="411"/>
                      <a:pt x="116" y="411"/>
                    </a:cubicBezTo>
                    <a:lnTo>
                      <a:pt x="174" y="13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5" name="îṩ1îďè"/>
              <p:cNvSpPr>
                <a:spLocks/>
              </p:cNvSpPr>
              <p:nvPr/>
            </p:nvSpPr>
            <p:spPr bwMode="auto">
              <a:xfrm>
                <a:off x="10142561" y="2638016"/>
                <a:ext cx="100567" cy="420707"/>
              </a:xfrm>
              <a:custGeom>
                <a:avLst/>
                <a:gdLst>
                  <a:gd name="T0" fmla="*/ 48 w 60"/>
                  <a:gd name="T1" fmla="*/ 0 h 251"/>
                  <a:gd name="T2" fmla="*/ 48 w 60"/>
                  <a:gd name="T3" fmla="*/ 0 h 251"/>
                  <a:gd name="T4" fmla="*/ 0 w 60"/>
                  <a:gd name="T5" fmla="*/ 65 h 251"/>
                  <a:gd name="T6" fmla="*/ 32 w 60"/>
                  <a:gd name="T7" fmla="*/ 77 h 251"/>
                  <a:gd name="T8" fmla="*/ 7 w 60"/>
                  <a:gd name="T9" fmla="*/ 81 h 251"/>
                  <a:gd name="T10" fmla="*/ 9 w 60"/>
                  <a:gd name="T11" fmla="*/ 251 h 251"/>
                  <a:gd name="T12" fmla="*/ 60 w 60"/>
                  <a:gd name="T13" fmla="*/ 4 h 251"/>
                  <a:gd name="T14" fmla="*/ 48 w 60"/>
                  <a:gd name="T15" fmla="*/ 0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51">
                    <a:moveTo>
                      <a:pt x="48" y="0"/>
                    </a:moveTo>
                    <a:lnTo>
                      <a:pt x="48" y="0"/>
                    </a:lnTo>
                    <a:lnTo>
                      <a:pt x="0" y="65"/>
                    </a:lnTo>
                    <a:lnTo>
                      <a:pt x="32" y="77"/>
                    </a:lnTo>
                    <a:lnTo>
                      <a:pt x="7" y="81"/>
                    </a:lnTo>
                    <a:lnTo>
                      <a:pt x="9" y="251"/>
                    </a:lnTo>
                    <a:lnTo>
                      <a:pt x="60" y="4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6" name="ïš1îďe"/>
              <p:cNvSpPr>
                <a:spLocks/>
              </p:cNvSpPr>
              <p:nvPr/>
            </p:nvSpPr>
            <p:spPr bwMode="auto">
              <a:xfrm>
                <a:off x="10228043" y="2644721"/>
                <a:ext cx="36875" cy="72074"/>
              </a:xfrm>
              <a:custGeom>
                <a:avLst/>
                <a:gdLst>
                  <a:gd name="T0" fmla="*/ 16 w 16"/>
                  <a:gd name="T1" fmla="*/ 5 h 31"/>
                  <a:gd name="T2" fmla="*/ 14 w 16"/>
                  <a:gd name="T3" fmla="*/ 0 h 31"/>
                  <a:gd name="T4" fmla="*/ 0 w 16"/>
                  <a:gd name="T5" fmla="*/ 15 h 31"/>
                  <a:gd name="T6" fmla="*/ 13 w 16"/>
                  <a:gd name="T7" fmla="*/ 30 h 31"/>
                  <a:gd name="T8" fmla="*/ 16 w 16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31">
                    <a:moveTo>
                      <a:pt x="16" y="5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3" y="0"/>
                      <a:pt x="0" y="15"/>
                      <a:pt x="0" y="15"/>
                    </a:cubicBezTo>
                    <a:cubicBezTo>
                      <a:pt x="0" y="15"/>
                      <a:pt x="12" y="31"/>
                      <a:pt x="13" y="30"/>
                    </a:cubicBezTo>
                    <a:lnTo>
                      <a:pt x="16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7" name="ïŝlîďê"/>
              <p:cNvSpPr>
                <a:spLocks/>
              </p:cNvSpPr>
              <p:nvPr/>
            </p:nvSpPr>
            <p:spPr bwMode="auto">
              <a:xfrm>
                <a:off x="10160998" y="2711766"/>
                <a:ext cx="122357" cy="586643"/>
              </a:xfrm>
              <a:custGeom>
                <a:avLst/>
                <a:gdLst>
                  <a:gd name="T0" fmla="*/ 73 w 73"/>
                  <a:gd name="T1" fmla="*/ 2 h 350"/>
                  <a:gd name="T2" fmla="*/ 55 w 73"/>
                  <a:gd name="T3" fmla="*/ 0 h 350"/>
                  <a:gd name="T4" fmla="*/ 0 w 73"/>
                  <a:gd name="T5" fmla="*/ 290 h 350"/>
                  <a:gd name="T6" fmla="*/ 19 w 73"/>
                  <a:gd name="T7" fmla="*/ 350 h 350"/>
                  <a:gd name="T8" fmla="*/ 61 w 73"/>
                  <a:gd name="T9" fmla="*/ 291 h 350"/>
                  <a:gd name="T10" fmla="*/ 73 w 73"/>
                  <a:gd name="T11" fmla="*/ 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350">
                    <a:moveTo>
                      <a:pt x="73" y="2"/>
                    </a:moveTo>
                    <a:lnTo>
                      <a:pt x="55" y="0"/>
                    </a:lnTo>
                    <a:lnTo>
                      <a:pt x="0" y="290"/>
                    </a:lnTo>
                    <a:lnTo>
                      <a:pt x="19" y="350"/>
                    </a:lnTo>
                    <a:lnTo>
                      <a:pt x="61" y="291"/>
                    </a:lnTo>
                    <a:lnTo>
                      <a:pt x="73" y="2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8" name="iśḻíďê"/>
              <p:cNvSpPr>
                <a:spLocks/>
              </p:cNvSpPr>
              <p:nvPr/>
            </p:nvSpPr>
            <p:spPr bwMode="auto">
              <a:xfrm>
                <a:off x="10251509" y="2651425"/>
                <a:ext cx="68722" cy="72074"/>
              </a:xfrm>
              <a:custGeom>
                <a:avLst/>
                <a:gdLst>
                  <a:gd name="T0" fmla="*/ 30 w 30"/>
                  <a:gd name="T1" fmla="*/ 8 h 31"/>
                  <a:gd name="T2" fmla="*/ 1 w 30"/>
                  <a:gd name="T3" fmla="*/ 0 h 31"/>
                  <a:gd name="T4" fmla="*/ 0 w 30"/>
                  <a:gd name="T5" fmla="*/ 28 h 31"/>
                  <a:gd name="T6" fmla="*/ 14 w 30"/>
                  <a:gd name="T7" fmla="*/ 31 h 31"/>
                  <a:gd name="T8" fmla="*/ 30 w 30"/>
                  <a:gd name="T9" fmla="*/ 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1">
                    <a:moveTo>
                      <a:pt x="30" y="8"/>
                    </a:moveTo>
                    <a:cubicBezTo>
                      <a:pt x="28" y="7"/>
                      <a:pt x="1" y="0"/>
                      <a:pt x="1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4" y="31"/>
                      <a:pt x="14" y="31"/>
                      <a:pt x="14" y="31"/>
                    </a:cubicBezTo>
                    <a:lnTo>
                      <a:pt x="30" y="8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99" name="îsļîḓè"/>
              <p:cNvSpPr>
                <a:spLocks/>
              </p:cNvSpPr>
              <p:nvPr/>
            </p:nvSpPr>
            <p:spPr bwMode="auto">
              <a:xfrm>
                <a:off x="10223015" y="2614551"/>
                <a:ext cx="41904" cy="102244"/>
              </a:xfrm>
              <a:custGeom>
                <a:avLst/>
                <a:gdLst>
                  <a:gd name="T0" fmla="*/ 25 w 25"/>
                  <a:gd name="T1" fmla="*/ 23 h 61"/>
                  <a:gd name="T2" fmla="*/ 0 w 25"/>
                  <a:gd name="T3" fmla="*/ 61 h 61"/>
                  <a:gd name="T4" fmla="*/ 0 w 25"/>
                  <a:gd name="T5" fmla="*/ 9 h 61"/>
                  <a:gd name="T6" fmla="*/ 18 w 25"/>
                  <a:gd name="T7" fmla="*/ 0 h 61"/>
                  <a:gd name="T8" fmla="*/ 25 w 25"/>
                  <a:gd name="T9" fmla="*/ 23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61">
                    <a:moveTo>
                      <a:pt x="25" y="23"/>
                    </a:moveTo>
                    <a:lnTo>
                      <a:pt x="0" y="61"/>
                    </a:lnTo>
                    <a:lnTo>
                      <a:pt x="0" y="9"/>
                    </a:lnTo>
                    <a:lnTo>
                      <a:pt x="18" y="0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0" name="îṡ1íḍê"/>
              <p:cNvSpPr>
                <a:spLocks/>
              </p:cNvSpPr>
              <p:nvPr/>
            </p:nvSpPr>
            <p:spPr bwMode="auto">
              <a:xfrm>
                <a:off x="10300117" y="2627960"/>
                <a:ext cx="145823" cy="115653"/>
              </a:xfrm>
              <a:custGeom>
                <a:avLst/>
                <a:gdLst>
                  <a:gd name="T0" fmla="*/ 87 w 87"/>
                  <a:gd name="T1" fmla="*/ 22 h 69"/>
                  <a:gd name="T2" fmla="*/ 74 w 87"/>
                  <a:gd name="T3" fmla="*/ 0 h 69"/>
                  <a:gd name="T4" fmla="*/ 0 w 87"/>
                  <a:gd name="T5" fmla="*/ 22 h 69"/>
                  <a:gd name="T6" fmla="*/ 18 w 87"/>
                  <a:gd name="T7" fmla="*/ 69 h 69"/>
                  <a:gd name="T8" fmla="*/ 87 w 87"/>
                  <a:gd name="T9" fmla="*/ 2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69">
                    <a:moveTo>
                      <a:pt x="87" y="22"/>
                    </a:moveTo>
                    <a:lnTo>
                      <a:pt x="74" y="0"/>
                    </a:lnTo>
                    <a:lnTo>
                      <a:pt x="0" y="22"/>
                    </a:lnTo>
                    <a:lnTo>
                      <a:pt x="18" y="69"/>
                    </a:lnTo>
                    <a:lnTo>
                      <a:pt x="87" y="22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1" name="îsliḋé"/>
              <p:cNvSpPr>
                <a:spLocks/>
              </p:cNvSpPr>
              <p:nvPr/>
            </p:nvSpPr>
            <p:spPr bwMode="auto">
              <a:xfrm>
                <a:off x="10393979" y="2321230"/>
                <a:ext cx="164260" cy="293322"/>
              </a:xfrm>
              <a:custGeom>
                <a:avLst/>
                <a:gdLst>
                  <a:gd name="T0" fmla="*/ 0 w 70"/>
                  <a:gd name="T1" fmla="*/ 17 h 125"/>
                  <a:gd name="T2" fmla="*/ 7 w 70"/>
                  <a:gd name="T3" fmla="*/ 10 h 125"/>
                  <a:gd name="T4" fmla="*/ 69 w 70"/>
                  <a:gd name="T5" fmla="*/ 56 h 125"/>
                  <a:gd name="T6" fmla="*/ 57 w 70"/>
                  <a:gd name="T7" fmla="*/ 105 h 125"/>
                  <a:gd name="T8" fmla="*/ 17 w 70"/>
                  <a:gd name="T9" fmla="*/ 125 h 125"/>
                  <a:gd name="T10" fmla="*/ 18 w 70"/>
                  <a:gd name="T11" fmla="*/ 109 h 125"/>
                  <a:gd name="T12" fmla="*/ 31 w 70"/>
                  <a:gd name="T13" fmla="*/ 96 h 125"/>
                  <a:gd name="T14" fmla="*/ 44 w 70"/>
                  <a:gd name="T15" fmla="*/ 92 h 125"/>
                  <a:gd name="T16" fmla="*/ 49 w 70"/>
                  <a:gd name="T17" fmla="*/ 79 h 125"/>
                  <a:gd name="T18" fmla="*/ 39 w 70"/>
                  <a:gd name="T19" fmla="*/ 74 h 125"/>
                  <a:gd name="T20" fmla="*/ 24 w 70"/>
                  <a:gd name="T21" fmla="*/ 83 h 125"/>
                  <a:gd name="T22" fmla="*/ 19 w 70"/>
                  <a:gd name="T23" fmla="*/ 80 h 125"/>
                  <a:gd name="T24" fmla="*/ 39 w 70"/>
                  <a:gd name="T25" fmla="*/ 20 h 125"/>
                  <a:gd name="T26" fmla="*/ 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0" y="17"/>
                    </a:moveTo>
                    <a:cubicBezTo>
                      <a:pt x="0" y="14"/>
                      <a:pt x="3" y="12"/>
                      <a:pt x="7" y="10"/>
                    </a:cubicBezTo>
                    <a:cubicBezTo>
                      <a:pt x="32" y="0"/>
                      <a:pt x="67" y="31"/>
                      <a:pt x="69" y="56"/>
                    </a:cubicBezTo>
                    <a:cubicBezTo>
                      <a:pt x="70" y="73"/>
                      <a:pt x="69" y="96"/>
                      <a:pt x="57" y="105"/>
                    </a:cubicBezTo>
                    <a:cubicBezTo>
                      <a:pt x="44" y="114"/>
                      <a:pt x="17" y="125"/>
                      <a:pt x="17" y="125"/>
                    </a:cubicBezTo>
                    <a:cubicBezTo>
                      <a:pt x="17" y="125"/>
                      <a:pt x="18" y="110"/>
                      <a:pt x="18" y="109"/>
                    </a:cubicBezTo>
                    <a:cubicBezTo>
                      <a:pt x="19" y="107"/>
                      <a:pt x="31" y="96"/>
                      <a:pt x="31" y="96"/>
                    </a:cubicBezTo>
                    <a:cubicBezTo>
                      <a:pt x="31" y="96"/>
                      <a:pt x="37" y="97"/>
                      <a:pt x="44" y="92"/>
                    </a:cubicBezTo>
                    <a:cubicBezTo>
                      <a:pt x="50" y="88"/>
                      <a:pt x="52" y="85"/>
                      <a:pt x="49" y="79"/>
                    </a:cubicBezTo>
                    <a:cubicBezTo>
                      <a:pt x="46" y="74"/>
                      <a:pt x="43" y="74"/>
                      <a:pt x="39" y="74"/>
                    </a:cubicBezTo>
                    <a:cubicBezTo>
                      <a:pt x="35" y="75"/>
                      <a:pt x="24" y="84"/>
                      <a:pt x="24" y="83"/>
                    </a:cubicBezTo>
                    <a:cubicBezTo>
                      <a:pt x="23" y="82"/>
                      <a:pt x="19" y="80"/>
                      <a:pt x="19" y="80"/>
                    </a:cubicBezTo>
                    <a:cubicBezTo>
                      <a:pt x="34" y="70"/>
                      <a:pt x="62" y="34"/>
                      <a:pt x="39" y="20"/>
                    </a:cubicBezTo>
                    <a:cubicBezTo>
                      <a:pt x="17" y="6"/>
                      <a:pt x="0" y="17"/>
                      <a:pt x="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2" name="íṣľiḑê"/>
              <p:cNvSpPr>
                <a:spLocks/>
              </p:cNvSpPr>
              <p:nvPr/>
            </p:nvSpPr>
            <p:spPr bwMode="auto">
              <a:xfrm>
                <a:off x="10735908" y="2217310"/>
                <a:ext cx="170964" cy="115653"/>
              </a:xfrm>
              <a:custGeom>
                <a:avLst/>
                <a:gdLst>
                  <a:gd name="T0" fmla="*/ 65 w 73"/>
                  <a:gd name="T1" fmla="*/ 25 h 49"/>
                  <a:gd name="T2" fmla="*/ 57 w 73"/>
                  <a:gd name="T3" fmla="*/ 9 h 49"/>
                  <a:gd name="T4" fmla="*/ 56 w 73"/>
                  <a:gd name="T5" fmla="*/ 9 h 49"/>
                  <a:gd name="T6" fmla="*/ 56 w 73"/>
                  <a:gd name="T7" fmla="*/ 9 h 49"/>
                  <a:gd name="T8" fmla="*/ 32 w 73"/>
                  <a:gd name="T9" fmla="*/ 12 h 49"/>
                  <a:gd name="T10" fmla="*/ 11 w 73"/>
                  <a:gd name="T11" fmla="*/ 24 h 49"/>
                  <a:gd name="T12" fmla="*/ 11 w 73"/>
                  <a:gd name="T13" fmla="*/ 24 h 49"/>
                  <a:gd name="T14" fmla="*/ 11 w 73"/>
                  <a:gd name="T15" fmla="*/ 24 h 49"/>
                  <a:gd name="T16" fmla="*/ 13 w 73"/>
                  <a:gd name="T17" fmla="*/ 47 h 49"/>
                  <a:gd name="T18" fmla="*/ 6 w 73"/>
                  <a:gd name="T19" fmla="*/ 49 h 49"/>
                  <a:gd name="T20" fmla="*/ 4 w 73"/>
                  <a:gd name="T21" fmla="*/ 22 h 49"/>
                  <a:gd name="T22" fmla="*/ 4 w 73"/>
                  <a:gd name="T23" fmla="*/ 22 h 49"/>
                  <a:gd name="T24" fmla="*/ 5 w 73"/>
                  <a:gd name="T25" fmla="*/ 20 h 49"/>
                  <a:gd name="T26" fmla="*/ 30 w 73"/>
                  <a:gd name="T27" fmla="*/ 5 h 49"/>
                  <a:gd name="T28" fmla="*/ 58 w 73"/>
                  <a:gd name="T29" fmla="*/ 2 h 49"/>
                  <a:gd name="T30" fmla="*/ 58 w 73"/>
                  <a:gd name="T31" fmla="*/ 2 h 49"/>
                  <a:gd name="T32" fmla="*/ 61 w 73"/>
                  <a:gd name="T33" fmla="*/ 3 h 49"/>
                  <a:gd name="T34" fmla="*/ 73 w 73"/>
                  <a:gd name="T35" fmla="*/ 24 h 49"/>
                  <a:gd name="T36" fmla="*/ 65 w 73"/>
                  <a:gd name="T37" fmla="*/ 2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3" h="49">
                    <a:moveTo>
                      <a:pt x="65" y="25"/>
                    </a:moveTo>
                    <a:cubicBezTo>
                      <a:pt x="65" y="25"/>
                      <a:pt x="63" y="14"/>
                      <a:pt x="57" y="9"/>
                    </a:cubicBezTo>
                    <a:cubicBezTo>
                      <a:pt x="57" y="9"/>
                      <a:pt x="56" y="9"/>
                      <a:pt x="56" y="9"/>
                    </a:cubicBezTo>
                    <a:cubicBezTo>
                      <a:pt x="56" y="9"/>
                      <a:pt x="56" y="9"/>
                      <a:pt x="56" y="9"/>
                    </a:cubicBezTo>
                    <a:cubicBezTo>
                      <a:pt x="50" y="7"/>
                      <a:pt x="45" y="8"/>
                      <a:pt x="32" y="12"/>
                    </a:cubicBezTo>
                    <a:cubicBezTo>
                      <a:pt x="20" y="16"/>
                      <a:pt x="14" y="19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11" y="24"/>
                      <a:pt x="11" y="24"/>
                      <a:pt x="11" y="24"/>
                    </a:cubicBezTo>
                    <a:cubicBezTo>
                      <a:pt x="7" y="34"/>
                      <a:pt x="13" y="46"/>
                      <a:pt x="13" y="47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6" y="49"/>
                      <a:pt x="0" y="35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1"/>
                      <a:pt x="4" y="20"/>
                      <a:pt x="5" y="20"/>
                    </a:cubicBezTo>
                    <a:cubicBezTo>
                      <a:pt x="9" y="13"/>
                      <a:pt x="16" y="9"/>
                      <a:pt x="30" y="5"/>
                    </a:cubicBezTo>
                    <a:cubicBezTo>
                      <a:pt x="44" y="0"/>
                      <a:pt x="51" y="0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9" y="2"/>
                      <a:pt x="60" y="3"/>
                      <a:pt x="61" y="3"/>
                    </a:cubicBezTo>
                    <a:cubicBezTo>
                      <a:pt x="70" y="9"/>
                      <a:pt x="73" y="23"/>
                      <a:pt x="73" y="24"/>
                    </a:cubicBezTo>
                    <a:lnTo>
                      <a:pt x="65" y="2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3" name="i$ļide"/>
              <p:cNvSpPr>
                <a:spLocks/>
              </p:cNvSpPr>
              <p:nvPr/>
            </p:nvSpPr>
            <p:spPr bwMode="auto">
              <a:xfrm>
                <a:off x="10596790" y="2197197"/>
                <a:ext cx="591672" cy="519598"/>
              </a:xfrm>
              <a:custGeom>
                <a:avLst/>
                <a:gdLst>
                  <a:gd name="T0" fmla="*/ 0 w 353"/>
                  <a:gd name="T1" fmla="*/ 105 h 310"/>
                  <a:gd name="T2" fmla="*/ 275 w 353"/>
                  <a:gd name="T3" fmla="*/ 0 h 310"/>
                  <a:gd name="T4" fmla="*/ 353 w 353"/>
                  <a:gd name="T5" fmla="*/ 205 h 310"/>
                  <a:gd name="T6" fmla="*/ 79 w 353"/>
                  <a:gd name="T7" fmla="*/ 310 h 310"/>
                  <a:gd name="T8" fmla="*/ 0 w 353"/>
                  <a:gd name="T9" fmla="*/ 105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3" h="310">
                    <a:moveTo>
                      <a:pt x="0" y="105"/>
                    </a:moveTo>
                    <a:lnTo>
                      <a:pt x="275" y="0"/>
                    </a:lnTo>
                    <a:lnTo>
                      <a:pt x="353" y="205"/>
                    </a:lnTo>
                    <a:lnTo>
                      <a:pt x="79" y="310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04" name="î$ļidé"/>
              <p:cNvSpPr>
                <a:spLocks/>
              </p:cNvSpPr>
              <p:nvPr/>
            </p:nvSpPr>
            <p:spPr bwMode="auto">
              <a:xfrm>
                <a:off x="10588410" y="2188816"/>
                <a:ext cx="527979" cy="321816"/>
              </a:xfrm>
              <a:custGeom>
                <a:avLst/>
                <a:gdLst>
                  <a:gd name="T0" fmla="*/ 0 w 225"/>
                  <a:gd name="T1" fmla="*/ 77 h 137"/>
                  <a:gd name="T2" fmla="*/ 22 w 225"/>
                  <a:gd name="T3" fmla="*/ 137 h 137"/>
                  <a:gd name="T4" fmla="*/ 128 w 225"/>
                  <a:gd name="T5" fmla="*/ 130 h 137"/>
                  <a:gd name="T6" fmla="*/ 149 w 225"/>
                  <a:gd name="T7" fmla="*/ 122 h 137"/>
                  <a:gd name="T8" fmla="*/ 225 w 225"/>
                  <a:gd name="T9" fmla="*/ 49 h 137"/>
                  <a:gd name="T10" fmla="*/ 203 w 225"/>
                  <a:gd name="T11" fmla="*/ 0 h 137"/>
                  <a:gd name="T12" fmla="*/ 0 w 225"/>
                  <a:gd name="T13" fmla="*/ 77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5" h="137">
                    <a:moveTo>
                      <a:pt x="0" y="77"/>
                    </a:moveTo>
                    <a:cubicBezTo>
                      <a:pt x="22" y="137"/>
                      <a:pt x="22" y="137"/>
                      <a:pt x="22" y="137"/>
                    </a:cubicBezTo>
                    <a:cubicBezTo>
                      <a:pt x="128" y="130"/>
                      <a:pt x="128" y="130"/>
                      <a:pt x="128" y="130"/>
                    </a:cubicBezTo>
                    <a:cubicBezTo>
                      <a:pt x="149" y="122"/>
                      <a:pt x="149" y="122"/>
                      <a:pt x="149" y="122"/>
                    </a:cubicBezTo>
                    <a:cubicBezTo>
                      <a:pt x="225" y="49"/>
                      <a:pt x="225" y="49"/>
                      <a:pt x="225" y="49"/>
                    </a:cubicBezTo>
                    <a:cubicBezTo>
                      <a:pt x="203" y="0"/>
                      <a:pt x="203" y="0"/>
                      <a:pt x="203" y="0"/>
                    </a:cubicBezTo>
                    <a:cubicBezTo>
                      <a:pt x="137" y="22"/>
                      <a:pt x="66" y="51"/>
                      <a:pt x="0" y="77"/>
                    </a:cubicBez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9" name="îşľiḑe"/>
            <p:cNvGrpSpPr/>
            <p:nvPr/>
          </p:nvGrpSpPr>
          <p:grpSpPr>
            <a:xfrm>
              <a:off x="6455092" y="3246449"/>
              <a:ext cx="1139763" cy="2448816"/>
              <a:chOff x="6455092" y="3246449"/>
              <a:chExt cx="1139763" cy="2448816"/>
            </a:xfrm>
          </p:grpSpPr>
          <p:sp>
            <p:nvSpPr>
              <p:cNvPr id="58" name="ïS1îdè"/>
              <p:cNvSpPr>
                <a:spLocks/>
              </p:cNvSpPr>
              <p:nvPr/>
            </p:nvSpPr>
            <p:spPr bwMode="auto">
              <a:xfrm>
                <a:off x="6513755" y="4473371"/>
                <a:ext cx="1081100" cy="1221894"/>
              </a:xfrm>
              <a:custGeom>
                <a:avLst/>
                <a:gdLst>
                  <a:gd name="T0" fmla="*/ 249 w 461"/>
                  <a:gd name="T1" fmla="*/ 26 h 521"/>
                  <a:gd name="T2" fmla="*/ 414 w 461"/>
                  <a:gd name="T3" fmla="*/ 108 h 521"/>
                  <a:gd name="T4" fmla="*/ 330 w 461"/>
                  <a:gd name="T5" fmla="*/ 266 h 521"/>
                  <a:gd name="T6" fmla="*/ 397 w 461"/>
                  <a:gd name="T7" fmla="*/ 293 h 521"/>
                  <a:gd name="T8" fmla="*/ 299 w 461"/>
                  <a:gd name="T9" fmla="*/ 291 h 521"/>
                  <a:gd name="T10" fmla="*/ 298 w 461"/>
                  <a:gd name="T11" fmla="*/ 288 h 521"/>
                  <a:gd name="T12" fmla="*/ 285 w 461"/>
                  <a:gd name="T13" fmla="*/ 290 h 521"/>
                  <a:gd name="T14" fmla="*/ 342 w 461"/>
                  <a:gd name="T15" fmla="*/ 98 h 521"/>
                  <a:gd name="T16" fmla="*/ 203 w 461"/>
                  <a:gd name="T17" fmla="*/ 110 h 521"/>
                  <a:gd name="T18" fmla="*/ 87 w 461"/>
                  <a:gd name="T19" fmla="*/ 452 h 521"/>
                  <a:gd name="T20" fmla="*/ 76 w 461"/>
                  <a:gd name="T21" fmla="*/ 462 h 521"/>
                  <a:gd name="T22" fmla="*/ 3 w 461"/>
                  <a:gd name="T23" fmla="*/ 518 h 521"/>
                  <a:gd name="T24" fmla="*/ 37 w 461"/>
                  <a:gd name="T25" fmla="*/ 440 h 521"/>
                  <a:gd name="T26" fmla="*/ 120 w 461"/>
                  <a:gd name="T27" fmla="*/ 17 h 521"/>
                  <a:gd name="T28" fmla="*/ 249 w 461"/>
                  <a:gd name="T29" fmla="*/ 26 h 5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61" h="521">
                    <a:moveTo>
                      <a:pt x="249" y="26"/>
                    </a:moveTo>
                    <a:cubicBezTo>
                      <a:pt x="304" y="37"/>
                      <a:pt x="461" y="0"/>
                      <a:pt x="414" y="108"/>
                    </a:cubicBezTo>
                    <a:cubicBezTo>
                      <a:pt x="385" y="178"/>
                      <a:pt x="359" y="215"/>
                      <a:pt x="330" y="266"/>
                    </a:cubicBezTo>
                    <a:cubicBezTo>
                      <a:pt x="348" y="273"/>
                      <a:pt x="401" y="291"/>
                      <a:pt x="397" y="293"/>
                    </a:cubicBezTo>
                    <a:cubicBezTo>
                      <a:pt x="389" y="295"/>
                      <a:pt x="300" y="297"/>
                      <a:pt x="299" y="291"/>
                    </a:cubicBezTo>
                    <a:cubicBezTo>
                      <a:pt x="299" y="291"/>
                      <a:pt x="300" y="297"/>
                      <a:pt x="298" y="288"/>
                    </a:cubicBezTo>
                    <a:cubicBezTo>
                      <a:pt x="285" y="290"/>
                      <a:pt x="285" y="290"/>
                      <a:pt x="285" y="290"/>
                    </a:cubicBezTo>
                    <a:cubicBezTo>
                      <a:pt x="266" y="250"/>
                      <a:pt x="368" y="99"/>
                      <a:pt x="342" y="98"/>
                    </a:cubicBezTo>
                    <a:cubicBezTo>
                      <a:pt x="282" y="93"/>
                      <a:pt x="210" y="110"/>
                      <a:pt x="203" y="110"/>
                    </a:cubicBezTo>
                    <a:cubicBezTo>
                      <a:pt x="198" y="109"/>
                      <a:pt x="156" y="224"/>
                      <a:pt x="87" y="452"/>
                    </a:cubicBezTo>
                    <a:cubicBezTo>
                      <a:pt x="76" y="462"/>
                      <a:pt x="76" y="462"/>
                      <a:pt x="76" y="462"/>
                    </a:cubicBezTo>
                    <a:cubicBezTo>
                      <a:pt x="75" y="469"/>
                      <a:pt x="13" y="521"/>
                      <a:pt x="3" y="518"/>
                    </a:cubicBezTo>
                    <a:cubicBezTo>
                      <a:pt x="0" y="517"/>
                      <a:pt x="25" y="459"/>
                      <a:pt x="37" y="440"/>
                    </a:cubicBezTo>
                    <a:cubicBezTo>
                      <a:pt x="85" y="230"/>
                      <a:pt x="103" y="126"/>
                      <a:pt x="120" y="17"/>
                    </a:cubicBezTo>
                    <a:lnTo>
                      <a:pt x="249" y="26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9" name="iṥlídé"/>
              <p:cNvSpPr>
                <a:spLocks/>
              </p:cNvSpPr>
              <p:nvPr/>
            </p:nvSpPr>
            <p:spPr bwMode="auto">
              <a:xfrm>
                <a:off x="6786964" y="4525330"/>
                <a:ext cx="338577" cy="82131"/>
              </a:xfrm>
              <a:custGeom>
                <a:avLst/>
                <a:gdLst>
                  <a:gd name="T0" fmla="*/ 3 w 145"/>
                  <a:gd name="T1" fmla="*/ 10 h 35"/>
                  <a:gd name="T2" fmla="*/ 88 w 145"/>
                  <a:gd name="T3" fmla="*/ 13 h 35"/>
                  <a:gd name="T4" fmla="*/ 142 w 145"/>
                  <a:gd name="T5" fmla="*/ 0 h 35"/>
                  <a:gd name="T6" fmla="*/ 141 w 145"/>
                  <a:gd name="T7" fmla="*/ 20 h 35"/>
                  <a:gd name="T8" fmla="*/ 75 w 145"/>
                  <a:gd name="T9" fmla="*/ 35 h 35"/>
                  <a:gd name="T10" fmla="*/ 0 w 145"/>
                  <a:gd name="T11" fmla="*/ 29 h 35"/>
                  <a:gd name="T12" fmla="*/ 3 w 145"/>
                  <a:gd name="T13" fmla="*/ 1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5" h="35">
                    <a:moveTo>
                      <a:pt x="3" y="10"/>
                    </a:moveTo>
                    <a:cubicBezTo>
                      <a:pt x="8" y="11"/>
                      <a:pt x="57" y="16"/>
                      <a:pt x="88" y="13"/>
                    </a:cubicBezTo>
                    <a:cubicBezTo>
                      <a:pt x="119" y="9"/>
                      <a:pt x="142" y="0"/>
                      <a:pt x="142" y="0"/>
                    </a:cubicBezTo>
                    <a:cubicBezTo>
                      <a:pt x="142" y="0"/>
                      <a:pt x="145" y="19"/>
                      <a:pt x="141" y="20"/>
                    </a:cubicBezTo>
                    <a:cubicBezTo>
                      <a:pt x="136" y="21"/>
                      <a:pt x="127" y="35"/>
                      <a:pt x="75" y="35"/>
                    </a:cubicBezTo>
                    <a:cubicBezTo>
                      <a:pt x="22" y="35"/>
                      <a:pt x="0" y="29"/>
                      <a:pt x="0" y="29"/>
                    </a:cubicBezTo>
                    <a:lnTo>
                      <a:pt x="3" y="10"/>
                    </a:lnTo>
                    <a:close/>
                  </a:path>
                </a:pathLst>
              </a:custGeom>
              <a:solidFill>
                <a:srgbClr val="9294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ïš1ídè"/>
              <p:cNvSpPr>
                <a:spLocks/>
              </p:cNvSpPr>
              <p:nvPr/>
            </p:nvSpPr>
            <p:spPr bwMode="auto">
              <a:xfrm>
                <a:off x="6765174" y="3880024"/>
                <a:ext cx="357015" cy="734142"/>
              </a:xfrm>
              <a:custGeom>
                <a:avLst/>
                <a:gdLst>
                  <a:gd name="T0" fmla="*/ 87 w 152"/>
                  <a:gd name="T1" fmla="*/ 0 h 313"/>
                  <a:gd name="T2" fmla="*/ 101 w 152"/>
                  <a:gd name="T3" fmla="*/ 17 h 313"/>
                  <a:gd name="T4" fmla="*/ 152 w 152"/>
                  <a:gd name="T5" fmla="*/ 281 h 313"/>
                  <a:gd name="T6" fmla="*/ 0 w 152"/>
                  <a:gd name="T7" fmla="*/ 293 h 313"/>
                  <a:gd name="T8" fmla="*/ 4 w 152"/>
                  <a:gd name="T9" fmla="*/ 18 h 313"/>
                  <a:gd name="T10" fmla="*/ 32 w 152"/>
                  <a:gd name="T11" fmla="*/ 14 h 313"/>
                  <a:gd name="T12" fmla="*/ 87 w 152"/>
                  <a:gd name="T13" fmla="*/ 0 h 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2" h="313">
                    <a:moveTo>
                      <a:pt x="87" y="0"/>
                    </a:moveTo>
                    <a:cubicBezTo>
                      <a:pt x="93" y="10"/>
                      <a:pt x="101" y="17"/>
                      <a:pt x="101" y="17"/>
                    </a:cubicBezTo>
                    <a:cubicBezTo>
                      <a:pt x="148" y="25"/>
                      <a:pt x="148" y="237"/>
                      <a:pt x="152" y="281"/>
                    </a:cubicBezTo>
                    <a:cubicBezTo>
                      <a:pt x="140" y="313"/>
                      <a:pt x="18" y="302"/>
                      <a:pt x="0" y="293"/>
                    </a:cubicBezTo>
                    <a:cubicBezTo>
                      <a:pt x="11" y="196"/>
                      <a:pt x="27" y="112"/>
                      <a:pt x="4" y="18"/>
                    </a:cubicBezTo>
                    <a:cubicBezTo>
                      <a:pt x="21" y="16"/>
                      <a:pt x="32" y="14"/>
                      <a:pt x="32" y="14"/>
                    </a:cubicBezTo>
                    <a:cubicBezTo>
                      <a:pt x="87" y="0"/>
                      <a:pt x="87" y="0"/>
                      <a:pt x="87" y="0"/>
                    </a:cubicBezTo>
                    <a:close/>
                  </a:path>
                </a:pathLst>
              </a:custGeom>
              <a:solidFill>
                <a:srgbClr val="E6E7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1" name="íṩļîḑé"/>
              <p:cNvSpPr>
                <a:spLocks/>
              </p:cNvSpPr>
              <p:nvPr/>
            </p:nvSpPr>
            <p:spPr bwMode="auto">
              <a:xfrm>
                <a:off x="6800373" y="3868290"/>
                <a:ext cx="194430" cy="48608"/>
              </a:xfrm>
              <a:custGeom>
                <a:avLst/>
                <a:gdLst>
                  <a:gd name="T0" fmla="*/ 4 w 116"/>
                  <a:gd name="T1" fmla="*/ 29 h 29"/>
                  <a:gd name="T2" fmla="*/ 0 w 116"/>
                  <a:gd name="T3" fmla="*/ 8 h 29"/>
                  <a:gd name="T4" fmla="*/ 102 w 116"/>
                  <a:gd name="T5" fmla="*/ 0 h 29"/>
                  <a:gd name="T6" fmla="*/ 116 w 116"/>
                  <a:gd name="T7" fmla="*/ 27 h 29"/>
                  <a:gd name="T8" fmla="*/ 4 w 11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29">
                    <a:moveTo>
                      <a:pt x="4" y="29"/>
                    </a:moveTo>
                    <a:lnTo>
                      <a:pt x="0" y="8"/>
                    </a:lnTo>
                    <a:lnTo>
                      <a:pt x="102" y="0"/>
                    </a:lnTo>
                    <a:lnTo>
                      <a:pt x="116" y="27"/>
                    </a:lnTo>
                    <a:lnTo>
                      <a:pt x="4" y="29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2" name="ïṩľïḓe"/>
              <p:cNvSpPr>
                <a:spLocks/>
              </p:cNvSpPr>
              <p:nvPr/>
            </p:nvSpPr>
            <p:spPr bwMode="auto">
              <a:xfrm>
                <a:off x="6646170" y="3586702"/>
                <a:ext cx="335225" cy="370424"/>
              </a:xfrm>
              <a:custGeom>
                <a:avLst/>
                <a:gdLst>
                  <a:gd name="T0" fmla="*/ 20 w 143"/>
                  <a:gd name="T1" fmla="*/ 35 h 158"/>
                  <a:gd name="T2" fmla="*/ 76 w 143"/>
                  <a:gd name="T3" fmla="*/ 6 h 158"/>
                  <a:gd name="T4" fmla="*/ 89 w 143"/>
                  <a:gd name="T5" fmla="*/ 17 h 158"/>
                  <a:gd name="T6" fmla="*/ 116 w 143"/>
                  <a:gd name="T7" fmla="*/ 16 h 158"/>
                  <a:gd name="T8" fmla="*/ 119 w 143"/>
                  <a:gd name="T9" fmla="*/ 30 h 158"/>
                  <a:gd name="T10" fmla="*/ 139 w 143"/>
                  <a:gd name="T11" fmla="*/ 60 h 158"/>
                  <a:gd name="T12" fmla="*/ 125 w 143"/>
                  <a:gd name="T13" fmla="*/ 105 h 158"/>
                  <a:gd name="T14" fmla="*/ 138 w 143"/>
                  <a:gd name="T15" fmla="*/ 122 h 158"/>
                  <a:gd name="T16" fmla="*/ 138 w 143"/>
                  <a:gd name="T17" fmla="*/ 122 h 158"/>
                  <a:gd name="T18" fmla="*/ 134 w 143"/>
                  <a:gd name="T19" fmla="*/ 158 h 158"/>
                  <a:gd name="T20" fmla="*/ 69 w 143"/>
                  <a:gd name="T21" fmla="*/ 138 h 158"/>
                  <a:gd name="T22" fmla="*/ 66 w 143"/>
                  <a:gd name="T23" fmla="*/ 121 h 158"/>
                  <a:gd name="T24" fmla="*/ 58 w 143"/>
                  <a:gd name="T25" fmla="*/ 112 h 158"/>
                  <a:gd name="T26" fmla="*/ 20 w 143"/>
                  <a:gd name="T27" fmla="*/ 35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43" h="158">
                    <a:moveTo>
                      <a:pt x="20" y="35"/>
                    </a:moveTo>
                    <a:cubicBezTo>
                      <a:pt x="37" y="6"/>
                      <a:pt x="44" y="0"/>
                      <a:pt x="76" y="6"/>
                    </a:cubicBezTo>
                    <a:cubicBezTo>
                      <a:pt x="78" y="6"/>
                      <a:pt x="86" y="17"/>
                      <a:pt x="89" y="17"/>
                    </a:cubicBezTo>
                    <a:cubicBezTo>
                      <a:pt x="96" y="17"/>
                      <a:pt x="104" y="16"/>
                      <a:pt x="116" y="16"/>
                    </a:cubicBezTo>
                    <a:cubicBezTo>
                      <a:pt x="119" y="30"/>
                      <a:pt x="119" y="30"/>
                      <a:pt x="119" y="30"/>
                    </a:cubicBezTo>
                    <a:cubicBezTo>
                      <a:pt x="119" y="30"/>
                      <a:pt x="135" y="51"/>
                      <a:pt x="139" y="60"/>
                    </a:cubicBezTo>
                    <a:cubicBezTo>
                      <a:pt x="143" y="68"/>
                      <a:pt x="123" y="97"/>
                      <a:pt x="125" y="105"/>
                    </a:cubicBezTo>
                    <a:cubicBezTo>
                      <a:pt x="127" y="114"/>
                      <a:pt x="135" y="118"/>
                      <a:pt x="138" y="122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34" y="158"/>
                      <a:pt x="134" y="158"/>
                      <a:pt x="134" y="158"/>
                    </a:cubicBezTo>
                    <a:cubicBezTo>
                      <a:pt x="134" y="158"/>
                      <a:pt x="66" y="142"/>
                      <a:pt x="69" y="138"/>
                    </a:cubicBezTo>
                    <a:cubicBezTo>
                      <a:pt x="70" y="135"/>
                      <a:pt x="66" y="121"/>
                      <a:pt x="66" y="121"/>
                    </a:cubicBezTo>
                    <a:cubicBezTo>
                      <a:pt x="62" y="113"/>
                      <a:pt x="62" y="113"/>
                      <a:pt x="58" y="112"/>
                    </a:cubicBezTo>
                    <a:cubicBezTo>
                      <a:pt x="21" y="105"/>
                      <a:pt x="0" y="69"/>
                      <a:pt x="20" y="35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3" name="íṡ1íḋe"/>
              <p:cNvSpPr>
                <a:spLocks/>
              </p:cNvSpPr>
              <p:nvPr/>
            </p:nvSpPr>
            <p:spPr bwMode="auto">
              <a:xfrm>
                <a:off x="6760146" y="3727496"/>
                <a:ext cx="221248" cy="217896"/>
              </a:xfrm>
              <a:custGeom>
                <a:avLst/>
                <a:gdLst>
                  <a:gd name="T0" fmla="*/ 90 w 94"/>
                  <a:gd name="T1" fmla="*/ 0 h 93"/>
                  <a:gd name="T2" fmla="*/ 76 w 94"/>
                  <a:gd name="T3" fmla="*/ 45 h 93"/>
                  <a:gd name="T4" fmla="*/ 89 w 94"/>
                  <a:gd name="T5" fmla="*/ 62 h 93"/>
                  <a:gd name="T6" fmla="*/ 89 w 94"/>
                  <a:gd name="T7" fmla="*/ 62 h 93"/>
                  <a:gd name="T8" fmla="*/ 86 w 94"/>
                  <a:gd name="T9" fmla="*/ 88 h 93"/>
                  <a:gd name="T10" fmla="*/ 58 w 94"/>
                  <a:gd name="T11" fmla="*/ 91 h 93"/>
                  <a:gd name="T12" fmla="*/ 58 w 94"/>
                  <a:gd name="T13" fmla="*/ 91 h 93"/>
                  <a:gd name="T14" fmla="*/ 20 w 94"/>
                  <a:gd name="T15" fmla="*/ 75 h 93"/>
                  <a:gd name="T16" fmla="*/ 19 w 94"/>
                  <a:gd name="T17" fmla="*/ 64 h 93"/>
                  <a:gd name="T18" fmla="*/ 11 w 94"/>
                  <a:gd name="T19" fmla="*/ 53 h 93"/>
                  <a:gd name="T20" fmla="*/ 13 w 94"/>
                  <a:gd name="T21" fmla="*/ 45 h 93"/>
                  <a:gd name="T22" fmla="*/ 0 w 94"/>
                  <a:gd name="T23" fmla="*/ 28 h 93"/>
                  <a:gd name="T24" fmla="*/ 6 w 94"/>
                  <a:gd name="T25" fmla="*/ 23 h 93"/>
                  <a:gd name="T26" fmla="*/ 20 w 94"/>
                  <a:gd name="T27" fmla="*/ 32 h 93"/>
                  <a:gd name="T28" fmla="*/ 90 w 94"/>
                  <a:gd name="T2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4" h="93">
                    <a:moveTo>
                      <a:pt x="90" y="0"/>
                    </a:moveTo>
                    <a:cubicBezTo>
                      <a:pt x="94" y="8"/>
                      <a:pt x="74" y="37"/>
                      <a:pt x="76" y="45"/>
                    </a:cubicBezTo>
                    <a:cubicBezTo>
                      <a:pt x="78" y="54"/>
                      <a:pt x="86" y="58"/>
                      <a:pt x="89" y="62"/>
                    </a:cubicBezTo>
                    <a:cubicBezTo>
                      <a:pt x="89" y="62"/>
                      <a:pt x="89" y="62"/>
                      <a:pt x="89" y="62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75" y="91"/>
                      <a:pt x="64" y="93"/>
                      <a:pt x="58" y="91"/>
                    </a:cubicBezTo>
                    <a:cubicBezTo>
                      <a:pt x="58" y="91"/>
                      <a:pt x="58" y="91"/>
                      <a:pt x="58" y="91"/>
                    </a:cubicBezTo>
                    <a:cubicBezTo>
                      <a:pt x="50" y="89"/>
                      <a:pt x="32" y="81"/>
                      <a:pt x="20" y="75"/>
                    </a:cubicBezTo>
                    <a:cubicBezTo>
                      <a:pt x="20" y="70"/>
                      <a:pt x="19" y="64"/>
                      <a:pt x="19" y="64"/>
                    </a:cubicBezTo>
                    <a:cubicBezTo>
                      <a:pt x="17" y="62"/>
                      <a:pt x="16" y="54"/>
                      <a:pt x="11" y="53"/>
                    </a:cubicBezTo>
                    <a:cubicBezTo>
                      <a:pt x="12" y="50"/>
                      <a:pt x="13" y="48"/>
                      <a:pt x="13" y="45"/>
                    </a:cubicBezTo>
                    <a:cubicBezTo>
                      <a:pt x="14" y="43"/>
                      <a:pt x="0" y="28"/>
                      <a:pt x="0" y="28"/>
                    </a:cubicBezTo>
                    <a:cubicBezTo>
                      <a:pt x="0" y="28"/>
                      <a:pt x="6" y="28"/>
                      <a:pt x="6" y="23"/>
                    </a:cubicBezTo>
                    <a:cubicBezTo>
                      <a:pt x="10" y="27"/>
                      <a:pt x="16" y="32"/>
                      <a:pt x="20" y="32"/>
                    </a:cubicBezTo>
                    <a:cubicBezTo>
                      <a:pt x="44" y="35"/>
                      <a:pt x="76" y="2"/>
                      <a:pt x="90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4" name="îṣľïde"/>
              <p:cNvSpPr>
                <a:spLocks/>
              </p:cNvSpPr>
              <p:nvPr/>
            </p:nvSpPr>
            <p:spPr bwMode="auto">
              <a:xfrm>
                <a:off x="6845628" y="3903489"/>
                <a:ext cx="97215" cy="67045"/>
              </a:xfrm>
              <a:custGeom>
                <a:avLst/>
                <a:gdLst>
                  <a:gd name="T0" fmla="*/ 0 w 42"/>
                  <a:gd name="T1" fmla="*/ 21 h 29"/>
                  <a:gd name="T2" fmla="*/ 8 w 42"/>
                  <a:gd name="T3" fmla="*/ 0 h 29"/>
                  <a:gd name="T4" fmla="*/ 34 w 42"/>
                  <a:gd name="T5" fmla="*/ 7 h 29"/>
                  <a:gd name="T6" fmla="*/ 41 w 42"/>
                  <a:gd name="T7" fmla="*/ 29 h 29"/>
                  <a:gd name="T8" fmla="*/ 0 w 42"/>
                  <a:gd name="T9" fmla="*/ 2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29">
                    <a:moveTo>
                      <a:pt x="0" y="21"/>
                    </a:moveTo>
                    <a:cubicBezTo>
                      <a:pt x="3" y="14"/>
                      <a:pt x="6" y="8"/>
                      <a:pt x="8" y="0"/>
                    </a:cubicBezTo>
                    <a:cubicBezTo>
                      <a:pt x="17" y="3"/>
                      <a:pt x="31" y="8"/>
                      <a:pt x="34" y="7"/>
                    </a:cubicBezTo>
                    <a:cubicBezTo>
                      <a:pt x="34" y="7"/>
                      <a:pt x="42" y="29"/>
                      <a:pt x="41" y="29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5" name="îŝ1ïḋe"/>
              <p:cNvSpPr>
                <a:spLocks/>
              </p:cNvSpPr>
              <p:nvPr/>
            </p:nvSpPr>
            <p:spPr bwMode="auto">
              <a:xfrm>
                <a:off x="6669635" y="3921926"/>
                <a:ext cx="254771" cy="764312"/>
              </a:xfrm>
              <a:custGeom>
                <a:avLst/>
                <a:gdLst>
                  <a:gd name="T0" fmla="*/ 84 w 109"/>
                  <a:gd name="T1" fmla="*/ 8 h 326"/>
                  <a:gd name="T2" fmla="*/ 58 w 109"/>
                  <a:gd name="T3" fmla="*/ 326 h 326"/>
                  <a:gd name="T4" fmla="*/ 0 w 109"/>
                  <a:gd name="T5" fmla="*/ 304 h 326"/>
                  <a:gd name="T6" fmla="*/ 24 w 109"/>
                  <a:gd name="T7" fmla="*/ 74 h 326"/>
                  <a:gd name="T8" fmla="*/ 45 w 109"/>
                  <a:gd name="T9" fmla="*/ 0 h 326"/>
                  <a:gd name="T10" fmla="*/ 48 w 109"/>
                  <a:gd name="T11" fmla="*/ 0 h 326"/>
                  <a:gd name="T12" fmla="*/ 84 w 109"/>
                  <a:gd name="T13" fmla="*/ 8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9" h="326">
                    <a:moveTo>
                      <a:pt x="84" y="8"/>
                    </a:moveTo>
                    <a:cubicBezTo>
                      <a:pt x="109" y="14"/>
                      <a:pt x="58" y="326"/>
                      <a:pt x="58" y="326"/>
                    </a:cubicBezTo>
                    <a:cubicBezTo>
                      <a:pt x="53" y="320"/>
                      <a:pt x="23" y="318"/>
                      <a:pt x="0" y="304"/>
                    </a:cubicBezTo>
                    <a:cubicBezTo>
                      <a:pt x="24" y="74"/>
                      <a:pt x="24" y="74"/>
                      <a:pt x="24" y="7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6" y="0"/>
                      <a:pt x="47" y="0"/>
                      <a:pt x="48" y="0"/>
                    </a:cubicBezTo>
                    <a:lnTo>
                      <a:pt x="84" y="8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6" name="iṩ1iḑé"/>
              <p:cNvSpPr>
                <a:spLocks/>
              </p:cNvSpPr>
              <p:nvPr/>
            </p:nvSpPr>
            <p:spPr bwMode="auto">
              <a:xfrm>
                <a:off x="6455092" y="3246449"/>
                <a:ext cx="144147" cy="162584"/>
              </a:xfrm>
              <a:custGeom>
                <a:avLst/>
                <a:gdLst>
                  <a:gd name="T0" fmla="*/ 39 w 61"/>
                  <a:gd name="T1" fmla="*/ 69 h 69"/>
                  <a:gd name="T2" fmla="*/ 49 w 61"/>
                  <a:gd name="T3" fmla="*/ 51 h 69"/>
                  <a:gd name="T4" fmla="*/ 51 w 61"/>
                  <a:gd name="T5" fmla="*/ 36 h 69"/>
                  <a:gd name="T6" fmla="*/ 59 w 61"/>
                  <a:gd name="T7" fmla="*/ 28 h 69"/>
                  <a:gd name="T8" fmla="*/ 54 w 61"/>
                  <a:gd name="T9" fmla="*/ 11 h 69"/>
                  <a:gd name="T10" fmla="*/ 48 w 61"/>
                  <a:gd name="T11" fmla="*/ 10 h 69"/>
                  <a:gd name="T12" fmla="*/ 43 w 61"/>
                  <a:gd name="T13" fmla="*/ 3 h 69"/>
                  <a:gd name="T14" fmla="*/ 35 w 61"/>
                  <a:gd name="T15" fmla="*/ 3 h 69"/>
                  <a:gd name="T16" fmla="*/ 26 w 61"/>
                  <a:gd name="T17" fmla="*/ 1 h 69"/>
                  <a:gd name="T18" fmla="*/ 5 w 61"/>
                  <a:gd name="T19" fmla="*/ 11 h 69"/>
                  <a:gd name="T20" fmla="*/ 3 w 61"/>
                  <a:gd name="T21" fmla="*/ 36 h 69"/>
                  <a:gd name="T22" fmla="*/ 16 w 61"/>
                  <a:gd name="T23" fmla="*/ 60 h 69"/>
                  <a:gd name="T24" fmla="*/ 39 w 61"/>
                  <a:gd name="T25" fmla="*/ 6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1" h="69">
                    <a:moveTo>
                      <a:pt x="39" y="69"/>
                    </a:moveTo>
                    <a:cubicBezTo>
                      <a:pt x="42" y="64"/>
                      <a:pt x="46" y="60"/>
                      <a:pt x="49" y="51"/>
                    </a:cubicBezTo>
                    <a:cubicBezTo>
                      <a:pt x="50" y="47"/>
                      <a:pt x="51" y="41"/>
                      <a:pt x="51" y="36"/>
                    </a:cubicBezTo>
                    <a:cubicBezTo>
                      <a:pt x="54" y="35"/>
                      <a:pt x="58" y="31"/>
                      <a:pt x="59" y="28"/>
                    </a:cubicBezTo>
                    <a:cubicBezTo>
                      <a:pt x="61" y="23"/>
                      <a:pt x="56" y="14"/>
                      <a:pt x="54" y="11"/>
                    </a:cubicBezTo>
                    <a:cubicBezTo>
                      <a:pt x="53" y="11"/>
                      <a:pt x="51" y="10"/>
                      <a:pt x="48" y="10"/>
                    </a:cubicBezTo>
                    <a:cubicBezTo>
                      <a:pt x="47" y="7"/>
                      <a:pt x="45" y="5"/>
                      <a:pt x="43" y="3"/>
                    </a:cubicBezTo>
                    <a:cubicBezTo>
                      <a:pt x="41" y="2"/>
                      <a:pt x="38" y="3"/>
                      <a:pt x="35" y="3"/>
                    </a:cubicBezTo>
                    <a:cubicBezTo>
                      <a:pt x="32" y="0"/>
                      <a:pt x="31" y="0"/>
                      <a:pt x="26" y="1"/>
                    </a:cubicBezTo>
                    <a:cubicBezTo>
                      <a:pt x="20" y="2"/>
                      <a:pt x="9" y="6"/>
                      <a:pt x="5" y="11"/>
                    </a:cubicBezTo>
                    <a:cubicBezTo>
                      <a:pt x="0" y="17"/>
                      <a:pt x="0" y="28"/>
                      <a:pt x="3" y="36"/>
                    </a:cubicBezTo>
                    <a:cubicBezTo>
                      <a:pt x="6" y="44"/>
                      <a:pt x="11" y="56"/>
                      <a:pt x="16" y="60"/>
                    </a:cubicBezTo>
                    <a:cubicBezTo>
                      <a:pt x="20" y="64"/>
                      <a:pt x="39" y="69"/>
                      <a:pt x="39" y="69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7" name="i$ľíďé"/>
              <p:cNvSpPr>
                <a:spLocks/>
              </p:cNvSpPr>
              <p:nvPr/>
            </p:nvSpPr>
            <p:spPr bwMode="auto">
              <a:xfrm>
                <a:off x="6478557" y="3350369"/>
                <a:ext cx="100567" cy="58665"/>
              </a:xfrm>
              <a:custGeom>
                <a:avLst/>
                <a:gdLst>
                  <a:gd name="T0" fmla="*/ 42 w 43"/>
                  <a:gd name="T1" fmla="*/ 14 h 25"/>
                  <a:gd name="T2" fmla="*/ 43 w 43"/>
                  <a:gd name="T3" fmla="*/ 10 h 25"/>
                  <a:gd name="T4" fmla="*/ 41 w 43"/>
                  <a:gd name="T5" fmla="*/ 0 h 25"/>
                  <a:gd name="T6" fmla="*/ 1 w 43"/>
                  <a:gd name="T7" fmla="*/ 9 h 25"/>
                  <a:gd name="T8" fmla="*/ 5 w 43"/>
                  <a:gd name="T9" fmla="*/ 25 h 25"/>
                  <a:gd name="T10" fmla="*/ 42 w 43"/>
                  <a:gd name="T1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42" y="14"/>
                    </a:moveTo>
                    <a:cubicBezTo>
                      <a:pt x="42" y="13"/>
                      <a:pt x="43" y="10"/>
                      <a:pt x="43" y="1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0" y="10"/>
                      <a:pt x="1" y="9"/>
                    </a:cubicBezTo>
                    <a:cubicBezTo>
                      <a:pt x="2" y="8"/>
                      <a:pt x="5" y="25"/>
                      <a:pt x="5" y="25"/>
                    </a:cubicBezTo>
                    <a:lnTo>
                      <a:pt x="42" y="1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8" name="isḷidé"/>
              <p:cNvSpPr>
                <a:spLocks/>
              </p:cNvSpPr>
              <p:nvPr/>
            </p:nvSpPr>
            <p:spPr bwMode="auto">
              <a:xfrm>
                <a:off x="6788639" y="3913546"/>
                <a:ext cx="110624" cy="450877"/>
              </a:xfrm>
              <a:custGeom>
                <a:avLst/>
                <a:gdLst>
                  <a:gd name="T0" fmla="*/ 33 w 47"/>
                  <a:gd name="T1" fmla="*/ 12 h 193"/>
                  <a:gd name="T2" fmla="*/ 27 w 47"/>
                  <a:gd name="T3" fmla="*/ 193 h 193"/>
                  <a:gd name="T4" fmla="*/ 10 w 47"/>
                  <a:gd name="T5" fmla="*/ 69 h 193"/>
                  <a:gd name="T6" fmla="*/ 30 w 47"/>
                  <a:gd name="T7" fmla="*/ 64 h 193"/>
                  <a:gd name="T8" fmla="*/ 0 w 47"/>
                  <a:gd name="T9" fmla="*/ 53 h 193"/>
                  <a:gd name="T10" fmla="*/ 8 w 47"/>
                  <a:gd name="T11" fmla="*/ 0 h 193"/>
                  <a:gd name="T12" fmla="*/ 33 w 47"/>
                  <a:gd name="T13" fmla="*/ 12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93">
                    <a:moveTo>
                      <a:pt x="33" y="12"/>
                    </a:moveTo>
                    <a:cubicBezTo>
                      <a:pt x="47" y="19"/>
                      <a:pt x="39" y="102"/>
                      <a:pt x="27" y="193"/>
                    </a:cubicBezTo>
                    <a:cubicBezTo>
                      <a:pt x="27" y="193"/>
                      <a:pt x="10" y="69"/>
                      <a:pt x="10" y="69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33" y="12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9" name="îśļïḓè"/>
              <p:cNvSpPr>
                <a:spLocks/>
              </p:cNvSpPr>
              <p:nvPr/>
            </p:nvSpPr>
            <p:spPr bwMode="auto">
              <a:xfrm>
                <a:off x="7294828" y="4451581"/>
                <a:ext cx="127385" cy="145823"/>
              </a:xfrm>
              <a:custGeom>
                <a:avLst/>
                <a:gdLst>
                  <a:gd name="T0" fmla="*/ 19 w 54"/>
                  <a:gd name="T1" fmla="*/ 0 h 62"/>
                  <a:gd name="T2" fmla="*/ 11 w 54"/>
                  <a:gd name="T3" fmla="*/ 17 h 62"/>
                  <a:gd name="T4" fmla="*/ 9 w 54"/>
                  <a:gd name="T5" fmla="*/ 29 h 62"/>
                  <a:gd name="T6" fmla="*/ 2 w 54"/>
                  <a:gd name="T7" fmla="*/ 37 h 62"/>
                  <a:gd name="T8" fmla="*/ 7 w 54"/>
                  <a:gd name="T9" fmla="*/ 51 h 62"/>
                  <a:gd name="T10" fmla="*/ 12 w 54"/>
                  <a:gd name="T11" fmla="*/ 52 h 62"/>
                  <a:gd name="T12" fmla="*/ 16 w 54"/>
                  <a:gd name="T13" fmla="*/ 58 h 62"/>
                  <a:gd name="T14" fmla="*/ 24 w 54"/>
                  <a:gd name="T15" fmla="*/ 58 h 62"/>
                  <a:gd name="T16" fmla="*/ 31 w 54"/>
                  <a:gd name="T17" fmla="*/ 61 h 62"/>
                  <a:gd name="T18" fmla="*/ 50 w 54"/>
                  <a:gd name="T19" fmla="*/ 52 h 62"/>
                  <a:gd name="T20" fmla="*/ 51 w 54"/>
                  <a:gd name="T21" fmla="*/ 30 h 62"/>
                  <a:gd name="T22" fmla="*/ 40 w 54"/>
                  <a:gd name="T23" fmla="*/ 9 h 62"/>
                  <a:gd name="T24" fmla="*/ 19 w 54"/>
                  <a:gd name="T2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62">
                    <a:moveTo>
                      <a:pt x="19" y="0"/>
                    </a:moveTo>
                    <a:cubicBezTo>
                      <a:pt x="17" y="5"/>
                      <a:pt x="14" y="9"/>
                      <a:pt x="11" y="17"/>
                    </a:cubicBezTo>
                    <a:cubicBezTo>
                      <a:pt x="10" y="20"/>
                      <a:pt x="9" y="25"/>
                      <a:pt x="9" y="29"/>
                    </a:cubicBezTo>
                    <a:cubicBezTo>
                      <a:pt x="7" y="31"/>
                      <a:pt x="3" y="34"/>
                      <a:pt x="2" y="37"/>
                    </a:cubicBezTo>
                    <a:cubicBezTo>
                      <a:pt x="0" y="41"/>
                      <a:pt x="5" y="49"/>
                      <a:pt x="7" y="51"/>
                    </a:cubicBezTo>
                    <a:cubicBezTo>
                      <a:pt x="8" y="52"/>
                      <a:pt x="10" y="52"/>
                      <a:pt x="12" y="52"/>
                    </a:cubicBezTo>
                    <a:cubicBezTo>
                      <a:pt x="13" y="55"/>
                      <a:pt x="15" y="57"/>
                      <a:pt x="16" y="58"/>
                    </a:cubicBezTo>
                    <a:cubicBezTo>
                      <a:pt x="18" y="59"/>
                      <a:pt x="21" y="59"/>
                      <a:pt x="24" y="58"/>
                    </a:cubicBezTo>
                    <a:cubicBezTo>
                      <a:pt x="26" y="62"/>
                      <a:pt x="27" y="61"/>
                      <a:pt x="31" y="61"/>
                    </a:cubicBezTo>
                    <a:cubicBezTo>
                      <a:pt x="36" y="60"/>
                      <a:pt x="46" y="56"/>
                      <a:pt x="50" y="52"/>
                    </a:cubicBezTo>
                    <a:cubicBezTo>
                      <a:pt x="54" y="46"/>
                      <a:pt x="54" y="37"/>
                      <a:pt x="51" y="30"/>
                    </a:cubicBezTo>
                    <a:cubicBezTo>
                      <a:pt x="49" y="23"/>
                      <a:pt x="45" y="12"/>
                      <a:pt x="40" y="9"/>
                    </a:cubicBezTo>
                    <a:cubicBezTo>
                      <a:pt x="36" y="5"/>
                      <a:pt x="19" y="0"/>
                      <a:pt x="19" y="0"/>
                    </a:cubicBezTo>
                    <a:close/>
                  </a:path>
                </a:pathLst>
              </a:custGeom>
              <a:solidFill>
                <a:srgbClr val="E0AF9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0" name="ïṥľíďê"/>
              <p:cNvSpPr>
                <a:spLocks/>
              </p:cNvSpPr>
              <p:nvPr/>
            </p:nvSpPr>
            <p:spPr bwMode="auto">
              <a:xfrm>
                <a:off x="7311590" y="4444876"/>
                <a:ext cx="88835" cy="51960"/>
              </a:xfrm>
              <a:custGeom>
                <a:avLst/>
                <a:gdLst>
                  <a:gd name="T0" fmla="*/ 1 w 38"/>
                  <a:gd name="T1" fmla="*/ 10 h 22"/>
                  <a:gd name="T2" fmla="*/ 0 w 38"/>
                  <a:gd name="T3" fmla="*/ 13 h 22"/>
                  <a:gd name="T4" fmla="*/ 2 w 38"/>
                  <a:gd name="T5" fmla="*/ 22 h 22"/>
                  <a:gd name="T6" fmla="*/ 37 w 38"/>
                  <a:gd name="T7" fmla="*/ 14 h 22"/>
                  <a:gd name="T8" fmla="*/ 33 w 38"/>
                  <a:gd name="T9" fmla="*/ 0 h 22"/>
                  <a:gd name="T10" fmla="*/ 1 w 38"/>
                  <a:gd name="T11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22">
                    <a:moveTo>
                      <a:pt x="1" y="10"/>
                    </a:moveTo>
                    <a:cubicBezTo>
                      <a:pt x="1" y="11"/>
                      <a:pt x="0" y="13"/>
                      <a:pt x="0" y="13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22"/>
                      <a:pt x="38" y="14"/>
                      <a:pt x="37" y="14"/>
                    </a:cubicBezTo>
                    <a:cubicBezTo>
                      <a:pt x="36" y="15"/>
                      <a:pt x="33" y="0"/>
                      <a:pt x="33" y="0"/>
                    </a:cubicBez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1" name="íšliḓè"/>
              <p:cNvSpPr>
                <a:spLocks/>
              </p:cNvSpPr>
              <p:nvPr/>
            </p:nvSpPr>
            <p:spPr bwMode="auto">
              <a:xfrm>
                <a:off x="6983070" y="3891756"/>
                <a:ext cx="417355" cy="660392"/>
              </a:xfrm>
              <a:custGeom>
                <a:avLst/>
                <a:gdLst>
                  <a:gd name="T0" fmla="*/ 0 w 178"/>
                  <a:gd name="T1" fmla="*/ 4 h 282"/>
                  <a:gd name="T2" fmla="*/ 42 w 178"/>
                  <a:gd name="T3" fmla="*/ 4 h 282"/>
                  <a:gd name="T4" fmla="*/ 178 w 178"/>
                  <a:gd name="T5" fmla="*/ 246 h 282"/>
                  <a:gd name="T6" fmla="*/ 140 w 178"/>
                  <a:gd name="T7" fmla="*/ 252 h 282"/>
                  <a:gd name="T8" fmla="*/ 56 w 178"/>
                  <a:gd name="T9" fmla="*/ 81 h 282"/>
                  <a:gd name="T10" fmla="*/ 100 w 178"/>
                  <a:gd name="T11" fmla="*/ 278 h 282"/>
                  <a:gd name="T12" fmla="*/ 58 w 178"/>
                  <a:gd name="T13" fmla="*/ 282 h 282"/>
                  <a:gd name="T14" fmla="*/ 0 w 178"/>
                  <a:gd name="T15" fmla="*/ 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8" h="282">
                    <a:moveTo>
                      <a:pt x="0" y="4"/>
                    </a:moveTo>
                    <a:cubicBezTo>
                      <a:pt x="9" y="3"/>
                      <a:pt x="34" y="0"/>
                      <a:pt x="42" y="4"/>
                    </a:cubicBezTo>
                    <a:cubicBezTo>
                      <a:pt x="117" y="46"/>
                      <a:pt x="160" y="181"/>
                      <a:pt x="178" y="246"/>
                    </a:cubicBezTo>
                    <a:cubicBezTo>
                      <a:pt x="140" y="252"/>
                      <a:pt x="140" y="252"/>
                      <a:pt x="140" y="252"/>
                    </a:cubicBezTo>
                    <a:cubicBezTo>
                      <a:pt x="121" y="213"/>
                      <a:pt x="98" y="113"/>
                      <a:pt x="56" y="81"/>
                    </a:cubicBezTo>
                    <a:cubicBezTo>
                      <a:pt x="100" y="278"/>
                      <a:pt x="100" y="278"/>
                      <a:pt x="100" y="278"/>
                    </a:cubicBezTo>
                    <a:cubicBezTo>
                      <a:pt x="58" y="282"/>
                      <a:pt x="58" y="282"/>
                      <a:pt x="58" y="282"/>
                    </a:cubicBezTo>
                    <a:lnTo>
                      <a:pt x="0" y="4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2" name="i$ḷíḋe"/>
              <p:cNvSpPr>
                <a:spLocks/>
              </p:cNvSpPr>
              <p:nvPr/>
            </p:nvSpPr>
            <p:spPr bwMode="auto">
              <a:xfrm>
                <a:off x="6981394" y="3891756"/>
                <a:ext cx="102244" cy="424060"/>
              </a:xfrm>
              <a:custGeom>
                <a:avLst/>
                <a:gdLst>
                  <a:gd name="T0" fmla="*/ 14 w 61"/>
                  <a:gd name="T1" fmla="*/ 0 h 253"/>
                  <a:gd name="T2" fmla="*/ 14 w 61"/>
                  <a:gd name="T3" fmla="*/ 0 h 253"/>
                  <a:gd name="T4" fmla="*/ 61 w 61"/>
                  <a:gd name="T5" fmla="*/ 66 h 253"/>
                  <a:gd name="T6" fmla="*/ 29 w 61"/>
                  <a:gd name="T7" fmla="*/ 77 h 253"/>
                  <a:gd name="T8" fmla="*/ 53 w 61"/>
                  <a:gd name="T9" fmla="*/ 81 h 253"/>
                  <a:gd name="T10" fmla="*/ 53 w 61"/>
                  <a:gd name="T11" fmla="*/ 253 h 253"/>
                  <a:gd name="T12" fmla="*/ 0 w 61"/>
                  <a:gd name="T13" fmla="*/ 4 h 253"/>
                  <a:gd name="T14" fmla="*/ 14 w 61"/>
                  <a:gd name="T15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53">
                    <a:moveTo>
                      <a:pt x="14" y="0"/>
                    </a:moveTo>
                    <a:lnTo>
                      <a:pt x="14" y="0"/>
                    </a:lnTo>
                    <a:lnTo>
                      <a:pt x="61" y="66"/>
                    </a:lnTo>
                    <a:lnTo>
                      <a:pt x="29" y="77"/>
                    </a:lnTo>
                    <a:lnTo>
                      <a:pt x="53" y="81"/>
                    </a:lnTo>
                    <a:lnTo>
                      <a:pt x="53" y="253"/>
                    </a:lnTo>
                    <a:lnTo>
                      <a:pt x="0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3" name="îSḷïḓê"/>
              <p:cNvSpPr>
                <a:spLocks/>
              </p:cNvSpPr>
              <p:nvPr/>
            </p:nvSpPr>
            <p:spPr bwMode="auto">
              <a:xfrm>
                <a:off x="6961281" y="3898461"/>
                <a:ext cx="35199" cy="72074"/>
              </a:xfrm>
              <a:custGeom>
                <a:avLst/>
                <a:gdLst>
                  <a:gd name="T0" fmla="*/ 0 w 15"/>
                  <a:gd name="T1" fmla="*/ 5 h 31"/>
                  <a:gd name="T2" fmla="*/ 2 w 15"/>
                  <a:gd name="T3" fmla="*/ 1 h 31"/>
                  <a:gd name="T4" fmla="*/ 15 w 15"/>
                  <a:gd name="T5" fmla="*/ 15 h 31"/>
                  <a:gd name="T6" fmla="*/ 3 w 15"/>
                  <a:gd name="T7" fmla="*/ 30 h 31"/>
                  <a:gd name="T8" fmla="*/ 0 w 15"/>
                  <a:gd name="T9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31">
                    <a:moveTo>
                      <a:pt x="0" y="5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5" y="15"/>
                      <a:pt x="15" y="15"/>
                    </a:cubicBezTo>
                    <a:cubicBezTo>
                      <a:pt x="15" y="15"/>
                      <a:pt x="3" y="31"/>
                      <a:pt x="3" y="30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A6A8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4" name="íṥļîḋe"/>
              <p:cNvSpPr>
                <a:spLocks/>
              </p:cNvSpPr>
              <p:nvPr/>
            </p:nvSpPr>
            <p:spPr bwMode="auto">
              <a:xfrm>
                <a:off x="6941167" y="3967182"/>
                <a:ext cx="124033" cy="584967"/>
              </a:xfrm>
              <a:custGeom>
                <a:avLst/>
                <a:gdLst>
                  <a:gd name="T0" fmla="*/ 0 w 74"/>
                  <a:gd name="T1" fmla="*/ 1 h 349"/>
                  <a:gd name="T2" fmla="*/ 18 w 74"/>
                  <a:gd name="T3" fmla="*/ 0 h 349"/>
                  <a:gd name="T4" fmla="*/ 74 w 74"/>
                  <a:gd name="T5" fmla="*/ 289 h 349"/>
                  <a:gd name="T6" fmla="*/ 54 w 74"/>
                  <a:gd name="T7" fmla="*/ 349 h 349"/>
                  <a:gd name="T8" fmla="*/ 14 w 74"/>
                  <a:gd name="T9" fmla="*/ 291 h 349"/>
                  <a:gd name="T10" fmla="*/ 0 w 74"/>
                  <a:gd name="T11" fmla="*/ 1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349">
                    <a:moveTo>
                      <a:pt x="0" y="1"/>
                    </a:moveTo>
                    <a:lnTo>
                      <a:pt x="18" y="0"/>
                    </a:lnTo>
                    <a:lnTo>
                      <a:pt x="74" y="289"/>
                    </a:lnTo>
                    <a:lnTo>
                      <a:pt x="54" y="349"/>
                    </a:lnTo>
                    <a:lnTo>
                      <a:pt x="14" y="29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5" name="îśḷîḋe"/>
              <p:cNvSpPr>
                <a:spLocks/>
              </p:cNvSpPr>
              <p:nvPr/>
            </p:nvSpPr>
            <p:spPr bwMode="auto">
              <a:xfrm>
                <a:off x="6905968" y="3908517"/>
                <a:ext cx="67045" cy="70397"/>
              </a:xfrm>
              <a:custGeom>
                <a:avLst/>
                <a:gdLst>
                  <a:gd name="T0" fmla="*/ 0 w 29"/>
                  <a:gd name="T1" fmla="*/ 7 h 30"/>
                  <a:gd name="T2" fmla="*/ 29 w 29"/>
                  <a:gd name="T3" fmla="*/ 0 h 30"/>
                  <a:gd name="T4" fmla="*/ 29 w 29"/>
                  <a:gd name="T5" fmla="*/ 27 h 30"/>
                  <a:gd name="T6" fmla="*/ 15 w 29"/>
                  <a:gd name="T7" fmla="*/ 30 h 30"/>
                  <a:gd name="T8" fmla="*/ 0 w 29"/>
                  <a:gd name="T9" fmla="*/ 7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0">
                    <a:moveTo>
                      <a:pt x="0" y="7"/>
                    </a:moveTo>
                    <a:cubicBezTo>
                      <a:pt x="1" y="7"/>
                      <a:pt x="29" y="0"/>
                      <a:pt x="29" y="0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15" y="30"/>
                      <a:pt x="15" y="30"/>
                      <a:pt x="15" y="3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6" name="iŝlîdê"/>
              <p:cNvSpPr>
                <a:spLocks/>
              </p:cNvSpPr>
              <p:nvPr/>
            </p:nvSpPr>
            <p:spPr bwMode="auto">
              <a:xfrm>
                <a:off x="6959604" y="3868290"/>
                <a:ext cx="45256" cy="102244"/>
              </a:xfrm>
              <a:custGeom>
                <a:avLst/>
                <a:gdLst>
                  <a:gd name="T0" fmla="*/ 0 w 27"/>
                  <a:gd name="T1" fmla="*/ 25 h 61"/>
                  <a:gd name="T2" fmla="*/ 27 w 27"/>
                  <a:gd name="T3" fmla="*/ 61 h 61"/>
                  <a:gd name="T4" fmla="*/ 27 w 27"/>
                  <a:gd name="T5" fmla="*/ 10 h 61"/>
                  <a:gd name="T6" fmla="*/ 7 w 27"/>
                  <a:gd name="T7" fmla="*/ 0 h 61"/>
                  <a:gd name="T8" fmla="*/ 0 w 27"/>
                  <a:gd name="T9" fmla="*/ 25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61">
                    <a:moveTo>
                      <a:pt x="0" y="25"/>
                    </a:moveTo>
                    <a:lnTo>
                      <a:pt x="27" y="61"/>
                    </a:lnTo>
                    <a:lnTo>
                      <a:pt x="27" y="10"/>
                    </a:lnTo>
                    <a:lnTo>
                      <a:pt x="7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íşľîdê"/>
              <p:cNvSpPr>
                <a:spLocks/>
              </p:cNvSpPr>
              <p:nvPr/>
            </p:nvSpPr>
            <p:spPr bwMode="auto">
              <a:xfrm>
                <a:off x="6781935" y="3881699"/>
                <a:ext cx="142471" cy="115653"/>
              </a:xfrm>
              <a:custGeom>
                <a:avLst/>
                <a:gdLst>
                  <a:gd name="T0" fmla="*/ 0 w 85"/>
                  <a:gd name="T1" fmla="*/ 24 h 69"/>
                  <a:gd name="T2" fmla="*/ 11 w 85"/>
                  <a:gd name="T3" fmla="*/ 0 h 69"/>
                  <a:gd name="T4" fmla="*/ 85 w 85"/>
                  <a:gd name="T5" fmla="*/ 23 h 69"/>
                  <a:gd name="T6" fmla="*/ 67 w 85"/>
                  <a:gd name="T7" fmla="*/ 69 h 69"/>
                  <a:gd name="T8" fmla="*/ 0 w 85"/>
                  <a:gd name="T9" fmla="*/ 2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69">
                    <a:moveTo>
                      <a:pt x="0" y="24"/>
                    </a:moveTo>
                    <a:lnTo>
                      <a:pt x="11" y="0"/>
                    </a:lnTo>
                    <a:lnTo>
                      <a:pt x="85" y="23"/>
                    </a:lnTo>
                    <a:lnTo>
                      <a:pt x="67" y="69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D0D2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8" name="ïśḻídé"/>
              <p:cNvSpPr>
                <a:spLocks/>
              </p:cNvSpPr>
              <p:nvPr/>
            </p:nvSpPr>
            <p:spPr bwMode="auto">
              <a:xfrm>
                <a:off x="6666283" y="3574969"/>
                <a:ext cx="164260" cy="293322"/>
              </a:xfrm>
              <a:custGeom>
                <a:avLst/>
                <a:gdLst>
                  <a:gd name="T0" fmla="*/ 70 w 70"/>
                  <a:gd name="T1" fmla="*/ 17 h 125"/>
                  <a:gd name="T2" fmla="*/ 63 w 70"/>
                  <a:gd name="T3" fmla="*/ 10 h 125"/>
                  <a:gd name="T4" fmla="*/ 1 w 70"/>
                  <a:gd name="T5" fmla="*/ 56 h 125"/>
                  <a:gd name="T6" fmla="*/ 14 w 70"/>
                  <a:gd name="T7" fmla="*/ 105 h 125"/>
                  <a:gd name="T8" fmla="*/ 53 w 70"/>
                  <a:gd name="T9" fmla="*/ 125 h 125"/>
                  <a:gd name="T10" fmla="*/ 52 w 70"/>
                  <a:gd name="T11" fmla="*/ 109 h 125"/>
                  <a:gd name="T12" fmla="*/ 40 w 70"/>
                  <a:gd name="T13" fmla="*/ 97 h 125"/>
                  <a:gd name="T14" fmla="*/ 27 w 70"/>
                  <a:gd name="T15" fmla="*/ 93 h 125"/>
                  <a:gd name="T16" fmla="*/ 21 w 70"/>
                  <a:gd name="T17" fmla="*/ 79 h 125"/>
                  <a:gd name="T18" fmla="*/ 32 w 70"/>
                  <a:gd name="T19" fmla="*/ 75 h 125"/>
                  <a:gd name="T20" fmla="*/ 47 w 70"/>
                  <a:gd name="T21" fmla="*/ 83 h 125"/>
                  <a:gd name="T22" fmla="*/ 51 w 70"/>
                  <a:gd name="T23" fmla="*/ 80 h 125"/>
                  <a:gd name="T24" fmla="*/ 31 w 70"/>
                  <a:gd name="T25" fmla="*/ 20 h 125"/>
                  <a:gd name="T26" fmla="*/ 70 w 70"/>
                  <a:gd name="T27" fmla="*/ 17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0" h="125">
                    <a:moveTo>
                      <a:pt x="70" y="17"/>
                    </a:moveTo>
                    <a:cubicBezTo>
                      <a:pt x="70" y="14"/>
                      <a:pt x="67" y="12"/>
                      <a:pt x="63" y="10"/>
                    </a:cubicBezTo>
                    <a:cubicBezTo>
                      <a:pt x="38" y="0"/>
                      <a:pt x="3" y="31"/>
                      <a:pt x="1" y="56"/>
                    </a:cubicBezTo>
                    <a:cubicBezTo>
                      <a:pt x="0" y="73"/>
                      <a:pt x="1" y="97"/>
                      <a:pt x="14" y="105"/>
                    </a:cubicBezTo>
                    <a:cubicBezTo>
                      <a:pt x="27" y="114"/>
                      <a:pt x="53" y="125"/>
                      <a:pt x="53" y="125"/>
                    </a:cubicBezTo>
                    <a:cubicBezTo>
                      <a:pt x="53" y="125"/>
                      <a:pt x="53" y="110"/>
                      <a:pt x="52" y="109"/>
                    </a:cubicBezTo>
                    <a:cubicBezTo>
                      <a:pt x="52" y="108"/>
                      <a:pt x="40" y="97"/>
                      <a:pt x="40" y="97"/>
                    </a:cubicBezTo>
                    <a:cubicBezTo>
                      <a:pt x="40" y="97"/>
                      <a:pt x="33" y="97"/>
                      <a:pt x="27" y="93"/>
                    </a:cubicBezTo>
                    <a:cubicBezTo>
                      <a:pt x="20" y="88"/>
                      <a:pt x="18" y="85"/>
                      <a:pt x="21" y="79"/>
                    </a:cubicBezTo>
                    <a:cubicBezTo>
                      <a:pt x="24" y="74"/>
                      <a:pt x="28" y="74"/>
                      <a:pt x="32" y="75"/>
                    </a:cubicBezTo>
                    <a:cubicBezTo>
                      <a:pt x="36" y="75"/>
                      <a:pt x="46" y="84"/>
                      <a:pt x="47" y="83"/>
                    </a:cubicBezTo>
                    <a:cubicBezTo>
                      <a:pt x="48" y="82"/>
                      <a:pt x="51" y="80"/>
                      <a:pt x="51" y="80"/>
                    </a:cubicBezTo>
                    <a:cubicBezTo>
                      <a:pt x="36" y="70"/>
                      <a:pt x="9" y="34"/>
                      <a:pt x="31" y="20"/>
                    </a:cubicBezTo>
                    <a:cubicBezTo>
                      <a:pt x="53" y="6"/>
                      <a:pt x="70" y="17"/>
                      <a:pt x="70" y="17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9" name="îşḷíḋè"/>
              <p:cNvSpPr>
                <a:spLocks/>
              </p:cNvSpPr>
              <p:nvPr/>
            </p:nvSpPr>
            <p:spPr bwMode="auto">
              <a:xfrm>
                <a:off x="6483585" y="3363778"/>
                <a:ext cx="300026" cy="814596"/>
              </a:xfrm>
              <a:custGeom>
                <a:avLst/>
                <a:gdLst>
                  <a:gd name="T0" fmla="*/ 100 w 128"/>
                  <a:gd name="T1" fmla="*/ 347 h 347"/>
                  <a:gd name="T2" fmla="*/ 0 w 128"/>
                  <a:gd name="T3" fmla="*/ 10 h 347"/>
                  <a:gd name="T4" fmla="*/ 43 w 128"/>
                  <a:gd name="T5" fmla="*/ 0 h 347"/>
                  <a:gd name="T6" fmla="*/ 128 w 128"/>
                  <a:gd name="T7" fmla="*/ 257 h 347"/>
                  <a:gd name="T8" fmla="*/ 100 w 128"/>
                  <a:gd name="T9" fmla="*/ 347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347">
                    <a:moveTo>
                      <a:pt x="100" y="347"/>
                    </a:moveTo>
                    <a:cubicBezTo>
                      <a:pt x="64" y="297"/>
                      <a:pt x="30" y="166"/>
                      <a:pt x="0" y="10"/>
                    </a:cubicBezTo>
                    <a:cubicBezTo>
                      <a:pt x="15" y="9"/>
                      <a:pt x="28" y="3"/>
                      <a:pt x="43" y="0"/>
                    </a:cubicBezTo>
                    <a:cubicBezTo>
                      <a:pt x="66" y="114"/>
                      <a:pt x="81" y="202"/>
                      <a:pt x="128" y="257"/>
                    </a:cubicBezTo>
                    <a:lnTo>
                      <a:pt x="100" y="347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0" name="îṣḻîḓé"/>
            <p:cNvGrpSpPr/>
            <p:nvPr/>
          </p:nvGrpSpPr>
          <p:grpSpPr>
            <a:xfrm>
              <a:off x="6622704" y="321615"/>
              <a:ext cx="3030429" cy="3246650"/>
              <a:chOff x="6622704" y="321615"/>
              <a:chExt cx="3030429" cy="3246650"/>
            </a:xfrm>
          </p:grpSpPr>
          <p:sp>
            <p:nvSpPr>
              <p:cNvPr id="50" name="íşḷiḑè"/>
              <p:cNvSpPr>
                <a:spLocks/>
              </p:cNvSpPr>
              <p:nvPr/>
            </p:nvSpPr>
            <p:spPr bwMode="auto">
              <a:xfrm>
                <a:off x="6622704" y="1050729"/>
                <a:ext cx="1382802" cy="1091156"/>
              </a:xfrm>
              <a:custGeom>
                <a:avLst/>
                <a:gdLst>
                  <a:gd name="T0" fmla="*/ 825 w 825"/>
                  <a:gd name="T1" fmla="*/ 0 h 651"/>
                  <a:gd name="T2" fmla="*/ 4 w 825"/>
                  <a:gd name="T3" fmla="*/ 99 h 651"/>
                  <a:gd name="T4" fmla="*/ 291 w 825"/>
                  <a:gd name="T5" fmla="*/ 328 h 651"/>
                  <a:gd name="T6" fmla="*/ 0 w 825"/>
                  <a:gd name="T7" fmla="*/ 651 h 651"/>
                  <a:gd name="T8" fmla="*/ 787 w 825"/>
                  <a:gd name="T9" fmla="*/ 544 h 651"/>
                  <a:gd name="T10" fmla="*/ 825 w 825"/>
                  <a:gd name="T11" fmla="*/ 0 h 6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25" h="651">
                    <a:moveTo>
                      <a:pt x="825" y="0"/>
                    </a:moveTo>
                    <a:lnTo>
                      <a:pt x="4" y="99"/>
                    </a:lnTo>
                    <a:lnTo>
                      <a:pt x="291" y="328"/>
                    </a:lnTo>
                    <a:lnTo>
                      <a:pt x="0" y="651"/>
                    </a:lnTo>
                    <a:lnTo>
                      <a:pt x="787" y="544"/>
                    </a:lnTo>
                    <a:lnTo>
                      <a:pt x="82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îṩḻîḋé"/>
              <p:cNvSpPr>
                <a:spLocks/>
              </p:cNvSpPr>
              <p:nvPr/>
            </p:nvSpPr>
            <p:spPr bwMode="auto">
              <a:xfrm>
                <a:off x="9596145" y="358490"/>
                <a:ext cx="45256" cy="3209775"/>
              </a:xfrm>
              <a:prstGeom prst="rect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ï$ḻïḍê"/>
              <p:cNvSpPr>
                <a:spLocks/>
              </p:cNvSpPr>
              <p:nvPr/>
            </p:nvSpPr>
            <p:spPr bwMode="auto">
              <a:xfrm>
                <a:off x="9619611" y="358490"/>
                <a:ext cx="21790" cy="3209775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3" name="íṧļîḑê"/>
              <p:cNvSpPr>
                <a:spLocks/>
              </p:cNvSpPr>
              <p:nvPr/>
            </p:nvSpPr>
            <p:spPr bwMode="auto">
              <a:xfrm>
                <a:off x="7388691" y="723884"/>
                <a:ext cx="628546" cy="1238655"/>
              </a:xfrm>
              <a:custGeom>
                <a:avLst/>
                <a:gdLst>
                  <a:gd name="T0" fmla="*/ 375 w 375"/>
                  <a:gd name="T1" fmla="*/ 90 h 739"/>
                  <a:gd name="T2" fmla="*/ 46 w 375"/>
                  <a:gd name="T3" fmla="*/ 0 h 739"/>
                  <a:gd name="T4" fmla="*/ 0 w 375"/>
                  <a:gd name="T5" fmla="*/ 572 h 739"/>
                  <a:gd name="T6" fmla="*/ 330 w 375"/>
                  <a:gd name="T7" fmla="*/ 739 h 739"/>
                  <a:gd name="T8" fmla="*/ 375 w 375"/>
                  <a:gd name="T9" fmla="*/ 9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5" h="739">
                    <a:moveTo>
                      <a:pt x="375" y="90"/>
                    </a:moveTo>
                    <a:lnTo>
                      <a:pt x="46" y="0"/>
                    </a:lnTo>
                    <a:lnTo>
                      <a:pt x="0" y="572"/>
                    </a:lnTo>
                    <a:lnTo>
                      <a:pt x="330" y="739"/>
                    </a:lnTo>
                    <a:lnTo>
                      <a:pt x="375" y="9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iS1idè"/>
              <p:cNvSpPr>
                <a:spLocks/>
              </p:cNvSpPr>
              <p:nvPr/>
            </p:nvSpPr>
            <p:spPr bwMode="auto">
              <a:xfrm>
                <a:off x="7388691" y="371899"/>
                <a:ext cx="2219186" cy="1304023"/>
              </a:xfrm>
              <a:custGeom>
                <a:avLst/>
                <a:gdLst>
                  <a:gd name="T0" fmla="*/ 1317 w 1324"/>
                  <a:gd name="T1" fmla="*/ 0 h 778"/>
                  <a:gd name="T2" fmla="*/ 1324 w 1324"/>
                  <a:gd name="T3" fmla="*/ 616 h 778"/>
                  <a:gd name="T4" fmla="*/ 0 w 1324"/>
                  <a:gd name="T5" fmla="*/ 778 h 778"/>
                  <a:gd name="T6" fmla="*/ 46 w 1324"/>
                  <a:gd name="T7" fmla="*/ 206 h 778"/>
                  <a:gd name="T8" fmla="*/ 1317 w 1324"/>
                  <a:gd name="T9" fmla="*/ 0 h 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24" h="778">
                    <a:moveTo>
                      <a:pt x="1317" y="0"/>
                    </a:moveTo>
                    <a:lnTo>
                      <a:pt x="1324" y="616"/>
                    </a:lnTo>
                    <a:lnTo>
                      <a:pt x="0" y="778"/>
                    </a:lnTo>
                    <a:lnTo>
                      <a:pt x="46" y="206"/>
                    </a:lnTo>
                    <a:lnTo>
                      <a:pt x="1317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5" name="íŝľïde"/>
              <p:cNvSpPr>
                <a:spLocks/>
              </p:cNvSpPr>
              <p:nvPr/>
            </p:nvSpPr>
            <p:spPr bwMode="auto">
              <a:xfrm>
                <a:off x="9587764" y="321615"/>
                <a:ext cx="65369" cy="60340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í$lïďé"/>
              <p:cNvSpPr>
                <a:spLocks/>
              </p:cNvSpPr>
              <p:nvPr/>
            </p:nvSpPr>
            <p:spPr bwMode="auto">
              <a:xfrm>
                <a:off x="9587764" y="321615"/>
                <a:ext cx="60340" cy="41904"/>
              </a:xfrm>
              <a:custGeom>
                <a:avLst/>
                <a:gdLst>
                  <a:gd name="T0" fmla="*/ 14 w 26"/>
                  <a:gd name="T1" fmla="*/ 0 h 18"/>
                  <a:gd name="T2" fmla="*/ 26 w 26"/>
                  <a:gd name="T3" fmla="*/ 7 h 18"/>
                  <a:gd name="T4" fmla="*/ 15 w 26"/>
                  <a:gd name="T5" fmla="*/ 16 h 18"/>
                  <a:gd name="T6" fmla="*/ 0 w 26"/>
                  <a:gd name="T7" fmla="*/ 10 h 18"/>
                  <a:gd name="T8" fmla="*/ 14 w 26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14" y="0"/>
                    </a:moveTo>
                    <a:cubicBezTo>
                      <a:pt x="19" y="0"/>
                      <a:pt x="24" y="3"/>
                      <a:pt x="26" y="7"/>
                    </a:cubicBezTo>
                    <a:cubicBezTo>
                      <a:pt x="25" y="11"/>
                      <a:pt x="21" y="15"/>
                      <a:pt x="15" y="16"/>
                    </a:cubicBezTo>
                    <a:cubicBezTo>
                      <a:pt x="8" y="18"/>
                      <a:pt x="2" y="15"/>
                      <a:pt x="0" y="10"/>
                    </a:cubicBezTo>
                    <a:cubicBezTo>
                      <a:pt x="1" y="4"/>
                      <a:pt x="7" y="0"/>
                      <a:pt x="14" y="0"/>
                    </a:cubicBezTo>
                    <a:close/>
                  </a:path>
                </a:pathLst>
              </a:custGeom>
              <a:solidFill>
                <a:srgbClr val="6D6E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7" name="i$1íḑê"/>
              <p:cNvSpPr txBox="1"/>
              <p:nvPr/>
            </p:nvSpPr>
            <p:spPr>
              <a:xfrm rot="21287148">
                <a:off x="7482923" y="805177"/>
                <a:ext cx="2031326" cy="461665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zh-CN" altLang="en-US" sz="2400" b="1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21" name="îṧļïďè"/>
            <p:cNvSpPr>
              <a:spLocks/>
            </p:cNvSpPr>
            <p:nvPr/>
          </p:nvSpPr>
          <p:spPr bwMode="auto">
            <a:xfrm>
              <a:off x="9599497" y="1868677"/>
              <a:ext cx="119005" cy="142471"/>
            </a:xfrm>
            <a:custGeom>
              <a:avLst/>
              <a:gdLst>
                <a:gd name="T0" fmla="*/ 43 w 51"/>
                <a:gd name="T1" fmla="*/ 15 h 61"/>
                <a:gd name="T2" fmla="*/ 16 w 51"/>
                <a:gd name="T3" fmla="*/ 5 h 61"/>
                <a:gd name="T4" fmla="*/ 1 w 51"/>
                <a:gd name="T5" fmla="*/ 24 h 61"/>
                <a:gd name="T6" fmla="*/ 20 w 51"/>
                <a:gd name="T7" fmla="*/ 50 h 61"/>
                <a:gd name="T8" fmla="*/ 45 w 51"/>
                <a:gd name="T9" fmla="*/ 49 h 61"/>
                <a:gd name="T10" fmla="*/ 43 w 51"/>
                <a:gd name="T11" fmla="*/ 1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" h="61">
                  <a:moveTo>
                    <a:pt x="43" y="15"/>
                  </a:moveTo>
                  <a:cubicBezTo>
                    <a:pt x="42" y="6"/>
                    <a:pt x="30" y="0"/>
                    <a:pt x="16" y="5"/>
                  </a:cubicBezTo>
                  <a:cubicBezTo>
                    <a:pt x="3" y="9"/>
                    <a:pt x="0" y="13"/>
                    <a:pt x="1" y="24"/>
                  </a:cubicBezTo>
                  <a:cubicBezTo>
                    <a:pt x="2" y="35"/>
                    <a:pt x="11" y="46"/>
                    <a:pt x="20" y="50"/>
                  </a:cubicBezTo>
                  <a:cubicBezTo>
                    <a:pt x="30" y="54"/>
                    <a:pt x="41" y="61"/>
                    <a:pt x="45" y="49"/>
                  </a:cubicBezTo>
                  <a:cubicBezTo>
                    <a:pt x="51" y="32"/>
                    <a:pt x="44" y="24"/>
                    <a:pt x="43" y="15"/>
                  </a:cubicBezTo>
                  <a:close/>
                </a:path>
              </a:pathLst>
            </a:custGeom>
            <a:solidFill>
              <a:srgbClr val="E0A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2" name="iṡḻiḍè"/>
            <p:cNvGrpSpPr/>
            <p:nvPr/>
          </p:nvGrpSpPr>
          <p:grpSpPr>
            <a:xfrm>
              <a:off x="1381710" y="1584706"/>
              <a:ext cx="4714176" cy="3880043"/>
              <a:chOff x="1049320" y="1854943"/>
              <a:chExt cx="5085632" cy="4185772"/>
            </a:xfrm>
          </p:grpSpPr>
          <p:grpSp>
            <p:nvGrpSpPr>
              <p:cNvPr id="23" name="íṣlïḍé"/>
              <p:cNvGrpSpPr/>
              <p:nvPr/>
            </p:nvGrpSpPr>
            <p:grpSpPr>
              <a:xfrm>
                <a:off x="1087914" y="2856654"/>
                <a:ext cx="493250" cy="493250"/>
                <a:chOff x="1032213" y="3203620"/>
                <a:chExt cx="493250" cy="493250"/>
              </a:xfrm>
            </p:grpSpPr>
            <p:sp>
              <p:nvSpPr>
                <p:cNvPr id="48" name="ïŝlïdé"/>
                <p:cNvSpPr/>
                <p:nvPr/>
              </p:nvSpPr>
              <p:spPr>
                <a:xfrm>
                  <a:off x="1032213" y="3203620"/>
                  <a:ext cx="493250" cy="49325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ṥľîḍè"/>
                <p:cNvSpPr>
                  <a:spLocks noChangeAspect="1"/>
                </p:cNvSpPr>
                <p:nvPr/>
              </p:nvSpPr>
              <p:spPr bwMode="auto">
                <a:xfrm>
                  <a:off x="1155141" y="3302124"/>
                  <a:ext cx="268743" cy="296242"/>
                </a:xfrm>
                <a:custGeom>
                  <a:avLst/>
                  <a:gdLst>
                    <a:gd name="T0" fmla="*/ 310 w 863"/>
                    <a:gd name="T1" fmla="*/ 41 h 954"/>
                    <a:gd name="T2" fmla="*/ 201 w 863"/>
                    <a:gd name="T3" fmla="*/ 735 h 954"/>
                    <a:gd name="T4" fmla="*/ 519 w 863"/>
                    <a:gd name="T5" fmla="*/ 953 h 954"/>
                    <a:gd name="T6" fmla="*/ 636 w 863"/>
                    <a:gd name="T7" fmla="*/ 886 h 954"/>
                    <a:gd name="T8" fmla="*/ 770 w 863"/>
                    <a:gd name="T9" fmla="*/ 744 h 954"/>
                    <a:gd name="T10" fmla="*/ 786 w 863"/>
                    <a:gd name="T11" fmla="*/ 693 h 954"/>
                    <a:gd name="T12" fmla="*/ 836 w 863"/>
                    <a:gd name="T13" fmla="*/ 593 h 954"/>
                    <a:gd name="T14" fmla="*/ 293 w 863"/>
                    <a:gd name="T15" fmla="*/ 468 h 954"/>
                    <a:gd name="T16" fmla="*/ 268 w 863"/>
                    <a:gd name="T17" fmla="*/ 434 h 954"/>
                    <a:gd name="T18" fmla="*/ 234 w 863"/>
                    <a:gd name="T19" fmla="*/ 459 h 954"/>
                    <a:gd name="T20" fmla="*/ 159 w 863"/>
                    <a:gd name="T21" fmla="*/ 392 h 954"/>
                    <a:gd name="T22" fmla="*/ 184 w 863"/>
                    <a:gd name="T23" fmla="*/ 342 h 954"/>
                    <a:gd name="T24" fmla="*/ 142 w 863"/>
                    <a:gd name="T25" fmla="*/ 301 h 954"/>
                    <a:gd name="T26" fmla="*/ 168 w 863"/>
                    <a:gd name="T27" fmla="*/ 200 h 954"/>
                    <a:gd name="T28" fmla="*/ 234 w 863"/>
                    <a:gd name="T29" fmla="*/ 200 h 954"/>
                    <a:gd name="T30" fmla="*/ 251 w 863"/>
                    <a:gd name="T31" fmla="*/ 150 h 954"/>
                    <a:gd name="T32" fmla="*/ 351 w 863"/>
                    <a:gd name="T33" fmla="*/ 117 h 954"/>
                    <a:gd name="T34" fmla="*/ 376 w 863"/>
                    <a:gd name="T35" fmla="*/ 175 h 954"/>
                    <a:gd name="T36" fmla="*/ 427 w 863"/>
                    <a:gd name="T37" fmla="*/ 167 h 954"/>
                    <a:gd name="T38" fmla="*/ 510 w 863"/>
                    <a:gd name="T39" fmla="*/ 217 h 954"/>
                    <a:gd name="T40" fmla="*/ 477 w 863"/>
                    <a:gd name="T41" fmla="*/ 284 h 954"/>
                    <a:gd name="T42" fmla="*/ 519 w 863"/>
                    <a:gd name="T43" fmla="*/ 326 h 954"/>
                    <a:gd name="T44" fmla="*/ 494 w 863"/>
                    <a:gd name="T45" fmla="*/ 418 h 954"/>
                    <a:gd name="T46" fmla="*/ 427 w 863"/>
                    <a:gd name="T47" fmla="*/ 409 h 954"/>
                    <a:gd name="T48" fmla="*/ 418 w 863"/>
                    <a:gd name="T49" fmla="*/ 459 h 954"/>
                    <a:gd name="T50" fmla="*/ 318 w 863"/>
                    <a:gd name="T51" fmla="*/ 493 h 954"/>
                    <a:gd name="T52" fmla="*/ 594 w 863"/>
                    <a:gd name="T53" fmla="*/ 660 h 954"/>
                    <a:gd name="T54" fmla="*/ 561 w 863"/>
                    <a:gd name="T55" fmla="*/ 652 h 954"/>
                    <a:gd name="T56" fmla="*/ 552 w 863"/>
                    <a:gd name="T57" fmla="*/ 685 h 954"/>
                    <a:gd name="T58" fmla="*/ 485 w 863"/>
                    <a:gd name="T59" fmla="*/ 710 h 954"/>
                    <a:gd name="T60" fmla="*/ 469 w 863"/>
                    <a:gd name="T61" fmla="*/ 677 h 954"/>
                    <a:gd name="T62" fmla="*/ 435 w 863"/>
                    <a:gd name="T63" fmla="*/ 685 h 954"/>
                    <a:gd name="T64" fmla="*/ 385 w 863"/>
                    <a:gd name="T65" fmla="*/ 643 h 954"/>
                    <a:gd name="T66" fmla="*/ 402 w 863"/>
                    <a:gd name="T67" fmla="*/ 610 h 954"/>
                    <a:gd name="T68" fmla="*/ 376 w 863"/>
                    <a:gd name="T69" fmla="*/ 585 h 954"/>
                    <a:gd name="T70" fmla="*/ 393 w 863"/>
                    <a:gd name="T71" fmla="*/ 518 h 954"/>
                    <a:gd name="T72" fmla="*/ 427 w 863"/>
                    <a:gd name="T73" fmla="*/ 518 h 954"/>
                    <a:gd name="T74" fmla="*/ 443 w 863"/>
                    <a:gd name="T75" fmla="*/ 484 h 954"/>
                    <a:gd name="T76" fmla="*/ 502 w 863"/>
                    <a:gd name="T77" fmla="*/ 468 h 954"/>
                    <a:gd name="T78" fmla="*/ 519 w 863"/>
                    <a:gd name="T79" fmla="*/ 501 h 954"/>
                    <a:gd name="T80" fmla="*/ 552 w 863"/>
                    <a:gd name="T81" fmla="*/ 493 h 954"/>
                    <a:gd name="T82" fmla="*/ 611 w 863"/>
                    <a:gd name="T83" fmla="*/ 535 h 954"/>
                    <a:gd name="T84" fmla="*/ 594 w 863"/>
                    <a:gd name="T85" fmla="*/ 568 h 954"/>
                    <a:gd name="T86" fmla="*/ 619 w 863"/>
                    <a:gd name="T87" fmla="*/ 602 h 954"/>
                    <a:gd name="T88" fmla="*/ 594 w 863"/>
                    <a:gd name="T89" fmla="*/ 660 h 954"/>
                    <a:gd name="T90" fmla="*/ 594 w 863"/>
                    <a:gd name="T91" fmla="*/ 660 h 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863" h="954">
                      <a:moveTo>
                        <a:pt x="761" y="426"/>
                      </a:moveTo>
                      <a:cubicBezTo>
                        <a:pt x="820" y="133"/>
                        <a:pt x="577" y="0"/>
                        <a:pt x="310" y="41"/>
                      </a:cubicBezTo>
                      <a:cubicBezTo>
                        <a:pt x="42" y="83"/>
                        <a:pt x="50" y="242"/>
                        <a:pt x="34" y="317"/>
                      </a:cubicBezTo>
                      <a:cubicBezTo>
                        <a:pt x="0" y="518"/>
                        <a:pt x="201" y="735"/>
                        <a:pt x="201" y="735"/>
                      </a:cubicBezTo>
                      <a:cubicBezTo>
                        <a:pt x="193" y="953"/>
                        <a:pt x="193" y="953"/>
                        <a:pt x="193" y="953"/>
                      </a:cubicBezTo>
                      <a:cubicBezTo>
                        <a:pt x="519" y="953"/>
                        <a:pt x="519" y="953"/>
                        <a:pt x="519" y="953"/>
                      </a:cubicBezTo>
                      <a:cubicBezTo>
                        <a:pt x="544" y="852"/>
                        <a:pt x="544" y="852"/>
                        <a:pt x="544" y="852"/>
                      </a:cubicBezTo>
                      <a:cubicBezTo>
                        <a:pt x="544" y="852"/>
                        <a:pt x="552" y="877"/>
                        <a:pt x="636" y="886"/>
                      </a:cubicBezTo>
                      <a:cubicBezTo>
                        <a:pt x="728" y="894"/>
                        <a:pt x="711" y="785"/>
                        <a:pt x="711" y="785"/>
                      </a:cubicBezTo>
                      <a:cubicBezTo>
                        <a:pt x="711" y="785"/>
                        <a:pt x="770" y="760"/>
                        <a:pt x="770" y="744"/>
                      </a:cubicBezTo>
                      <a:cubicBezTo>
                        <a:pt x="770" y="727"/>
                        <a:pt x="736" y="702"/>
                        <a:pt x="736" y="702"/>
                      </a:cubicBezTo>
                      <a:cubicBezTo>
                        <a:pt x="736" y="702"/>
                        <a:pt x="770" y="710"/>
                        <a:pt x="786" y="693"/>
                      </a:cubicBezTo>
                      <a:cubicBezTo>
                        <a:pt x="794" y="677"/>
                        <a:pt x="770" y="626"/>
                        <a:pt x="770" y="626"/>
                      </a:cubicBezTo>
                      <a:cubicBezTo>
                        <a:pt x="770" y="626"/>
                        <a:pt x="811" y="626"/>
                        <a:pt x="836" y="593"/>
                      </a:cubicBezTo>
                      <a:cubicBezTo>
                        <a:pt x="862" y="568"/>
                        <a:pt x="761" y="484"/>
                        <a:pt x="761" y="426"/>
                      </a:cubicBezTo>
                      <a:close/>
                      <a:moveTo>
                        <a:pt x="293" y="468"/>
                      </a:moveTo>
                      <a:cubicBezTo>
                        <a:pt x="293" y="468"/>
                        <a:pt x="293" y="451"/>
                        <a:pt x="293" y="443"/>
                      </a:cubicBezTo>
                      <a:cubicBezTo>
                        <a:pt x="284" y="434"/>
                        <a:pt x="276" y="434"/>
                        <a:pt x="268" y="434"/>
                      </a:cubicBezTo>
                      <a:cubicBezTo>
                        <a:pt x="260" y="443"/>
                        <a:pt x="243" y="451"/>
                        <a:pt x="243" y="451"/>
                      </a:cubicBezTo>
                      <a:cubicBezTo>
                        <a:pt x="234" y="459"/>
                        <a:pt x="234" y="459"/>
                        <a:pt x="234" y="459"/>
                      </a:cubicBezTo>
                      <a:lnTo>
                        <a:pt x="209" y="451"/>
                      </a:lnTo>
                      <a:cubicBezTo>
                        <a:pt x="159" y="392"/>
                        <a:pt x="159" y="392"/>
                        <a:pt x="159" y="392"/>
                      </a:cubicBezTo>
                      <a:cubicBezTo>
                        <a:pt x="159" y="359"/>
                        <a:pt x="159" y="359"/>
                        <a:pt x="159" y="359"/>
                      </a:cubicBezTo>
                      <a:cubicBezTo>
                        <a:pt x="159" y="359"/>
                        <a:pt x="176" y="342"/>
                        <a:pt x="184" y="342"/>
                      </a:cubicBezTo>
                      <a:cubicBezTo>
                        <a:pt x="184" y="334"/>
                        <a:pt x="184" y="326"/>
                        <a:pt x="184" y="317"/>
                      </a:cubicBezTo>
                      <a:cubicBezTo>
                        <a:pt x="168" y="309"/>
                        <a:pt x="142" y="301"/>
                        <a:pt x="142" y="301"/>
                      </a:cubicBezTo>
                      <a:cubicBezTo>
                        <a:pt x="134" y="267"/>
                        <a:pt x="134" y="267"/>
                        <a:pt x="134" y="267"/>
                      </a:cubicBezTo>
                      <a:cubicBezTo>
                        <a:pt x="168" y="200"/>
                        <a:pt x="168" y="200"/>
                        <a:pt x="168" y="200"/>
                      </a:cubicBezTo>
                      <a:cubicBezTo>
                        <a:pt x="201" y="192"/>
                        <a:pt x="201" y="192"/>
                        <a:pt x="201" y="192"/>
                      </a:cubicBezTo>
                      <a:cubicBezTo>
                        <a:pt x="201" y="192"/>
                        <a:pt x="226" y="200"/>
                        <a:pt x="234" y="200"/>
                      </a:cubicBezTo>
                      <a:cubicBezTo>
                        <a:pt x="243" y="200"/>
                        <a:pt x="243" y="192"/>
                        <a:pt x="251" y="192"/>
                      </a:cubicBezTo>
                      <a:cubicBezTo>
                        <a:pt x="251" y="175"/>
                        <a:pt x="251" y="150"/>
                        <a:pt x="251" y="150"/>
                      </a:cubicBezTo>
                      <a:cubicBezTo>
                        <a:pt x="276" y="125"/>
                        <a:pt x="276" y="125"/>
                        <a:pt x="276" y="125"/>
                      </a:cubicBezTo>
                      <a:cubicBezTo>
                        <a:pt x="351" y="117"/>
                        <a:pt x="351" y="117"/>
                        <a:pt x="351" y="117"/>
                      </a:cubicBezTo>
                      <a:cubicBezTo>
                        <a:pt x="376" y="142"/>
                        <a:pt x="376" y="142"/>
                        <a:pt x="376" y="142"/>
                      </a:cubicBezTo>
                      <a:cubicBezTo>
                        <a:pt x="376" y="142"/>
                        <a:pt x="376" y="167"/>
                        <a:pt x="376" y="175"/>
                      </a:cubicBezTo>
                      <a:cubicBezTo>
                        <a:pt x="385" y="175"/>
                        <a:pt x="393" y="183"/>
                        <a:pt x="402" y="183"/>
                      </a:cubicBezTo>
                      <a:cubicBezTo>
                        <a:pt x="410" y="175"/>
                        <a:pt x="427" y="167"/>
                        <a:pt x="427" y="167"/>
                      </a:cubicBezTo>
                      <a:cubicBezTo>
                        <a:pt x="460" y="167"/>
                        <a:pt x="460" y="167"/>
                        <a:pt x="460" y="167"/>
                      </a:cubicBezTo>
                      <a:cubicBezTo>
                        <a:pt x="510" y="217"/>
                        <a:pt x="510" y="217"/>
                        <a:pt x="510" y="217"/>
                      </a:cubicBezTo>
                      <a:cubicBezTo>
                        <a:pt x="510" y="250"/>
                        <a:pt x="510" y="250"/>
                        <a:pt x="510" y="250"/>
                      </a:cubicBezTo>
                      <a:cubicBezTo>
                        <a:pt x="510" y="250"/>
                        <a:pt x="494" y="267"/>
                        <a:pt x="477" y="284"/>
                      </a:cubicBezTo>
                      <a:cubicBezTo>
                        <a:pt x="485" y="284"/>
                        <a:pt x="485" y="292"/>
                        <a:pt x="485" y="301"/>
                      </a:cubicBezTo>
                      <a:cubicBezTo>
                        <a:pt x="494" y="309"/>
                        <a:pt x="519" y="326"/>
                        <a:pt x="519" y="326"/>
                      </a:cubicBezTo>
                      <a:cubicBezTo>
                        <a:pt x="527" y="359"/>
                        <a:pt x="527" y="359"/>
                        <a:pt x="527" y="359"/>
                      </a:cubicBezTo>
                      <a:cubicBezTo>
                        <a:pt x="494" y="418"/>
                        <a:pt x="494" y="418"/>
                        <a:pt x="494" y="418"/>
                      </a:cubicBezTo>
                      <a:cubicBezTo>
                        <a:pt x="460" y="426"/>
                        <a:pt x="460" y="426"/>
                        <a:pt x="460" y="426"/>
                      </a:cubicBezTo>
                      <a:cubicBezTo>
                        <a:pt x="460" y="426"/>
                        <a:pt x="443" y="418"/>
                        <a:pt x="427" y="409"/>
                      </a:cubicBezTo>
                      <a:cubicBezTo>
                        <a:pt x="427" y="418"/>
                        <a:pt x="418" y="418"/>
                        <a:pt x="410" y="426"/>
                      </a:cubicBezTo>
                      <a:cubicBezTo>
                        <a:pt x="410" y="434"/>
                        <a:pt x="418" y="459"/>
                        <a:pt x="418" y="459"/>
                      </a:cubicBezTo>
                      <a:cubicBezTo>
                        <a:pt x="393" y="484"/>
                        <a:pt x="393" y="484"/>
                        <a:pt x="393" y="484"/>
                      </a:cubicBezTo>
                      <a:cubicBezTo>
                        <a:pt x="318" y="493"/>
                        <a:pt x="318" y="493"/>
                        <a:pt x="318" y="493"/>
                      </a:cubicBezTo>
                      <a:lnTo>
                        <a:pt x="293" y="468"/>
                      </a:lnTo>
                      <a:close/>
                      <a:moveTo>
                        <a:pt x="594" y="660"/>
                      </a:moveTo>
                      <a:cubicBezTo>
                        <a:pt x="577" y="669"/>
                        <a:pt x="577" y="669"/>
                        <a:pt x="577" y="669"/>
                      </a:cubicBezTo>
                      <a:cubicBezTo>
                        <a:pt x="577" y="669"/>
                        <a:pt x="561" y="660"/>
                        <a:pt x="561" y="652"/>
                      </a:cubicBezTo>
                      <a:cubicBezTo>
                        <a:pt x="552" y="660"/>
                        <a:pt x="552" y="660"/>
                        <a:pt x="544" y="660"/>
                      </a:cubicBezTo>
                      <a:cubicBezTo>
                        <a:pt x="544" y="669"/>
                        <a:pt x="552" y="685"/>
                        <a:pt x="552" y="685"/>
                      </a:cubicBezTo>
                      <a:cubicBezTo>
                        <a:pt x="535" y="702"/>
                        <a:pt x="535" y="702"/>
                        <a:pt x="535" y="702"/>
                      </a:cubicBezTo>
                      <a:cubicBezTo>
                        <a:pt x="485" y="710"/>
                        <a:pt x="485" y="710"/>
                        <a:pt x="485" y="710"/>
                      </a:cubicBezTo>
                      <a:cubicBezTo>
                        <a:pt x="469" y="693"/>
                        <a:pt x="469" y="693"/>
                        <a:pt x="469" y="693"/>
                      </a:cubicBezTo>
                      <a:lnTo>
                        <a:pt x="469" y="677"/>
                      </a:lnTo>
                      <a:cubicBezTo>
                        <a:pt x="460" y="669"/>
                        <a:pt x="460" y="669"/>
                        <a:pt x="452" y="669"/>
                      </a:cubicBezTo>
                      <a:cubicBezTo>
                        <a:pt x="435" y="685"/>
                        <a:pt x="435" y="685"/>
                        <a:pt x="435" y="685"/>
                      </a:cubicBezTo>
                      <a:lnTo>
                        <a:pt x="410" y="685"/>
                      </a:lnTo>
                      <a:cubicBezTo>
                        <a:pt x="385" y="643"/>
                        <a:pt x="385" y="643"/>
                        <a:pt x="385" y="643"/>
                      </a:cubicBezTo>
                      <a:cubicBezTo>
                        <a:pt x="385" y="626"/>
                        <a:pt x="385" y="626"/>
                        <a:pt x="385" y="626"/>
                      </a:cubicBezTo>
                      <a:cubicBezTo>
                        <a:pt x="402" y="610"/>
                        <a:pt x="402" y="610"/>
                        <a:pt x="402" y="610"/>
                      </a:cubicBezTo>
                      <a:cubicBezTo>
                        <a:pt x="402" y="602"/>
                        <a:pt x="402" y="602"/>
                        <a:pt x="402" y="593"/>
                      </a:cubicBezTo>
                      <a:cubicBezTo>
                        <a:pt x="393" y="593"/>
                        <a:pt x="376" y="585"/>
                        <a:pt x="376" y="585"/>
                      </a:cubicBezTo>
                      <a:cubicBezTo>
                        <a:pt x="368" y="560"/>
                        <a:pt x="368" y="560"/>
                        <a:pt x="368" y="560"/>
                      </a:cubicBezTo>
                      <a:cubicBezTo>
                        <a:pt x="393" y="518"/>
                        <a:pt x="393" y="518"/>
                        <a:pt x="393" y="518"/>
                      </a:cubicBezTo>
                      <a:cubicBezTo>
                        <a:pt x="410" y="510"/>
                        <a:pt x="410" y="510"/>
                        <a:pt x="410" y="510"/>
                      </a:cubicBezTo>
                      <a:lnTo>
                        <a:pt x="427" y="518"/>
                      </a:lnTo>
                      <a:cubicBezTo>
                        <a:pt x="435" y="518"/>
                        <a:pt x="443" y="518"/>
                        <a:pt x="443" y="510"/>
                      </a:cubicBezTo>
                      <a:cubicBezTo>
                        <a:pt x="443" y="501"/>
                        <a:pt x="443" y="484"/>
                        <a:pt x="443" y="484"/>
                      </a:cubicBezTo>
                      <a:cubicBezTo>
                        <a:pt x="460" y="468"/>
                        <a:pt x="460" y="468"/>
                        <a:pt x="460" y="468"/>
                      </a:cubicBezTo>
                      <a:cubicBezTo>
                        <a:pt x="502" y="468"/>
                        <a:pt x="502" y="468"/>
                        <a:pt x="502" y="468"/>
                      </a:cubicBezTo>
                      <a:cubicBezTo>
                        <a:pt x="519" y="484"/>
                        <a:pt x="519" y="484"/>
                        <a:pt x="519" y="484"/>
                      </a:cubicBezTo>
                      <a:cubicBezTo>
                        <a:pt x="519" y="484"/>
                        <a:pt x="519" y="493"/>
                        <a:pt x="519" y="501"/>
                      </a:cubicBezTo>
                      <a:cubicBezTo>
                        <a:pt x="527" y="501"/>
                        <a:pt x="535" y="510"/>
                        <a:pt x="544" y="510"/>
                      </a:cubicBezTo>
                      <a:cubicBezTo>
                        <a:pt x="552" y="493"/>
                        <a:pt x="552" y="493"/>
                        <a:pt x="552" y="493"/>
                      </a:cubicBezTo>
                      <a:cubicBezTo>
                        <a:pt x="577" y="493"/>
                        <a:pt x="577" y="493"/>
                        <a:pt x="577" y="493"/>
                      </a:cubicBezTo>
                      <a:cubicBezTo>
                        <a:pt x="611" y="535"/>
                        <a:pt x="611" y="535"/>
                        <a:pt x="611" y="535"/>
                      </a:cubicBezTo>
                      <a:cubicBezTo>
                        <a:pt x="611" y="551"/>
                        <a:pt x="611" y="551"/>
                        <a:pt x="611" y="551"/>
                      </a:cubicBezTo>
                      <a:lnTo>
                        <a:pt x="594" y="568"/>
                      </a:lnTo>
                      <a:cubicBezTo>
                        <a:pt x="594" y="576"/>
                        <a:pt x="594" y="576"/>
                        <a:pt x="594" y="585"/>
                      </a:cubicBezTo>
                      <a:cubicBezTo>
                        <a:pt x="602" y="585"/>
                        <a:pt x="619" y="602"/>
                        <a:pt x="619" y="602"/>
                      </a:cubicBezTo>
                      <a:cubicBezTo>
                        <a:pt x="619" y="618"/>
                        <a:pt x="619" y="618"/>
                        <a:pt x="619" y="618"/>
                      </a:cubicBezTo>
                      <a:lnTo>
                        <a:pt x="594" y="660"/>
                      </a:lnTo>
                      <a:close/>
                      <a:moveTo>
                        <a:pt x="594" y="660"/>
                      </a:moveTo>
                      <a:lnTo>
                        <a:pt x="594" y="66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îṣlíde"/>
              <p:cNvGrpSpPr/>
              <p:nvPr/>
            </p:nvGrpSpPr>
            <p:grpSpPr>
              <a:xfrm>
                <a:off x="1087914" y="3821788"/>
                <a:ext cx="493250" cy="493250"/>
                <a:chOff x="1032213" y="3936641"/>
                <a:chExt cx="493250" cy="493250"/>
              </a:xfrm>
            </p:grpSpPr>
            <p:sp>
              <p:nvSpPr>
                <p:cNvPr id="46" name="is1ïḑe"/>
                <p:cNvSpPr/>
                <p:nvPr/>
              </p:nvSpPr>
              <p:spPr>
                <a:xfrm>
                  <a:off x="1032213" y="3936641"/>
                  <a:ext cx="493250" cy="493250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íṥḷïḑè"/>
                <p:cNvSpPr>
                  <a:spLocks noChangeAspect="1"/>
                </p:cNvSpPr>
                <p:nvPr/>
              </p:nvSpPr>
              <p:spPr bwMode="auto">
                <a:xfrm>
                  <a:off x="1180822" y="4029294"/>
                  <a:ext cx="196033" cy="307944"/>
                </a:xfrm>
                <a:custGeom>
                  <a:avLst/>
                  <a:gdLst>
                    <a:gd name="T0" fmla="*/ 406 w 657"/>
                    <a:gd name="T1" fmla="*/ 947 h 1032"/>
                    <a:gd name="T2" fmla="*/ 333 w 657"/>
                    <a:gd name="T3" fmla="*/ 1031 h 1032"/>
                    <a:gd name="T4" fmla="*/ 250 w 657"/>
                    <a:gd name="T5" fmla="*/ 947 h 1032"/>
                    <a:gd name="T6" fmla="*/ 448 w 657"/>
                    <a:gd name="T7" fmla="*/ 916 h 1032"/>
                    <a:gd name="T8" fmla="*/ 198 w 657"/>
                    <a:gd name="T9" fmla="*/ 833 h 1032"/>
                    <a:gd name="T10" fmla="*/ 656 w 657"/>
                    <a:gd name="T11" fmla="*/ 333 h 1032"/>
                    <a:gd name="T12" fmla="*/ 562 w 657"/>
                    <a:gd name="T13" fmla="*/ 562 h 1032"/>
                    <a:gd name="T14" fmla="*/ 531 w 657"/>
                    <a:gd name="T15" fmla="*/ 635 h 1032"/>
                    <a:gd name="T16" fmla="*/ 500 w 657"/>
                    <a:gd name="T17" fmla="*/ 708 h 1032"/>
                    <a:gd name="T18" fmla="*/ 500 w 657"/>
                    <a:gd name="T19" fmla="*/ 729 h 1032"/>
                    <a:gd name="T20" fmla="*/ 166 w 657"/>
                    <a:gd name="T21" fmla="*/ 791 h 1032"/>
                    <a:gd name="T22" fmla="*/ 156 w 657"/>
                    <a:gd name="T23" fmla="*/ 708 h 1032"/>
                    <a:gd name="T24" fmla="*/ 135 w 657"/>
                    <a:gd name="T25" fmla="*/ 635 h 1032"/>
                    <a:gd name="T26" fmla="*/ 93 w 657"/>
                    <a:gd name="T27" fmla="*/ 552 h 1032"/>
                    <a:gd name="T28" fmla="*/ 0 w 657"/>
                    <a:gd name="T29" fmla="*/ 333 h 1032"/>
                    <a:gd name="T30" fmla="*/ 333 w 657"/>
                    <a:gd name="T31" fmla="*/ 0 h 1032"/>
                    <a:gd name="T32" fmla="*/ 656 w 657"/>
                    <a:gd name="T33" fmla="*/ 333 h 1032"/>
                    <a:gd name="T34" fmla="*/ 510 w 657"/>
                    <a:gd name="T35" fmla="*/ 156 h 1032"/>
                    <a:gd name="T36" fmla="*/ 156 w 657"/>
                    <a:gd name="T37" fmla="*/ 156 h 1032"/>
                    <a:gd name="T38" fmla="*/ 146 w 657"/>
                    <a:gd name="T39" fmla="*/ 499 h 1032"/>
                    <a:gd name="T40" fmla="*/ 166 w 657"/>
                    <a:gd name="T41" fmla="*/ 541 h 1032"/>
                    <a:gd name="T42" fmla="*/ 229 w 657"/>
                    <a:gd name="T43" fmla="*/ 666 h 1032"/>
                    <a:gd name="T44" fmla="*/ 427 w 657"/>
                    <a:gd name="T45" fmla="*/ 718 h 1032"/>
                    <a:gd name="T46" fmla="*/ 458 w 657"/>
                    <a:gd name="T47" fmla="*/ 604 h 1032"/>
                    <a:gd name="T48" fmla="*/ 510 w 657"/>
                    <a:gd name="T49" fmla="*/ 520 h 1032"/>
                    <a:gd name="T50" fmla="*/ 583 w 657"/>
                    <a:gd name="T51" fmla="*/ 333 h 1032"/>
                    <a:gd name="T52" fmla="*/ 354 w 657"/>
                    <a:gd name="T53" fmla="*/ 354 h 1032"/>
                    <a:gd name="T54" fmla="*/ 302 w 657"/>
                    <a:gd name="T55" fmla="*/ 354 h 1032"/>
                    <a:gd name="T56" fmla="*/ 239 w 657"/>
                    <a:gd name="T57" fmla="*/ 354 h 1032"/>
                    <a:gd name="T58" fmla="*/ 250 w 657"/>
                    <a:gd name="T59" fmla="*/ 499 h 1032"/>
                    <a:gd name="T60" fmla="*/ 302 w 657"/>
                    <a:gd name="T61" fmla="*/ 499 h 1032"/>
                    <a:gd name="T62" fmla="*/ 364 w 657"/>
                    <a:gd name="T63" fmla="*/ 499 h 1032"/>
                    <a:gd name="T64" fmla="*/ 416 w 657"/>
                    <a:gd name="T65" fmla="*/ 499 h 1032"/>
                    <a:gd name="T66" fmla="*/ 427 w 657"/>
                    <a:gd name="T67" fmla="*/ 354 h 1032"/>
                    <a:gd name="T68" fmla="*/ 385 w 657"/>
                    <a:gd name="T69" fmla="*/ 416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657" h="1032">
                      <a:moveTo>
                        <a:pt x="250" y="947"/>
                      </a:moveTo>
                      <a:cubicBezTo>
                        <a:pt x="406" y="947"/>
                        <a:pt x="406" y="947"/>
                        <a:pt x="406" y="947"/>
                      </a:cubicBezTo>
                      <a:cubicBezTo>
                        <a:pt x="406" y="968"/>
                        <a:pt x="396" y="989"/>
                        <a:pt x="385" y="1010"/>
                      </a:cubicBezTo>
                      <a:cubicBezTo>
                        <a:pt x="364" y="1020"/>
                        <a:pt x="354" y="1031"/>
                        <a:pt x="333" y="1031"/>
                      </a:cubicBezTo>
                      <a:cubicBezTo>
                        <a:pt x="312" y="1031"/>
                        <a:pt x="291" y="1020"/>
                        <a:pt x="281" y="1010"/>
                      </a:cubicBezTo>
                      <a:cubicBezTo>
                        <a:pt x="260" y="989"/>
                        <a:pt x="250" y="968"/>
                        <a:pt x="250" y="947"/>
                      </a:cubicBezTo>
                      <a:close/>
                      <a:moveTo>
                        <a:pt x="208" y="916"/>
                      </a:moveTo>
                      <a:cubicBezTo>
                        <a:pt x="448" y="916"/>
                        <a:pt x="448" y="916"/>
                        <a:pt x="448" y="916"/>
                      </a:cubicBezTo>
                      <a:cubicBezTo>
                        <a:pt x="458" y="833"/>
                        <a:pt x="458" y="833"/>
                        <a:pt x="458" y="833"/>
                      </a:cubicBezTo>
                      <a:cubicBezTo>
                        <a:pt x="198" y="833"/>
                        <a:pt x="198" y="833"/>
                        <a:pt x="198" y="833"/>
                      </a:cubicBezTo>
                      <a:lnTo>
                        <a:pt x="208" y="916"/>
                      </a:lnTo>
                      <a:close/>
                      <a:moveTo>
                        <a:pt x="656" y="333"/>
                      </a:moveTo>
                      <a:cubicBezTo>
                        <a:pt x="656" y="416"/>
                        <a:pt x="625" y="489"/>
                        <a:pt x="573" y="552"/>
                      </a:cubicBezTo>
                      <a:lnTo>
                        <a:pt x="562" y="562"/>
                      </a:lnTo>
                      <a:cubicBezTo>
                        <a:pt x="562" y="562"/>
                        <a:pt x="562" y="572"/>
                        <a:pt x="552" y="572"/>
                      </a:cubicBezTo>
                      <a:cubicBezTo>
                        <a:pt x="541" y="593"/>
                        <a:pt x="541" y="614"/>
                        <a:pt x="531" y="635"/>
                      </a:cubicBezTo>
                      <a:cubicBezTo>
                        <a:pt x="521" y="656"/>
                        <a:pt x="510" y="677"/>
                        <a:pt x="510" y="697"/>
                      </a:cubicBezTo>
                      <a:cubicBezTo>
                        <a:pt x="500" y="697"/>
                        <a:pt x="500" y="697"/>
                        <a:pt x="500" y="708"/>
                      </a:cubicBezTo>
                      <a:lnTo>
                        <a:pt x="500" y="718"/>
                      </a:lnTo>
                      <a:cubicBezTo>
                        <a:pt x="500" y="729"/>
                        <a:pt x="500" y="729"/>
                        <a:pt x="500" y="729"/>
                      </a:cubicBezTo>
                      <a:cubicBezTo>
                        <a:pt x="500" y="791"/>
                        <a:pt x="500" y="791"/>
                        <a:pt x="500" y="791"/>
                      </a:cubicBezTo>
                      <a:cubicBezTo>
                        <a:pt x="166" y="791"/>
                        <a:pt x="166" y="791"/>
                        <a:pt x="166" y="791"/>
                      </a:cubicBezTo>
                      <a:cubicBezTo>
                        <a:pt x="166" y="729"/>
                        <a:pt x="166" y="729"/>
                        <a:pt x="166" y="729"/>
                      </a:cubicBezTo>
                      <a:cubicBezTo>
                        <a:pt x="166" y="718"/>
                        <a:pt x="156" y="718"/>
                        <a:pt x="156" y="708"/>
                      </a:cubicBezTo>
                      <a:lnTo>
                        <a:pt x="156" y="697"/>
                      </a:lnTo>
                      <a:cubicBezTo>
                        <a:pt x="146" y="677"/>
                        <a:pt x="146" y="656"/>
                        <a:pt x="135" y="635"/>
                      </a:cubicBezTo>
                      <a:cubicBezTo>
                        <a:pt x="125" y="614"/>
                        <a:pt x="114" y="593"/>
                        <a:pt x="104" y="572"/>
                      </a:cubicBezTo>
                      <a:cubicBezTo>
                        <a:pt x="93" y="562"/>
                        <a:pt x="93" y="562"/>
                        <a:pt x="93" y="552"/>
                      </a:cubicBezTo>
                      <a:lnTo>
                        <a:pt x="83" y="552"/>
                      </a:lnTo>
                      <a:cubicBezTo>
                        <a:pt x="31" y="489"/>
                        <a:pt x="0" y="416"/>
                        <a:pt x="0" y="333"/>
                      </a:cubicBezTo>
                      <a:cubicBezTo>
                        <a:pt x="0" y="239"/>
                        <a:pt x="31" y="166"/>
                        <a:pt x="104" y="104"/>
                      </a:cubicBezTo>
                      <a:cubicBezTo>
                        <a:pt x="166" y="31"/>
                        <a:pt x="239" y="0"/>
                        <a:pt x="333" y="0"/>
                      </a:cubicBezTo>
                      <a:cubicBezTo>
                        <a:pt x="416" y="0"/>
                        <a:pt x="500" y="31"/>
                        <a:pt x="562" y="104"/>
                      </a:cubicBezTo>
                      <a:cubicBezTo>
                        <a:pt x="625" y="166"/>
                        <a:pt x="656" y="239"/>
                        <a:pt x="656" y="333"/>
                      </a:cubicBezTo>
                      <a:close/>
                      <a:moveTo>
                        <a:pt x="583" y="333"/>
                      </a:moveTo>
                      <a:cubicBezTo>
                        <a:pt x="583" y="260"/>
                        <a:pt x="562" y="198"/>
                        <a:pt x="510" y="156"/>
                      </a:cubicBezTo>
                      <a:cubicBezTo>
                        <a:pt x="458" y="104"/>
                        <a:pt x="396" y="83"/>
                        <a:pt x="333" y="83"/>
                      </a:cubicBezTo>
                      <a:cubicBezTo>
                        <a:pt x="260" y="83"/>
                        <a:pt x="198" y="104"/>
                        <a:pt x="156" y="156"/>
                      </a:cubicBezTo>
                      <a:cubicBezTo>
                        <a:pt x="104" y="198"/>
                        <a:pt x="73" y="260"/>
                        <a:pt x="73" y="333"/>
                      </a:cubicBezTo>
                      <a:cubicBezTo>
                        <a:pt x="73" y="396"/>
                        <a:pt x="93" y="448"/>
                        <a:pt x="146" y="499"/>
                      </a:cubicBezTo>
                      <a:cubicBezTo>
                        <a:pt x="146" y="499"/>
                        <a:pt x="146" y="510"/>
                        <a:pt x="156" y="510"/>
                      </a:cubicBezTo>
                      <a:cubicBezTo>
                        <a:pt x="156" y="520"/>
                        <a:pt x="166" y="531"/>
                        <a:pt x="166" y="541"/>
                      </a:cubicBezTo>
                      <a:cubicBezTo>
                        <a:pt x="177" y="562"/>
                        <a:pt x="187" y="583"/>
                        <a:pt x="198" y="604"/>
                      </a:cubicBezTo>
                      <a:cubicBezTo>
                        <a:pt x="208" y="624"/>
                        <a:pt x="218" y="645"/>
                        <a:pt x="229" y="666"/>
                      </a:cubicBezTo>
                      <a:cubicBezTo>
                        <a:pt x="229" y="697"/>
                        <a:pt x="239" y="708"/>
                        <a:pt x="239" y="718"/>
                      </a:cubicBezTo>
                      <a:cubicBezTo>
                        <a:pt x="427" y="718"/>
                        <a:pt x="427" y="718"/>
                        <a:pt x="427" y="718"/>
                      </a:cubicBezTo>
                      <a:cubicBezTo>
                        <a:pt x="427" y="708"/>
                        <a:pt x="427" y="697"/>
                        <a:pt x="437" y="666"/>
                      </a:cubicBezTo>
                      <a:cubicBezTo>
                        <a:pt x="437" y="645"/>
                        <a:pt x="448" y="624"/>
                        <a:pt x="458" y="604"/>
                      </a:cubicBezTo>
                      <a:cubicBezTo>
                        <a:pt x="468" y="583"/>
                        <a:pt x="479" y="562"/>
                        <a:pt x="489" y="541"/>
                      </a:cubicBezTo>
                      <a:cubicBezTo>
                        <a:pt x="489" y="531"/>
                        <a:pt x="500" y="520"/>
                        <a:pt x="510" y="520"/>
                      </a:cubicBezTo>
                      <a:cubicBezTo>
                        <a:pt x="510" y="510"/>
                        <a:pt x="510" y="499"/>
                        <a:pt x="521" y="499"/>
                      </a:cubicBezTo>
                      <a:cubicBezTo>
                        <a:pt x="562" y="448"/>
                        <a:pt x="583" y="396"/>
                        <a:pt x="583" y="333"/>
                      </a:cubicBezTo>
                      <a:close/>
                      <a:moveTo>
                        <a:pt x="385" y="416"/>
                      </a:moveTo>
                      <a:cubicBezTo>
                        <a:pt x="354" y="354"/>
                        <a:pt x="354" y="354"/>
                        <a:pt x="354" y="354"/>
                      </a:cubicBezTo>
                      <a:cubicBezTo>
                        <a:pt x="333" y="302"/>
                        <a:pt x="333" y="302"/>
                        <a:pt x="333" y="302"/>
                      </a:cubicBezTo>
                      <a:cubicBezTo>
                        <a:pt x="302" y="354"/>
                        <a:pt x="302" y="354"/>
                        <a:pt x="302" y="354"/>
                      </a:cubicBezTo>
                      <a:cubicBezTo>
                        <a:pt x="271" y="416"/>
                        <a:pt x="271" y="416"/>
                        <a:pt x="271" y="416"/>
                      </a:cubicBezTo>
                      <a:cubicBezTo>
                        <a:pt x="239" y="354"/>
                        <a:pt x="239" y="354"/>
                        <a:pt x="239" y="354"/>
                      </a:cubicBezTo>
                      <a:cubicBezTo>
                        <a:pt x="187" y="385"/>
                        <a:pt x="187" y="385"/>
                        <a:pt x="187" y="385"/>
                      </a:cubicBezTo>
                      <a:cubicBezTo>
                        <a:pt x="250" y="499"/>
                        <a:pt x="250" y="499"/>
                        <a:pt x="250" y="499"/>
                      </a:cubicBezTo>
                      <a:cubicBezTo>
                        <a:pt x="271" y="552"/>
                        <a:pt x="271" y="552"/>
                        <a:pt x="271" y="552"/>
                      </a:cubicBezTo>
                      <a:cubicBezTo>
                        <a:pt x="302" y="499"/>
                        <a:pt x="302" y="499"/>
                        <a:pt x="302" y="499"/>
                      </a:cubicBezTo>
                      <a:cubicBezTo>
                        <a:pt x="333" y="437"/>
                        <a:pt x="333" y="437"/>
                        <a:pt x="333" y="437"/>
                      </a:cubicBezTo>
                      <a:cubicBezTo>
                        <a:pt x="364" y="499"/>
                        <a:pt x="364" y="499"/>
                        <a:pt x="364" y="499"/>
                      </a:cubicBezTo>
                      <a:cubicBezTo>
                        <a:pt x="385" y="552"/>
                        <a:pt x="385" y="552"/>
                        <a:pt x="385" y="552"/>
                      </a:cubicBezTo>
                      <a:cubicBezTo>
                        <a:pt x="416" y="499"/>
                        <a:pt x="416" y="499"/>
                        <a:pt x="416" y="499"/>
                      </a:cubicBezTo>
                      <a:cubicBezTo>
                        <a:pt x="479" y="385"/>
                        <a:pt x="479" y="385"/>
                        <a:pt x="479" y="385"/>
                      </a:cubicBezTo>
                      <a:cubicBezTo>
                        <a:pt x="427" y="354"/>
                        <a:pt x="427" y="354"/>
                        <a:pt x="427" y="354"/>
                      </a:cubicBezTo>
                      <a:lnTo>
                        <a:pt x="385" y="416"/>
                      </a:lnTo>
                      <a:close/>
                      <a:moveTo>
                        <a:pt x="385" y="416"/>
                      </a:moveTo>
                      <a:lnTo>
                        <a:pt x="385" y="41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5" name="ïṡ1îḋe"/>
              <p:cNvGrpSpPr/>
              <p:nvPr/>
            </p:nvGrpSpPr>
            <p:grpSpPr>
              <a:xfrm>
                <a:off x="1087914" y="4630935"/>
                <a:ext cx="493250" cy="493250"/>
                <a:chOff x="1032213" y="4669662"/>
                <a:chExt cx="493250" cy="493250"/>
              </a:xfrm>
            </p:grpSpPr>
            <p:sp>
              <p:nvSpPr>
                <p:cNvPr id="44" name="ïŝľiḋe"/>
                <p:cNvSpPr/>
                <p:nvPr/>
              </p:nvSpPr>
              <p:spPr>
                <a:xfrm>
                  <a:off x="1032213" y="4669662"/>
                  <a:ext cx="493250" cy="49325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ïśḷiḓè"/>
                <p:cNvSpPr>
                  <a:spLocks/>
                </p:cNvSpPr>
                <p:nvPr/>
              </p:nvSpPr>
              <p:spPr bwMode="auto">
                <a:xfrm>
                  <a:off x="1152859" y="4790308"/>
                  <a:ext cx="251958" cy="251958"/>
                </a:xfrm>
                <a:custGeom>
                  <a:avLst/>
                  <a:gdLst>
                    <a:gd name="T0" fmla="*/ 32 w 64"/>
                    <a:gd name="T1" fmla="*/ 0 h 64"/>
                    <a:gd name="T2" fmla="*/ 0 w 64"/>
                    <a:gd name="T3" fmla="*/ 32 h 64"/>
                    <a:gd name="T4" fmla="*/ 32 w 64"/>
                    <a:gd name="T5" fmla="*/ 64 h 64"/>
                    <a:gd name="T6" fmla="*/ 64 w 64"/>
                    <a:gd name="T7" fmla="*/ 32 h 64"/>
                    <a:gd name="T8" fmla="*/ 32 w 64"/>
                    <a:gd name="T9" fmla="*/ 0 h 64"/>
                    <a:gd name="T10" fmla="*/ 28 w 64"/>
                    <a:gd name="T11" fmla="*/ 8 h 64"/>
                    <a:gd name="T12" fmla="*/ 36 w 64"/>
                    <a:gd name="T13" fmla="*/ 8 h 64"/>
                    <a:gd name="T14" fmla="*/ 36 w 64"/>
                    <a:gd name="T15" fmla="*/ 28 h 64"/>
                    <a:gd name="T16" fmla="*/ 28 w 64"/>
                    <a:gd name="T17" fmla="*/ 28 h 64"/>
                    <a:gd name="T18" fmla="*/ 28 w 64"/>
                    <a:gd name="T19" fmla="*/ 8 h 64"/>
                    <a:gd name="T20" fmla="*/ 32 w 64"/>
                    <a:gd name="T21" fmla="*/ 53 h 64"/>
                    <a:gd name="T22" fmla="*/ 11 w 64"/>
                    <a:gd name="T23" fmla="*/ 32 h 64"/>
                    <a:gd name="T24" fmla="*/ 24 w 64"/>
                    <a:gd name="T25" fmla="*/ 13 h 64"/>
                    <a:gd name="T26" fmla="*/ 24 w 64"/>
                    <a:gd name="T27" fmla="*/ 12 h 64"/>
                    <a:gd name="T28" fmla="*/ 24 w 64"/>
                    <a:gd name="T29" fmla="*/ 20 h 64"/>
                    <a:gd name="T30" fmla="*/ 17 w 64"/>
                    <a:gd name="T31" fmla="*/ 32 h 64"/>
                    <a:gd name="T32" fmla="*/ 32 w 64"/>
                    <a:gd name="T33" fmla="*/ 47 h 64"/>
                    <a:gd name="T34" fmla="*/ 47 w 64"/>
                    <a:gd name="T35" fmla="*/ 32 h 64"/>
                    <a:gd name="T36" fmla="*/ 40 w 64"/>
                    <a:gd name="T37" fmla="*/ 20 h 64"/>
                    <a:gd name="T38" fmla="*/ 40 w 64"/>
                    <a:gd name="T39" fmla="*/ 12 h 64"/>
                    <a:gd name="T40" fmla="*/ 40 w 64"/>
                    <a:gd name="T41" fmla="*/ 13 h 64"/>
                    <a:gd name="T42" fmla="*/ 53 w 64"/>
                    <a:gd name="T43" fmla="*/ 32 h 64"/>
                    <a:gd name="T44" fmla="*/ 32 w 64"/>
                    <a:gd name="T45" fmla="*/ 53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64" h="64">
                      <a:moveTo>
                        <a:pt x="32" y="0"/>
                      </a:moveTo>
                      <a:cubicBezTo>
                        <a:pt x="14" y="0"/>
                        <a:pt x="0" y="14"/>
                        <a:pt x="0" y="32"/>
                      </a:cubicBezTo>
                      <a:cubicBezTo>
                        <a:pt x="0" y="50"/>
                        <a:pt x="14" y="64"/>
                        <a:pt x="32" y="64"/>
                      </a:cubicBezTo>
                      <a:cubicBezTo>
                        <a:pt x="50" y="64"/>
                        <a:pt x="64" y="50"/>
                        <a:pt x="64" y="32"/>
                      </a:cubicBezTo>
                      <a:cubicBezTo>
                        <a:pt x="64" y="14"/>
                        <a:pt x="50" y="0"/>
                        <a:pt x="32" y="0"/>
                      </a:cubicBezTo>
                      <a:close/>
                      <a:moveTo>
                        <a:pt x="28" y="8"/>
                      </a:move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6" y="28"/>
                        <a:pt x="36" y="28"/>
                        <a:pt x="36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lnTo>
                        <a:pt x="28" y="8"/>
                      </a:lnTo>
                      <a:close/>
                      <a:moveTo>
                        <a:pt x="32" y="53"/>
                      </a:moveTo>
                      <a:cubicBezTo>
                        <a:pt x="20" y="53"/>
                        <a:pt x="11" y="44"/>
                        <a:pt x="11" y="32"/>
                      </a:cubicBezTo>
                      <a:cubicBezTo>
                        <a:pt x="11" y="24"/>
                        <a:pt x="16" y="16"/>
                        <a:pt x="24" y="13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0" y="22"/>
                        <a:pt x="17" y="27"/>
                        <a:pt x="17" y="32"/>
                      </a:cubicBezTo>
                      <a:cubicBezTo>
                        <a:pt x="17" y="40"/>
                        <a:pt x="24" y="47"/>
                        <a:pt x="32" y="47"/>
                      </a:cubicBezTo>
                      <a:cubicBezTo>
                        <a:pt x="40" y="47"/>
                        <a:pt x="47" y="40"/>
                        <a:pt x="47" y="32"/>
                      </a:cubicBezTo>
                      <a:cubicBezTo>
                        <a:pt x="47" y="27"/>
                        <a:pt x="44" y="22"/>
                        <a:pt x="40" y="20"/>
                      </a:cubicBezTo>
                      <a:cubicBezTo>
                        <a:pt x="40" y="12"/>
                        <a:pt x="40" y="12"/>
                        <a:pt x="40" y="12"/>
                      </a:cubicBezTo>
                      <a:cubicBezTo>
                        <a:pt x="40" y="13"/>
                        <a:pt x="40" y="13"/>
                        <a:pt x="40" y="13"/>
                      </a:cubicBezTo>
                      <a:cubicBezTo>
                        <a:pt x="48" y="16"/>
                        <a:pt x="53" y="24"/>
                        <a:pt x="53" y="32"/>
                      </a:cubicBezTo>
                      <a:cubicBezTo>
                        <a:pt x="53" y="44"/>
                        <a:pt x="44" y="53"/>
                        <a:pt x="32" y="5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6" name="ïṩ1îḓè"/>
              <p:cNvSpPr>
                <a:spLocks noChangeAspect="1"/>
              </p:cNvSpPr>
              <p:nvPr/>
            </p:nvSpPr>
            <p:spPr bwMode="auto">
              <a:xfrm>
                <a:off x="1049320" y="1870294"/>
                <a:ext cx="570438" cy="6403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598" y="2167"/>
                    </a:moveTo>
                    <a:cubicBezTo>
                      <a:pt x="3598" y="2549"/>
                      <a:pt x="3517" y="2902"/>
                      <a:pt x="3358" y="3213"/>
                    </a:cubicBezTo>
                    <a:cubicBezTo>
                      <a:pt x="3197" y="3525"/>
                      <a:pt x="2981" y="3792"/>
                      <a:pt x="2707" y="4006"/>
                    </a:cubicBezTo>
                    <a:lnTo>
                      <a:pt x="2707" y="21050"/>
                    </a:lnTo>
                    <a:cubicBezTo>
                      <a:pt x="2707" y="21203"/>
                      <a:pt x="2663" y="21329"/>
                      <a:pt x="2580" y="21438"/>
                    </a:cubicBezTo>
                    <a:cubicBezTo>
                      <a:pt x="2492" y="21547"/>
                      <a:pt x="2386" y="21599"/>
                      <a:pt x="2262" y="21599"/>
                    </a:cubicBezTo>
                    <a:lnTo>
                      <a:pt x="1348" y="21599"/>
                    </a:lnTo>
                    <a:cubicBezTo>
                      <a:pt x="1221" y="21599"/>
                      <a:pt x="1118" y="21544"/>
                      <a:pt x="1038" y="21438"/>
                    </a:cubicBezTo>
                    <a:cubicBezTo>
                      <a:pt x="954" y="21329"/>
                      <a:pt x="913" y="21203"/>
                      <a:pt x="913" y="21050"/>
                    </a:cubicBezTo>
                    <a:lnTo>
                      <a:pt x="913" y="4006"/>
                    </a:lnTo>
                    <a:cubicBezTo>
                      <a:pt x="641" y="3792"/>
                      <a:pt x="421" y="3525"/>
                      <a:pt x="252" y="3213"/>
                    </a:cubicBezTo>
                    <a:cubicBezTo>
                      <a:pt x="83" y="2902"/>
                      <a:pt x="0" y="2549"/>
                      <a:pt x="0" y="2167"/>
                    </a:cubicBezTo>
                    <a:cubicBezTo>
                      <a:pt x="0" y="1574"/>
                      <a:pt x="176" y="1069"/>
                      <a:pt x="528" y="640"/>
                    </a:cubicBezTo>
                    <a:cubicBezTo>
                      <a:pt x="878" y="211"/>
                      <a:pt x="1304" y="0"/>
                      <a:pt x="1804" y="0"/>
                    </a:cubicBezTo>
                    <a:cubicBezTo>
                      <a:pt x="2296" y="0"/>
                      <a:pt x="2719" y="211"/>
                      <a:pt x="3069" y="640"/>
                    </a:cubicBezTo>
                    <a:cubicBezTo>
                      <a:pt x="3422" y="1069"/>
                      <a:pt x="3598" y="1571"/>
                      <a:pt x="3598" y="2167"/>
                    </a:cubicBezTo>
                    <a:moveTo>
                      <a:pt x="20838" y="2476"/>
                    </a:moveTo>
                    <a:cubicBezTo>
                      <a:pt x="21063" y="2323"/>
                      <a:pt x="21247" y="2297"/>
                      <a:pt x="21389" y="2391"/>
                    </a:cubicBezTo>
                    <a:cubicBezTo>
                      <a:pt x="21529" y="2485"/>
                      <a:pt x="21599" y="2684"/>
                      <a:pt x="21599" y="2996"/>
                    </a:cubicBezTo>
                    <a:lnTo>
                      <a:pt x="21599" y="13515"/>
                    </a:lnTo>
                    <a:cubicBezTo>
                      <a:pt x="21599" y="13803"/>
                      <a:pt x="21526" y="14106"/>
                      <a:pt x="21382" y="14420"/>
                    </a:cubicBezTo>
                    <a:cubicBezTo>
                      <a:pt x="21237" y="14737"/>
                      <a:pt x="21056" y="14966"/>
                      <a:pt x="20838" y="15119"/>
                    </a:cubicBezTo>
                    <a:cubicBezTo>
                      <a:pt x="19954" y="15757"/>
                      <a:pt x="19146" y="16165"/>
                      <a:pt x="18412" y="16350"/>
                    </a:cubicBezTo>
                    <a:cubicBezTo>
                      <a:pt x="17678" y="16529"/>
                      <a:pt x="17036" y="16606"/>
                      <a:pt x="16490" y="16567"/>
                    </a:cubicBezTo>
                    <a:cubicBezTo>
                      <a:pt x="15849" y="16526"/>
                      <a:pt x="15281" y="16371"/>
                      <a:pt x="14791" y="16103"/>
                    </a:cubicBezTo>
                    <a:cubicBezTo>
                      <a:pt x="14392" y="15851"/>
                      <a:pt x="14003" y="15607"/>
                      <a:pt x="13623" y="15378"/>
                    </a:cubicBezTo>
                    <a:cubicBezTo>
                      <a:pt x="13244" y="15146"/>
                      <a:pt x="12857" y="14946"/>
                      <a:pt x="12458" y="14773"/>
                    </a:cubicBezTo>
                    <a:cubicBezTo>
                      <a:pt x="12059" y="14599"/>
                      <a:pt x="11640" y="14461"/>
                      <a:pt x="11197" y="14358"/>
                    </a:cubicBezTo>
                    <a:cubicBezTo>
                      <a:pt x="10757" y="14256"/>
                      <a:pt x="10269" y="14203"/>
                      <a:pt x="9738" y="14203"/>
                    </a:cubicBezTo>
                    <a:cubicBezTo>
                      <a:pt x="9310" y="14220"/>
                      <a:pt x="8825" y="14306"/>
                      <a:pt x="8286" y="14455"/>
                    </a:cubicBezTo>
                    <a:cubicBezTo>
                      <a:pt x="7824" y="14588"/>
                      <a:pt x="7266" y="14799"/>
                      <a:pt x="6605" y="15090"/>
                    </a:cubicBezTo>
                    <a:cubicBezTo>
                      <a:pt x="5944" y="15381"/>
                      <a:pt x="5207" y="15792"/>
                      <a:pt x="4394" y="16327"/>
                    </a:cubicBezTo>
                    <a:cubicBezTo>
                      <a:pt x="4169" y="16476"/>
                      <a:pt x="3978" y="16494"/>
                      <a:pt x="3826" y="16382"/>
                    </a:cubicBezTo>
                    <a:cubicBezTo>
                      <a:pt x="3674" y="16268"/>
                      <a:pt x="3598" y="16059"/>
                      <a:pt x="3598" y="15751"/>
                    </a:cubicBezTo>
                    <a:lnTo>
                      <a:pt x="3598" y="5273"/>
                    </a:lnTo>
                    <a:cubicBezTo>
                      <a:pt x="3598" y="4964"/>
                      <a:pt x="3674" y="4653"/>
                      <a:pt x="3826" y="4347"/>
                    </a:cubicBezTo>
                    <a:cubicBezTo>
                      <a:pt x="3978" y="4036"/>
                      <a:pt x="4169" y="3807"/>
                      <a:pt x="4394" y="3654"/>
                    </a:cubicBezTo>
                    <a:cubicBezTo>
                      <a:pt x="5207" y="3143"/>
                      <a:pt x="5941" y="2737"/>
                      <a:pt x="6597" y="2447"/>
                    </a:cubicBezTo>
                    <a:cubicBezTo>
                      <a:pt x="7253" y="2156"/>
                      <a:pt x="7816" y="1944"/>
                      <a:pt x="8286" y="1812"/>
                    </a:cubicBezTo>
                    <a:cubicBezTo>
                      <a:pt x="8832" y="1665"/>
                      <a:pt x="9317" y="1580"/>
                      <a:pt x="9738" y="1559"/>
                    </a:cubicBezTo>
                    <a:cubicBezTo>
                      <a:pt x="10269" y="1559"/>
                      <a:pt x="10757" y="1612"/>
                      <a:pt x="11197" y="1715"/>
                    </a:cubicBezTo>
                    <a:cubicBezTo>
                      <a:pt x="11640" y="1818"/>
                      <a:pt x="12059" y="1956"/>
                      <a:pt x="12458" y="2135"/>
                    </a:cubicBezTo>
                    <a:cubicBezTo>
                      <a:pt x="12857" y="2306"/>
                      <a:pt x="13242" y="2508"/>
                      <a:pt x="13619" y="2737"/>
                    </a:cubicBezTo>
                    <a:cubicBezTo>
                      <a:pt x="13993" y="2967"/>
                      <a:pt x="14385" y="3207"/>
                      <a:pt x="14791" y="3463"/>
                    </a:cubicBezTo>
                    <a:cubicBezTo>
                      <a:pt x="15281" y="3736"/>
                      <a:pt x="15849" y="3889"/>
                      <a:pt x="16490" y="3924"/>
                    </a:cubicBezTo>
                    <a:cubicBezTo>
                      <a:pt x="17036" y="3965"/>
                      <a:pt x="17678" y="3889"/>
                      <a:pt x="18412" y="3707"/>
                    </a:cubicBezTo>
                    <a:cubicBezTo>
                      <a:pt x="19146" y="3522"/>
                      <a:pt x="19957" y="3113"/>
                      <a:pt x="20838" y="2476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7" name="ïsḻîďè"/>
              <p:cNvGrpSpPr/>
              <p:nvPr/>
            </p:nvGrpSpPr>
            <p:grpSpPr>
              <a:xfrm>
                <a:off x="1087914" y="5512474"/>
                <a:ext cx="493250" cy="493250"/>
                <a:chOff x="1032213" y="5402684"/>
                <a:chExt cx="493250" cy="493250"/>
              </a:xfrm>
            </p:grpSpPr>
            <p:sp>
              <p:nvSpPr>
                <p:cNvPr id="42" name="iṡḷîdè"/>
                <p:cNvSpPr/>
                <p:nvPr/>
              </p:nvSpPr>
              <p:spPr>
                <a:xfrm>
                  <a:off x="1032213" y="5402684"/>
                  <a:ext cx="493250" cy="49325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ïšlíḍè"/>
                <p:cNvSpPr>
                  <a:spLocks noChangeAspect="1"/>
                </p:cNvSpPr>
                <p:nvPr/>
              </p:nvSpPr>
              <p:spPr bwMode="auto">
                <a:xfrm>
                  <a:off x="1171514" y="5520858"/>
                  <a:ext cx="214649" cy="256902"/>
                </a:xfrm>
                <a:custGeom>
                  <a:avLst/>
                  <a:gdLst>
                    <a:gd name="connsiteX0" fmla="*/ 206367 w 449768"/>
                    <a:gd name="connsiteY0" fmla="*/ 423375 h 538305"/>
                    <a:gd name="connsiteX1" fmla="*/ 208536 w 449768"/>
                    <a:gd name="connsiteY1" fmla="*/ 434347 h 538305"/>
                    <a:gd name="connsiteX2" fmla="*/ 136133 w 449768"/>
                    <a:gd name="connsiteY2" fmla="*/ 527584 h 538305"/>
                    <a:gd name="connsiteX3" fmla="*/ 120760 w 449768"/>
                    <a:gd name="connsiteY3" fmla="*/ 517169 h 538305"/>
                    <a:gd name="connsiteX4" fmla="*/ 192667 w 449768"/>
                    <a:gd name="connsiteY4" fmla="*/ 423933 h 538305"/>
                    <a:gd name="connsiteX5" fmla="*/ 206367 w 449768"/>
                    <a:gd name="connsiteY5" fmla="*/ 423375 h 538305"/>
                    <a:gd name="connsiteX6" fmla="*/ 158371 w 449768"/>
                    <a:gd name="connsiteY6" fmla="*/ 386315 h 538305"/>
                    <a:gd name="connsiteX7" fmla="*/ 160292 w 449768"/>
                    <a:gd name="connsiteY7" fmla="*/ 397002 h 538305"/>
                    <a:gd name="connsiteX8" fmla="*/ 51725 w 449768"/>
                    <a:gd name="connsiteY8" fmla="*/ 536376 h 538305"/>
                    <a:gd name="connsiteX9" fmla="*/ 41315 w 449768"/>
                    <a:gd name="connsiteY9" fmla="*/ 525997 h 538305"/>
                    <a:gd name="connsiteX10" fmla="*/ 144924 w 449768"/>
                    <a:gd name="connsiteY10" fmla="*/ 387118 h 538305"/>
                    <a:gd name="connsiteX11" fmla="*/ 158371 w 449768"/>
                    <a:gd name="connsiteY11" fmla="*/ 386315 h 538305"/>
                    <a:gd name="connsiteX12" fmla="*/ 112005 w 449768"/>
                    <a:gd name="connsiteY12" fmla="*/ 349971 h 538305"/>
                    <a:gd name="connsiteX13" fmla="*/ 113740 w 449768"/>
                    <a:gd name="connsiteY13" fmla="*/ 362927 h 538305"/>
                    <a:gd name="connsiteX14" fmla="*/ 41338 w 449768"/>
                    <a:gd name="connsiteY14" fmla="*/ 455221 h 538305"/>
                    <a:gd name="connsiteX15" fmla="*/ 25965 w 449768"/>
                    <a:gd name="connsiteY15" fmla="*/ 444857 h 538305"/>
                    <a:gd name="connsiteX16" fmla="*/ 98367 w 449768"/>
                    <a:gd name="connsiteY16" fmla="*/ 352562 h 538305"/>
                    <a:gd name="connsiteX17" fmla="*/ 112005 w 449768"/>
                    <a:gd name="connsiteY17" fmla="*/ 349971 h 538305"/>
                    <a:gd name="connsiteX18" fmla="*/ 287508 w 449768"/>
                    <a:gd name="connsiteY18" fmla="*/ 153269 h 538305"/>
                    <a:gd name="connsiteX19" fmla="*/ 261020 w 449768"/>
                    <a:gd name="connsiteY19" fmla="*/ 165441 h 538305"/>
                    <a:gd name="connsiteX20" fmla="*/ 255548 w 449768"/>
                    <a:gd name="connsiteY20" fmla="*/ 175874 h 538305"/>
                    <a:gd name="connsiteX21" fmla="*/ 276441 w 449768"/>
                    <a:gd name="connsiteY21" fmla="*/ 232511 h 538305"/>
                    <a:gd name="connsiteX22" fmla="*/ 328174 w 449768"/>
                    <a:gd name="connsiteY22" fmla="*/ 227543 h 538305"/>
                    <a:gd name="connsiteX23" fmla="*/ 333645 w 449768"/>
                    <a:gd name="connsiteY23" fmla="*/ 217110 h 538305"/>
                    <a:gd name="connsiteX24" fmla="*/ 317727 w 449768"/>
                    <a:gd name="connsiteY24" fmla="*/ 160472 h 538305"/>
                    <a:gd name="connsiteX25" fmla="*/ 287508 w 449768"/>
                    <a:gd name="connsiteY25" fmla="*/ 153269 h 538305"/>
                    <a:gd name="connsiteX26" fmla="*/ 437111 w 449768"/>
                    <a:gd name="connsiteY26" fmla="*/ 0 h 538305"/>
                    <a:gd name="connsiteX27" fmla="*/ 442086 w 449768"/>
                    <a:gd name="connsiteY27" fmla="*/ 0 h 538305"/>
                    <a:gd name="connsiteX28" fmla="*/ 447557 w 449768"/>
                    <a:gd name="connsiteY28" fmla="*/ 4968 h 538305"/>
                    <a:gd name="connsiteX29" fmla="*/ 447557 w 449768"/>
                    <a:gd name="connsiteY29" fmla="*/ 9937 h 538305"/>
                    <a:gd name="connsiteX30" fmla="*/ 447557 w 449768"/>
                    <a:gd name="connsiteY30" fmla="*/ 20370 h 538305"/>
                    <a:gd name="connsiteX31" fmla="*/ 447557 w 449768"/>
                    <a:gd name="connsiteY31" fmla="*/ 46204 h 538305"/>
                    <a:gd name="connsiteX32" fmla="*/ 442086 w 449768"/>
                    <a:gd name="connsiteY32" fmla="*/ 103338 h 538305"/>
                    <a:gd name="connsiteX33" fmla="*/ 442086 w 449768"/>
                    <a:gd name="connsiteY33" fmla="*/ 113771 h 538305"/>
                    <a:gd name="connsiteX34" fmla="*/ 437111 w 449768"/>
                    <a:gd name="connsiteY34" fmla="*/ 134141 h 538305"/>
                    <a:gd name="connsiteX35" fmla="*/ 421194 w 449768"/>
                    <a:gd name="connsiteY35" fmla="*/ 175874 h 538305"/>
                    <a:gd name="connsiteX36" fmla="*/ 354040 w 449768"/>
                    <a:gd name="connsiteY36" fmla="*/ 289645 h 538305"/>
                    <a:gd name="connsiteX37" fmla="*/ 344091 w 449768"/>
                    <a:gd name="connsiteY37" fmla="*/ 325913 h 538305"/>
                    <a:gd name="connsiteX38" fmla="*/ 276441 w 449768"/>
                    <a:gd name="connsiteY38" fmla="*/ 506754 h 538305"/>
                    <a:gd name="connsiteX39" fmla="*/ 261020 w 449768"/>
                    <a:gd name="connsiteY39" fmla="*/ 496321 h 538305"/>
                    <a:gd name="connsiteX40" fmla="*/ 17278 w 449768"/>
                    <a:gd name="connsiteY40" fmla="*/ 310511 h 538305"/>
                    <a:gd name="connsiteX41" fmla="*/ 1858 w 449768"/>
                    <a:gd name="connsiteY41" fmla="*/ 289645 h 538305"/>
                    <a:gd name="connsiteX42" fmla="*/ 162528 w 449768"/>
                    <a:gd name="connsiteY42" fmla="*/ 186307 h 538305"/>
                    <a:gd name="connsiteX43" fmla="*/ 193369 w 449768"/>
                    <a:gd name="connsiteY43" fmla="*/ 165441 h 538305"/>
                    <a:gd name="connsiteX44" fmla="*/ 312753 w 449768"/>
                    <a:gd name="connsiteY44" fmla="*/ 51669 h 538305"/>
                    <a:gd name="connsiteX45" fmla="*/ 400799 w 449768"/>
                    <a:gd name="connsiteY45" fmla="*/ 9937 h 538305"/>
                    <a:gd name="connsiteX46" fmla="*/ 426665 w 449768"/>
                    <a:gd name="connsiteY46" fmla="*/ 4968 h 538305"/>
                    <a:gd name="connsiteX47" fmla="*/ 437111 w 449768"/>
                    <a:gd name="connsiteY47" fmla="*/ 0 h 538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449768" h="538305">
                      <a:moveTo>
                        <a:pt x="206367" y="423375"/>
                      </a:moveTo>
                      <a:cubicBezTo>
                        <a:pt x="209652" y="425297"/>
                        <a:pt x="211016" y="429140"/>
                        <a:pt x="208536" y="434347"/>
                      </a:cubicBezTo>
                      <a:cubicBezTo>
                        <a:pt x="198122" y="460136"/>
                        <a:pt x="172335" y="506754"/>
                        <a:pt x="136133" y="527584"/>
                      </a:cubicBezTo>
                      <a:cubicBezTo>
                        <a:pt x="125719" y="532543"/>
                        <a:pt x="115305" y="527584"/>
                        <a:pt x="120760" y="517169"/>
                      </a:cubicBezTo>
                      <a:cubicBezTo>
                        <a:pt x="130678" y="491380"/>
                        <a:pt x="151507" y="450217"/>
                        <a:pt x="192667" y="423933"/>
                      </a:cubicBezTo>
                      <a:cubicBezTo>
                        <a:pt x="197874" y="421453"/>
                        <a:pt x="203081" y="421453"/>
                        <a:pt x="206367" y="423375"/>
                      </a:cubicBezTo>
                      <a:close/>
                      <a:moveTo>
                        <a:pt x="158371" y="386315"/>
                      </a:moveTo>
                      <a:cubicBezTo>
                        <a:pt x="161532" y="388230"/>
                        <a:pt x="162771" y="392060"/>
                        <a:pt x="160292" y="397002"/>
                      </a:cubicBezTo>
                      <a:cubicBezTo>
                        <a:pt x="144924" y="433081"/>
                        <a:pt x="113693" y="500297"/>
                        <a:pt x="51725" y="536376"/>
                      </a:cubicBezTo>
                      <a:cubicBezTo>
                        <a:pt x="41315" y="541318"/>
                        <a:pt x="36357" y="536376"/>
                        <a:pt x="41315" y="525997"/>
                      </a:cubicBezTo>
                      <a:cubicBezTo>
                        <a:pt x="51725" y="489918"/>
                        <a:pt x="82957" y="422702"/>
                        <a:pt x="144924" y="387118"/>
                      </a:cubicBezTo>
                      <a:cubicBezTo>
                        <a:pt x="150130" y="384399"/>
                        <a:pt x="155211" y="384399"/>
                        <a:pt x="158371" y="386315"/>
                      </a:cubicBezTo>
                      <a:close/>
                      <a:moveTo>
                        <a:pt x="112005" y="349971"/>
                      </a:moveTo>
                      <a:cubicBezTo>
                        <a:pt x="115228" y="352562"/>
                        <a:pt x="116468" y="357744"/>
                        <a:pt x="113740" y="362927"/>
                      </a:cubicBezTo>
                      <a:cubicBezTo>
                        <a:pt x="103326" y="388591"/>
                        <a:pt x="77539" y="429556"/>
                        <a:pt x="41338" y="455221"/>
                      </a:cubicBezTo>
                      <a:cubicBezTo>
                        <a:pt x="25965" y="460157"/>
                        <a:pt x="21006" y="455221"/>
                        <a:pt x="25965" y="444857"/>
                      </a:cubicBezTo>
                      <a:cubicBezTo>
                        <a:pt x="36379" y="419192"/>
                        <a:pt x="57207" y="378227"/>
                        <a:pt x="98367" y="352562"/>
                      </a:cubicBezTo>
                      <a:cubicBezTo>
                        <a:pt x="103574" y="347380"/>
                        <a:pt x="108781" y="347380"/>
                        <a:pt x="112005" y="349971"/>
                      </a:cubicBezTo>
                      <a:close/>
                      <a:moveTo>
                        <a:pt x="287508" y="153269"/>
                      </a:moveTo>
                      <a:cubicBezTo>
                        <a:pt x="277809" y="153890"/>
                        <a:pt x="268730" y="157740"/>
                        <a:pt x="261020" y="165441"/>
                      </a:cubicBezTo>
                      <a:cubicBezTo>
                        <a:pt x="261020" y="170409"/>
                        <a:pt x="261020" y="170409"/>
                        <a:pt x="255548" y="175874"/>
                      </a:cubicBezTo>
                      <a:cubicBezTo>
                        <a:pt x="245600" y="196243"/>
                        <a:pt x="250574" y="222575"/>
                        <a:pt x="276441" y="232511"/>
                      </a:cubicBezTo>
                      <a:cubicBezTo>
                        <a:pt x="291861" y="242944"/>
                        <a:pt x="317727" y="242944"/>
                        <a:pt x="328174" y="227543"/>
                      </a:cubicBezTo>
                      <a:cubicBezTo>
                        <a:pt x="333645" y="222575"/>
                        <a:pt x="333645" y="222575"/>
                        <a:pt x="333645" y="217110"/>
                      </a:cubicBezTo>
                      <a:cubicBezTo>
                        <a:pt x="349066" y="196243"/>
                        <a:pt x="338620" y="170409"/>
                        <a:pt x="317727" y="160472"/>
                      </a:cubicBezTo>
                      <a:cubicBezTo>
                        <a:pt x="307530" y="155256"/>
                        <a:pt x="297208" y="152648"/>
                        <a:pt x="287508" y="153269"/>
                      </a:cubicBezTo>
                      <a:close/>
                      <a:moveTo>
                        <a:pt x="437111" y="0"/>
                      </a:moveTo>
                      <a:lnTo>
                        <a:pt x="442086" y="0"/>
                      </a:lnTo>
                      <a:cubicBezTo>
                        <a:pt x="447557" y="0"/>
                        <a:pt x="452532" y="0"/>
                        <a:pt x="447557" y="4968"/>
                      </a:cubicBezTo>
                      <a:lnTo>
                        <a:pt x="447557" y="9937"/>
                      </a:lnTo>
                      <a:cubicBezTo>
                        <a:pt x="452532" y="15402"/>
                        <a:pt x="447557" y="15402"/>
                        <a:pt x="447557" y="20370"/>
                      </a:cubicBezTo>
                      <a:cubicBezTo>
                        <a:pt x="447557" y="25835"/>
                        <a:pt x="447557" y="36268"/>
                        <a:pt x="447557" y="46204"/>
                      </a:cubicBezTo>
                      <a:cubicBezTo>
                        <a:pt x="447557" y="62102"/>
                        <a:pt x="447557" y="82472"/>
                        <a:pt x="442086" y="103338"/>
                      </a:cubicBezTo>
                      <a:cubicBezTo>
                        <a:pt x="442086" y="108306"/>
                        <a:pt x="442086" y="108306"/>
                        <a:pt x="442086" y="113771"/>
                      </a:cubicBezTo>
                      <a:cubicBezTo>
                        <a:pt x="437111" y="124205"/>
                        <a:pt x="437111" y="129173"/>
                        <a:pt x="437111" y="134141"/>
                      </a:cubicBezTo>
                      <a:cubicBezTo>
                        <a:pt x="431640" y="150039"/>
                        <a:pt x="426665" y="165441"/>
                        <a:pt x="421194" y="175874"/>
                      </a:cubicBezTo>
                      <a:cubicBezTo>
                        <a:pt x="406271" y="212141"/>
                        <a:pt x="385378" y="248409"/>
                        <a:pt x="354040" y="289645"/>
                      </a:cubicBezTo>
                      <a:cubicBezTo>
                        <a:pt x="349066" y="294613"/>
                        <a:pt x="344091" y="315479"/>
                        <a:pt x="344091" y="325913"/>
                      </a:cubicBezTo>
                      <a:cubicBezTo>
                        <a:pt x="354040" y="367148"/>
                        <a:pt x="359512" y="460053"/>
                        <a:pt x="276441" y="506754"/>
                      </a:cubicBezTo>
                      <a:cubicBezTo>
                        <a:pt x="265994" y="517187"/>
                        <a:pt x="255548" y="512219"/>
                        <a:pt x="261020" y="496321"/>
                      </a:cubicBezTo>
                      <a:cubicBezTo>
                        <a:pt x="261020" y="439684"/>
                        <a:pt x="240128" y="305046"/>
                        <a:pt x="17278" y="310511"/>
                      </a:cubicBezTo>
                      <a:cubicBezTo>
                        <a:pt x="1858" y="310511"/>
                        <a:pt x="-3117" y="300078"/>
                        <a:pt x="1858" y="289645"/>
                      </a:cubicBezTo>
                      <a:cubicBezTo>
                        <a:pt x="17278" y="253377"/>
                        <a:pt x="59062" y="180842"/>
                        <a:pt x="162528" y="186307"/>
                      </a:cubicBezTo>
                      <a:cubicBezTo>
                        <a:pt x="172975" y="186307"/>
                        <a:pt x="188395" y="175874"/>
                        <a:pt x="193369" y="165441"/>
                      </a:cubicBezTo>
                      <a:cubicBezTo>
                        <a:pt x="214261" y="139606"/>
                        <a:pt x="250574" y="87937"/>
                        <a:pt x="312753" y="51669"/>
                      </a:cubicBezTo>
                      <a:cubicBezTo>
                        <a:pt x="349066" y="25835"/>
                        <a:pt x="379907" y="15402"/>
                        <a:pt x="400799" y="9937"/>
                      </a:cubicBezTo>
                      <a:cubicBezTo>
                        <a:pt x="416219" y="9937"/>
                        <a:pt x="426665" y="9937"/>
                        <a:pt x="426665" y="4968"/>
                      </a:cubicBezTo>
                      <a:cubicBezTo>
                        <a:pt x="431640" y="4968"/>
                        <a:pt x="431640" y="0"/>
                        <a:pt x="43711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xmlns:p14="http://schemas.microsoft.com/office/powerpoint/2010/main" xmlns:lc="http://schemas.openxmlformats.org/drawingml/2006/lockedCanvas" xmlns="" w="9525" cap="flat">
                      <a:solidFill>
                        <a:srgbClr val="808080"/>
                      </a:solidFill>
                      <a:bevel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:p14="http://schemas.microsoft.com/office/powerpoint/2010/main" xmlns:lc="http://schemas.openxmlformats.org/drawingml/2006/lockedCanvas" xmlns="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8" name="îş1ïdè"/>
              <p:cNvSpPr/>
              <p:nvPr/>
            </p:nvSpPr>
            <p:spPr>
              <a:xfrm>
                <a:off x="1791712" y="2270816"/>
                <a:ext cx="4343240" cy="394018"/>
              </a:xfrm>
              <a:prstGeom prst="rect">
                <a:avLst/>
              </a:prstGeom>
            </p:spPr>
            <p:txBody>
              <a:bodyPr wrap="square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9" name="iSliďe"/>
              <p:cNvSpPr txBox="1"/>
              <p:nvPr/>
            </p:nvSpPr>
            <p:spPr>
              <a:xfrm>
                <a:off x="1786039" y="1854943"/>
                <a:ext cx="1859355" cy="431636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2">
                        <a:lumMod val="100000"/>
                      </a:schemeClr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 algn="ctr">
                    <a:solidFill>
                      <a:schemeClr val="bg2">
                        <a:lumMod val="10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 anchor="ctr" anchorCtr="0">
                <a:normAutofit/>
              </a:bodyPr>
              <a:lstStyle/>
              <a:p>
                <a:r>
                  <a:rPr lang="zh-CN" altLang="en-US" sz="20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grpSp>
            <p:nvGrpSpPr>
              <p:cNvPr id="30" name="ïsḷîdé"/>
              <p:cNvGrpSpPr/>
              <p:nvPr/>
            </p:nvGrpSpPr>
            <p:grpSpPr>
              <a:xfrm>
                <a:off x="1581164" y="5477483"/>
                <a:ext cx="3962574" cy="563232"/>
                <a:chOff x="6444107" y="1469392"/>
                <a:chExt cx="4232109" cy="563232"/>
              </a:xfrm>
            </p:grpSpPr>
            <p:sp>
              <p:nvSpPr>
                <p:cNvPr id="40" name="îsľîde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5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41" name="iṧḷíḓè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 fontScale="925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  <p:grpSp>
            <p:nvGrpSpPr>
              <p:cNvPr id="31" name="ïṩļîdè"/>
              <p:cNvGrpSpPr/>
              <p:nvPr/>
            </p:nvGrpSpPr>
            <p:grpSpPr>
              <a:xfrm>
                <a:off x="1581164" y="4595944"/>
                <a:ext cx="3962574" cy="563232"/>
                <a:chOff x="6444107" y="1469392"/>
                <a:chExt cx="4232109" cy="563232"/>
              </a:xfrm>
            </p:grpSpPr>
            <p:sp>
              <p:nvSpPr>
                <p:cNvPr id="38" name="îsļiḍè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4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9" name="iṩḻíḍê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 fontScale="925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  <p:grpSp>
            <p:nvGrpSpPr>
              <p:cNvPr id="32" name="ïṣľîḑê"/>
              <p:cNvGrpSpPr/>
              <p:nvPr/>
            </p:nvGrpSpPr>
            <p:grpSpPr>
              <a:xfrm>
                <a:off x="1581164" y="3786797"/>
                <a:ext cx="3962574" cy="563232"/>
                <a:chOff x="6444107" y="1469392"/>
                <a:chExt cx="4232109" cy="563232"/>
              </a:xfrm>
            </p:grpSpPr>
            <p:sp>
              <p:nvSpPr>
                <p:cNvPr id="36" name="íSľîḑé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3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7" name="iSļîďe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 fontScale="925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  <p:grpSp>
            <p:nvGrpSpPr>
              <p:cNvPr id="33" name="ï$ļïḓè"/>
              <p:cNvGrpSpPr/>
              <p:nvPr/>
            </p:nvGrpSpPr>
            <p:grpSpPr>
              <a:xfrm>
                <a:off x="1581164" y="2821663"/>
                <a:ext cx="3962574" cy="563232"/>
                <a:chOff x="6444107" y="1469392"/>
                <a:chExt cx="4232109" cy="563232"/>
              </a:xfrm>
            </p:grpSpPr>
            <p:sp>
              <p:nvSpPr>
                <p:cNvPr id="34" name="iśḻidé"/>
                <p:cNvSpPr txBox="1"/>
                <p:nvPr/>
              </p:nvSpPr>
              <p:spPr>
                <a:xfrm>
                  <a:off x="6444107" y="1469392"/>
                  <a:ext cx="4232109" cy="242864"/>
                </a:xfrm>
                <a:prstGeom prst="rect">
                  <a:avLst/>
                </a:prstGeom>
                <a:noFill/>
              </p:spPr>
              <p:txBody>
                <a:bodyPr wrap="none" lIns="360000" tIns="0" rIns="0" bIns="0" anchor="b" anchorCtr="0">
                  <a:normAutofit lnSpcReduction="10000"/>
                </a:bodyPr>
                <a:lstStyle/>
                <a:p>
                  <a:r>
                    <a:rPr lang="zh-CN" altLang="en-US" sz="1600" b="1">
                      <a:solidFill>
                        <a:schemeClr val="accent2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  <p:sp>
              <p:nvSpPr>
                <p:cNvPr id="35" name="îṡlïdê"/>
                <p:cNvSpPr txBox="1">
                  <a:spLocks/>
                </p:cNvSpPr>
                <p:nvPr/>
              </p:nvSpPr>
              <p:spPr>
                <a:xfrm>
                  <a:off x="6444107" y="1712256"/>
                  <a:ext cx="4232109" cy="320368"/>
                </a:xfrm>
                <a:prstGeom prst="rect">
                  <a:avLst/>
                </a:prstGeom>
              </p:spPr>
              <p:txBody>
                <a:bodyPr vert="horz" wrap="square" lIns="360000" tIns="0" rIns="0" bIns="0" anchor="ctr" anchorCtr="0">
                  <a:normAutofit fontScale="92500"/>
                </a:bodyPr>
                <a:lstStyle/>
                <a:p>
                  <a:pPr algn="l">
                    <a:lnSpc>
                      <a:spcPct val="120000"/>
                    </a:lnSpc>
                  </a:pPr>
                  <a:r>
                    <a:rPr lang="zh-CN" altLang="en-US" sz="1050">
                      <a:solidFill>
                        <a:schemeClr val="dk1">
                          <a:lumMod val="100000"/>
                        </a:schemeClr>
                      </a:solidFill>
                      <a:cs typeface="+mn-ea"/>
                      <a:sym typeface="+mn-lt"/>
                    </a:rPr>
                    <a:t>此部分内容作为文字排版占位显示 （建议使用主题字体）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55347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02.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21b1cc2b-4c6c-481f-af95-774614a924a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1512" y="1357964"/>
            <a:ext cx="10848976" cy="4396712"/>
            <a:chOff x="671512" y="1357964"/>
            <a:chExt cx="10848976" cy="4396712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A997A5E8-BCCA-4507-8D72-0760713B9C63}"/>
                </a:ext>
              </a:extLst>
            </p:cNvPr>
            <p:cNvCxnSpPr>
              <a:cxnSpLocks/>
            </p:cNvCxnSpPr>
            <p:nvPr/>
          </p:nvCxnSpPr>
          <p:spPr>
            <a:xfrm>
              <a:off x="4403778" y="2738732"/>
              <a:ext cx="7116710" cy="0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íśḻide">
              <a:extLst>
                <a:ext uri="{FF2B5EF4-FFF2-40B4-BE49-F238E27FC236}">
                  <a16:creationId xmlns:a16="http://schemas.microsoft.com/office/drawing/2014/main" id="{7B836C9B-8BAC-4E0F-A6A7-B1D989260193}"/>
                </a:ext>
              </a:extLst>
            </p:cNvPr>
            <p:cNvSpPr txBox="1"/>
            <p:nvPr/>
          </p:nvSpPr>
          <p:spPr>
            <a:xfrm>
              <a:off x="4338116" y="1357964"/>
              <a:ext cx="5249039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cs typeface="+mn-ea"/>
                  <a:sym typeface="+mn-lt"/>
                </a:rPr>
                <a:t>主题颜色让</a:t>
              </a:r>
              <a:r>
                <a:rPr lang="en-US" altLang="zh-CN" sz="2200" b="1" dirty="0">
                  <a:cs typeface="+mn-ea"/>
                  <a:sym typeface="+mn-lt"/>
                </a:rPr>
                <a:t>PPT</a:t>
              </a:r>
              <a:r>
                <a:rPr lang="zh-CN" altLang="en-US" sz="2200" b="1" dirty="0">
                  <a:cs typeface="+mn-ea"/>
                  <a:sym typeface="+mn-lt"/>
                </a:rPr>
                <a:t>改起来更方便</a:t>
              </a:r>
              <a:endParaRPr lang="en-US" altLang="zh-CN" sz="1600" b="1" dirty="0"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8" name="íṧḻiďè">
              <a:extLst>
                <a:ext uri="{FF2B5EF4-FFF2-40B4-BE49-F238E27FC236}">
                  <a16:creationId xmlns:a16="http://schemas.microsoft.com/office/drawing/2014/main" id="{02881900-08F5-40D2-A568-E9470849DE29}"/>
                </a:ext>
              </a:extLst>
            </p:cNvPr>
            <p:cNvGrpSpPr/>
            <p:nvPr/>
          </p:nvGrpSpPr>
          <p:grpSpPr>
            <a:xfrm>
              <a:off x="4403778" y="3265438"/>
              <a:ext cx="3389923" cy="1013013"/>
              <a:chOff x="7851000" y="1359000"/>
              <a:chExt cx="3389923" cy="1013013"/>
            </a:xfrm>
          </p:grpSpPr>
          <p:sp>
            <p:nvSpPr>
              <p:cNvPr id="45" name="îsḷïḓe">
                <a:extLst>
                  <a:ext uri="{FF2B5EF4-FFF2-40B4-BE49-F238E27FC236}">
                    <a16:creationId xmlns:a16="http://schemas.microsoft.com/office/drawing/2014/main" id="{A4253DF3-1A8E-4D17-85E1-BCB615D4B196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6" name="îṣľidê">
                <a:extLst>
                  <a:ext uri="{FF2B5EF4-FFF2-40B4-BE49-F238E27FC236}">
                    <a16:creationId xmlns:a16="http://schemas.microsoft.com/office/drawing/2014/main" id="{5C0676C3-8EEA-49C7-9DCD-5514584078C0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ïśliďé">
              <a:extLst>
                <a:ext uri="{FF2B5EF4-FFF2-40B4-BE49-F238E27FC236}">
                  <a16:creationId xmlns:a16="http://schemas.microsoft.com/office/drawing/2014/main" id="{2AF00638-9CEF-464F-8561-B2545DFAA890}"/>
                </a:ext>
              </a:extLst>
            </p:cNvPr>
            <p:cNvGrpSpPr/>
            <p:nvPr/>
          </p:nvGrpSpPr>
          <p:grpSpPr>
            <a:xfrm>
              <a:off x="8130565" y="3265438"/>
              <a:ext cx="3389923" cy="1013013"/>
              <a:chOff x="7851000" y="1359000"/>
              <a:chExt cx="3389923" cy="1013013"/>
            </a:xfrm>
          </p:grpSpPr>
          <p:sp>
            <p:nvSpPr>
              <p:cNvPr id="43" name="ïṥļîḓè">
                <a:extLst>
                  <a:ext uri="{FF2B5EF4-FFF2-40B4-BE49-F238E27FC236}">
                    <a16:creationId xmlns:a16="http://schemas.microsoft.com/office/drawing/2014/main" id="{FA2B2215-1146-42B1-9D88-8A706C79EC5F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4" name="isḻïḑe">
                <a:extLst>
                  <a:ext uri="{FF2B5EF4-FFF2-40B4-BE49-F238E27FC236}">
                    <a16:creationId xmlns:a16="http://schemas.microsoft.com/office/drawing/2014/main" id="{83841EB0-2287-443E-B226-50F7359356A5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iš1îdè">
              <a:extLst>
                <a:ext uri="{FF2B5EF4-FFF2-40B4-BE49-F238E27FC236}">
                  <a16:creationId xmlns:a16="http://schemas.microsoft.com/office/drawing/2014/main" id="{1C964DE0-8C8E-404D-BE5C-31F65A941EED}"/>
                </a:ext>
              </a:extLst>
            </p:cNvPr>
            <p:cNvGrpSpPr/>
            <p:nvPr/>
          </p:nvGrpSpPr>
          <p:grpSpPr>
            <a:xfrm>
              <a:off x="4403778" y="4741663"/>
              <a:ext cx="3389923" cy="1013013"/>
              <a:chOff x="7851000" y="1359000"/>
              <a:chExt cx="3389923" cy="1013013"/>
            </a:xfrm>
          </p:grpSpPr>
          <p:sp>
            <p:nvSpPr>
              <p:cNvPr id="41" name="iS1îḍé">
                <a:extLst>
                  <a:ext uri="{FF2B5EF4-FFF2-40B4-BE49-F238E27FC236}">
                    <a16:creationId xmlns:a16="http://schemas.microsoft.com/office/drawing/2014/main" id="{15728912-C301-4413-A2E1-21B126E8EE47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2" name="îsľïḑé">
                <a:extLst>
                  <a:ext uri="{FF2B5EF4-FFF2-40B4-BE49-F238E27FC236}">
                    <a16:creationId xmlns:a16="http://schemas.microsoft.com/office/drawing/2014/main" id="{401EF562-E184-41D3-A1DC-5B4A8AA5AA32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íśḷîḓé">
              <a:extLst>
                <a:ext uri="{FF2B5EF4-FFF2-40B4-BE49-F238E27FC236}">
                  <a16:creationId xmlns:a16="http://schemas.microsoft.com/office/drawing/2014/main" id="{660211B0-751A-452A-990A-3855C7CA5286}"/>
                </a:ext>
              </a:extLst>
            </p:cNvPr>
            <p:cNvGrpSpPr/>
            <p:nvPr/>
          </p:nvGrpSpPr>
          <p:grpSpPr>
            <a:xfrm>
              <a:off x="8130565" y="4741663"/>
              <a:ext cx="3389923" cy="1013013"/>
              <a:chOff x="7851000" y="1359000"/>
              <a:chExt cx="3389923" cy="1013013"/>
            </a:xfrm>
          </p:grpSpPr>
          <p:sp>
            <p:nvSpPr>
              <p:cNvPr id="39" name="išlîḍe">
                <a:extLst>
                  <a:ext uri="{FF2B5EF4-FFF2-40B4-BE49-F238E27FC236}">
                    <a16:creationId xmlns:a16="http://schemas.microsoft.com/office/drawing/2014/main" id="{87D54BE6-1F7B-4C10-977F-2FAD0C08593E}"/>
                  </a:ext>
                </a:extLst>
              </p:cNvPr>
              <p:cNvSpPr/>
              <p:nvPr/>
            </p:nvSpPr>
            <p:spPr bwMode="auto">
              <a:xfrm>
                <a:off x="7851001" y="1359000"/>
                <a:ext cx="2010899" cy="363483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>
                <a:noAutofit/>
              </a:bodyPr>
              <a:lstStyle/>
              <a:p>
                <a:r>
                  <a:rPr lang="zh-CN" altLang="en-US" sz="14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40" name="îṣliḋê">
                <a:extLst>
                  <a:ext uri="{FF2B5EF4-FFF2-40B4-BE49-F238E27FC236}">
                    <a16:creationId xmlns:a16="http://schemas.microsoft.com/office/drawing/2014/main" id="{C07BACF1-2A9D-45D7-A1BB-2C236FA7EBCF}"/>
                  </a:ext>
                </a:extLst>
              </p:cNvPr>
              <p:cNvSpPr/>
              <p:nvPr/>
            </p:nvSpPr>
            <p:spPr>
              <a:xfrm>
                <a:off x="7851000" y="176175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íšḷïḑê">
              <a:extLst>
                <a:ext uri="{FF2B5EF4-FFF2-40B4-BE49-F238E27FC236}">
                  <a16:creationId xmlns:a16="http://schemas.microsoft.com/office/drawing/2014/main" id="{EA75F5C0-BE85-4595-81EF-1C5F6DA37FDF}"/>
                </a:ext>
              </a:extLst>
            </p:cNvPr>
            <p:cNvGrpSpPr/>
            <p:nvPr/>
          </p:nvGrpSpPr>
          <p:grpSpPr>
            <a:xfrm>
              <a:off x="671512" y="2169000"/>
              <a:ext cx="3174566" cy="2739385"/>
              <a:chOff x="219377" y="1936683"/>
              <a:chExt cx="3443791" cy="2971702"/>
            </a:xfrm>
          </p:grpSpPr>
          <p:sp>
            <p:nvSpPr>
              <p:cNvPr id="13" name="ïṧľîdê">
                <a:extLst>
                  <a:ext uri="{FF2B5EF4-FFF2-40B4-BE49-F238E27FC236}">
                    <a16:creationId xmlns:a16="http://schemas.microsoft.com/office/drawing/2014/main" id="{66946969-74FD-46CE-8C97-7824532F6B7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841868" y="2680055"/>
                <a:ext cx="1347922" cy="1172989"/>
              </a:xfrm>
              <a:custGeom>
                <a:avLst/>
                <a:gdLst>
                  <a:gd name="T0" fmla="*/ 648 w 863"/>
                  <a:gd name="T1" fmla="*/ 751 h 751"/>
                  <a:gd name="T2" fmla="*/ 216 w 863"/>
                  <a:gd name="T3" fmla="*/ 751 h 751"/>
                  <a:gd name="T4" fmla="*/ 0 w 863"/>
                  <a:gd name="T5" fmla="*/ 376 h 751"/>
                  <a:gd name="T6" fmla="*/ 216 w 863"/>
                  <a:gd name="T7" fmla="*/ 0 h 751"/>
                  <a:gd name="T8" fmla="*/ 648 w 863"/>
                  <a:gd name="T9" fmla="*/ 0 h 751"/>
                  <a:gd name="T10" fmla="*/ 863 w 863"/>
                  <a:gd name="T11" fmla="*/ 376 h 751"/>
                  <a:gd name="T12" fmla="*/ 648 w 863"/>
                  <a:gd name="T13" fmla="*/ 751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1">
                    <a:moveTo>
                      <a:pt x="648" y="751"/>
                    </a:moveTo>
                    <a:lnTo>
                      <a:pt x="216" y="751"/>
                    </a:lnTo>
                    <a:lnTo>
                      <a:pt x="0" y="376"/>
                    </a:lnTo>
                    <a:lnTo>
                      <a:pt x="216" y="0"/>
                    </a:lnTo>
                    <a:lnTo>
                      <a:pt x="648" y="0"/>
                    </a:lnTo>
                    <a:lnTo>
                      <a:pt x="863" y="376"/>
                    </a:lnTo>
                    <a:lnTo>
                      <a:pt x="648" y="751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4" name="iṧļïďé">
                <a:extLst>
                  <a:ext uri="{FF2B5EF4-FFF2-40B4-BE49-F238E27FC236}">
                    <a16:creationId xmlns:a16="http://schemas.microsoft.com/office/drawing/2014/main" id="{13FB7848-5542-4D21-BDEE-97F2578AB33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1636040" y="3547198"/>
                <a:ext cx="1347922" cy="1171427"/>
              </a:xfrm>
              <a:custGeom>
                <a:avLst/>
                <a:gdLst>
                  <a:gd name="T0" fmla="*/ 647 w 863"/>
                  <a:gd name="T1" fmla="*/ 750 h 750"/>
                  <a:gd name="T2" fmla="*/ 215 w 863"/>
                  <a:gd name="T3" fmla="*/ 750 h 750"/>
                  <a:gd name="T4" fmla="*/ 0 w 863"/>
                  <a:gd name="T5" fmla="*/ 375 h 750"/>
                  <a:gd name="T6" fmla="*/ 215 w 863"/>
                  <a:gd name="T7" fmla="*/ 0 h 750"/>
                  <a:gd name="T8" fmla="*/ 647 w 863"/>
                  <a:gd name="T9" fmla="*/ 0 h 750"/>
                  <a:gd name="T10" fmla="*/ 863 w 863"/>
                  <a:gd name="T11" fmla="*/ 375 h 750"/>
                  <a:gd name="T12" fmla="*/ 647 w 863"/>
                  <a:gd name="T13" fmla="*/ 750 h 7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3" h="750">
                    <a:moveTo>
                      <a:pt x="647" y="750"/>
                    </a:moveTo>
                    <a:lnTo>
                      <a:pt x="215" y="750"/>
                    </a:lnTo>
                    <a:lnTo>
                      <a:pt x="0" y="375"/>
                    </a:lnTo>
                    <a:lnTo>
                      <a:pt x="215" y="0"/>
                    </a:lnTo>
                    <a:lnTo>
                      <a:pt x="647" y="0"/>
                    </a:lnTo>
                    <a:lnTo>
                      <a:pt x="863" y="375"/>
                    </a:lnTo>
                    <a:lnTo>
                      <a:pt x="647" y="750"/>
                    </a:lnTo>
                    <a:close/>
                  </a:path>
                </a:pathLst>
              </a:cu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ïš1îḑe">
                <a:extLst>
                  <a:ext uri="{FF2B5EF4-FFF2-40B4-BE49-F238E27FC236}">
                    <a16:creationId xmlns:a16="http://schemas.microsoft.com/office/drawing/2014/main" id="{87FEAE7C-1841-4257-80F5-9DF21B829D4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 flipV="1">
                <a:off x="2087530" y="2284426"/>
                <a:ext cx="324876" cy="579466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îSḻïḑê">
                <a:extLst>
                  <a:ext uri="{FF2B5EF4-FFF2-40B4-BE49-F238E27FC236}">
                    <a16:creationId xmlns:a16="http://schemas.microsoft.com/office/drawing/2014/main" id="{939D0D67-11C2-4AA0-9DE1-D230BB10E6F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 flipV="1">
                <a:off x="2890279" y="3134801"/>
                <a:ext cx="324876" cy="587275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iṥḷïḍê">
                <a:extLst>
                  <a:ext uri="{FF2B5EF4-FFF2-40B4-BE49-F238E27FC236}">
                    <a16:creationId xmlns:a16="http://schemas.microsoft.com/office/drawing/2014/main" id="{A28EAF9D-4ED6-41FE-8BB8-8D5109D5048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 flipV="1">
                <a:off x="604664" y="3676574"/>
                <a:ext cx="326438" cy="585714"/>
              </a:xfrm>
              <a:prstGeom prst="line">
                <a:avLst/>
              </a:prstGeom>
              <a:noFill/>
              <a:ln w="112713" cap="flat">
                <a:solidFill>
                  <a:schemeClr val="bg1">
                    <a:lumMod val="8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îSḻiḓé">
                <a:extLst>
                  <a:ext uri="{FF2B5EF4-FFF2-40B4-BE49-F238E27FC236}">
                    <a16:creationId xmlns:a16="http://schemas.microsoft.com/office/drawing/2014/main" id="{F3319BC3-733E-403F-9B92-A5DD09E231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727841" y="2918124"/>
                <a:ext cx="309257" cy="30457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íS1íḓê">
                <a:extLst>
                  <a:ext uri="{FF2B5EF4-FFF2-40B4-BE49-F238E27FC236}">
                    <a16:creationId xmlns:a16="http://schemas.microsoft.com/office/drawing/2014/main" id="{12920D16-EC26-4879-9FDC-C1182A6755E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1853240" y="2654350"/>
                <a:ext cx="304571" cy="30300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0" name="i$ḻîḑé">
                <a:extLst>
                  <a:ext uri="{FF2B5EF4-FFF2-40B4-BE49-F238E27FC236}">
                    <a16:creationId xmlns:a16="http://schemas.microsoft.com/office/drawing/2014/main" id="{7355297B-E9C9-4FC3-A678-B504601475D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2653422" y="3521523"/>
                <a:ext cx="303009" cy="304571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ïš1iḑe">
                <a:extLst>
                  <a:ext uri="{FF2B5EF4-FFF2-40B4-BE49-F238E27FC236}">
                    <a16:creationId xmlns:a16="http://schemas.microsoft.com/office/drawing/2014/main" id="{4192617D-52B8-4EB3-BA7D-DC8EEB9C4CA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2782079" y="4139637"/>
                <a:ext cx="309257" cy="304571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ïs1îḍè">
                <a:extLst>
                  <a:ext uri="{FF2B5EF4-FFF2-40B4-BE49-F238E27FC236}">
                    <a16:creationId xmlns:a16="http://schemas.microsoft.com/office/drawing/2014/main" id="{E5AD541E-16A8-4FA6-93D5-00DE243C73A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1672796" y="4426414"/>
                <a:ext cx="304571" cy="30300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isľîdê">
                <a:extLst>
                  <a:ext uri="{FF2B5EF4-FFF2-40B4-BE49-F238E27FC236}">
                    <a16:creationId xmlns:a16="http://schemas.microsoft.com/office/drawing/2014/main" id="{3D790C3E-8EF7-4D75-A2AF-0C9D6133C6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1259346" y="2495010"/>
                <a:ext cx="231162" cy="232724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ïṧ1íḍé">
                <a:extLst>
                  <a:ext uri="{FF2B5EF4-FFF2-40B4-BE49-F238E27FC236}">
                    <a16:creationId xmlns:a16="http://schemas.microsoft.com/office/drawing/2014/main" id="{DF2BBADE-2C37-40D5-A163-00E529EB5D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907401" y="3613969"/>
                <a:ext cx="231162" cy="231162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ïSľiḓè">
                <a:extLst>
                  <a:ext uri="{FF2B5EF4-FFF2-40B4-BE49-F238E27FC236}">
                    <a16:creationId xmlns:a16="http://schemas.microsoft.com/office/drawing/2014/main" id="{36BDCBE1-A27B-4C5E-823A-4CDC42BEEC8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1542230" y="3788513"/>
                <a:ext cx="226476" cy="22647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ïṣḻídè">
                <a:extLst>
                  <a:ext uri="{FF2B5EF4-FFF2-40B4-BE49-F238E27FC236}">
                    <a16:creationId xmlns:a16="http://schemas.microsoft.com/office/drawing/2014/main" id="{028AB3F4-1910-4277-873A-BF1B79E5ACF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16215">
                <a:off x="2345554" y="4675661"/>
                <a:ext cx="231162" cy="23272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7" name="îş1iḍê">
                <a:extLst>
                  <a:ext uri="{FF2B5EF4-FFF2-40B4-BE49-F238E27FC236}">
                    <a16:creationId xmlns:a16="http://schemas.microsoft.com/office/drawing/2014/main" id="{69FCE234-89ED-4FA4-BB14-F5175AA55623}"/>
                  </a:ext>
                </a:extLst>
              </p:cNvPr>
              <p:cNvGrpSpPr/>
              <p:nvPr/>
            </p:nvGrpSpPr>
            <p:grpSpPr>
              <a:xfrm>
                <a:off x="1878343" y="3158039"/>
                <a:ext cx="551084" cy="551088"/>
                <a:chOff x="7209746" y="4153276"/>
                <a:chExt cx="675000" cy="675005"/>
              </a:xfrm>
            </p:grpSpPr>
            <p:sp>
              <p:nvSpPr>
                <p:cNvPr id="37" name="ïṥľîḍé">
                  <a:extLst>
                    <a:ext uri="{FF2B5EF4-FFF2-40B4-BE49-F238E27FC236}">
                      <a16:creationId xmlns:a16="http://schemas.microsoft.com/office/drawing/2014/main" id="{26A11222-898A-48D4-A545-2BCCBCA3931D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îŝļîḋé">
                  <a:extLst>
                    <a:ext uri="{FF2B5EF4-FFF2-40B4-BE49-F238E27FC236}">
                      <a16:creationId xmlns:a16="http://schemas.microsoft.com/office/drawing/2014/main" id="{C3123680-37D7-483E-9A5B-083B1CAC30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ïṥ1îdè">
                <a:extLst>
                  <a:ext uri="{FF2B5EF4-FFF2-40B4-BE49-F238E27FC236}">
                    <a16:creationId xmlns:a16="http://schemas.microsoft.com/office/drawing/2014/main" id="{7FD3945A-06B6-4FB8-81D7-6E2A69387E61}"/>
                  </a:ext>
                </a:extLst>
              </p:cNvPr>
              <p:cNvGrpSpPr/>
              <p:nvPr/>
            </p:nvGrpSpPr>
            <p:grpSpPr>
              <a:xfrm>
                <a:off x="219377" y="3969431"/>
                <a:ext cx="551084" cy="551088"/>
                <a:chOff x="7209746" y="4153276"/>
                <a:chExt cx="675000" cy="675005"/>
              </a:xfrm>
            </p:grpSpPr>
            <p:sp>
              <p:nvSpPr>
                <p:cNvPr id="35" name="íṩliḓê">
                  <a:extLst>
                    <a:ext uri="{FF2B5EF4-FFF2-40B4-BE49-F238E27FC236}">
                      <a16:creationId xmlns:a16="http://schemas.microsoft.com/office/drawing/2014/main" id="{0946900B-469E-4A87-9B4E-C09EBEDC71C8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íṥľîḋè">
                  <a:extLst>
                    <a:ext uri="{FF2B5EF4-FFF2-40B4-BE49-F238E27FC236}">
                      <a16:creationId xmlns:a16="http://schemas.microsoft.com/office/drawing/2014/main" id="{12D09678-1F12-43AE-8271-4C8B4CB353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9" name="íṡ1ïḍê">
                <a:extLst>
                  <a:ext uri="{FF2B5EF4-FFF2-40B4-BE49-F238E27FC236}">
                    <a16:creationId xmlns:a16="http://schemas.microsoft.com/office/drawing/2014/main" id="{D43EA0BF-DA15-40AC-94ED-71F32F241DB0}"/>
                  </a:ext>
                </a:extLst>
              </p:cNvPr>
              <p:cNvGrpSpPr/>
              <p:nvPr/>
            </p:nvGrpSpPr>
            <p:grpSpPr>
              <a:xfrm>
                <a:off x="3112084" y="2824671"/>
                <a:ext cx="551084" cy="551088"/>
                <a:chOff x="7209746" y="4153276"/>
                <a:chExt cx="675000" cy="675005"/>
              </a:xfrm>
            </p:grpSpPr>
            <p:sp>
              <p:nvSpPr>
                <p:cNvPr id="33" name="ïṧľîḑê">
                  <a:extLst>
                    <a:ext uri="{FF2B5EF4-FFF2-40B4-BE49-F238E27FC236}">
                      <a16:creationId xmlns:a16="http://schemas.microsoft.com/office/drawing/2014/main" id="{F818D2F8-5658-45A9-AF4A-6A70F8216E2E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îš1iḓé">
                  <a:extLst>
                    <a:ext uri="{FF2B5EF4-FFF2-40B4-BE49-F238E27FC236}">
                      <a16:creationId xmlns:a16="http://schemas.microsoft.com/office/drawing/2014/main" id="{4AEF3749-0CCD-49D4-8DF8-3FFB4AF3B3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0" name="î$líḍè">
                <a:extLst>
                  <a:ext uri="{FF2B5EF4-FFF2-40B4-BE49-F238E27FC236}">
                    <a16:creationId xmlns:a16="http://schemas.microsoft.com/office/drawing/2014/main" id="{2DDCA682-D42B-4C33-AAD0-C819AEA0CB78}"/>
                  </a:ext>
                </a:extLst>
              </p:cNvPr>
              <p:cNvGrpSpPr/>
              <p:nvPr/>
            </p:nvGrpSpPr>
            <p:grpSpPr>
              <a:xfrm>
                <a:off x="2291969" y="1936683"/>
                <a:ext cx="551084" cy="551088"/>
                <a:chOff x="7209746" y="4153276"/>
                <a:chExt cx="675000" cy="675005"/>
              </a:xfrm>
            </p:grpSpPr>
            <p:sp>
              <p:nvSpPr>
                <p:cNvPr id="31" name="íSľîḓé">
                  <a:extLst>
                    <a:ext uri="{FF2B5EF4-FFF2-40B4-BE49-F238E27FC236}">
                      <a16:creationId xmlns:a16="http://schemas.microsoft.com/office/drawing/2014/main" id="{99F0A303-0EAD-41F8-9D0B-125C1D731D76}"/>
                    </a:ext>
                  </a:extLst>
                </p:cNvPr>
                <p:cNvSpPr/>
                <p:nvPr/>
              </p:nvSpPr>
              <p:spPr>
                <a:xfrm>
                  <a:off x="7209746" y="4153276"/>
                  <a:ext cx="675000" cy="675005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ïṡḷïḓè">
                  <a:extLst>
                    <a:ext uri="{FF2B5EF4-FFF2-40B4-BE49-F238E27FC236}">
                      <a16:creationId xmlns:a16="http://schemas.microsoft.com/office/drawing/2014/main" id="{91DBCC83-BBC9-4FC4-949A-8CD630DFAF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75153" y="4322040"/>
                  <a:ext cx="344185" cy="337474"/>
                </a:xfrm>
                <a:custGeom>
                  <a:avLst/>
                  <a:gdLst>
                    <a:gd name="T0" fmla="*/ 1312 w 1990"/>
                    <a:gd name="T1" fmla="*/ 1552 h 1954"/>
                    <a:gd name="T2" fmla="*/ 291 w 1990"/>
                    <a:gd name="T3" fmla="*/ 1746 h 1954"/>
                    <a:gd name="T4" fmla="*/ 0 w 1990"/>
                    <a:gd name="T5" fmla="*/ 540 h 1954"/>
                    <a:gd name="T6" fmla="*/ 515 w 1990"/>
                    <a:gd name="T7" fmla="*/ 249 h 1954"/>
                    <a:gd name="T8" fmla="*/ 1205 w 1990"/>
                    <a:gd name="T9" fmla="*/ 0 h 1954"/>
                    <a:gd name="T10" fmla="*/ 1496 w 1990"/>
                    <a:gd name="T11" fmla="*/ 489 h 1954"/>
                    <a:gd name="T12" fmla="*/ 1413 w 1990"/>
                    <a:gd name="T13" fmla="*/ 291 h 1954"/>
                    <a:gd name="T14" fmla="*/ 802 w 1990"/>
                    <a:gd name="T15" fmla="*/ 83 h 1954"/>
                    <a:gd name="T16" fmla="*/ 1039 w 1990"/>
                    <a:gd name="T17" fmla="*/ 249 h 1954"/>
                    <a:gd name="T18" fmla="*/ 1243 w 1990"/>
                    <a:gd name="T19" fmla="*/ 499 h 1954"/>
                    <a:gd name="T20" fmla="*/ 291 w 1990"/>
                    <a:gd name="T21" fmla="*/ 333 h 1954"/>
                    <a:gd name="T22" fmla="*/ 83 w 1990"/>
                    <a:gd name="T23" fmla="*/ 1455 h 1954"/>
                    <a:gd name="T24" fmla="*/ 1039 w 1990"/>
                    <a:gd name="T25" fmla="*/ 1663 h 1954"/>
                    <a:gd name="T26" fmla="*/ 1641 w 1990"/>
                    <a:gd name="T27" fmla="*/ 1453 h 1954"/>
                    <a:gd name="T28" fmla="*/ 1138 w 1990"/>
                    <a:gd name="T29" fmla="*/ 583 h 1954"/>
                    <a:gd name="T30" fmla="*/ 1641 w 1990"/>
                    <a:gd name="T31" fmla="*/ 1453 h 1954"/>
                    <a:gd name="T32" fmla="*/ 1752 w 1990"/>
                    <a:gd name="T33" fmla="*/ 809 h 1954"/>
                    <a:gd name="T34" fmla="*/ 1026 w 1990"/>
                    <a:gd name="T35" fmla="*/ 1228 h 1954"/>
                    <a:gd name="T36" fmla="*/ 1767 w 1990"/>
                    <a:gd name="T37" fmla="*/ 1422 h 1954"/>
                    <a:gd name="T38" fmla="*/ 1717 w 1990"/>
                    <a:gd name="T39" fmla="*/ 1835 h 1954"/>
                    <a:gd name="T40" fmla="*/ 1767 w 1990"/>
                    <a:gd name="T41" fmla="*/ 1422 h 1954"/>
                    <a:gd name="T42" fmla="*/ 1739 w 1990"/>
                    <a:gd name="T43" fmla="*/ 1874 h 1954"/>
                    <a:gd name="T44" fmla="*/ 1956 w 1990"/>
                    <a:gd name="T45" fmla="*/ 1749 h 1954"/>
                    <a:gd name="T46" fmla="*/ 249 w 1990"/>
                    <a:gd name="T47" fmla="*/ 551 h 1954"/>
                    <a:gd name="T48" fmla="*/ 803 w 1990"/>
                    <a:gd name="T49" fmla="*/ 613 h 1954"/>
                    <a:gd name="T50" fmla="*/ 675 w 1990"/>
                    <a:gd name="T51" fmla="*/ 828 h 1954"/>
                    <a:gd name="T52" fmla="*/ 249 w 1990"/>
                    <a:gd name="T53" fmla="*/ 890 h 1954"/>
                    <a:gd name="T54" fmla="*/ 675 w 1990"/>
                    <a:gd name="T55" fmla="*/ 828 h 1954"/>
                    <a:gd name="T56" fmla="*/ 675 w 1990"/>
                    <a:gd name="T57" fmla="*/ 1167 h 1954"/>
                    <a:gd name="T58" fmla="*/ 249 w 1990"/>
                    <a:gd name="T59" fmla="*/ 1105 h 1954"/>
                    <a:gd name="T60" fmla="*/ 249 w 1990"/>
                    <a:gd name="T61" fmla="*/ 1444 h 1954"/>
                    <a:gd name="T62" fmla="*/ 803 w 1990"/>
                    <a:gd name="T63" fmla="*/ 1382 h 1954"/>
                    <a:gd name="T64" fmla="*/ 249 w 1990"/>
                    <a:gd name="T65" fmla="*/ 1444 h 1954"/>
                    <a:gd name="T66" fmla="*/ 1179 w 1990"/>
                    <a:gd name="T67" fmla="*/ 961 h 1954"/>
                    <a:gd name="T68" fmla="*/ 1300 w 1990"/>
                    <a:gd name="T69" fmla="*/ 1219 h 1954"/>
                    <a:gd name="T70" fmla="*/ 1604 w 1990"/>
                    <a:gd name="T71" fmla="*/ 858 h 1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990" h="1954">
                      <a:moveTo>
                        <a:pt x="1231" y="1534"/>
                      </a:moveTo>
                      <a:cubicBezTo>
                        <a:pt x="1258" y="1542"/>
                        <a:pt x="1285" y="1548"/>
                        <a:pt x="1312" y="1552"/>
                      </a:cubicBezTo>
                      <a:cubicBezTo>
                        <a:pt x="1272" y="1665"/>
                        <a:pt x="1165" y="1746"/>
                        <a:pt x="1039" y="1746"/>
                      </a:cubicBezTo>
                      <a:lnTo>
                        <a:pt x="291" y="1746"/>
                      </a:lnTo>
                      <a:cubicBezTo>
                        <a:pt x="131" y="1746"/>
                        <a:pt x="0" y="1615"/>
                        <a:pt x="0" y="1455"/>
                      </a:cubicBezTo>
                      <a:lnTo>
                        <a:pt x="0" y="540"/>
                      </a:lnTo>
                      <a:cubicBezTo>
                        <a:pt x="0" y="380"/>
                        <a:pt x="131" y="249"/>
                        <a:pt x="291" y="249"/>
                      </a:cubicBezTo>
                      <a:lnTo>
                        <a:pt x="515" y="249"/>
                      </a:lnTo>
                      <a:cubicBezTo>
                        <a:pt x="535" y="109"/>
                        <a:pt x="656" y="0"/>
                        <a:pt x="802" y="0"/>
                      </a:cubicBezTo>
                      <a:lnTo>
                        <a:pt x="1205" y="0"/>
                      </a:lnTo>
                      <a:cubicBezTo>
                        <a:pt x="1366" y="0"/>
                        <a:pt x="1496" y="131"/>
                        <a:pt x="1496" y="291"/>
                      </a:cubicBezTo>
                      <a:lnTo>
                        <a:pt x="1496" y="489"/>
                      </a:lnTo>
                      <a:cubicBezTo>
                        <a:pt x="1469" y="484"/>
                        <a:pt x="1441" y="480"/>
                        <a:pt x="1413" y="479"/>
                      </a:cubicBezTo>
                      <a:lnTo>
                        <a:pt x="1413" y="291"/>
                      </a:lnTo>
                      <a:cubicBezTo>
                        <a:pt x="1413" y="176"/>
                        <a:pt x="1320" y="83"/>
                        <a:pt x="1205" y="83"/>
                      </a:cubicBezTo>
                      <a:lnTo>
                        <a:pt x="802" y="83"/>
                      </a:lnTo>
                      <a:cubicBezTo>
                        <a:pt x="701" y="83"/>
                        <a:pt x="617" y="155"/>
                        <a:pt x="598" y="249"/>
                      </a:cubicBezTo>
                      <a:lnTo>
                        <a:pt x="1039" y="249"/>
                      </a:lnTo>
                      <a:cubicBezTo>
                        <a:pt x="1180" y="249"/>
                        <a:pt x="1297" y="349"/>
                        <a:pt x="1324" y="482"/>
                      </a:cubicBezTo>
                      <a:cubicBezTo>
                        <a:pt x="1297" y="485"/>
                        <a:pt x="1270" y="491"/>
                        <a:pt x="1243" y="499"/>
                      </a:cubicBezTo>
                      <a:cubicBezTo>
                        <a:pt x="1224" y="404"/>
                        <a:pt x="1140" y="333"/>
                        <a:pt x="1039" y="333"/>
                      </a:cubicBezTo>
                      <a:lnTo>
                        <a:pt x="291" y="333"/>
                      </a:lnTo>
                      <a:cubicBezTo>
                        <a:pt x="177" y="333"/>
                        <a:pt x="83" y="426"/>
                        <a:pt x="83" y="540"/>
                      </a:cubicBezTo>
                      <a:lnTo>
                        <a:pt x="83" y="1455"/>
                      </a:lnTo>
                      <a:cubicBezTo>
                        <a:pt x="83" y="1569"/>
                        <a:pt x="177" y="1663"/>
                        <a:pt x="291" y="1663"/>
                      </a:cubicBezTo>
                      <a:lnTo>
                        <a:pt x="1039" y="1663"/>
                      </a:lnTo>
                      <a:cubicBezTo>
                        <a:pt x="1126" y="1663"/>
                        <a:pt x="1200" y="1609"/>
                        <a:pt x="1231" y="1534"/>
                      </a:cubicBezTo>
                      <a:close/>
                      <a:moveTo>
                        <a:pt x="1641" y="1453"/>
                      </a:moveTo>
                      <a:cubicBezTo>
                        <a:pt x="1401" y="1591"/>
                        <a:pt x="1093" y="1509"/>
                        <a:pt x="955" y="1269"/>
                      </a:cubicBezTo>
                      <a:cubicBezTo>
                        <a:pt x="816" y="1029"/>
                        <a:pt x="899" y="722"/>
                        <a:pt x="1138" y="583"/>
                      </a:cubicBezTo>
                      <a:cubicBezTo>
                        <a:pt x="1378" y="445"/>
                        <a:pt x="1686" y="527"/>
                        <a:pt x="1824" y="767"/>
                      </a:cubicBezTo>
                      <a:cubicBezTo>
                        <a:pt x="1963" y="1007"/>
                        <a:pt x="1880" y="1314"/>
                        <a:pt x="1641" y="1453"/>
                      </a:cubicBezTo>
                      <a:close/>
                      <a:moveTo>
                        <a:pt x="1599" y="1381"/>
                      </a:moveTo>
                      <a:cubicBezTo>
                        <a:pt x="1799" y="1266"/>
                        <a:pt x="1868" y="1009"/>
                        <a:pt x="1752" y="809"/>
                      </a:cubicBezTo>
                      <a:cubicBezTo>
                        <a:pt x="1637" y="608"/>
                        <a:pt x="1380" y="539"/>
                        <a:pt x="1180" y="655"/>
                      </a:cubicBezTo>
                      <a:cubicBezTo>
                        <a:pt x="980" y="771"/>
                        <a:pt x="911" y="1027"/>
                        <a:pt x="1026" y="1228"/>
                      </a:cubicBezTo>
                      <a:cubicBezTo>
                        <a:pt x="1142" y="1428"/>
                        <a:pt x="1399" y="1497"/>
                        <a:pt x="1599" y="1381"/>
                      </a:cubicBezTo>
                      <a:close/>
                      <a:moveTo>
                        <a:pt x="1767" y="1422"/>
                      </a:moveTo>
                      <a:lnTo>
                        <a:pt x="1551" y="1547"/>
                      </a:lnTo>
                      <a:lnTo>
                        <a:pt x="1717" y="1835"/>
                      </a:lnTo>
                      <a:lnTo>
                        <a:pt x="1933" y="1710"/>
                      </a:lnTo>
                      <a:lnTo>
                        <a:pt x="1767" y="1422"/>
                      </a:lnTo>
                      <a:close/>
                      <a:moveTo>
                        <a:pt x="1956" y="1749"/>
                      </a:moveTo>
                      <a:lnTo>
                        <a:pt x="1739" y="1874"/>
                      </a:lnTo>
                      <a:cubicBezTo>
                        <a:pt x="1774" y="1934"/>
                        <a:pt x="1850" y="1954"/>
                        <a:pt x="1910" y="1919"/>
                      </a:cubicBezTo>
                      <a:cubicBezTo>
                        <a:pt x="1969" y="1885"/>
                        <a:pt x="1990" y="1809"/>
                        <a:pt x="1956" y="1749"/>
                      </a:cubicBezTo>
                      <a:close/>
                      <a:moveTo>
                        <a:pt x="803" y="551"/>
                      </a:moveTo>
                      <a:lnTo>
                        <a:pt x="249" y="551"/>
                      </a:lnTo>
                      <a:lnTo>
                        <a:pt x="249" y="613"/>
                      </a:lnTo>
                      <a:lnTo>
                        <a:pt x="803" y="613"/>
                      </a:lnTo>
                      <a:lnTo>
                        <a:pt x="803" y="551"/>
                      </a:lnTo>
                      <a:close/>
                      <a:moveTo>
                        <a:pt x="675" y="828"/>
                      </a:moveTo>
                      <a:lnTo>
                        <a:pt x="249" y="828"/>
                      </a:lnTo>
                      <a:lnTo>
                        <a:pt x="249" y="890"/>
                      </a:lnTo>
                      <a:lnTo>
                        <a:pt x="675" y="890"/>
                      </a:lnTo>
                      <a:lnTo>
                        <a:pt x="675" y="828"/>
                      </a:lnTo>
                      <a:close/>
                      <a:moveTo>
                        <a:pt x="249" y="1167"/>
                      </a:moveTo>
                      <a:lnTo>
                        <a:pt x="675" y="1167"/>
                      </a:lnTo>
                      <a:lnTo>
                        <a:pt x="675" y="1105"/>
                      </a:lnTo>
                      <a:lnTo>
                        <a:pt x="249" y="1105"/>
                      </a:lnTo>
                      <a:lnTo>
                        <a:pt x="249" y="1167"/>
                      </a:lnTo>
                      <a:close/>
                      <a:moveTo>
                        <a:pt x="249" y="1444"/>
                      </a:moveTo>
                      <a:lnTo>
                        <a:pt x="803" y="1444"/>
                      </a:lnTo>
                      <a:lnTo>
                        <a:pt x="803" y="1382"/>
                      </a:lnTo>
                      <a:lnTo>
                        <a:pt x="249" y="1382"/>
                      </a:lnTo>
                      <a:lnTo>
                        <a:pt x="249" y="1444"/>
                      </a:lnTo>
                      <a:close/>
                      <a:moveTo>
                        <a:pt x="1308" y="1105"/>
                      </a:moveTo>
                      <a:lnTo>
                        <a:pt x="1179" y="961"/>
                      </a:lnTo>
                      <a:lnTo>
                        <a:pt x="1118" y="1017"/>
                      </a:lnTo>
                      <a:lnTo>
                        <a:pt x="1300" y="1219"/>
                      </a:lnTo>
                      <a:lnTo>
                        <a:pt x="1657" y="922"/>
                      </a:lnTo>
                      <a:lnTo>
                        <a:pt x="1604" y="858"/>
                      </a:lnTo>
                      <a:lnTo>
                        <a:pt x="1308" y="110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0333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02.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b69f057f-64a2-4b89-a016-899f62f00262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5003" y="1259597"/>
            <a:ext cx="10815485" cy="4603673"/>
            <a:chOff x="705003" y="1259597"/>
            <a:chExt cx="10815485" cy="4603673"/>
          </a:xfrm>
        </p:grpSpPr>
        <p:grpSp>
          <p:nvGrpSpPr>
            <p:cNvPr id="6" name="iṥlîďe">
              <a:extLst>
                <a:ext uri="{FF2B5EF4-FFF2-40B4-BE49-F238E27FC236}">
                  <a16:creationId xmlns:a16="http://schemas.microsoft.com/office/drawing/2014/main" id="{2EBD186A-E514-44CB-A571-81B6E88DD5F5}"/>
                </a:ext>
              </a:extLst>
            </p:cNvPr>
            <p:cNvGrpSpPr/>
            <p:nvPr/>
          </p:nvGrpSpPr>
          <p:grpSpPr>
            <a:xfrm>
              <a:off x="3413150" y="1773938"/>
              <a:ext cx="4360136" cy="4044737"/>
              <a:chOff x="3817934" y="1852298"/>
              <a:chExt cx="3399299" cy="3153405"/>
            </a:xfrm>
          </p:grpSpPr>
          <p:sp>
            <p:nvSpPr>
              <p:cNvPr id="42" name="îṣ1iḑe">
                <a:extLst>
                  <a:ext uri="{FF2B5EF4-FFF2-40B4-BE49-F238E27FC236}">
                    <a16:creationId xmlns:a16="http://schemas.microsoft.com/office/drawing/2014/main" id="{871721FC-11A3-4326-A63E-CF24CB3A94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4503" y="1852298"/>
                <a:ext cx="2479820" cy="320066"/>
              </a:xfrm>
              <a:custGeom>
                <a:avLst/>
                <a:gdLst>
                  <a:gd name="connsiteX0" fmla="*/ 1425278 w 2850555"/>
                  <a:gd name="connsiteY0" fmla="*/ 0 h 434976"/>
                  <a:gd name="connsiteX1" fmla="*/ 2843493 w 2850555"/>
                  <a:gd name="connsiteY1" fmla="*/ 195251 h 434976"/>
                  <a:gd name="connsiteX2" fmla="*/ 2850328 w 2850555"/>
                  <a:gd name="connsiteY2" fmla="*/ 215900 h 434976"/>
                  <a:gd name="connsiteX3" fmla="*/ 2850555 w 2850555"/>
                  <a:gd name="connsiteY3" fmla="*/ 216587 h 434976"/>
                  <a:gd name="connsiteX4" fmla="*/ 2838209 w 2850555"/>
                  <a:gd name="connsiteY4" fmla="*/ 245007 h 434976"/>
                  <a:gd name="connsiteX5" fmla="*/ 2821890 w 2850555"/>
                  <a:gd name="connsiteY5" fmla="*/ 261319 h 434976"/>
                  <a:gd name="connsiteX6" fmla="*/ 1425278 w 2850555"/>
                  <a:gd name="connsiteY6" fmla="*/ 434976 h 434976"/>
                  <a:gd name="connsiteX7" fmla="*/ 28666 w 2850555"/>
                  <a:gd name="connsiteY7" fmla="*/ 261319 h 434976"/>
                  <a:gd name="connsiteX8" fmla="*/ 12128 w 2850555"/>
                  <a:gd name="connsiteY8" fmla="*/ 244788 h 434976"/>
                  <a:gd name="connsiteX9" fmla="*/ 0 w 2850555"/>
                  <a:gd name="connsiteY9" fmla="*/ 216591 h 434976"/>
                  <a:gd name="connsiteX10" fmla="*/ 229 w 2850555"/>
                  <a:gd name="connsiteY10" fmla="*/ 215900 h 434976"/>
                  <a:gd name="connsiteX11" fmla="*/ 7063 w 2850555"/>
                  <a:gd name="connsiteY11" fmla="*/ 195251 h 434976"/>
                  <a:gd name="connsiteX12" fmla="*/ 1425278 w 2850555"/>
                  <a:gd name="connsiteY12" fmla="*/ 0 h 434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850555" h="434976">
                    <a:moveTo>
                      <a:pt x="1425278" y="0"/>
                    </a:moveTo>
                    <a:cubicBezTo>
                      <a:pt x="2163393" y="0"/>
                      <a:pt x="2770489" y="85582"/>
                      <a:pt x="2843493" y="195251"/>
                    </a:cubicBezTo>
                    <a:lnTo>
                      <a:pt x="2850328" y="215900"/>
                    </a:lnTo>
                    <a:lnTo>
                      <a:pt x="2850555" y="216587"/>
                    </a:lnTo>
                    <a:lnTo>
                      <a:pt x="2838209" y="245007"/>
                    </a:lnTo>
                    <a:lnTo>
                      <a:pt x="2821890" y="261319"/>
                    </a:lnTo>
                    <a:cubicBezTo>
                      <a:pt x="2688961" y="360425"/>
                      <a:pt x="2114186" y="434976"/>
                      <a:pt x="1425278" y="434976"/>
                    </a:cubicBezTo>
                    <a:cubicBezTo>
                      <a:pt x="736370" y="434976"/>
                      <a:pt x="161595" y="360425"/>
                      <a:pt x="28666" y="261319"/>
                    </a:cubicBezTo>
                    <a:lnTo>
                      <a:pt x="12128" y="244788"/>
                    </a:lnTo>
                    <a:lnTo>
                      <a:pt x="0" y="216591"/>
                    </a:lnTo>
                    <a:lnTo>
                      <a:pt x="229" y="215900"/>
                    </a:lnTo>
                    <a:lnTo>
                      <a:pt x="7063" y="195251"/>
                    </a:lnTo>
                    <a:cubicBezTo>
                      <a:pt x="80067" y="85582"/>
                      <a:pt x="687163" y="0"/>
                      <a:pt x="1425278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ï$ḷiḍê">
                <a:extLst>
                  <a:ext uri="{FF2B5EF4-FFF2-40B4-BE49-F238E27FC236}">
                    <a16:creationId xmlns:a16="http://schemas.microsoft.com/office/drawing/2014/main" id="{C0725004-05F1-4958-9961-BFC5996EC1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0805" y="2048157"/>
                <a:ext cx="2465258" cy="821359"/>
              </a:xfrm>
              <a:custGeom>
                <a:avLst/>
                <a:gdLst>
                  <a:gd name="connsiteX0" fmla="*/ 0 w 2826081"/>
                  <a:gd name="connsiteY0" fmla="*/ 0 h 879959"/>
                  <a:gd name="connsiteX1" fmla="*/ 16538 w 2826081"/>
                  <a:gd name="connsiteY1" fmla="*/ 16531 h 879959"/>
                  <a:gd name="connsiteX2" fmla="*/ 1413150 w 2826081"/>
                  <a:gd name="connsiteY2" fmla="*/ 190188 h 879959"/>
                  <a:gd name="connsiteX3" fmla="*/ 2809762 w 2826081"/>
                  <a:gd name="connsiteY3" fmla="*/ 16531 h 879959"/>
                  <a:gd name="connsiteX4" fmla="*/ 2826081 w 2826081"/>
                  <a:gd name="connsiteY4" fmla="*/ 219 h 879959"/>
                  <a:gd name="connsiteX5" fmla="*/ 2518050 w 2826081"/>
                  <a:gd name="connsiteY5" fmla="*/ 709300 h 879959"/>
                  <a:gd name="connsiteX6" fmla="*/ 2514422 w 2826081"/>
                  <a:gd name="connsiteY6" fmla="*/ 709300 h 879959"/>
                  <a:gd name="connsiteX7" fmla="*/ 2497825 w 2826081"/>
                  <a:gd name="connsiteY7" fmla="*/ 736090 h 879959"/>
                  <a:gd name="connsiteX8" fmla="*/ 1413040 w 2826081"/>
                  <a:gd name="connsiteY8" fmla="*/ 879959 h 879959"/>
                  <a:gd name="connsiteX9" fmla="*/ 328255 w 2826081"/>
                  <a:gd name="connsiteY9" fmla="*/ 736090 h 879959"/>
                  <a:gd name="connsiteX10" fmla="*/ 311659 w 2826081"/>
                  <a:gd name="connsiteY10" fmla="*/ 709300 h 879959"/>
                  <a:gd name="connsiteX11" fmla="*/ 305075 w 2826081"/>
                  <a:gd name="connsiteY11" fmla="*/ 709300 h 879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26081" h="879959">
                    <a:moveTo>
                      <a:pt x="0" y="0"/>
                    </a:moveTo>
                    <a:lnTo>
                      <a:pt x="16538" y="16531"/>
                    </a:lnTo>
                    <a:cubicBezTo>
                      <a:pt x="149467" y="115637"/>
                      <a:pt x="724242" y="190188"/>
                      <a:pt x="1413150" y="190188"/>
                    </a:cubicBezTo>
                    <a:cubicBezTo>
                      <a:pt x="2102058" y="190188"/>
                      <a:pt x="2676833" y="115637"/>
                      <a:pt x="2809762" y="16531"/>
                    </a:cubicBezTo>
                    <a:lnTo>
                      <a:pt x="2826081" y="219"/>
                    </a:lnTo>
                    <a:lnTo>
                      <a:pt x="2518050" y="709300"/>
                    </a:lnTo>
                    <a:lnTo>
                      <a:pt x="2514422" y="709300"/>
                    </a:lnTo>
                    <a:lnTo>
                      <a:pt x="2497825" y="736090"/>
                    </a:lnTo>
                    <a:cubicBezTo>
                      <a:pt x="2394575" y="818196"/>
                      <a:pt x="1948132" y="879959"/>
                      <a:pt x="1413040" y="879959"/>
                    </a:cubicBezTo>
                    <a:cubicBezTo>
                      <a:pt x="877948" y="879959"/>
                      <a:pt x="431505" y="818196"/>
                      <a:pt x="328255" y="736090"/>
                    </a:cubicBezTo>
                    <a:lnTo>
                      <a:pt x="311659" y="709300"/>
                    </a:lnTo>
                    <a:lnTo>
                      <a:pt x="305075" y="70930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4" name="ísľíḓè">
                <a:extLst>
                  <a:ext uri="{FF2B5EF4-FFF2-40B4-BE49-F238E27FC236}">
                    <a16:creationId xmlns:a16="http://schemas.microsoft.com/office/drawing/2014/main" id="{0B330919-836B-42DB-80DD-C710A0788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2860" y="2749925"/>
                <a:ext cx="1921149" cy="821359"/>
              </a:xfrm>
              <a:custGeom>
                <a:avLst/>
                <a:gdLst>
                  <a:gd name="connsiteX0" fmla="*/ 0 w 2826081"/>
                  <a:gd name="connsiteY0" fmla="*/ 0 h 879959"/>
                  <a:gd name="connsiteX1" fmla="*/ 16538 w 2826081"/>
                  <a:gd name="connsiteY1" fmla="*/ 16531 h 879959"/>
                  <a:gd name="connsiteX2" fmla="*/ 1413150 w 2826081"/>
                  <a:gd name="connsiteY2" fmla="*/ 190188 h 879959"/>
                  <a:gd name="connsiteX3" fmla="*/ 2809762 w 2826081"/>
                  <a:gd name="connsiteY3" fmla="*/ 16531 h 879959"/>
                  <a:gd name="connsiteX4" fmla="*/ 2826081 w 2826081"/>
                  <a:gd name="connsiteY4" fmla="*/ 219 h 879959"/>
                  <a:gd name="connsiteX5" fmla="*/ 2518050 w 2826081"/>
                  <a:gd name="connsiteY5" fmla="*/ 709300 h 879959"/>
                  <a:gd name="connsiteX6" fmla="*/ 2514422 w 2826081"/>
                  <a:gd name="connsiteY6" fmla="*/ 709300 h 879959"/>
                  <a:gd name="connsiteX7" fmla="*/ 2497825 w 2826081"/>
                  <a:gd name="connsiteY7" fmla="*/ 736090 h 879959"/>
                  <a:gd name="connsiteX8" fmla="*/ 1413040 w 2826081"/>
                  <a:gd name="connsiteY8" fmla="*/ 879959 h 879959"/>
                  <a:gd name="connsiteX9" fmla="*/ 328255 w 2826081"/>
                  <a:gd name="connsiteY9" fmla="*/ 736090 h 879959"/>
                  <a:gd name="connsiteX10" fmla="*/ 311659 w 2826081"/>
                  <a:gd name="connsiteY10" fmla="*/ 709300 h 879959"/>
                  <a:gd name="connsiteX11" fmla="*/ 305075 w 2826081"/>
                  <a:gd name="connsiteY11" fmla="*/ 709300 h 879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26081" h="879959">
                    <a:moveTo>
                      <a:pt x="0" y="0"/>
                    </a:moveTo>
                    <a:lnTo>
                      <a:pt x="16538" y="16531"/>
                    </a:lnTo>
                    <a:cubicBezTo>
                      <a:pt x="149467" y="115637"/>
                      <a:pt x="724242" y="190188"/>
                      <a:pt x="1413150" y="190188"/>
                    </a:cubicBezTo>
                    <a:cubicBezTo>
                      <a:pt x="2102058" y="190188"/>
                      <a:pt x="2676833" y="115637"/>
                      <a:pt x="2809762" y="16531"/>
                    </a:cubicBezTo>
                    <a:lnTo>
                      <a:pt x="2826081" y="219"/>
                    </a:lnTo>
                    <a:lnTo>
                      <a:pt x="2518050" y="709300"/>
                    </a:lnTo>
                    <a:lnTo>
                      <a:pt x="2514422" y="709300"/>
                    </a:lnTo>
                    <a:lnTo>
                      <a:pt x="2497825" y="736090"/>
                    </a:lnTo>
                    <a:cubicBezTo>
                      <a:pt x="2394575" y="818196"/>
                      <a:pt x="1948132" y="879959"/>
                      <a:pt x="1413040" y="879959"/>
                    </a:cubicBezTo>
                    <a:cubicBezTo>
                      <a:pt x="877948" y="879959"/>
                      <a:pt x="431505" y="818196"/>
                      <a:pt x="328255" y="736090"/>
                    </a:cubicBezTo>
                    <a:lnTo>
                      <a:pt x="311659" y="709300"/>
                    </a:lnTo>
                    <a:lnTo>
                      <a:pt x="305075" y="70930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5" name="íŝlíḋè">
                <a:extLst>
                  <a:ext uri="{FF2B5EF4-FFF2-40B4-BE49-F238E27FC236}">
                    <a16:creationId xmlns:a16="http://schemas.microsoft.com/office/drawing/2014/main" id="{F571AC3F-3637-499C-9602-67CBF3DC0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9932" y="3451695"/>
                <a:ext cx="1507007" cy="821359"/>
              </a:xfrm>
              <a:custGeom>
                <a:avLst/>
                <a:gdLst>
                  <a:gd name="connsiteX0" fmla="*/ 0 w 2826081"/>
                  <a:gd name="connsiteY0" fmla="*/ 0 h 879959"/>
                  <a:gd name="connsiteX1" fmla="*/ 16538 w 2826081"/>
                  <a:gd name="connsiteY1" fmla="*/ 16531 h 879959"/>
                  <a:gd name="connsiteX2" fmla="*/ 1413150 w 2826081"/>
                  <a:gd name="connsiteY2" fmla="*/ 190188 h 879959"/>
                  <a:gd name="connsiteX3" fmla="*/ 2809762 w 2826081"/>
                  <a:gd name="connsiteY3" fmla="*/ 16531 h 879959"/>
                  <a:gd name="connsiteX4" fmla="*/ 2826081 w 2826081"/>
                  <a:gd name="connsiteY4" fmla="*/ 219 h 879959"/>
                  <a:gd name="connsiteX5" fmla="*/ 2518050 w 2826081"/>
                  <a:gd name="connsiteY5" fmla="*/ 709300 h 879959"/>
                  <a:gd name="connsiteX6" fmla="*/ 2514422 w 2826081"/>
                  <a:gd name="connsiteY6" fmla="*/ 709300 h 879959"/>
                  <a:gd name="connsiteX7" fmla="*/ 2497825 w 2826081"/>
                  <a:gd name="connsiteY7" fmla="*/ 736090 h 879959"/>
                  <a:gd name="connsiteX8" fmla="*/ 1413040 w 2826081"/>
                  <a:gd name="connsiteY8" fmla="*/ 879959 h 879959"/>
                  <a:gd name="connsiteX9" fmla="*/ 328255 w 2826081"/>
                  <a:gd name="connsiteY9" fmla="*/ 736090 h 879959"/>
                  <a:gd name="connsiteX10" fmla="*/ 311659 w 2826081"/>
                  <a:gd name="connsiteY10" fmla="*/ 709300 h 879959"/>
                  <a:gd name="connsiteX11" fmla="*/ 305075 w 2826081"/>
                  <a:gd name="connsiteY11" fmla="*/ 709300 h 879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826081" h="879959">
                    <a:moveTo>
                      <a:pt x="0" y="0"/>
                    </a:moveTo>
                    <a:lnTo>
                      <a:pt x="16538" y="16531"/>
                    </a:lnTo>
                    <a:cubicBezTo>
                      <a:pt x="149467" y="115637"/>
                      <a:pt x="724242" y="190188"/>
                      <a:pt x="1413150" y="190188"/>
                    </a:cubicBezTo>
                    <a:cubicBezTo>
                      <a:pt x="2102058" y="190188"/>
                      <a:pt x="2676833" y="115637"/>
                      <a:pt x="2809762" y="16531"/>
                    </a:cubicBezTo>
                    <a:lnTo>
                      <a:pt x="2826081" y="219"/>
                    </a:lnTo>
                    <a:lnTo>
                      <a:pt x="2518050" y="709300"/>
                    </a:lnTo>
                    <a:lnTo>
                      <a:pt x="2514422" y="709300"/>
                    </a:lnTo>
                    <a:lnTo>
                      <a:pt x="2497825" y="736090"/>
                    </a:lnTo>
                    <a:cubicBezTo>
                      <a:pt x="2394575" y="818196"/>
                      <a:pt x="1948132" y="879959"/>
                      <a:pt x="1413040" y="879959"/>
                    </a:cubicBezTo>
                    <a:cubicBezTo>
                      <a:pt x="877948" y="879959"/>
                      <a:pt x="431505" y="818196"/>
                      <a:pt x="328255" y="736090"/>
                    </a:cubicBezTo>
                    <a:lnTo>
                      <a:pt x="311659" y="709300"/>
                    </a:lnTo>
                    <a:lnTo>
                      <a:pt x="305075" y="70930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îṥľïdè">
                <a:extLst>
                  <a:ext uri="{FF2B5EF4-FFF2-40B4-BE49-F238E27FC236}">
                    <a16:creationId xmlns:a16="http://schemas.microsoft.com/office/drawing/2014/main" id="{8419E100-DFF4-478C-9C73-45CA038F33B6}"/>
                  </a:ext>
                </a:extLst>
              </p:cNvPr>
              <p:cNvSpPr/>
              <p:nvPr/>
            </p:nvSpPr>
            <p:spPr>
              <a:xfrm rot="21386873">
                <a:off x="6102194" y="2382119"/>
                <a:ext cx="1115039" cy="2101137"/>
              </a:xfrm>
              <a:custGeom>
                <a:avLst/>
                <a:gdLst>
                  <a:gd name="connsiteX0" fmla="*/ 700392 w 700392"/>
                  <a:gd name="connsiteY0" fmla="*/ 0 h 1819072"/>
                  <a:gd name="connsiteX1" fmla="*/ 0 w 700392"/>
                  <a:gd name="connsiteY1" fmla="*/ 1819072 h 1819072"/>
                  <a:gd name="connsiteX0" fmla="*/ 700392 w 700392"/>
                  <a:gd name="connsiteY0" fmla="*/ 0 h 1819072"/>
                  <a:gd name="connsiteX1" fmla="*/ 0 w 700392"/>
                  <a:gd name="connsiteY1" fmla="*/ 1819072 h 1819072"/>
                  <a:gd name="connsiteX0" fmla="*/ 647052 w 647052"/>
                  <a:gd name="connsiteY0" fmla="*/ 0 h 1811452"/>
                  <a:gd name="connsiteX1" fmla="*/ 0 w 647052"/>
                  <a:gd name="connsiteY1" fmla="*/ 1811452 h 1811452"/>
                  <a:gd name="connsiteX0" fmla="*/ 647052 w 647052"/>
                  <a:gd name="connsiteY0" fmla="*/ 0 h 1811452"/>
                  <a:gd name="connsiteX1" fmla="*/ 0 w 647052"/>
                  <a:gd name="connsiteY1" fmla="*/ 1811452 h 1811452"/>
                  <a:gd name="connsiteX0" fmla="*/ 774956 w 774956"/>
                  <a:gd name="connsiteY0" fmla="*/ 0 h 1805639"/>
                  <a:gd name="connsiteX1" fmla="*/ 0 w 774956"/>
                  <a:gd name="connsiteY1" fmla="*/ 1805639 h 1805639"/>
                  <a:gd name="connsiteX0" fmla="*/ 875081 w 875081"/>
                  <a:gd name="connsiteY0" fmla="*/ 0 h 1723424"/>
                  <a:gd name="connsiteX1" fmla="*/ 0 w 875081"/>
                  <a:gd name="connsiteY1" fmla="*/ 1723424 h 1723424"/>
                  <a:gd name="connsiteX0" fmla="*/ 875081 w 875081"/>
                  <a:gd name="connsiteY0" fmla="*/ 0 h 1723424"/>
                  <a:gd name="connsiteX1" fmla="*/ 0 w 875081"/>
                  <a:gd name="connsiteY1" fmla="*/ 1723424 h 1723424"/>
                  <a:gd name="connsiteX0" fmla="*/ 875081 w 875081"/>
                  <a:gd name="connsiteY0" fmla="*/ 0 h 1723424"/>
                  <a:gd name="connsiteX1" fmla="*/ 0 w 875081"/>
                  <a:gd name="connsiteY1" fmla="*/ 1723424 h 1723424"/>
                  <a:gd name="connsiteX0" fmla="*/ 800366 w 800366"/>
                  <a:gd name="connsiteY0" fmla="*/ 0 h 1741018"/>
                  <a:gd name="connsiteX1" fmla="*/ 0 w 800366"/>
                  <a:gd name="connsiteY1" fmla="*/ 1741018 h 1741018"/>
                  <a:gd name="connsiteX0" fmla="*/ 800366 w 800366"/>
                  <a:gd name="connsiteY0" fmla="*/ 0 h 1741018"/>
                  <a:gd name="connsiteX1" fmla="*/ 0 w 800366"/>
                  <a:gd name="connsiteY1" fmla="*/ 1741018 h 1741018"/>
                  <a:gd name="connsiteX0" fmla="*/ 800366 w 800366"/>
                  <a:gd name="connsiteY0" fmla="*/ 0 h 1741018"/>
                  <a:gd name="connsiteX1" fmla="*/ 0 w 800366"/>
                  <a:gd name="connsiteY1" fmla="*/ 1741018 h 1741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00366" h="1741018">
                    <a:moveTo>
                      <a:pt x="800366" y="0"/>
                    </a:moveTo>
                    <a:cubicBezTo>
                      <a:pt x="190811" y="430397"/>
                      <a:pt x="29734" y="1513718"/>
                      <a:pt x="0" y="1741018"/>
                    </a:cubicBezTo>
                  </a:path>
                </a:pathLst>
              </a:cu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none" w="lg" len="lg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îśļîḍê">
                <a:extLst>
                  <a:ext uri="{FF2B5EF4-FFF2-40B4-BE49-F238E27FC236}">
                    <a16:creationId xmlns:a16="http://schemas.microsoft.com/office/drawing/2014/main" id="{213B06BE-52AB-46AB-A19A-CBEB02C460AA}"/>
                  </a:ext>
                </a:extLst>
              </p:cNvPr>
              <p:cNvSpPr/>
              <p:nvPr/>
            </p:nvSpPr>
            <p:spPr>
              <a:xfrm rot="213127" flipH="1">
                <a:off x="3817934" y="2382117"/>
                <a:ext cx="1115039" cy="2101137"/>
              </a:xfrm>
              <a:custGeom>
                <a:avLst/>
                <a:gdLst>
                  <a:gd name="connsiteX0" fmla="*/ 700392 w 700392"/>
                  <a:gd name="connsiteY0" fmla="*/ 0 h 1819072"/>
                  <a:gd name="connsiteX1" fmla="*/ 0 w 700392"/>
                  <a:gd name="connsiteY1" fmla="*/ 1819072 h 1819072"/>
                  <a:gd name="connsiteX0" fmla="*/ 700392 w 700392"/>
                  <a:gd name="connsiteY0" fmla="*/ 0 h 1819072"/>
                  <a:gd name="connsiteX1" fmla="*/ 0 w 700392"/>
                  <a:gd name="connsiteY1" fmla="*/ 1819072 h 1819072"/>
                  <a:gd name="connsiteX0" fmla="*/ 647052 w 647052"/>
                  <a:gd name="connsiteY0" fmla="*/ 0 h 1811452"/>
                  <a:gd name="connsiteX1" fmla="*/ 0 w 647052"/>
                  <a:gd name="connsiteY1" fmla="*/ 1811452 h 1811452"/>
                  <a:gd name="connsiteX0" fmla="*/ 647052 w 647052"/>
                  <a:gd name="connsiteY0" fmla="*/ 0 h 1811452"/>
                  <a:gd name="connsiteX1" fmla="*/ 0 w 647052"/>
                  <a:gd name="connsiteY1" fmla="*/ 1811452 h 1811452"/>
                  <a:gd name="connsiteX0" fmla="*/ 774956 w 774956"/>
                  <a:gd name="connsiteY0" fmla="*/ 0 h 1805639"/>
                  <a:gd name="connsiteX1" fmla="*/ 0 w 774956"/>
                  <a:gd name="connsiteY1" fmla="*/ 1805639 h 1805639"/>
                  <a:gd name="connsiteX0" fmla="*/ 875081 w 875081"/>
                  <a:gd name="connsiteY0" fmla="*/ 0 h 1723424"/>
                  <a:gd name="connsiteX1" fmla="*/ 0 w 875081"/>
                  <a:gd name="connsiteY1" fmla="*/ 1723424 h 1723424"/>
                  <a:gd name="connsiteX0" fmla="*/ 875081 w 875081"/>
                  <a:gd name="connsiteY0" fmla="*/ 0 h 1723424"/>
                  <a:gd name="connsiteX1" fmla="*/ 0 w 875081"/>
                  <a:gd name="connsiteY1" fmla="*/ 1723424 h 1723424"/>
                  <a:gd name="connsiteX0" fmla="*/ 875081 w 875081"/>
                  <a:gd name="connsiteY0" fmla="*/ 0 h 1723424"/>
                  <a:gd name="connsiteX1" fmla="*/ 0 w 875081"/>
                  <a:gd name="connsiteY1" fmla="*/ 1723424 h 1723424"/>
                  <a:gd name="connsiteX0" fmla="*/ 800366 w 800366"/>
                  <a:gd name="connsiteY0" fmla="*/ 0 h 1741018"/>
                  <a:gd name="connsiteX1" fmla="*/ 0 w 800366"/>
                  <a:gd name="connsiteY1" fmla="*/ 1741018 h 1741018"/>
                  <a:gd name="connsiteX0" fmla="*/ 800366 w 800366"/>
                  <a:gd name="connsiteY0" fmla="*/ 0 h 1741018"/>
                  <a:gd name="connsiteX1" fmla="*/ 0 w 800366"/>
                  <a:gd name="connsiteY1" fmla="*/ 1741018 h 1741018"/>
                  <a:gd name="connsiteX0" fmla="*/ 800366 w 800366"/>
                  <a:gd name="connsiteY0" fmla="*/ 0 h 1741018"/>
                  <a:gd name="connsiteX1" fmla="*/ 0 w 800366"/>
                  <a:gd name="connsiteY1" fmla="*/ 1741018 h 17410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00366" h="1741018">
                    <a:moveTo>
                      <a:pt x="800366" y="0"/>
                    </a:moveTo>
                    <a:cubicBezTo>
                      <a:pt x="190811" y="430397"/>
                      <a:pt x="29734" y="1513718"/>
                      <a:pt x="0" y="1741018"/>
                    </a:cubicBezTo>
                  </a:path>
                </a:pathLst>
              </a:custGeom>
              <a:noFill/>
              <a:ln>
                <a:solidFill>
                  <a:schemeClr val="tx1">
                    <a:lumMod val="50000"/>
                    <a:lumOff val="50000"/>
                  </a:schemeClr>
                </a:solidFill>
                <a:prstDash val="dash"/>
                <a:headEnd type="none" w="lg" len="lg"/>
                <a:tailEnd type="triangle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8" name="îŝ1iďê">
                <a:extLst>
                  <a:ext uri="{FF2B5EF4-FFF2-40B4-BE49-F238E27FC236}">
                    <a16:creationId xmlns:a16="http://schemas.microsoft.com/office/drawing/2014/main" id="{F3224BA2-5E44-45D6-8ECF-591013658990}"/>
                  </a:ext>
                </a:extLst>
              </p:cNvPr>
              <p:cNvSpPr/>
              <p:nvPr/>
            </p:nvSpPr>
            <p:spPr>
              <a:xfrm rot="10800000">
                <a:off x="4925270" y="4153461"/>
                <a:ext cx="1176333" cy="852242"/>
              </a:xfrm>
              <a:custGeom>
                <a:avLst/>
                <a:gdLst>
                  <a:gd name="connsiteX0" fmla="*/ 847724 w 847724"/>
                  <a:gd name="connsiteY0" fmla="*/ 614168 h 614168"/>
                  <a:gd name="connsiteX1" fmla="*/ 842763 w 847724"/>
                  <a:gd name="connsiteY1" fmla="*/ 604378 h 614168"/>
                  <a:gd name="connsiteX2" fmla="*/ 423829 w 847724"/>
                  <a:gd name="connsiteY2" fmla="*/ 501538 h 614168"/>
                  <a:gd name="connsiteX3" fmla="*/ 4895 w 847724"/>
                  <a:gd name="connsiteY3" fmla="*/ 604378 h 614168"/>
                  <a:gd name="connsiteX4" fmla="*/ 0 w 847724"/>
                  <a:gd name="connsiteY4" fmla="*/ 614038 h 614168"/>
                  <a:gd name="connsiteX5" fmla="*/ 77717 w 847724"/>
                  <a:gd name="connsiteY5" fmla="*/ 260839 h 614168"/>
                  <a:gd name="connsiteX6" fmla="*/ 78587 w 847724"/>
                  <a:gd name="connsiteY6" fmla="*/ 260839 h 614168"/>
                  <a:gd name="connsiteX7" fmla="*/ 423865 w 847724"/>
                  <a:gd name="connsiteY7" fmla="*/ 0 h 614168"/>
                  <a:gd name="connsiteX8" fmla="*/ 769143 w 847724"/>
                  <a:gd name="connsiteY8" fmla="*/ 260839 h 614168"/>
                  <a:gd name="connsiteX9" fmla="*/ 770747 w 847724"/>
                  <a:gd name="connsiteY9" fmla="*/ 260839 h 614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47724" h="614168">
                    <a:moveTo>
                      <a:pt x="847724" y="614168"/>
                    </a:moveTo>
                    <a:lnTo>
                      <a:pt x="842763" y="604378"/>
                    </a:lnTo>
                    <a:cubicBezTo>
                      <a:pt x="802889" y="545687"/>
                      <a:pt x="630477" y="501538"/>
                      <a:pt x="423829" y="501538"/>
                    </a:cubicBezTo>
                    <a:cubicBezTo>
                      <a:pt x="217181" y="501538"/>
                      <a:pt x="44769" y="545687"/>
                      <a:pt x="4895" y="604378"/>
                    </a:cubicBezTo>
                    <a:lnTo>
                      <a:pt x="0" y="614038"/>
                    </a:lnTo>
                    <a:lnTo>
                      <a:pt x="77717" y="260839"/>
                    </a:lnTo>
                    <a:lnTo>
                      <a:pt x="78587" y="260839"/>
                    </a:lnTo>
                    <a:lnTo>
                      <a:pt x="423865" y="0"/>
                    </a:lnTo>
                    <a:lnTo>
                      <a:pt x="769143" y="260839"/>
                    </a:lnTo>
                    <a:lnTo>
                      <a:pt x="770747" y="26083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9" name="îS1iḍe">
                <a:extLst>
                  <a:ext uri="{FF2B5EF4-FFF2-40B4-BE49-F238E27FC236}">
                    <a16:creationId xmlns:a16="http://schemas.microsoft.com/office/drawing/2014/main" id="{7861FEBD-9702-443B-963D-C5A6111E0281}"/>
                  </a:ext>
                </a:extLst>
              </p:cNvPr>
              <p:cNvSpPr txBox="1"/>
              <p:nvPr/>
            </p:nvSpPr>
            <p:spPr>
              <a:xfrm>
                <a:off x="4926388" y="2284709"/>
                <a:ext cx="1174092" cy="53010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50" name="íśľïdé">
                <a:extLst>
                  <a:ext uri="{FF2B5EF4-FFF2-40B4-BE49-F238E27FC236}">
                    <a16:creationId xmlns:a16="http://schemas.microsoft.com/office/drawing/2014/main" id="{8CE3FD9E-4F79-40FB-BB4F-25374E068F3C}"/>
                  </a:ext>
                </a:extLst>
              </p:cNvPr>
              <p:cNvSpPr txBox="1"/>
              <p:nvPr/>
            </p:nvSpPr>
            <p:spPr>
              <a:xfrm>
                <a:off x="4926388" y="2981861"/>
                <a:ext cx="1174092" cy="53010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51" name="iṡlîḓê">
                <a:extLst>
                  <a:ext uri="{FF2B5EF4-FFF2-40B4-BE49-F238E27FC236}">
                    <a16:creationId xmlns:a16="http://schemas.microsoft.com/office/drawing/2014/main" id="{60A124DD-E65D-463A-BFB1-89C88E3AE716}"/>
                  </a:ext>
                </a:extLst>
              </p:cNvPr>
              <p:cNvSpPr txBox="1"/>
              <p:nvPr/>
            </p:nvSpPr>
            <p:spPr>
              <a:xfrm>
                <a:off x="4926388" y="3657119"/>
                <a:ext cx="1174092" cy="53010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52" name="îS1íḑe">
                <a:extLst>
                  <a:ext uri="{FF2B5EF4-FFF2-40B4-BE49-F238E27FC236}">
                    <a16:creationId xmlns:a16="http://schemas.microsoft.com/office/drawing/2014/main" id="{E2797EEB-6112-41A2-9B75-6BCE0331BD2E}"/>
                  </a:ext>
                </a:extLst>
              </p:cNvPr>
              <p:cNvSpPr txBox="1"/>
              <p:nvPr/>
            </p:nvSpPr>
            <p:spPr>
              <a:xfrm>
                <a:off x="4926388" y="4314532"/>
                <a:ext cx="1174092" cy="53010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7" name="i$lîde">
              <a:extLst>
                <a:ext uri="{FF2B5EF4-FFF2-40B4-BE49-F238E27FC236}">
                  <a16:creationId xmlns:a16="http://schemas.microsoft.com/office/drawing/2014/main" id="{1A284BEE-8600-46A3-BCCB-5BCD870BC639}"/>
                </a:ext>
              </a:extLst>
            </p:cNvPr>
            <p:cNvGrpSpPr/>
            <p:nvPr/>
          </p:nvGrpSpPr>
          <p:grpSpPr>
            <a:xfrm>
              <a:off x="705003" y="2290226"/>
              <a:ext cx="3501717" cy="2277547"/>
              <a:chOff x="814275" y="1342082"/>
              <a:chExt cx="3501296" cy="2277547"/>
            </a:xfrm>
          </p:grpSpPr>
          <p:sp>
            <p:nvSpPr>
              <p:cNvPr id="39" name="íṧḷîḓe">
                <a:extLst>
                  <a:ext uri="{FF2B5EF4-FFF2-40B4-BE49-F238E27FC236}">
                    <a16:creationId xmlns:a16="http://schemas.microsoft.com/office/drawing/2014/main" id="{0F5345F0-7EBE-43F4-91CD-C6C845F89969}"/>
                  </a:ext>
                </a:extLst>
              </p:cNvPr>
              <p:cNvSpPr txBox="1"/>
              <p:nvPr/>
            </p:nvSpPr>
            <p:spPr>
              <a:xfrm>
                <a:off x="814275" y="161908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400" b="1" dirty="0">
                    <a:cs typeface="+mn-ea"/>
                    <a:sym typeface="+mn-lt"/>
                  </a:rPr>
                  <a:t>更能够让枯燥的段落赋予变化！</a:t>
                </a:r>
              </a:p>
            </p:txBody>
          </p:sp>
          <p:sp>
            <p:nvSpPr>
              <p:cNvPr id="40" name="íṡḻíḑè">
                <a:extLst>
                  <a:ext uri="{FF2B5EF4-FFF2-40B4-BE49-F238E27FC236}">
                    <a16:creationId xmlns:a16="http://schemas.microsoft.com/office/drawing/2014/main" id="{7C14AF64-332B-4DB0-A15A-1ED23FCD7BDA}"/>
                  </a:ext>
                </a:extLst>
              </p:cNvPr>
              <p:cNvSpPr txBox="1"/>
              <p:nvPr/>
            </p:nvSpPr>
            <p:spPr>
              <a:xfrm>
                <a:off x="814275" y="134208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050" dirty="0">
                    <a:cs typeface="+mn-ea"/>
                    <a:sym typeface="+mn-lt"/>
                  </a:rPr>
                  <a:t>或许大小不同的文字错落的排版</a:t>
                </a:r>
              </a:p>
            </p:txBody>
          </p:sp>
          <p:sp>
            <p:nvSpPr>
              <p:cNvPr id="41" name="íṡ1íḍê">
                <a:extLst>
                  <a:ext uri="{FF2B5EF4-FFF2-40B4-BE49-F238E27FC236}">
                    <a16:creationId xmlns:a16="http://schemas.microsoft.com/office/drawing/2014/main" id="{16E3ADD8-F066-4FFA-BF96-ECE3CEF5AE78}"/>
                  </a:ext>
                </a:extLst>
              </p:cNvPr>
              <p:cNvSpPr txBox="1"/>
              <p:nvPr/>
            </p:nvSpPr>
            <p:spPr>
              <a:xfrm>
                <a:off x="814275" y="278863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600" dirty="0">
                    <a:cs typeface="+mn-ea"/>
                    <a:sym typeface="+mn-lt"/>
                  </a:rPr>
                  <a:t>主次分明的布局排版帮助</a:t>
                </a:r>
                <a:r>
                  <a:rPr lang="en-US" altLang="zh-CN" sz="1600" dirty="0">
                    <a:cs typeface="+mn-ea"/>
                    <a:sym typeface="+mn-lt"/>
                  </a:rPr>
                  <a:t>PPT</a:t>
                </a:r>
                <a:r>
                  <a:rPr lang="zh-CN" altLang="en-US" sz="1600" dirty="0">
                    <a:cs typeface="+mn-ea"/>
                    <a:sym typeface="+mn-lt"/>
                  </a:rPr>
                  <a:t>更好的传递和表达信息。</a:t>
                </a:r>
              </a:p>
            </p:txBody>
          </p:sp>
        </p:grpSp>
        <p:grpSp>
          <p:nvGrpSpPr>
            <p:cNvPr id="8" name="ïṩľíḓè">
              <a:extLst>
                <a:ext uri="{FF2B5EF4-FFF2-40B4-BE49-F238E27FC236}">
                  <a16:creationId xmlns:a16="http://schemas.microsoft.com/office/drawing/2014/main" id="{D3D8E68A-8623-4A5D-AAB6-D444597DF4C7}"/>
                </a:ext>
              </a:extLst>
            </p:cNvPr>
            <p:cNvGrpSpPr/>
            <p:nvPr/>
          </p:nvGrpSpPr>
          <p:grpSpPr>
            <a:xfrm>
              <a:off x="7412166" y="1259597"/>
              <a:ext cx="4040698" cy="1062720"/>
              <a:chOff x="7479790" y="1365407"/>
              <a:chExt cx="4040698" cy="1062720"/>
            </a:xfrm>
          </p:grpSpPr>
          <p:grpSp>
            <p:nvGrpSpPr>
              <p:cNvPr id="33" name="ïṥlíďé">
                <a:extLst>
                  <a:ext uri="{FF2B5EF4-FFF2-40B4-BE49-F238E27FC236}">
                    <a16:creationId xmlns:a16="http://schemas.microsoft.com/office/drawing/2014/main" id="{42E051DB-3464-4288-8942-8E089E4B3DC2}"/>
                  </a:ext>
                </a:extLst>
              </p:cNvPr>
              <p:cNvGrpSpPr/>
              <p:nvPr/>
            </p:nvGrpSpPr>
            <p:grpSpPr>
              <a:xfrm>
                <a:off x="7479790" y="1541479"/>
                <a:ext cx="475490" cy="475488"/>
                <a:chOff x="5839622" y="2191652"/>
                <a:chExt cx="522378" cy="522378"/>
              </a:xfrm>
            </p:grpSpPr>
            <p:sp>
              <p:nvSpPr>
                <p:cNvPr id="37" name="ïṧlïḍe">
                  <a:extLst>
                    <a:ext uri="{FF2B5EF4-FFF2-40B4-BE49-F238E27FC236}">
                      <a16:creationId xmlns:a16="http://schemas.microsoft.com/office/drawing/2014/main" id="{D9C6B5B9-EA17-4E63-9C88-D8B91B476ECF}"/>
                    </a:ext>
                  </a:extLst>
                </p:cNvPr>
                <p:cNvSpPr/>
                <p:nvPr/>
              </p:nvSpPr>
              <p:spPr>
                <a:xfrm>
                  <a:off x="5839622" y="2191652"/>
                  <a:ext cx="522378" cy="522378"/>
                </a:xfrm>
                <a:custGeom>
                  <a:avLst/>
                  <a:gdLst>
                    <a:gd name="connsiteX0" fmla="*/ 0 w 670873"/>
                    <a:gd name="connsiteY0" fmla="*/ 335437 h 670873"/>
                    <a:gd name="connsiteX1" fmla="*/ 335437 w 670873"/>
                    <a:gd name="connsiteY1" fmla="*/ 0 h 670873"/>
                    <a:gd name="connsiteX2" fmla="*/ 670874 w 670873"/>
                    <a:gd name="connsiteY2" fmla="*/ 335437 h 670873"/>
                    <a:gd name="connsiteX3" fmla="*/ 335437 w 670873"/>
                    <a:gd name="connsiteY3" fmla="*/ 670874 h 670873"/>
                    <a:gd name="connsiteX4" fmla="*/ 0 w 670873"/>
                    <a:gd name="connsiteY4" fmla="*/ 335437 h 67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873" h="670873">
                      <a:moveTo>
                        <a:pt x="0" y="335437"/>
                      </a:moveTo>
                      <a:cubicBezTo>
                        <a:pt x="0" y="150180"/>
                        <a:pt x="150180" y="0"/>
                        <a:pt x="335437" y="0"/>
                      </a:cubicBezTo>
                      <a:cubicBezTo>
                        <a:pt x="520694" y="0"/>
                        <a:pt x="670874" y="150180"/>
                        <a:pt x="670874" y="335437"/>
                      </a:cubicBezTo>
                      <a:cubicBezTo>
                        <a:pt x="670874" y="520694"/>
                        <a:pt x="520694" y="670874"/>
                        <a:pt x="335437" y="670874"/>
                      </a:cubicBezTo>
                      <a:cubicBezTo>
                        <a:pt x="150180" y="670874"/>
                        <a:pt x="0" y="520694"/>
                        <a:pt x="0" y="33543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îşḻiḍê">
                  <a:extLst>
                    <a:ext uri="{FF2B5EF4-FFF2-40B4-BE49-F238E27FC236}">
                      <a16:creationId xmlns:a16="http://schemas.microsoft.com/office/drawing/2014/main" id="{E92C0CB1-397E-4B64-978B-99E71B472A61}"/>
                    </a:ext>
                  </a:extLst>
                </p:cNvPr>
                <p:cNvSpPr/>
                <p:nvPr/>
              </p:nvSpPr>
              <p:spPr bwMode="auto">
                <a:xfrm>
                  <a:off x="5956802" y="2306549"/>
                  <a:ext cx="288018" cy="292579"/>
                </a:xfrm>
                <a:custGeom>
                  <a:avLst/>
                  <a:gdLst>
                    <a:gd name="connsiteX0" fmla="*/ 149604 w 577154"/>
                    <a:gd name="connsiteY0" fmla="*/ 536234 h 586292"/>
                    <a:gd name="connsiteX1" fmla="*/ 214914 w 577154"/>
                    <a:gd name="connsiteY1" fmla="*/ 562021 h 586292"/>
                    <a:gd name="connsiteX2" fmla="*/ 211877 w 577154"/>
                    <a:gd name="connsiteY2" fmla="*/ 559746 h 586292"/>
                    <a:gd name="connsiteX3" fmla="*/ 202004 w 577154"/>
                    <a:gd name="connsiteY3" fmla="*/ 554437 h 586292"/>
                    <a:gd name="connsiteX4" fmla="*/ 196688 w 577154"/>
                    <a:gd name="connsiteY4" fmla="*/ 551403 h 586292"/>
                    <a:gd name="connsiteX5" fmla="*/ 184537 w 577154"/>
                    <a:gd name="connsiteY5" fmla="*/ 543818 h 586292"/>
                    <a:gd name="connsiteX6" fmla="*/ 177702 w 577154"/>
                    <a:gd name="connsiteY6" fmla="*/ 538509 h 586292"/>
                    <a:gd name="connsiteX7" fmla="*/ 173905 w 577154"/>
                    <a:gd name="connsiteY7" fmla="*/ 536234 h 586292"/>
                    <a:gd name="connsiteX8" fmla="*/ 299943 w 577154"/>
                    <a:gd name="connsiteY8" fmla="*/ 499816 h 586292"/>
                    <a:gd name="connsiteX9" fmla="*/ 318939 w 577154"/>
                    <a:gd name="connsiteY9" fmla="*/ 500576 h 586292"/>
                    <a:gd name="connsiteX10" fmla="*/ 329576 w 577154"/>
                    <a:gd name="connsiteY10" fmla="*/ 511222 h 586292"/>
                    <a:gd name="connsiteX11" fmla="*/ 319698 w 577154"/>
                    <a:gd name="connsiteY11" fmla="*/ 521108 h 586292"/>
                    <a:gd name="connsiteX12" fmla="*/ 318939 w 577154"/>
                    <a:gd name="connsiteY12" fmla="*/ 521108 h 586292"/>
                    <a:gd name="connsiteX13" fmla="*/ 297663 w 577154"/>
                    <a:gd name="connsiteY13" fmla="*/ 519587 h 586292"/>
                    <a:gd name="connsiteX14" fmla="*/ 288545 w 577154"/>
                    <a:gd name="connsiteY14" fmla="*/ 508941 h 586292"/>
                    <a:gd name="connsiteX15" fmla="*/ 299943 w 577154"/>
                    <a:gd name="connsiteY15" fmla="*/ 499816 h 586292"/>
                    <a:gd name="connsiteX16" fmla="*/ 88851 w 577154"/>
                    <a:gd name="connsiteY16" fmla="*/ 485417 h 586292"/>
                    <a:gd name="connsiteX17" fmla="*/ 119987 w 577154"/>
                    <a:gd name="connsiteY17" fmla="*/ 515755 h 586292"/>
                    <a:gd name="connsiteX18" fmla="*/ 150364 w 577154"/>
                    <a:gd name="connsiteY18" fmla="*/ 515755 h 586292"/>
                    <a:gd name="connsiteX19" fmla="*/ 148085 w 577154"/>
                    <a:gd name="connsiteY19" fmla="*/ 513480 h 586292"/>
                    <a:gd name="connsiteX20" fmla="*/ 142010 w 577154"/>
                    <a:gd name="connsiteY20" fmla="*/ 507412 h 586292"/>
                    <a:gd name="connsiteX21" fmla="*/ 136694 w 577154"/>
                    <a:gd name="connsiteY21" fmla="*/ 501344 h 586292"/>
                    <a:gd name="connsiteX22" fmla="*/ 127581 w 577154"/>
                    <a:gd name="connsiteY22" fmla="*/ 489967 h 586292"/>
                    <a:gd name="connsiteX23" fmla="*/ 123784 w 577154"/>
                    <a:gd name="connsiteY23" fmla="*/ 485417 h 586292"/>
                    <a:gd name="connsiteX24" fmla="*/ 399912 w 577154"/>
                    <a:gd name="connsiteY24" fmla="*/ 482256 h 586292"/>
                    <a:gd name="connsiteX25" fmla="*/ 405611 w 577154"/>
                    <a:gd name="connsiteY25" fmla="*/ 486996 h 586292"/>
                    <a:gd name="connsiteX26" fmla="*/ 401812 w 577154"/>
                    <a:gd name="connsiteY26" fmla="*/ 500648 h 586292"/>
                    <a:gd name="connsiteX27" fmla="*/ 382056 w 577154"/>
                    <a:gd name="connsiteY27" fmla="*/ 509750 h 586292"/>
                    <a:gd name="connsiteX28" fmla="*/ 378257 w 577154"/>
                    <a:gd name="connsiteY28" fmla="*/ 510508 h 586292"/>
                    <a:gd name="connsiteX29" fmla="*/ 369139 w 577154"/>
                    <a:gd name="connsiteY29" fmla="*/ 503682 h 586292"/>
                    <a:gd name="connsiteX30" fmla="*/ 375217 w 577154"/>
                    <a:gd name="connsiteY30" fmla="*/ 490789 h 586292"/>
                    <a:gd name="connsiteX31" fmla="*/ 391934 w 577154"/>
                    <a:gd name="connsiteY31" fmla="*/ 483204 h 586292"/>
                    <a:gd name="connsiteX32" fmla="*/ 399912 w 577154"/>
                    <a:gd name="connsiteY32" fmla="*/ 482256 h 586292"/>
                    <a:gd name="connsiteX33" fmla="*/ 229351 w 577154"/>
                    <a:gd name="connsiteY33" fmla="*/ 474063 h 586292"/>
                    <a:gd name="connsiteX34" fmla="*/ 246091 w 577154"/>
                    <a:gd name="connsiteY34" fmla="*/ 483157 h 586292"/>
                    <a:gd name="connsiteX35" fmla="*/ 250656 w 577154"/>
                    <a:gd name="connsiteY35" fmla="*/ 496797 h 586292"/>
                    <a:gd name="connsiteX36" fmla="*/ 241525 w 577154"/>
                    <a:gd name="connsiteY36" fmla="*/ 502101 h 586292"/>
                    <a:gd name="connsiteX37" fmla="*/ 236960 w 577154"/>
                    <a:gd name="connsiteY37" fmla="*/ 501343 h 586292"/>
                    <a:gd name="connsiteX38" fmla="*/ 218698 w 577154"/>
                    <a:gd name="connsiteY38" fmla="*/ 490735 h 586292"/>
                    <a:gd name="connsiteX39" fmla="*/ 215654 w 577154"/>
                    <a:gd name="connsiteY39" fmla="*/ 477094 h 586292"/>
                    <a:gd name="connsiteX40" fmla="*/ 229351 w 577154"/>
                    <a:gd name="connsiteY40" fmla="*/ 474063 h 586292"/>
                    <a:gd name="connsiteX41" fmla="*/ 464745 w 577154"/>
                    <a:gd name="connsiteY41" fmla="*/ 433889 h 586292"/>
                    <a:gd name="connsiteX42" fmla="*/ 466262 w 577154"/>
                    <a:gd name="connsiteY42" fmla="*/ 447550 h 586292"/>
                    <a:gd name="connsiteX43" fmla="*/ 451842 w 577154"/>
                    <a:gd name="connsiteY43" fmla="*/ 463488 h 586292"/>
                    <a:gd name="connsiteX44" fmla="*/ 445012 w 577154"/>
                    <a:gd name="connsiteY44" fmla="*/ 466524 h 586292"/>
                    <a:gd name="connsiteX45" fmla="*/ 438181 w 577154"/>
                    <a:gd name="connsiteY45" fmla="*/ 463488 h 586292"/>
                    <a:gd name="connsiteX46" fmla="*/ 438181 w 577154"/>
                    <a:gd name="connsiteY46" fmla="*/ 449068 h 586292"/>
                    <a:gd name="connsiteX47" fmla="*/ 450324 w 577154"/>
                    <a:gd name="connsiteY47" fmla="*/ 435407 h 586292"/>
                    <a:gd name="connsiteX48" fmla="*/ 464745 w 577154"/>
                    <a:gd name="connsiteY48" fmla="*/ 433889 h 586292"/>
                    <a:gd name="connsiteX49" fmla="*/ 49362 w 577154"/>
                    <a:gd name="connsiteY49" fmla="*/ 424740 h 586292"/>
                    <a:gd name="connsiteX50" fmla="*/ 73663 w 577154"/>
                    <a:gd name="connsiteY50" fmla="*/ 464938 h 586292"/>
                    <a:gd name="connsiteX51" fmla="*/ 109355 w 577154"/>
                    <a:gd name="connsiteY51" fmla="*/ 464938 h 586292"/>
                    <a:gd name="connsiteX52" fmla="*/ 104039 w 577154"/>
                    <a:gd name="connsiteY52" fmla="*/ 456595 h 586292"/>
                    <a:gd name="connsiteX53" fmla="*/ 101761 w 577154"/>
                    <a:gd name="connsiteY53" fmla="*/ 452044 h 586292"/>
                    <a:gd name="connsiteX54" fmla="*/ 94926 w 577154"/>
                    <a:gd name="connsiteY54" fmla="*/ 439909 h 586292"/>
                    <a:gd name="connsiteX55" fmla="*/ 92648 w 577154"/>
                    <a:gd name="connsiteY55" fmla="*/ 435358 h 586292"/>
                    <a:gd name="connsiteX56" fmla="*/ 88092 w 577154"/>
                    <a:gd name="connsiteY56" fmla="*/ 424740 h 586292"/>
                    <a:gd name="connsiteX57" fmla="*/ 161771 w 577154"/>
                    <a:gd name="connsiteY57" fmla="*/ 417898 h 586292"/>
                    <a:gd name="connsiteX58" fmla="*/ 176164 w 577154"/>
                    <a:gd name="connsiteY58" fmla="*/ 420173 h 586292"/>
                    <a:gd name="connsiteX59" fmla="*/ 187527 w 577154"/>
                    <a:gd name="connsiteY59" fmla="*/ 435341 h 586292"/>
                    <a:gd name="connsiteX60" fmla="*/ 186012 w 577154"/>
                    <a:gd name="connsiteY60" fmla="*/ 449750 h 586292"/>
                    <a:gd name="connsiteX61" fmla="*/ 179194 w 577154"/>
                    <a:gd name="connsiteY61" fmla="*/ 452025 h 586292"/>
                    <a:gd name="connsiteX62" fmla="*/ 171619 w 577154"/>
                    <a:gd name="connsiteY62" fmla="*/ 448233 h 586292"/>
                    <a:gd name="connsiteX63" fmla="*/ 159498 w 577154"/>
                    <a:gd name="connsiteY63" fmla="*/ 431549 h 586292"/>
                    <a:gd name="connsiteX64" fmla="*/ 161771 w 577154"/>
                    <a:gd name="connsiteY64" fmla="*/ 417898 h 586292"/>
                    <a:gd name="connsiteX65" fmla="*/ 31136 w 577154"/>
                    <a:gd name="connsiteY65" fmla="*/ 373923 h 586292"/>
                    <a:gd name="connsiteX66" fmla="*/ 41008 w 577154"/>
                    <a:gd name="connsiteY66" fmla="*/ 404261 h 586292"/>
                    <a:gd name="connsiteX67" fmla="*/ 79738 w 577154"/>
                    <a:gd name="connsiteY67" fmla="*/ 404261 h 586292"/>
                    <a:gd name="connsiteX68" fmla="*/ 78979 w 577154"/>
                    <a:gd name="connsiteY68" fmla="*/ 401227 h 586292"/>
                    <a:gd name="connsiteX69" fmla="*/ 77460 w 577154"/>
                    <a:gd name="connsiteY69" fmla="*/ 397435 h 586292"/>
                    <a:gd name="connsiteX70" fmla="*/ 72144 w 577154"/>
                    <a:gd name="connsiteY70" fmla="*/ 379232 h 586292"/>
                    <a:gd name="connsiteX71" fmla="*/ 71385 w 577154"/>
                    <a:gd name="connsiteY71" fmla="*/ 377715 h 586292"/>
                    <a:gd name="connsiteX72" fmla="*/ 70625 w 577154"/>
                    <a:gd name="connsiteY72" fmla="*/ 373923 h 586292"/>
                    <a:gd name="connsiteX73" fmla="*/ 499728 w 577154"/>
                    <a:gd name="connsiteY73" fmla="*/ 361797 h 586292"/>
                    <a:gd name="connsiteX74" fmla="*/ 506554 w 577154"/>
                    <a:gd name="connsiteY74" fmla="*/ 374694 h 586292"/>
                    <a:gd name="connsiteX75" fmla="*/ 498970 w 577154"/>
                    <a:gd name="connsiteY75" fmla="*/ 394418 h 586292"/>
                    <a:gd name="connsiteX76" fmla="*/ 489868 w 577154"/>
                    <a:gd name="connsiteY76" fmla="*/ 400487 h 586292"/>
                    <a:gd name="connsiteX77" fmla="*/ 485318 w 577154"/>
                    <a:gd name="connsiteY77" fmla="*/ 399729 h 586292"/>
                    <a:gd name="connsiteX78" fmla="*/ 480009 w 577154"/>
                    <a:gd name="connsiteY78" fmla="*/ 386073 h 586292"/>
                    <a:gd name="connsiteX79" fmla="*/ 486835 w 577154"/>
                    <a:gd name="connsiteY79" fmla="*/ 367866 h 586292"/>
                    <a:gd name="connsiteX80" fmla="*/ 499728 w 577154"/>
                    <a:gd name="connsiteY80" fmla="*/ 361797 h 586292"/>
                    <a:gd name="connsiteX81" fmla="*/ 132907 w 577154"/>
                    <a:gd name="connsiteY81" fmla="*/ 343643 h 586292"/>
                    <a:gd name="connsiteX82" fmla="*/ 145066 w 577154"/>
                    <a:gd name="connsiteY82" fmla="*/ 350471 h 586292"/>
                    <a:gd name="connsiteX83" fmla="*/ 150385 w 577154"/>
                    <a:gd name="connsiteY83" fmla="*/ 368678 h 586292"/>
                    <a:gd name="connsiteX84" fmla="*/ 144306 w 577154"/>
                    <a:gd name="connsiteY84" fmla="*/ 381575 h 586292"/>
                    <a:gd name="connsiteX85" fmla="*/ 141266 w 577154"/>
                    <a:gd name="connsiteY85" fmla="*/ 382333 h 586292"/>
                    <a:gd name="connsiteX86" fmla="*/ 131388 w 577154"/>
                    <a:gd name="connsiteY86" fmla="*/ 375506 h 586292"/>
                    <a:gd name="connsiteX87" fmla="*/ 125309 w 577154"/>
                    <a:gd name="connsiteY87" fmla="*/ 355781 h 586292"/>
                    <a:gd name="connsiteX88" fmla="*/ 132907 w 577154"/>
                    <a:gd name="connsiteY88" fmla="*/ 343643 h 586292"/>
                    <a:gd name="connsiteX89" fmla="*/ 21263 w 577154"/>
                    <a:gd name="connsiteY89" fmla="*/ 323864 h 586292"/>
                    <a:gd name="connsiteX90" fmla="*/ 25820 w 577154"/>
                    <a:gd name="connsiteY90" fmla="*/ 354203 h 586292"/>
                    <a:gd name="connsiteX91" fmla="*/ 66069 w 577154"/>
                    <a:gd name="connsiteY91" fmla="*/ 354203 h 586292"/>
                    <a:gd name="connsiteX92" fmla="*/ 63031 w 577154"/>
                    <a:gd name="connsiteY92" fmla="*/ 337516 h 586292"/>
                    <a:gd name="connsiteX93" fmla="*/ 63031 w 577154"/>
                    <a:gd name="connsiteY93" fmla="*/ 335999 h 586292"/>
                    <a:gd name="connsiteX94" fmla="*/ 61512 w 577154"/>
                    <a:gd name="connsiteY94" fmla="*/ 323864 h 586292"/>
                    <a:gd name="connsiteX95" fmla="*/ 509625 w 577154"/>
                    <a:gd name="connsiteY95" fmla="*/ 282911 h 586292"/>
                    <a:gd name="connsiteX96" fmla="*/ 519524 w 577154"/>
                    <a:gd name="connsiteY96" fmla="*/ 292773 h 586292"/>
                    <a:gd name="connsiteX97" fmla="*/ 519524 w 577154"/>
                    <a:gd name="connsiteY97" fmla="*/ 293532 h 586292"/>
                    <a:gd name="connsiteX98" fmla="*/ 518763 w 577154"/>
                    <a:gd name="connsiteY98" fmla="*/ 313256 h 586292"/>
                    <a:gd name="connsiteX99" fmla="*/ 508863 w 577154"/>
                    <a:gd name="connsiteY99" fmla="*/ 323118 h 586292"/>
                    <a:gd name="connsiteX100" fmla="*/ 508102 w 577154"/>
                    <a:gd name="connsiteY100" fmla="*/ 322360 h 586292"/>
                    <a:gd name="connsiteX101" fmla="*/ 498964 w 577154"/>
                    <a:gd name="connsiteY101" fmla="*/ 311739 h 586292"/>
                    <a:gd name="connsiteX102" fmla="*/ 498964 w 577154"/>
                    <a:gd name="connsiteY102" fmla="*/ 293532 h 586292"/>
                    <a:gd name="connsiteX103" fmla="*/ 509625 w 577154"/>
                    <a:gd name="connsiteY103" fmla="*/ 282911 h 586292"/>
                    <a:gd name="connsiteX104" fmla="*/ 20504 w 577154"/>
                    <a:gd name="connsiteY104" fmla="*/ 273047 h 586292"/>
                    <a:gd name="connsiteX105" fmla="*/ 19744 w 577154"/>
                    <a:gd name="connsiteY105" fmla="*/ 293525 h 586292"/>
                    <a:gd name="connsiteX106" fmla="*/ 20504 w 577154"/>
                    <a:gd name="connsiteY106" fmla="*/ 303385 h 586292"/>
                    <a:gd name="connsiteX107" fmla="*/ 60753 w 577154"/>
                    <a:gd name="connsiteY107" fmla="*/ 303385 h 586292"/>
                    <a:gd name="connsiteX108" fmla="*/ 60753 w 577154"/>
                    <a:gd name="connsiteY108" fmla="*/ 293525 h 586292"/>
                    <a:gd name="connsiteX109" fmla="*/ 61512 w 577154"/>
                    <a:gd name="connsiteY109" fmla="*/ 273805 h 586292"/>
                    <a:gd name="connsiteX110" fmla="*/ 61512 w 577154"/>
                    <a:gd name="connsiteY110" fmla="*/ 273047 h 586292"/>
                    <a:gd name="connsiteX111" fmla="*/ 129811 w 577154"/>
                    <a:gd name="connsiteY111" fmla="*/ 263173 h 586292"/>
                    <a:gd name="connsiteX112" fmla="*/ 138897 w 577154"/>
                    <a:gd name="connsiteY112" fmla="*/ 274553 h 586292"/>
                    <a:gd name="connsiteX113" fmla="*/ 138140 w 577154"/>
                    <a:gd name="connsiteY113" fmla="*/ 292760 h 586292"/>
                    <a:gd name="connsiteX114" fmla="*/ 138140 w 577154"/>
                    <a:gd name="connsiteY114" fmla="*/ 293518 h 586292"/>
                    <a:gd name="connsiteX115" fmla="*/ 128297 w 577154"/>
                    <a:gd name="connsiteY115" fmla="*/ 303380 h 586292"/>
                    <a:gd name="connsiteX116" fmla="*/ 117697 w 577154"/>
                    <a:gd name="connsiteY116" fmla="*/ 294277 h 586292"/>
                    <a:gd name="connsiteX117" fmla="*/ 117697 w 577154"/>
                    <a:gd name="connsiteY117" fmla="*/ 293518 h 586292"/>
                    <a:gd name="connsiteX118" fmla="*/ 118454 w 577154"/>
                    <a:gd name="connsiteY118" fmla="*/ 273035 h 586292"/>
                    <a:gd name="connsiteX119" fmla="*/ 129811 w 577154"/>
                    <a:gd name="connsiteY119" fmla="*/ 263173 h 586292"/>
                    <a:gd name="connsiteX120" fmla="*/ 28098 w 577154"/>
                    <a:gd name="connsiteY120" fmla="*/ 222230 h 586292"/>
                    <a:gd name="connsiteX121" fmla="*/ 22782 w 577154"/>
                    <a:gd name="connsiteY121" fmla="*/ 252568 h 586292"/>
                    <a:gd name="connsiteX122" fmla="*/ 63031 w 577154"/>
                    <a:gd name="connsiteY122" fmla="*/ 252568 h 586292"/>
                    <a:gd name="connsiteX123" fmla="*/ 63031 w 577154"/>
                    <a:gd name="connsiteY123" fmla="*/ 250293 h 586292"/>
                    <a:gd name="connsiteX124" fmla="*/ 63031 w 577154"/>
                    <a:gd name="connsiteY124" fmla="*/ 249535 h 586292"/>
                    <a:gd name="connsiteX125" fmla="*/ 66828 w 577154"/>
                    <a:gd name="connsiteY125" fmla="*/ 229815 h 586292"/>
                    <a:gd name="connsiteX126" fmla="*/ 67588 w 577154"/>
                    <a:gd name="connsiteY126" fmla="*/ 226022 h 586292"/>
                    <a:gd name="connsiteX127" fmla="*/ 68347 w 577154"/>
                    <a:gd name="connsiteY127" fmla="*/ 222230 h 586292"/>
                    <a:gd name="connsiteX128" fmla="*/ 492894 w 577154"/>
                    <a:gd name="connsiteY128" fmla="*/ 204013 h 586292"/>
                    <a:gd name="connsiteX129" fmla="*/ 505825 w 577154"/>
                    <a:gd name="connsiteY129" fmla="*/ 210836 h 586292"/>
                    <a:gd name="connsiteX130" fmla="*/ 511911 w 577154"/>
                    <a:gd name="connsiteY130" fmla="*/ 230547 h 586292"/>
                    <a:gd name="connsiteX131" fmla="*/ 504304 w 577154"/>
                    <a:gd name="connsiteY131" fmla="*/ 242677 h 586292"/>
                    <a:gd name="connsiteX132" fmla="*/ 502022 w 577154"/>
                    <a:gd name="connsiteY132" fmla="*/ 243435 h 586292"/>
                    <a:gd name="connsiteX133" fmla="*/ 492133 w 577154"/>
                    <a:gd name="connsiteY133" fmla="*/ 235854 h 586292"/>
                    <a:gd name="connsiteX134" fmla="*/ 486809 w 577154"/>
                    <a:gd name="connsiteY134" fmla="*/ 216901 h 586292"/>
                    <a:gd name="connsiteX135" fmla="*/ 492894 w 577154"/>
                    <a:gd name="connsiteY135" fmla="*/ 204013 h 586292"/>
                    <a:gd name="connsiteX136" fmla="*/ 151873 w 577154"/>
                    <a:gd name="connsiteY136" fmla="*/ 186619 h 586292"/>
                    <a:gd name="connsiteX137" fmla="*/ 157203 w 577154"/>
                    <a:gd name="connsiteY137" fmla="*/ 200274 h 586292"/>
                    <a:gd name="connsiteX138" fmla="*/ 150350 w 577154"/>
                    <a:gd name="connsiteY138" fmla="*/ 217723 h 586292"/>
                    <a:gd name="connsiteX139" fmla="*/ 140450 w 577154"/>
                    <a:gd name="connsiteY139" fmla="*/ 224550 h 586292"/>
                    <a:gd name="connsiteX140" fmla="*/ 137404 w 577154"/>
                    <a:gd name="connsiteY140" fmla="*/ 224550 h 586292"/>
                    <a:gd name="connsiteX141" fmla="*/ 131312 w 577154"/>
                    <a:gd name="connsiteY141" fmla="*/ 211654 h 586292"/>
                    <a:gd name="connsiteX142" fmla="*/ 138927 w 577154"/>
                    <a:gd name="connsiteY142" fmla="*/ 191929 h 586292"/>
                    <a:gd name="connsiteX143" fmla="*/ 151873 w 577154"/>
                    <a:gd name="connsiteY143" fmla="*/ 186619 h 586292"/>
                    <a:gd name="connsiteX144" fmla="*/ 218736 w 577154"/>
                    <a:gd name="connsiteY144" fmla="*/ 186536 h 586292"/>
                    <a:gd name="connsiteX145" fmla="*/ 281780 w 577154"/>
                    <a:gd name="connsiteY145" fmla="*/ 186536 h 586292"/>
                    <a:gd name="connsiteX146" fmla="*/ 292414 w 577154"/>
                    <a:gd name="connsiteY146" fmla="*/ 196401 h 586292"/>
                    <a:gd name="connsiteX147" fmla="*/ 281780 w 577154"/>
                    <a:gd name="connsiteY147" fmla="*/ 207024 h 586292"/>
                    <a:gd name="connsiteX148" fmla="*/ 264310 w 577154"/>
                    <a:gd name="connsiteY148" fmla="*/ 207024 h 586292"/>
                    <a:gd name="connsiteX149" fmla="*/ 322037 w 577154"/>
                    <a:gd name="connsiteY149" fmla="*/ 294288 h 586292"/>
                    <a:gd name="connsiteX150" fmla="*/ 379004 w 577154"/>
                    <a:gd name="connsiteY150" fmla="*/ 207024 h 586292"/>
                    <a:gd name="connsiteX151" fmla="*/ 361534 w 577154"/>
                    <a:gd name="connsiteY151" fmla="*/ 207024 h 586292"/>
                    <a:gd name="connsiteX152" fmla="*/ 351659 w 577154"/>
                    <a:gd name="connsiteY152" fmla="*/ 196401 h 586292"/>
                    <a:gd name="connsiteX153" fmla="*/ 361534 w 577154"/>
                    <a:gd name="connsiteY153" fmla="*/ 186536 h 586292"/>
                    <a:gd name="connsiteX154" fmla="*/ 425337 w 577154"/>
                    <a:gd name="connsiteY154" fmla="*/ 186536 h 586292"/>
                    <a:gd name="connsiteX155" fmla="*/ 435211 w 577154"/>
                    <a:gd name="connsiteY155" fmla="*/ 196401 h 586292"/>
                    <a:gd name="connsiteX156" fmla="*/ 425337 w 577154"/>
                    <a:gd name="connsiteY156" fmla="*/ 207024 h 586292"/>
                    <a:gd name="connsiteX157" fmla="*/ 405588 w 577154"/>
                    <a:gd name="connsiteY157" fmla="*/ 207024 h 586292"/>
                    <a:gd name="connsiteX158" fmla="*/ 401031 w 577154"/>
                    <a:gd name="connsiteY158" fmla="*/ 209301 h 586292"/>
                    <a:gd name="connsiteX159" fmla="*/ 337987 w 577154"/>
                    <a:gd name="connsiteY159" fmla="*/ 307947 h 586292"/>
                    <a:gd name="connsiteX160" fmla="*/ 373687 w 577154"/>
                    <a:gd name="connsiteY160" fmla="*/ 307947 h 586292"/>
                    <a:gd name="connsiteX161" fmla="*/ 384321 w 577154"/>
                    <a:gd name="connsiteY161" fmla="*/ 317812 h 586292"/>
                    <a:gd name="connsiteX162" fmla="*/ 373687 w 577154"/>
                    <a:gd name="connsiteY162" fmla="*/ 328435 h 586292"/>
                    <a:gd name="connsiteX163" fmla="*/ 331911 w 577154"/>
                    <a:gd name="connsiteY163" fmla="*/ 328435 h 586292"/>
                    <a:gd name="connsiteX164" fmla="*/ 331911 w 577154"/>
                    <a:gd name="connsiteY164" fmla="*/ 338300 h 586292"/>
                    <a:gd name="connsiteX165" fmla="*/ 373687 w 577154"/>
                    <a:gd name="connsiteY165" fmla="*/ 338300 h 586292"/>
                    <a:gd name="connsiteX166" fmla="*/ 384321 w 577154"/>
                    <a:gd name="connsiteY166" fmla="*/ 348164 h 586292"/>
                    <a:gd name="connsiteX167" fmla="*/ 373687 w 577154"/>
                    <a:gd name="connsiteY167" fmla="*/ 358788 h 586292"/>
                    <a:gd name="connsiteX168" fmla="*/ 331911 w 577154"/>
                    <a:gd name="connsiteY168" fmla="*/ 358788 h 586292"/>
                    <a:gd name="connsiteX169" fmla="*/ 331911 w 577154"/>
                    <a:gd name="connsiteY169" fmla="*/ 399005 h 586292"/>
                    <a:gd name="connsiteX170" fmla="*/ 355457 w 577154"/>
                    <a:gd name="connsiteY170" fmla="*/ 399005 h 586292"/>
                    <a:gd name="connsiteX171" fmla="*/ 365332 w 577154"/>
                    <a:gd name="connsiteY171" fmla="*/ 408870 h 586292"/>
                    <a:gd name="connsiteX172" fmla="*/ 355457 w 577154"/>
                    <a:gd name="connsiteY172" fmla="*/ 419493 h 586292"/>
                    <a:gd name="connsiteX173" fmla="*/ 288616 w 577154"/>
                    <a:gd name="connsiteY173" fmla="*/ 419493 h 586292"/>
                    <a:gd name="connsiteX174" fmla="*/ 278742 w 577154"/>
                    <a:gd name="connsiteY174" fmla="*/ 408870 h 586292"/>
                    <a:gd name="connsiteX175" fmla="*/ 288616 w 577154"/>
                    <a:gd name="connsiteY175" fmla="*/ 399005 h 586292"/>
                    <a:gd name="connsiteX176" fmla="*/ 312162 w 577154"/>
                    <a:gd name="connsiteY176" fmla="*/ 399005 h 586292"/>
                    <a:gd name="connsiteX177" fmla="*/ 312162 w 577154"/>
                    <a:gd name="connsiteY177" fmla="*/ 358788 h 586292"/>
                    <a:gd name="connsiteX178" fmla="*/ 270386 w 577154"/>
                    <a:gd name="connsiteY178" fmla="*/ 358788 h 586292"/>
                    <a:gd name="connsiteX179" fmla="*/ 259752 w 577154"/>
                    <a:gd name="connsiteY179" fmla="*/ 348164 h 586292"/>
                    <a:gd name="connsiteX180" fmla="*/ 270386 w 577154"/>
                    <a:gd name="connsiteY180" fmla="*/ 338300 h 586292"/>
                    <a:gd name="connsiteX181" fmla="*/ 312162 w 577154"/>
                    <a:gd name="connsiteY181" fmla="*/ 338300 h 586292"/>
                    <a:gd name="connsiteX182" fmla="*/ 312162 w 577154"/>
                    <a:gd name="connsiteY182" fmla="*/ 328435 h 586292"/>
                    <a:gd name="connsiteX183" fmla="*/ 270386 w 577154"/>
                    <a:gd name="connsiteY183" fmla="*/ 328435 h 586292"/>
                    <a:gd name="connsiteX184" fmla="*/ 259752 w 577154"/>
                    <a:gd name="connsiteY184" fmla="*/ 317812 h 586292"/>
                    <a:gd name="connsiteX185" fmla="*/ 270386 w 577154"/>
                    <a:gd name="connsiteY185" fmla="*/ 307947 h 586292"/>
                    <a:gd name="connsiteX186" fmla="*/ 305326 w 577154"/>
                    <a:gd name="connsiteY186" fmla="*/ 307947 h 586292"/>
                    <a:gd name="connsiteX187" fmla="*/ 242283 w 577154"/>
                    <a:gd name="connsiteY187" fmla="*/ 209301 h 586292"/>
                    <a:gd name="connsiteX188" fmla="*/ 238485 w 577154"/>
                    <a:gd name="connsiteY188" fmla="*/ 207024 h 586292"/>
                    <a:gd name="connsiteX189" fmla="*/ 218736 w 577154"/>
                    <a:gd name="connsiteY189" fmla="*/ 207024 h 586292"/>
                    <a:gd name="connsiteX190" fmla="*/ 208102 w 577154"/>
                    <a:gd name="connsiteY190" fmla="*/ 196401 h 586292"/>
                    <a:gd name="connsiteX191" fmla="*/ 218736 w 577154"/>
                    <a:gd name="connsiteY191" fmla="*/ 186536 h 586292"/>
                    <a:gd name="connsiteX192" fmla="*/ 44805 w 577154"/>
                    <a:gd name="connsiteY192" fmla="*/ 172171 h 586292"/>
                    <a:gd name="connsiteX193" fmla="*/ 33414 w 577154"/>
                    <a:gd name="connsiteY193" fmla="*/ 202510 h 586292"/>
                    <a:gd name="connsiteX194" fmla="*/ 73663 w 577154"/>
                    <a:gd name="connsiteY194" fmla="*/ 202510 h 586292"/>
                    <a:gd name="connsiteX195" fmla="*/ 77460 w 577154"/>
                    <a:gd name="connsiteY195" fmla="*/ 188858 h 586292"/>
                    <a:gd name="connsiteX196" fmla="*/ 78979 w 577154"/>
                    <a:gd name="connsiteY196" fmla="*/ 185065 h 586292"/>
                    <a:gd name="connsiteX197" fmla="*/ 83535 w 577154"/>
                    <a:gd name="connsiteY197" fmla="*/ 172171 h 586292"/>
                    <a:gd name="connsiteX198" fmla="*/ 451103 w 577154"/>
                    <a:gd name="connsiteY198" fmla="*/ 136487 h 586292"/>
                    <a:gd name="connsiteX199" fmla="*/ 465547 w 577154"/>
                    <a:gd name="connsiteY199" fmla="*/ 138009 h 586292"/>
                    <a:gd name="connsiteX200" fmla="*/ 477709 w 577154"/>
                    <a:gd name="connsiteY200" fmla="*/ 154748 h 586292"/>
                    <a:gd name="connsiteX201" fmla="*/ 475429 w 577154"/>
                    <a:gd name="connsiteY201" fmla="*/ 168444 h 586292"/>
                    <a:gd name="connsiteX202" fmla="*/ 469347 w 577154"/>
                    <a:gd name="connsiteY202" fmla="*/ 169966 h 586292"/>
                    <a:gd name="connsiteX203" fmla="*/ 460986 w 577154"/>
                    <a:gd name="connsiteY203" fmla="*/ 166161 h 586292"/>
                    <a:gd name="connsiteX204" fmla="*/ 449583 w 577154"/>
                    <a:gd name="connsiteY204" fmla="*/ 150183 h 586292"/>
                    <a:gd name="connsiteX205" fmla="*/ 451103 w 577154"/>
                    <a:gd name="connsiteY205" fmla="*/ 136487 h 586292"/>
                    <a:gd name="connsiteX206" fmla="*/ 185242 w 577154"/>
                    <a:gd name="connsiteY206" fmla="*/ 122835 h 586292"/>
                    <a:gd name="connsiteX207" fmla="*/ 199674 w 577154"/>
                    <a:gd name="connsiteY207" fmla="*/ 122835 h 586292"/>
                    <a:gd name="connsiteX208" fmla="*/ 199674 w 577154"/>
                    <a:gd name="connsiteY208" fmla="*/ 137266 h 586292"/>
                    <a:gd name="connsiteX209" fmla="*/ 186762 w 577154"/>
                    <a:gd name="connsiteY209" fmla="*/ 150938 h 586292"/>
                    <a:gd name="connsiteX210" fmla="*/ 179166 w 577154"/>
                    <a:gd name="connsiteY210" fmla="*/ 154736 h 586292"/>
                    <a:gd name="connsiteX211" fmla="*/ 173090 w 577154"/>
                    <a:gd name="connsiteY211" fmla="*/ 152457 h 586292"/>
                    <a:gd name="connsiteX212" fmla="*/ 171571 w 577154"/>
                    <a:gd name="connsiteY212" fmla="*/ 138026 h 586292"/>
                    <a:gd name="connsiteX213" fmla="*/ 185242 w 577154"/>
                    <a:gd name="connsiteY213" fmla="*/ 122835 h 586292"/>
                    <a:gd name="connsiteX214" fmla="*/ 81257 w 577154"/>
                    <a:gd name="connsiteY214" fmla="*/ 111494 h 586292"/>
                    <a:gd name="connsiteX215" fmla="*/ 54677 w 577154"/>
                    <a:gd name="connsiteY215" fmla="*/ 151692 h 586292"/>
                    <a:gd name="connsiteX216" fmla="*/ 92648 w 577154"/>
                    <a:gd name="connsiteY216" fmla="*/ 151692 h 586292"/>
                    <a:gd name="connsiteX217" fmla="*/ 92648 w 577154"/>
                    <a:gd name="connsiteY217" fmla="*/ 150934 h 586292"/>
                    <a:gd name="connsiteX218" fmla="*/ 94926 w 577154"/>
                    <a:gd name="connsiteY218" fmla="*/ 146383 h 586292"/>
                    <a:gd name="connsiteX219" fmla="*/ 101761 w 577154"/>
                    <a:gd name="connsiteY219" fmla="*/ 135006 h 586292"/>
                    <a:gd name="connsiteX220" fmla="*/ 104039 w 577154"/>
                    <a:gd name="connsiteY220" fmla="*/ 130455 h 586292"/>
                    <a:gd name="connsiteX221" fmla="*/ 113152 w 577154"/>
                    <a:gd name="connsiteY221" fmla="*/ 116803 h 586292"/>
                    <a:gd name="connsiteX222" fmla="*/ 116190 w 577154"/>
                    <a:gd name="connsiteY222" fmla="*/ 111494 h 586292"/>
                    <a:gd name="connsiteX223" fmla="*/ 400213 w 577154"/>
                    <a:gd name="connsiteY223" fmla="*/ 85002 h 586292"/>
                    <a:gd name="connsiteX224" fmla="*/ 418420 w 577154"/>
                    <a:gd name="connsiteY224" fmla="*/ 95611 h 586292"/>
                    <a:gd name="connsiteX225" fmla="*/ 421455 w 577154"/>
                    <a:gd name="connsiteY225" fmla="*/ 109251 h 586292"/>
                    <a:gd name="connsiteX226" fmla="*/ 413110 w 577154"/>
                    <a:gd name="connsiteY226" fmla="*/ 113798 h 586292"/>
                    <a:gd name="connsiteX227" fmla="*/ 407800 w 577154"/>
                    <a:gd name="connsiteY227" fmla="*/ 112282 h 586292"/>
                    <a:gd name="connsiteX228" fmla="*/ 391110 w 577154"/>
                    <a:gd name="connsiteY228" fmla="*/ 103189 h 586292"/>
                    <a:gd name="connsiteX229" fmla="*/ 386558 w 577154"/>
                    <a:gd name="connsiteY229" fmla="*/ 89549 h 586292"/>
                    <a:gd name="connsiteX230" fmla="*/ 400213 w 577154"/>
                    <a:gd name="connsiteY230" fmla="*/ 85002 h 586292"/>
                    <a:gd name="connsiteX231" fmla="*/ 255897 w 577154"/>
                    <a:gd name="connsiteY231" fmla="*/ 76571 h 586292"/>
                    <a:gd name="connsiteX232" fmla="*/ 268814 w 577154"/>
                    <a:gd name="connsiteY232" fmla="*/ 82644 h 586292"/>
                    <a:gd name="connsiteX233" fmla="*/ 262735 w 577154"/>
                    <a:gd name="connsiteY233" fmla="*/ 95550 h 586292"/>
                    <a:gd name="connsiteX234" fmla="*/ 245259 w 577154"/>
                    <a:gd name="connsiteY234" fmla="*/ 103141 h 586292"/>
                    <a:gd name="connsiteX235" fmla="*/ 240700 w 577154"/>
                    <a:gd name="connsiteY235" fmla="*/ 104660 h 586292"/>
                    <a:gd name="connsiteX236" fmla="*/ 231582 w 577154"/>
                    <a:gd name="connsiteY236" fmla="*/ 99346 h 586292"/>
                    <a:gd name="connsiteX237" fmla="*/ 236141 w 577154"/>
                    <a:gd name="connsiteY237" fmla="*/ 85681 h 586292"/>
                    <a:gd name="connsiteX238" fmla="*/ 255897 w 577154"/>
                    <a:gd name="connsiteY238" fmla="*/ 76571 h 586292"/>
                    <a:gd name="connsiteX239" fmla="*/ 318232 w 577154"/>
                    <a:gd name="connsiteY239" fmla="*/ 65184 h 586292"/>
                    <a:gd name="connsiteX240" fmla="*/ 318990 w 577154"/>
                    <a:gd name="connsiteY240" fmla="*/ 65184 h 586292"/>
                    <a:gd name="connsiteX241" fmla="*/ 339459 w 577154"/>
                    <a:gd name="connsiteY241" fmla="*/ 66705 h 586292"/>
                    <a:gd name="connsiteX242" fmla="*/ 348556 w 577154"/>
                    <a:gd name="connsiteY242" fmla="*/ 78111 h 586292"/>
                    <a:gd name="connsiteX243" fmla="*/ 337943 w 577154"/>
                    <a:gd name="connsiteY243" fmla="*/ 87237 h 586292"/>
                    <a:gd name="connsiteX244" fmla="*/ 337184 w 577154"/>
                    <a:gd name="connsiteY244" fmla="*/ 86476 h 586292"/>
                    <a:gd name="connsiteX245" fmla="*/ 318990 w 577154"/>
                    <a:gd name="connsiteY245" fmla="*/ 85716 h 586292"/>
                    <a:gd name="connsiteX246" fmla="*/ 308376 w 577154"/>
                    <a:gd name="connsiteY246" fmla="*/ 75830 h 586292"/>
                    <a:gd name="connsiteX247" fmla="*/ 318232 w 577154"/>
                    <a:gd name="connsiteY247" fmla="*/ 65184 h 586292"/>
                    <a:gd name="connsiteX248" fmla="*/ 133656 w 577154"/>
                    <a:gd name="connsiteY248" fmla="*/ 60677 h 586292"/>
                    <a:gd name="connsiteX249" fmla="*/ 98723 w 577154"/>
                    <a:gd name="connsiteY249" fmla="*/ 91015 h 586292"/>
                    <a:gd name="connsiteX250" fmla="*/ 132138 w 577154"/>
                    <a:gd name="connsiteY250" fmla="*/ 91015 h 586292"/>
                    <a:gd name="connsiteX251" fmla="*/ 136694 w 577154"/>
                    <a:gd name="connsiteY251" fmla="*/ 85706 h 586292"/>
                    <a:gd name="connsiteX252" fmla="*/ 142010 w 577154"/>
                    <a:gd name="connsiteY252" fmla="*/ 79638 h 586292"/>
                    <a:gd name="connsiteX253" fmla="*/ 148085 w 577154"/>
                    <a:gd name="connsiteY253" fmla="*/ 73571 h 586292"/>
                    <a:gd name="connsiteX254" fmla="*/ 154161 w 577154"/>
                    <a:gd name="connsiteY254" fmla="*/ 67503 h 586292"/>
                    <a:gd name="connsiteX255" fmla="*/ 161755 w 577154"/>
                    <a:gd name="connsiteY255" fmla="*/ 60677 h 586292"/>
                    <a:gd name="connsiteX256" fmla="*/ 214914 w 577154"/>
                    <a:gd name="connsiteY256" fmla="*/ 25029 h 586292"/>
                    <a:gd name="connsiteX257" fmla="*/ 168589 w 577154"/>
                    <a:gd name="connsiteY257" fmla="*/ 40198 h 586292"/>
                    <a:gd name="connsiteX258" fmla="*/ 188334 w 577154"/>
                    <a:gd name="connsiteY258" fmla="*/ 40198 h 586292"/>
                    <a:gd name="connsiteX259" fmla="*/ 196688 w 577154"/>
                    <a:gd name="connsiteY259" fmla="*/ 34889 h 586292"/>
                    <a:gd name="connsiteX260" fmla="*/ 202004 w 577154"/>
                    <a:gd name="connsiteY260" fmla="*/ 31855 h 586292"/>
                    <a:gd name="connsiteX261" fmla="*/ 211877 w 577154"/>
                    <a:gd name="connsiteY261" fmla="*/ 26546 h 586292"/>
                    <a:gd name="connsiteX262" fmla="*/ 214914 w 577154"/>
                    <a:gd name="connsiteY262" fmla="*/ 25029 h 586292"/>
                    <a:gd name="connsiteX263" fmla="*/ 318954 w 577154"/>
                    <a:gd name="connsiteY263" fmla="*/ 20478 h 586292"/>
                    <a:gd name="connsiteX264" fmla="*/ 294653 w 577154"/>
                    <a:gd name="connsiteY264" fmla="*/ 21237 h 586292"/>
                    <a:gd name="connsiteX265" fmla="*/ 290855 w 577154"/>
                    <a:gd name="connsiteY265" fmla="*/ 21995 h 586292"/>
                    <a:gd name="connsiteX266" fmla="*/ 289337 w 577154"/>
                    <a:gd name="connsiteY266" fmla="*/ 22754 h 586292"/>
                    <a:gd name="connsiteX267" fmla="*/ 278705 w 577154"/>
                    <a:gd name="connsiteY267" fmla="*/ 24271 h 586292"/>
                    <a:gd name="connsiteX268" fmla="*/ 277945 w 577154"/>
                    <a:gd name="connsiteY268" fmla="*/ 24271 h 586292"/>
                    <a:gd name="connsiteX269" fmla="*/ 268073 w 577154"/>
                    <a:gd name="connsiteY269" fmla="*/ 26546 h 586292"/>
                    <a:gd name="connsiteX270" fmla="*/ 266554 w 577154"/>
                    <a:gd name="connsiteY270" fmla="*/ 26546 h 586292"/>
                    <a:gd name="connsiteX271" fmla="*/ 257441 w 577154"/>
                    <a:gd name="connsiteY271" fmla="*/ 29580 h 586292"/>
                    <a:gd name="connsiteX272" fmla="*/ 254404 w 577154"/>
                    <a:gd name="connsiteY272" fmla="*/ 30338 h 586292"/>
                    <a:gd name="connsiteX273" fmla="*/ 246810 w 577154"/>
                    <a:gd name="connsiteY273" fmla="*/ 32614 h 586292"/>
                    <a:gd name="connsiteX274" fmla="*/ 240734 w 577154"/>
                    <a:gd name="connsiteY274" fmla="*/ 35648 h 586292"/>
                    <a:gd name="connsiteX275" fmla="*/ 236937 w 577154"/>
                    <a:gd name="connsiteY275" fmla="*/ 37164 h 586292"/>
                    <a:gd name="connsiteX276" fmla="*/ 109355 w 577154"/>
                    <a:gd name="connsiteY276" fmla="*/ 163069 h 586292"/>
                    <a:gd name="connsiteX277" fmla="*/ 109355 w 577154"/>
                    <a:gd name="connsiteY277" fmla="*/ 164586 h 586292"/>
                    <a:gd name="connsiteX278" fmla="*/ 104799 w 577154"/>
                    <a:gd name="connsiteY278" fmla="*/ 174446 h 586292"/>
                    <a:gd name="connsiteX279" fmla="*/ 103280 w 577154"/>
                    <a:gd name="connsiteY279" fmla="*/ 178239 h 586292"/>
                    <a:gd name="connsiteX280" fmla="*/ 100242 w 577154"/>
                    <a:gd name="connsiteY280" fmla="*/ 185823 h 586292"/>
                    <a:gd name="connsiteX281" fmla="*/ 97964 w 577154"/>
                    <a:gd name="connsiteY281" fmla="*/ 190374 h 586292"/>
                    <a:gd name="connsiteX282" fmla="*/ 95686 w 577154"/>
                    <a:gd name="connsiteY282" fmla="*/ 197201 h 586292"/>
                    <a:gd name="connsiteX283" fmla="*/ 94167 w 577154"/>
                    <a:gd name="connsiteY283" fmla="*/ 203268 h 586292"/>
                    <a:gd name="connsiteX284" fmla="*/ 92648 w 577154"/>
                    <a:gd name="connsiteY284" fmla="*/ 209336 h 586292"/>
                    <a:gd name="connsiteX285" fmla="*/ 90370 w 577154"/>
                    <a:gd name="connsiteY285" fmla="*/ 215404 h 586292"/>
                    <a:gd name="connsiteX286" fmla="*/ 88851 w 577154"/>
                    <a:gd name="connsiteY286" fmla="*/ 221471 h 586292"/>
                    <a:gd name="connsiteX287" fmla="*/ 87332 w 577154"/>
                    <a:gd name="connsiteY287" fmla="*/ 227539 h 586292"/>
                    <a:gd name="connsiteX288" fmla="*/ 86573 w 577154"/>
                    <a:gd name="connsiteY288" fmla="*/ 234365 h 586292"/>
                    <a:gd name="connsiteX289" fmla="*/ 85054 w 577154"/>
                    <a:gd name="connsiteY289" fmla="*/ 240433 h 586292"/>
                    <a:gd name="connsiteX290" fmla="*/ 84295 w 577154"/>
                    <a:gd name="connsiteY290" fmla="*/ 247259 h 586292"/>
                    <a:gd name="connsiteX291" fmla="*/ 83535 w 577154"/>
                    <a:gd name="connsiteY291" fmla="*/ 253327 h 586292"/>
                    <a:gd name="connsiteX292" fmla="*/ 82776 w 577154"/>
                    <a:gd name="connsiteY292" fmla="*/ 260912 h 586292"/>
                    <a:gd name="connsiteX293" fmla="*/ 82016 w 577154"/>
                    <a:gd name="connsiteY293" fmla="*/ 266221 h 586292"/>
                    <a:gd name="connsiteX294" fmla="*/ 81257 w 577154"/>
                    <a:gd name="connsiteY294" fmla="*/ 275322 h 586292"/>
                    <a:gd name="connsiteX295" fmla="*/ 81257 w 577154"/>
                    <a:gd name="connsiteY295" fmla="*/ 279873 h 586292"/>
                    <a:gd name="connsiteX296" fmla="*/ 80498 w 577154"/>
                    <a:gd name="connsiteY296" fmla="*/ 293525 h 586292"/>
                    <a:gd name="connsiteX297" fmla="*/ 81257 w 577154"/>
                    <a:gd name="connsiteY297" fmla="*/ 306419 h 586292"/>
                    <a:gd name="connsiteX298" fmla="*/ 81257 w 577154"/>
                    <a:gd name="connsiteY298" fmla="*/ 311729 h 586292"/>
                    <a:gd name="connsiteX299" fmla="*/ 82016 w 577154"/>
                    <a:gd name="connsiteY299" fmla="*/ 320072 h 586292"/>
                    <a:gd name="connsiteX300" fmla="*/ 82776 w 577154"/>
                    <a:gd name="connsiteY300" fmla="*/ 325381 h 586292"/>
                    <a:gd name="connsiteX301" fmla="*/ 83535 w 577154"/>
                    <a:gd name="connsiteY301" fmla="*/ 332966 h 586292"/>
                    <a:gd name="connsiteX302" fmla="*/ 84295 w 577154"/>
                    <a:gd name="connsiteY302" fmla="*/ 339033 h 586292"/>
                    <a:gd name="connsiteX303" fmla="*/ 85054 w 577154"/>
                    <a:gd name="connsiteY303" fmla="*/ 345859 h 586292"/>
                    <a:gd name="connsiteX304" fmla="*/ 86573 w 577154"/>
                    <a:gd name="connsiteY304" fmla="*/ 351927 h 586292"/>
                    <a:gd name="connsiteX305" fmla="*/ 87332 w 577154"/>
                    <a:gd name="connsiteY305" fmla="*/ 358753 h 586292"/>
                    <a:gd name="connsiteX306" fmla="*/ 88851 w 577154"/>
                    <a:gd name="connsiteY306" fmla="*/ 364821 h 586292"/>
                    <a:gd name="connsiteX307" fmla="*/ 90370 w 577154"/>
                    <a:gd name="connsiteY307" fmla="*/ 370889 h 586292"/>
                    <a:gd name="connsiteX308" fmla="*/ 91889 w 577154"/>
                    <a:gd name="connsiteY308" fmla="*/ 376956 h 586292"/>
                    <a:gd name="connsiteX309" fmla="*/ 94167 w 577154"/>
                    <a:gd name="connsiteY309" fmla="*/ 383783 h 586292"/>
                    <a:gd name="connsiteX310" fmla="*/ 95686 w 577154"/>
                    <a:gd name="connsiteY310" fmla="*/ 389092 h 586292"/>
                    <a:gd name="connsiteX311" fmla="*/ 97964 w 577154"/>
                    <a:gd name="connsiteY311" fmla="*/ 395918 h 586292"/>
                    <a:gd name="connsiteX312" fmla="*/ 100242 w 577154"/>
                    <a:gd name="connsiteY312" fmla="*/ 401227 h 586292"/>
                    <a:gd name="connsiteX313" fmla="*/ 103280 w 577154"/>
                    <a:gd name="connsiteY313" fmla="*/ 408812 h 586292"/>
                    <a:gd name="connsiteX314" fmla="*/ 104799 w 577154"/>
                    <a:gd name="connsiteY314" fmla="*/ 412604 h 586292"/>
                    <a:gd name="connsiteX315" fmla="*/ 108596 w 577154"/>
                    <a:gd name="connsiteY315" fmla="*/ 422464 h 586292"/>
                    <a:gd name="connsiteX316" fmla="*/ 109355 w 577154"/>
                    <a:gd name="connsiteY316" fmla="*/ 423223 h 586292"/>
                    <a:gd name="connsiteX317" fmla="*/ 236937 w 577154"/>
                    <a:gd name="connsiteY317" fmla="*/ 549886 h 586292"/>
                    <a:gd name="connsiteX318" fmla="*/ 240734 w 577154"/>
                    <a:gd name="connsiteY318" fmla="*/ 551403 h 586292"/>
                    <a:gd name="connsiteX319" fmla="*/ 246810 w 577154"/>
                    <a:gd name="connsiteY319" fmla="*/ 553678 h 586292"/>
                    <a:gd name="connsiteX320" fmla="*/ 254404 w 577154"/>
                    <a:gd name="connsiteY320" fmla="*/ 555954 h 586292"/>
                    <a:gd name="connsiteX321" fmla="*/ 257441 w 577154"/>
                    <a:gd name="connsiteY321" fmla="*/ 557471 h 586292"/>
                    <a:gd name="connsiteX322" fmla="*/ 266554 w 577154"/>
                    <a:gd name="connsiteY322" fmla="*/ 559746 h 586292"/>
                    <a:gd name="connsiteX323" fmla="*/ 268073 w 577154"/>
                    <a:gd name="connsiteY323" fmla="*/ 559746 h 586292"/>
                    <a:gd name="connsiteX324" fmla="*/ 277945 w 577154"/>
                    <a:gd name="connsiteY324" fmla="*/ 562021 h 586292"/>
                    <a:gd name="connsiteX325" fmla="*/ 278705 w 577154"/>
                    <a:gd name="connsiteY325" fmla="*/ 562780 h 586292"/>
                    <a:gd name="connsiteX326" fmla="*/ 289337 w 577154"/>
                    <a:gd name="connsiteY326" fmla="*/ 564297 h 586292"/>
                    <a:gd name="connsiteX327" fmla="*/ 290855 w 577154"/>
                    <a:gd name="connsiteY327" fmla="*/ 564297 h 586292"/>
                    <a:gd name="connsiteX328" fmla="*/ 294653 w 577154"/>
                    <a:gd name="connsiteY328" fmla="*/ 565055 h 586292"/>
                    <a:gd name="connsiteX329" fmla="*/ 318954 w 577154"/>
                    <a:gd name="connsiteY329" fmla="*/ 566572 h 586292"/>
                    <a:gd name="connsiteX330" fmla="*/ 556650 w 577154"/>
                    <a:gd name="connsiteY330" fmla="*/ 293525 h 586292"/>
                    <a:gd name="connsiteX331" fmla="*/ 318954 w 577154"/>
                    <a:gd name="connsiteY331" fmla="*/ 20478 h 586292"/>
                    <a:gd name="connsiteX332" fmla="*/ 258201 w 577154"/>
                    <a:gd name="connsiteY332" fmla="*/ 0 h 586292"/>
                    <a:gd name="connsiteX333" fmla="*/ 287818 w 577154"/>
                    <a:gd name="connsiteY333" fmla="*/ 2275 h 586292"/>
                    <a:gd name="connsiteX334" fmla="*/ 318954 w 577154"/>
                    <a:gd name="connsiteY334" fmla="*/ 0 h 586292"/>
                    <a:gd name="connsiteX335" fmla="*/ 577154 w 577154"/>
                    <a:gd name="connsiteY335" fmla="*/ 293525 h 586292"/>
                    <a:gd name="connsiteX336" fmla="*/ 318954 w 577154"/>
                    <a:gd name="connsiteY336" fmla="*/ 586292 h 586292"/>
                    <a:gd name="connsiteX337" fmla="*/ 287818 w 577154"/>
                    <a:gd name="connsiteY337" fmla="*/ 584775 h 586292"/>
                    <a:gd name="connsiteX338" fmla="*/ 258201 w 577154"/>
                    <a:gd name="connsiteY338" fmla="*/ 586292 h 586292"/>
                    <a:gd name="connsiteX339" fmla="*/ 110874 w 577154"/>
                    <a:gd name="connsiteY339" fmla="*/ 533958 h 586292"/>
                    <a:gd name="connsiteX340" fmla="*/ 108596 w 577154"/>
                    <a:gd name="connsiteY340" fmla="*/ 532441 h 586292"/>
                    <a:gd name="connsiteX341" fmla="*/ 60753 w 577154"/>
                    <a:gd name="connsiteY341" fmla="*/ 482383 h 586292"/>
                    <a:gd name="connsiteX342" fmla="*/ 59993 w 577154"/>
                    <a:gd name="connsiteY342" fmla="*/ 480866 h 586292"/>
                    <a:gd name="connsiteX343" fmla="*/ 25060 w 577154"/>
                    <a:gd name="connsiteY343" fmla="*/ 419430 h 586292"/>
                    <a:gd name="connsiteX344" fmla="*/ 24301 w 577154"/>
                    <a:gd name="connsiteY344" fmla="*/ 417913 h 586292"/>
                    <a:gd name="connsiteX345" fmla="*/ 0 w 577154"/>
                    <a:gd name="connsiteY345" fmla="*/ 293525 h 586292"/>
                    <a:gd name="connsiteX346" fmla="*/ 9872 w 577154"/>
                    <a:gd name="connsiteY346" fmla="*/ 211611 h 586292"/>
                    <a:gd name="connsiteX347" fmla="*/ 10632 w 577154"/>
                    <a:gd name="connsiteY347" fmla="*/ 207819 h 586292"/>
                    <a:gd name="connsiteX348" fmla="*/ 28857 w 577154"/>
                    <a:gd name="connsiteY348" fmla="*/ 158519 h 586292"/>
                    <a:gd name="connsiteX349" fmla="*/ 29617 w 577154"/>
                    <a:gd name="connsiteY349" fmla="*/ 157002 h 586292"/>
                    <a:gd name="connsiteX350" fmla="*/ 67588 w 577154"/>
                    <a:gd name="connsiteY350" fmla="*/ 94808 h 586292"/>
                    <a:gd name="connsiteX351" fmla="*/ 69106 w 577154"/>
                    <a:gd name="connsiteY351" fmla="*/ 94049 h 586292"/>
                    <a:gd name="connsiteX352" fmla="*/ 123025 w 577154"/>
                    <a:gd name="connsiteY352" fmla="*/ 43232 h 586292"/>
                    <a:gd name="connsiteX353" fmla="*/ 258201 w 577154"/>
                    <a:gd name="connsiteY353" fmla="*/ 0 h 5862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</a:cxnLst>
                  <a:rect l="l" t="t" r="r" b="b"/>
                  <a:pathLst>
                    <a:path w="577154" h="586292">
                      <a:moveTo>
                        <a:pt x="149604" y="536234"/>
                      </a:moveTo>
                      <a:cubicBezTo>
                        <a:pt x="170108" y="548369"/>
                        <a:pt x="191372" y="556712"/>
                        <a:pt x="214914" y="562021"/>
                      </a:cubicBezTo>
                      <a:cubicBezTo>
                        <a:pt x="214155" y="561263"/>
                        <a:pt x="212636" y="560504"/>
                        <a:pt x="211877" y="559746"/>
                      </a:cubicBezTo>
                      <a:cubicBezTo>
                        <a:pt x="208079" y="558229"/>
                        <a:pt x="205041" y="556712"/>
                        <a:pt x="202004" y="554437"/>
                      </a:cubicBezTo>
                      <a:cubicBezTo>
                        <a:pt x="199725" y="553678"/>
                        <a:pt x="198207" y="552920"/>
                        <a:pt x="196688" y="551403"/>
                      </a:cubicBezTo>
                      <a:cubicBezTo>
                        <a:pt x="192131" y="549128"/>
                        <a:pt x="188334" y="546094"/>
                        <a:pt x="184537" y="543818"/>
                      </a:cubicBezTo>
                      <a:cubicBezTo>
                        <a:pt x="182259" y="542301"/>
                        <a:pt x="179981" y="540784"/>
                        <a:pt x="177702" y="538509"/>
                      </a:cubicBezTo>
                      <a:cubicBezTo>
                        <a:pt x="176184" y="537751"/>
                        <a:pt x="175424" y="536992"/>
                        <a:pt x="173905" y="536234"/>
                      </a:cubicBezTo>
                      <a:close/>
                      <a:moveTo>
                        <a:pt x="299943" y="499816"/>
                      </a:moveTo>
                      <a:cubicBezTo>
                        <a:pt x="306021" y="500576"/>
                        <a:pt x="312100" y="500576"/>
                        <a:pt x="318939" y="500576"/>
                      </a:cubicBezTo>
                      <a:cubicBezTo>
                        <a:pt x="324257" y="500576"/>
                        <a:pt x="329576" y="505139"/>
                        <a:pt x="329576" y="511222"/>
                      </a:cubicBezTo>
                      <a:cubicBezTo>
                        <a:pt x="329576" y="516546"/>
                        <a:pt x="325017" y="521108"/>
                        <a:pt x="319698" y="521108"/>
                      </a:cubicBezTo>
                      <a:lnTo>
                        <a:pt x="318939" y="521108"/>
                      </a:lnTo>
                      <a:cubicBezTo>
                        <a:pt x="311340" y="521108"/>
                        <a:pt x="304502" y="520348"/>
                        <a:pt x="297663" y="519587"/>
                      </a:cubicBezTo>
                      <a:cubicBezTo>
                        <a:pt x="291584" y="518827"/>
                        <a:pt x="287785" y="514264"/>
                        <a:pt x="288545" y="508941"/>
                      </a:cubicBezTo>
                      <a:cubicBezTo>
                        <a:pt x="289305" y="502857"/>
                        <a:pt x="293864" y="499055"/>
                        <a:pt x="299943" y="499816"/>
                      </a:cubicBezTo>
                      <a:close/>
                      <a:moveTo>
                        <a:pt x="88851" y="485417"/>
                      </a:moveTo>
                      <a:cubicBezTo>
                        <a:pt x="98723" y="496794"/>
                        <a:pt x="109355" y="506654"/>
                        <a:pt x="119987" y="515755"/>
                      </a:cubicBezTo>
                      <a:lnTo>
                        <a:pt x="150364" y="515755"/>
                      </a:lnTo>
                      <a:cubicBezTo>
                        <a:pt x="149604" y="514997"/>
                        <a:pt x="148845" y="514238"/>
                        <a:pt x="148085" y="513480"/>
                      </a:cubicBezTo>
                      <a:cubicBezTo>
                        <a:pt x="146566" y="511204"/>
                        <a:pt x="144288" y="508929"/>
                        <a:pt x="142010" y="507412"/>
                      </a:cubicBezTo>
                      <a:cubicBezTo>
                        <a:pt x="140491" y="505137"/>
                        <a:pt x="138213" y="502861"/>
                        <a:pt x="136694" y="501344"/>
                      </a:cubicBezTo>
                      <a:cubicBezTo>
                        <a:pt x="133656" y="497552"/>
                        <a:pt x="130619" y="493760"/>
                        <a:pt x="127581" y="489967"/>
                      </a:cubicBezTo>
                      <a:cubicBezTo>
                        <a:pt x="126062" y="488450"/>
                        <a:pt x="125303" y="486934"/>
                        <a:pt x="123784" y="485417"/>
                      </a:cubicBezTo>
                      <a:close/>
                      <a:moveTo>
                        <a:pt x="399912" y="482256"/>
                      </a:moveTo>
                      <a:cubicBezTo>
                        <a:pt x="402382" y="483014"/>
                        <a:pt x="404471" y="484721"/>
                        <a:pt x="405611" y="486996"/>
                      </a:cubicBezTo>
                      <a:cubicBezTo>
                        <a:pt x="408650" y="492305"/>
                        <a:pt x="406371" y="498373"/>
                        <a:pt x="401812" y="500648"/>
                      </a:cubicBezTo>
                      <a:cubicBezTo>
                        <a:pt x="394973" y="504441"/>
                        <a:pt x="388895" y="506716"/>
                        <a:pt x="382056" y="509750"/>
                      </a:cubicBezTo>
                      <a:cubicBezTo>
                        <a:pt x="380536" y="509750"/>
                        <a:pt x="379776" y="510508"/>
                        <a:pt x="378257" y="510508"/>
                      </a:cubicBezTo>
                      <a:cubicBezTo>
                        <a:pt x="374458" y="510508"/>
                        <a:pt x="370658" y="507474"/>
                        <a:pt x="369139" y="503682"/>
                      </a:cubicBezTo>
                      <a:cubicBezTo>
                        <a:pt x="366859" y="498373"/>
                        <a:pt x="369899" y="492305"/>
                        <a:pt x="375217" y="490789"/>
                      </a:cubicBezTo>
                      <a:cubicBezTo>
                        <a:pt x="380536" y="488513"/>
                        <a:pt x="386615" y="486238"/>
                        <a:pt x="391934" y="483204"/>
                      </a:cubicBezTo>
                      <a:cubicBezTo>
                        <a:pt x="394593" y="481687"/>
                        <a:pt x="397443" y="481498"/>
                        <a:pt x="399912" y="482256"/>
                      </a:cubicBezTo>
                      <a:close/>
                      <a:moveTo>
                        <a:pt x="229351" y="474063"/>
                      </a:moveTo>
                      <a:cubicBezTo>
                        <a:pt x="234677" y="477094"/>
                        <a:pt x="240764" y="480126"/>
                        <a:pt x="246091" y="483157"/>
                      </a:cubicBezTo>
                      <a:cubicBezTo>
                        <a:pt x="250656" y="486188"/>
                        <a:pt x="252939" y="492250"/>
                        <a:pt x="250656" y="496797"/>
                      </a:cubicBezTo>
                      <a:cubicBezTo>
                        <a:pt x="248374" y="500586"/>
                        <a:pt x="245330" y="502101"/>
                        <a:pt x="241525" y="502101"/>
                      </a:cubicBezTo>
                      <a:cubicBezTo>
                        <a:pt x="240004" y="502101"/>
                        <a:pt x="238482" y="502101"/>
                        <a:pt x="236960" y="501343"/>
                      </a:cubicBezTo>
                      <a:cubicBezTo>
                        <a:pt x="230872" y="498312"/>
                        <a:pt x="224024" y="494523"/>
                        <a:pt x="218698" y="490735"/>
                      </a:cubicBezTo>
                      <a:cubicBezTo>
                        <a:pt x="214132" y="487703"/>
                        <a:pt x="212610" y="481641"/>
                        <a:pt x="215654" y="477094"/>
                      </a:cubicBezTo>
                      <a:cubicBezTo>
                        <a:pt x="218698" y="471790"/>
                        <a:pt x="224785" y="471032"/>
                        <a:pt x="229351" y="474063"/>
                      </a:cubicBezTo>
                      <a:close/>
                      <a:moveTo>
                        <a:pt x="464745" y="433889"/>
                      </a:moveTo>
                      <a:cubicBezTo>
                        <a:pt x="469298" y="436925"/>
                        <a:pt x="470057" y="443755"/>
                        <a:pt x="466262" y="447550"/>
                      </a:cubicBezTo>
                      <a:cubicBezTo>
                        <a:pt x="461709" y="453622"/>
                        <a:pt x="457155" y="458935"/>
                        <a:pt x="451842" y="463488"/>
                      </a:cubicBezTo>
                      <a:cubicBezTo>
                        <a:pt x="450324" y="465765"/>
                        <a:pt x="447288" y="466524"/>
                        <a:pt x="445012" y="466524"/>
                      </a:cubicBezTo>
                      <a:cubicBezTo>
                        <a:pt x="442735" y="466524"/>
                        <a:pt x="439699" y="465765"/>
                        <a:pt x="438181" y="463488"/>
                      </a:cubicBezTo>
                      <a:cubicBezTo>
                        <a:pt x="433627" y="459694"/>
                        <a:pt x="433627" y="453622"/>
                        <a:pt x="438181" y="449068"/>
                      </a:cubicBezTo>
                      <a:cubicBezTo>
                        <a:pt x="441976" y="444514"/>
                        <a:pt x="446530" y="439961"/>
                        <a:pt x="450324" y="435407"/>
                      </a:cubicBezTo>
                      <a:cubicBezTo>
                        <a:pt x="454119" y="430853"/>
                        <a:pt x="460191" y="430094"/>
                        <a:pt x="464745" y="433889"/>
                      </a:cubicBezTo>
                      <a:close/>
                      <a:moveTo>
                        <a:pt x="49362" y="424740"/>
                      </a:moveTo>
                      <a:cubicBezTo>
                        <a:pt x="56196" y="439150"/>
                        <a:pt x="64550" y="452803"/>
                        <a:pt x="73663" y="464938"/>
                      </a:cubicBezTo>
                      <a:lnTo>
                        <a:pt x="109355" y="464938"/>
                      </a:lnTo>
                      <a:cubicBezTo>
                        <a:pt x="107836" y="461904"/>
                        <a:pt x="106318" y="459629"/>
                        <a:pt x="104039" y="456595"/>
                      </a:cubicBezTo>
                      <a:cubicBezTo>
                        <a:pt x="103280" y="455078"/>
                        <a:pt x="102521" y="453561"/>
                        <a:pt x="101761" y="452044"/>
                      </a:cubicBezTo>
                      <a:cubicBezTo>
                        <a:pt x="99483" y="448252"/>
                        <a:pt x="97205" y="443701"/>
                        <a:pt x="94926" y="439909"/>
                      </a:cubicBezTo>
                      <a:cubicBezTo>
                        <a:pt x="94167" y="438392"/>
                        <a:pt x="93408" y="436875"/>
                        <a:pt x="92648" y="435358"/>
                      </a:cubicBezTo>
                      <a:cubicBezTo>
                        <a:pt x="91129" y="431566"/>
                        <a:pt x="89611" y="428532"/>
                        <a:pt x="88092" y="424740"/>
                      </a:cubicBezTo>
                      <a:close/>
                      <a:moveTo>
                        <a:pt x="161771" y="417898"/>
                      </a:moveTo>
                      <a:cubicBezTo>
                        <a:pt x="166316" y="414864"/>
                        <a:pt x="173134" y="415623"/>
                        <a:pt x="176164" y="420173"/>
                      </a:cubicBezTo>
                      <a:cubicBezTo>
                        <a:pt x="179194" y="425482"/>
                        <a:pt x="183739" y="430790"/>
                        <a:pt x="187527" y="435341"/>
                      </a:cubicBezTo>
                      <a:cubicBezTo>
                        <a:pt x="190557" y="439891"/>
                        <a:pt x="190557" y="446717"/>
                        <a:pt x="186012" y="449750"/>
                      </a:cubicBezTo>
                      <a:cubicBezTo>
                        <a:pt x="183739" y="451267"/>
                        <a:pt x="181466" y="452025"/>
                        <a:pt x="179194" y="452025"/>
                      </a:cubicBezTo>
                      <a:cubicBezTo>
                        <a:pt x="176921" y="452025"/>
                        <a:pt x="173891" y="451267"/>
                        <a:pt x="171619" y="448233"/>
                      </a:cubicBezTo>
                      <a:cubicBezTo>
                        <a:pt x="167074" y="442925"/>
                        <a:pt x="163286" y="437616"/>
                        <a:pt x="159498" y="431549"/>
                      </a:cubicBezTo>
                      <a:cubicBezTo>
                        <a:pt x="155711" y="426998"/>
                        <a:pt x="157226" y="420931"/>
                        <a:pt x="161771" y="417898"/>
                      </a:cubicBezTo>
                      <a:close/>
                      <a:moveTo>
                        <a:pt x="31136" y="373923"/>
                      </a:moveTo>
                      <a:cubicBezTo>
                        <a:pt x="33414" y="384541"/>
                        <a:pt x="37211" y="394401"/>
                        <a:pt x="41008" y="404261"/>
                      </a:cubicBezTo>
                      <a:lnTo>
                        <a:pt x="79738" y="404261"/>
                      </a:lnTo>
                      <a:cubicBezTo>
                        <a:pt x="79738" y="403503"/>
                        <a:pt x="78979" y="401986"/>
                        <a:pt x="78979" y="401227"/>
                      </a:cubicBezTo>
                      <a:cubicBezTo>
                        <a:pt x="78219" y="399710"/>
                        <a:pt x="77460" y="398952"/>
                        <a:pt x="77460" y="397435"/>
                      </a:cubicBezTo>
                      <a:cubicBezTo>
                        <a:pt x="75182" y="391367"/>
                        <a:pt x="73663" y="385300"/>
                        <a:pt x="72144" y="379232"/>
                      </a:cubicBezTo>
                      <a:cubicBezTo>
                        <a:pt x="71385" y="378473"/>
                        <a:pt x="71385" y="378473"/>
                        <a:pt x="71385" y="377715"/>
                      </a:cubicBezTo>
                      <a:cubicBezTo>
                        <a:pt x="71385" y="376956"/>
                        <a:pt x="70625" y="375439"/>
                        <a:pt x="70625" y="373923"/>
                      </a:cubicBezTo>
                      <a:close/>
                      <a:moveTo>
                        <a:pt x="499728" y="361797"/>
                      </a:moveTo>
                      <a:cubicBezTo>
                        <a:pt x="505037" y="363315"/>
                        <a:pt x="508071" y="369384"/>
                        <a:pt x="506554" y="374694"/>
                      </a:cubicBezTo>
                      <a:cubicBezTo>
                        <a:pt x="504279" y="381522"/>
                        <a:pt x="501245" y="387591"/>
                        <a:pt x="498970" y="394418"/>
                      </a:cubicBezTo>
                      <a:cubicBezTo>
                        <a:pt x="497453" y="398211"/>
                        <a:pt x="493661" y="400487"/>
                        <a:pt x="489868" y="400487"/>
                      </a:cubicBezTo>
                      <a:cubicBezTo>
                        <a:pt x="488352" y="400487"/>
                        <a:pt x="486835" y="399729"/>
                        <a:pt x="485318" y="399729"/>
                      </a:cubicBezTo>
                      <a:cubicBezTo>
                        <a:pt x="480767" y="397453"/>
                        <a:pt x="477733" y="391384"/>
                        <a:pt x="480009" y="386073"/>
                      </a:cubicBezTo>
                      <a:cubicBezTo>
                        <a:pt x="483042" y="380004"/>
                        <a:pt x="485318" y="373935"/>
                        <a:pt x="486835" y="367866"/>
                      </a:cubicBezTo>
                      <a:cubicBezTo>
                        <a:pt x="489110" y="362556"/>
                        <a:pt x="494419" y="360280"/>
                        <a:pt x="499728" y="361797"/>
                      </a:cubicBezTo>
                      <a:close/>
                      <a:moveTo>
                        <a:pt x="132907" y="343643"/>
                      </a:moveTo>
                      <a:cubicBezTo>
                        <a:pt x="138227" y="342126"/>
                        <a:pt x="143546" y="345161"/>
                        <a:pt x="145066" y="350471"/>
                      </a:cubicBezTo>
                      <a:cubicBezTo>
                        <a:pt x="146586" y="356540"/>
                        <a:pt x="148865" y="363368"/>
                        <a:pt x="150385" y="368678"/>
                      </a:cubicBezTo>
                      <a:cubicBezTo>
                        <a:pt x="152665" y="373988"/>
                        <a:pt x="149625" y="380057"/>
                        <a:pt x="144306" y="381575"/>
                      </a:cubicBezTo>
                      <a:cubicBezTo>
                        <a:pt x="142786" y="382333"/>
                        <a:pt x="142026" y="382333"/>
                        <a:pt x="141266" y="382333"/>
                      </a:cubicBezTo>
                      <a:cubicBezTo>
                        <a:pt x="136707" y="382333"/>
                        <a:pt x="132907" y="380057"/>
                        <a:pt x="131388" y="375506"/>
                      </a:cubicBezTo>
                      <a:cubicBezTo>
                        <a:pt x="129108" y="368678"/>
                        <a:pt x="126828" y="362609"/>
                        <a:pt x="125309" y="355781"/>
                      </a:cubicBezTo>
                      <a:cubicBezTo>
                        <a:pt x="123789" y="350471"/>
                        <a:pt x="127588" y="344402"/>
                        <a:pt x="132907" y="343643"/>
                      </a:cubicBezTo>
                      <a:close/>
                      <a:moveTo>
                        <a:pt x="21263" y="323864"/>
                      </a:moveTo>
                      <a:cubicBezTo>
                        <a:pt x="22782" y="333724"/>
                        <a:pt x="24301" y="344342"/>
                        <a:pt x="25820" y="354203"/>
                      </a:cubicBezTo>
                      <a:lnTo>
                        <a:pt x="66069" y="354203"/>
                      </a:lnTo>
                      <a:cubicBezTo>
                        <a:pt x="65309" y="348135"/>
                        <a:pt x="63790" y="342826"/>
                        <a:pt x="63031" y="337516"/>
                      </a:cubicBezTo>
                      <a:cubicBezTo>
                        <a:pt x="63031" y="336758"/>
                        <a:pt x="63031" y="336758"/>
                        <a:pt x="63031" y="335999"/>
                      </a:cubicBezTo>
                      <a:cubicBezTo>
                        <a:pt x="63031" y="332207"/>
                        <a:pt x="62272" y="327656"/>
                        <a:pt x="61512" y="323864"/>
                      </a:cubicBezTo>
                      <a:close/>
                      <a:moveTo>
                        <a:pt x="509625" y="282911"/>
                      </a:moveTo>
                      <a:cubicBezTo>
                        <a:pt x="514955" y="282911"/>
                        <a:pt x="519524" y="286704"/>
                        <a:pt x="519524" y="292773"/>
                      </a:cubicBezTo>
                      <a:lnTo>
                        <a:pt x="519524" y="293532"/>
                      </a:lnTo>
                      <a:cubicBezTo>
                        <a:pt x="519524" y="300360"/>
                        <a:pt x="519524" y="307187"/>
                        <a:pt x="518763" y="313256"/>
                      </a:cubicBezTo>
                      <a:cubicBezTo>
                        <a:pt x="518763" y="318567"/>
                        <a:pt x="514194" y="323118"/>
                        <a:pt x="508863" y="323118"/>
                      </a:cubicBezTo>
                      <a:cubicBezTo>
                        <a:pt x="508102" y="323118"/>
                        <a:pt x="508102" y="323118"/>
                        <a:pt x="508102" y="322360"/>
                      </a:cubicBezTo>
                      <a:cubicBezTo>
                        <a:pt x="502010" y="322360"/>
                        <a:pt x="498202" y="317808"/>
                        <a:pt x="498964" y="311739"/>
                      </a:cubicBezTo>
                      <a:cubicBezTo>
                        <a:pt x="498964" y="305670"/>
                        <a:pt x="498964" y="299601"/>
                        <a:pt x="498964" y="293532"/>
                      </a:cubicBezTo>
                      <a:cubicBezTo>
                        <a:pt x="498964" y="287463"/>
                        <a:pt x="503533" y="282911"/>
                        <a:pt x="509625" y="282911"/>
                      </a:cubicBezTo>
                      <a:close/>
                      <a:moveTo>
                        <a:pt x="20504" y="273047"/>
                      </a:moveTo>
                      <a:cubicBezTo>
                        <a:pt x="20504" y="279873"/>
                        <a:pt x="19744" y="286699"/>
                        <a:pt x="19744" y="293525"/>
                      </a:cubicBezTo>
                      <a:cubicBezTo>
                        <a:pt x="19744" y="296559"/>
                        <a:pt x="20504" y="300352"/>
                        <a:pt x="20504" y="303385"/>
                      </a:cubicBezTo>
                      <a:lnTo>
                        <a:pt x="60753" y="303385"/>
                      </a:lnTo>
                      <a:cubicBezTo>
                        <a:pt x="60753" y="300352"/>
                        <a:pt x="60753" y="296559"/>
                        <a:pt x="60753" y="293525"/>
                      </a:cubicBezTo>
                      <a:cubicBezTo>
                        <a:pt x="60753" y="286699"/>
                        <a:pt x="60753" y="279873"/>
                        <a:pt x="61512" y="273805"/>
                      </a:cubicBezTo>
                      <a:cubicBezTo>
                        <a:pt x="61512" y="273047"/>
                        <a:pt x="61512" y="273047"/>
                        <a:pt x="61512" y="273047"/>
                      </a:cubicBezTo>
                      <a:close/>
                      <a:moveTo>
                        <a:pt x="129811" y="263173"/>
                      </a:moveTo>
                      <a:cubicBezTo>
                        <a:pt x="135111" y="263932"/>
                        <a:pt x="138897" y="268484"/>
                        <a:pt x="138897" y="274553"/>
                      </a:cubicBezTo>
                      <a:cubicBezTo>
                        <a:pt x="138140" y="280622"/>
                        <a:pt x="138140" y="286691"/>
                        <a:pt x="138140" y="292760"/>
                      </a:cubicBezTo>
                      <a:lnTo>
                        <a:pt x="138140" y="293518"/>
                      </a:lnTo>
                      <a:cubicBezTo>
                        <a:pt x="138140" y="298829"/>
                        <a:pt x="133597" y="303380"/>
                        <a:pt x="128297" y="303380"/>
                      </a:cubicBezTo>
                      <a:cubicBezTo>
                        <a:pt x="122997" y="303380"/>
                        <a:pt x="118454" y="299587"/>
                        <a:pt x="117697" y="294277"/>
                      </a:cubicBezTo>
                      <a:lnTo>
                        <a:pt x="117697" y="293518"/>
                      </a:lnTo>
                      <a:cubicBezTo>
                        <a:pt x="117697" y="286691"/>
                        <a:pt x="118454" y="279863"/>
                        <a:pt x="118454" y="273035"/>
                      </a:cubicBezTo>
                      <a:cubicBezTo>
                        <a:pt x="119211" y="266966"/>
                        <a:pt x="123754" y="263173"/>
                        <a:pt x="129811" y="263173"/>
                      </a:cubicBezTo>
                      <a:close/>
                      <a:moveTo>
                        <a:pt x="28098" y="222230"/>
                      </a:moveTo>
                      <a:cubicBezTo>
                        <a:pt x="25820" y="232090"/>
                        <a:pt x="24301" y="242708"/>
                        <a:pt x="22782" y="252568"/>
                      </a:cubicBezTo>
                      <a:lnTo>
                        <a:pt x="63031" y="252568"/>
                      </a:lnTo>
                      <a:cubicBezTo>
                        <a:pt x="63031" y="251810"/>
                        <a:pt x="63031" y="251052"/>
                        <a:pt x="63031" y="250293"/>
                      </a:cubicBezTo>
                      <a:cubicBezTo>
                        <a:pt x="63031" y="250293"/>
                        <a:pt x="63031" y="249535"/>
                        <a:pt x="63031" y="249535"/>
                      </a:cubicBezTo>
                      <a:cubicBezTo>
                        <a:pt x="64550" y="242708"/>
                        <a:pt x="65309" y="236641"/>
                        <a:pt x="66828" y="229815"/>
                      </a:cubicBezTo>
                      <a:cubicBezTo>
                        <a:pt x="66828" y="229056"/>
                        <a:pt x="66828" y="227539"/>
                        <a:pt x="67588" y="226022"/>
                      </a:cubicBezTo>
                      <a:cubicBezTo>
                        <a:pt x="67588" y="225264"/>
                        <a:pt x="67588" y="223747"/>
                        <a:pt x="68347" y="222230"/>
                      </a:cubicBezTo>
                      <a:close/>
                      <a:moveTo>
                        <a:pt x="492894" y="204013"/>
                      </a:moveTo>
                      <a:cubicBezTo>
                        <a:pt x="498219" y="202497"/>
                        <a:pt x="504304" y="205530"/>
                        <a:pt x="505825" y="210836"/>
                      </a:cubicBezTo>
                      <a:cubicBezTo>
                        <a:pt x="508108" y="216901"/>
                        <a:pt x="510390" y="223724"/>
                        <a:pt x="511911" y="230547"/>
                      </a:cubicBezTo>
                      <a:cubicBezTo>
                        <a:pt x="513432" y="235854"/>
                        <a:pt x="509629" y="241161"/>
                        <a:pt x="504304" y="242677"/>
                      </a:cubicBezTo>
                      <a:cubicBezTo>
                        <a:pt x="503543" y="243435"/>
                        <a:pt x="502783" y="243435"/>
                        <a:pt x="502022" y="243435"/>
                      </a:cubicBezTo>
                      <a:cubicBezTo>
                        <a:pt x="497458" y="243435"/>
                        <a:pt x="493655" y="240403"/>
                        <a:pt x="492133" y="235854"/>
                      </a:cubicBezTo>
                      <a:cubicBezTo>
                        <a:pt x="490612" y="229031"/>
                        <a:pt x="489091" y="222966"/>
                        <a:pt x="486809" y="216901"/>
                      </a:cubicBezTo>
                      <a:cubicBezTo>
                        <a:pt x="485287" y="211595"/>
                        <a:pt x="487569" y="206288"/>
                        <a:pt x="492894" y="204013"/>
                      </a:cubicBezTo>
                      <a:close/>
                      <a:moveTo>
                        <a:pt x="151873" y="186619"/>
                      </a:moveTo>
                      <a:cubicBezTo>
                        <a:pt x="157203" y="188895"/>
                        <a:pt x="159488" y="194964"/>
                        <a:pt x="157203" y="200274"/>
                      </a:cubicBezTo>
                      <a:cubicBezTo>
                        <a:pt x="154919" y="205585"/>
                        <a:pt x="152634" y="211654"/>
                        <a:pt x="150350" y="217723"/>
                      </a:cubicBezTo>
                      <a:cubicBezTo>
                        <a:pt x="148827" y="222274"/>
                        <a:pt x="145019" y="224550"/>
                        <a:pt x="140450" y="224550"/>
                      </a:cubicBezTo>
                      <a:cubicBezTo>
                        <a:pt x="139689" y="224550"/>
                        <a:pt x="138927" y="224550"/>
                        <a:pt x="137404" y="224550"/>
                      </a:cubicBezTo>
                      <a:cubicBezTo>
                        <a:pt x="132074" y="222274"/>
                        <a:pt x="129028" y="216964"/>
                        <a:pt x="131312" y="211654"/>
                      </a:cubicBezTo>
                      <a:cubicBezTo>
                        <a:pt x="133597" y="204826"/>
                        <a:pt x="135881" y="197998"/>
                        <a:pt x="138927" y="191929"/>
                      </a:cubicBezTo>
                      <a:cubicBezTo>
                        <a:pt x="141212" y="186619"/>
                        <a:pt x="147304" y="184343"/>
                        <a:pt x="151873" y="186619"/>
                      </a:cubicBezTo>
                      <a:close/>
                      <a:moveTo>
                        <a:pt x="218736" y="186536"/>
                      </a:moveTo>
                      <a:lnTo>
                        <a:pt x="281780" y="186536"/>
                      </a:lnTo>
                      <a:cubicBezTo>
                        <a:pt x="288616" y="186536"/>
                        <a:pt x="292414" y="190330"/>
                        <a:pt x="292414" y="196401"/>
                      </a:cubicBezTo>
                      <a:cubicBezTo>
                        <a:pt x="292414" y="202471"/>
                        <a:pt x="288616" y="207024"/>
                        <a:pt x="281780" y="207024"/>
                      </a:cubicBezTo>
                      <a:lnTo>
                        <a:pt x="264310" y="207024"/>
                      </a:lnTo>
                      <a:lnTo>
                        <a:pt x="322037" y="294288"/>
                      </a:lnTo>
                      <a:lnTo>
                        <a:pt x="379004" y="207024"/>
                      </a:lnTo>
                      <a:lnTo>
                        <a:pt x="361534" y="207024"/>
                      </a:lnTo>
                      <a:cubicBezTo>
                        <a:pt x="355457" y="207024"/>
                        <a:pt x="351659" y="202471"/>
                        <a:pt x="351659" y="196401"/>
                      </a:cubicBezTo>
                      <a:cubicBezTo>
                        <a:pt x="351659" y="190330"/>
                        <a:pt x="355457" y="186536"/>
                        <a:pt x="361534" y="186536"/>
                      </a:cubicBezTo>
                      <a:lnTo>
                        <a:pt x="425337" y="186536"/>
                      </a:lnTo>
                      <a:cubicBezTo>
                        <a:pt x="431413" y="186536"/>
                        <a:pt x="435211" y="190330"/>
                        <a:pt x="435211" y="196401"/>
                      </a:cubicBezTo>
                      <a:cubicBezTo>
                        <a:pt x="435211" y="202471"/>
                        <a:pt x="431413" y="207024"/>
                        <a:pt x="425337" y="207024"/>
                      </a:cubicBezTo>
                      <a:lnTo>
                        <a:pt x="405588" y="207024"/>
                      </a:lnTo>
                      <a:cubicBezTo>
                        <a:pt x="404069" y="207024"/>
                        <a:pt x="402550" y="207024"/>
                        <a:pt x="401031" y="209301"/>
                      </a:cubicBezTo>
                      <a:lnTo>
                        <a:pt x="337987" y="307947"/>
                      </a:lnTo>
                      <a:lnTo>
                        <a:pt x="373687" y="307947"/>
                      </a:lnTo>
                      <a:cubicBezTo>
                        <a:pt x="380523" y="307947"/>
                        <a:pt x="384321" y="311741"/>
                        <a:pt x="384321" y="317812"/>
                      </a:cubicBezTo>
                      <a:cubicBezTo>
                        <a:pt x="384321" y="324641"/>
                        <a:pt x="380523" y="328435"/>
                        <a:pt x="373687" y="328435"/>
                      </a:cubicBezTo>
                      <a:lnTo>
                        <a:pt x="331911" y="328435"/>
                      </a:lnTo>
                      <a:lnTo>
                        <a:pt x="331911" y="338300"/>
                      </a:lnTo>
                      <a:lnTo>
                        <a:pt x="373687" y="338300"/>
                      </a:lnTo>
                      <a:cubicBezTo>
                        <a:pt x="380523" y="338300"/>
                        <a:pt x="384321" y="342094"/>
                        <a:pt x="384321" y="348164"/>
                      </a:cubicBezTo>
                      <a:cubicBezTo>
                        <a:pt x="384321" y="354994"/>
                        <a:pt x="380523" y="358788"/>
                        <a:pt x="373687" y="358788"/>
                      </a:cubicBezTo>
                      <a:lnTo>
                        <a:pt x="331911" y="358788"/>
                      </a:lnTo>
                      <a:lnTo>
                        <a:pt x="331911" y="399005"/>
                      </a:lnTo>
                      <a:lnTo>
                        <a:pt x="355457" y="399005"/>
                      </a:lnTo>
                      <a:cubicBezTo>
                        <a:pt x="361534" y="399005"/>
                        <a:pt x="365332" y="402799"/>
                        <a:pt x="365332" y="408870"/>
                      </a:cubicBezTo>
                      <a:cubicBezTo>
                        <a:pt x="365332" y="415699"/>
                        <a:pt x="361534" y="419493"/>
                        <a:pt x="355457" y="419493"/>
                      </a:cubicBezTo>
                      <a:lnTo>
                        <a:pt x="288616" y="419493"/>
                      </a:lnTo>
                      <a:cubicBezTo>
                        <a:pt x="282539" y="419493"/>
                        <a:pt x="278742" y="415699"/>
                        <a:pt x="278742" y="408870"/>
                      </a:cubicBezTo>
                      <a:cubicBezTo>
                        <a:pt x="278742" y="402799"/>
                        <a:pt x="282539" y="399005"/>
                        <a:pt x="288616" y="399005"/>
                      </a:cubicBezTo>
                      <a:lnTo>
                        <a:pt x="312162" y="399005"/>
                      </a:lnTo>
                      <a:lnTo>
                        <a:pt x="312162" y="358788"/>
                      </a:lnTo>
                      <a:lnTo>
                        <a:pt x="270386" y="358788"/>
                      </a:lnTo>
                      <a:cubicBezTo>
                        <a:pt x="264310" y="358788"/>
                        <a:pt x="259752" y="354994"/>
                        <a:pt x="259752" y="348164"/>
                      </a:cubicBezTo>
                      <a:cubicBezTo>
                        <a:pt x="259752" y="342094"/>
                        <a:pt x="264310" y="338300"/>
                        <a:pt x="270386" y="338300"/>
                      </a:cubicBezTo>
                      <a:lnTo>
                        <a:pt x="312162" y="338300"/>
                      </a:lnTo>
                      <a:lnTo>
                        <a:pt x="312162" y="328435"/>
                      </a:lnTo>
                      <a:lnTo>
                        <a:pt x="270386" y="328435"/>
                      </a:lnTo>
                      <a:cubicBezTo>
                        <a:pt x="264310" y="328435"/>
                        <a:pt x="259752" y="324641"/>
                        <a:pt x="259752" y="317812"/>
                      </a:cubicBezTo>
                      <a:cubicBezTo>
                        <a:pt x="259752" y="311741"/>
                        <a:pt x="264310" y="307947"/>
                        <a:pt x="270386" y="307947"/>
                      </a:cubicBezTo>
                      <a:lnTo>
                        <a:pt x="305326" y="307947"/>
                      </a:lnTo>
                      <a:lnTo>
                        <a:pt x="242283" y="209301"/>
                      </a:lnTo>
                      <a:cubicBezTo>
                        <a:pt x="241523" y="207024"/>
                        <a:pt x="240004" y="207024"/>
                        <a:pt x="238485" y="207024"/>
                      </a:cubicBezTo>
                      <a:lnTo>
                        <a:pt x="218736" y="207024"/>
                      </a:lnTo>
                      <a:cubicBezTo>
                        <a:pt x="211900" y="207024"/>
                        <a:pt x="208102" y="202471"/>
                        <a:pt x="208102" y="196401"/>
                      </a:cubicBezTo>
                      <a:cubicBezTo>
                        <a:pt x="208102" y="190330"/>
                        <a:pt x="211900" y="186536"/>
                        <a:pt x="218736" y="186536"/>
                      </a:cubicBezTo>
                      <a:close/>
                      <a:moveTo>
                        <a:pt x="44805" y="172171"/>
                      </a:moveTo>
                      <a:cubicBezTo>
                        <a:pt x="41008" y="182031"/>
                        <a:pt x="37211" y="191891"/>
                        <a:pt x="33414" y="202510"/>
                      </a:cubicBezTo>
                      <a:lnTo>
                        <a:pt x="73663" y="202510"/>
                      </a:lnTo>
                      <a:cubicBezTo>
                        <a:pt x="74422" y="197959"/>
                        <a:pt x="75941" y="193408"/>
                        <a:pt x="77460" y="188858"/>
                      </a:cubicBezTo>
                      <a:cubicBezTo>
                        <a:pt x="77460" y="188099"/>
                        <a:pt x="78219" y="186582"/>
                        <a:pt x="78979" y="185065"/>
                      </a:cubicBezTo>
                      <a:cubicBezTo>
                        <a:pt x="80498" y="180514"/>
                        <a:pt x="82016" y="175963"/>
                        <a:pt x="83535" y="172171"/>
                      </a:cubicBezTo>
                      <a:close/>
                      <a:moveTo>
                        <a:pt x="451103" y="136487"/>
                      </a:moveTo>
                      <a:cubicBezTo>
                        <a:pt x="455664" y="132683"/>
                        <a:pt x="461746" y="133444"/>
                        <a:pt x="465547" y="138009"/>
                      </a:cubicBezTo>
                      <a:cubicBezTo>
                        <a:pt x="470108" y="143335"/>
                        <a:pt x="473909" y="148661"/>
                        <a:pt x="477709" y="154748"/>
                      </a:cubicBezTo>
                      <a:cubicBezTo>
                        <a:pt x="481510" y="159313"/>
                        <a:pt x="479990" y="165400"/>
                        <a:pt x="475429" y="168444"/>
                      </a:cubicBezTo>
                      <a:cubicBezTo>
                        <a:pt x="473909" y="169966"/>
                        <a:pt x="471628" y="169966"/>
                        <a:pt x="469347" y="169966"/>
                      </a:cubicBezTo>
                      <a:cubicBezTo>
                        <a:pt x="466307" y="169966"/>
                        <a:pt x="463266" y="168444"/>
                        <a:pt x="460986" y="166161"/>
                      </a:cubicBezTo>
                      <a:cubicBezTo>
                        <a:pt x="457945" y="160835"/>
                        <a:pt x="454144" y="155509"/>
                        <a:pt x="449583" y="150183"/>
                      </a:cubicBezTo>
                      <a:cubicBezTo>
                        <a:pt x="446542" y="146379"/>
                        <a:pt x="446542" y="139531"/>
                        <a:pt x="451103" y="136487"/>
                      </a:cubicBezTo>
                      <a:close/>
                      <a:moveTo>
                        <a:pt x="185242" y="122835"/>
                      </a:moveTo>
                      <a:cubicBezTo>
                        <a:pt x="189040" y="119037"/>
                        <a:pt x="195876" y="119037"/>
                        <a:pt x="199674" y="122835"/>
                      </a:cubicBezTo>
                      <a:cubicBezTo>
                        <a:pt x="203472" y="126632"/>
                        <a:pt x="203472" y="132709"/>
                        <a:pt x="199674" y="137266"/>
                      </a:cubicBezTo>
                      <a:cubicBezTo>
                        <a:pt x="195117" y="141823"/>
                        <a:pt x="191319" y="146381"/>
                        <a:pt x="186762" y="150938"/>
                      </a:cubicBezTo>
                      <a:cubicBezTo>
                        <a:pt x="185242" y="153976"/>
                        <a:pt x="182204" y="154736"/>
                        <a:pt x="179166" y="154736"/>
                      </a:cubicBezTo>
                      <a:cubicBezTo>
                        <a:pt x="176887" y="154736"/>
                        <a:pt x="174609" y="153976"/>
                        <a:pt x="173090" y="152457"/>
                      </a:cubicBezTo>
                      <a:cubicBezTo>
                        <a:pt x="168532" y="149419"/>
                        <a:pt x="167773" y="142583"/>
                        <a:pt x="171571" y="138026"/>
                      </a:cubicBezTo>
                      <a:cubicBezTo>
                        <a:pt x="176128" y="132709"/>
                        <a:pt x="180685" y="127392"/>
                        <a:pt x="185242" y="122835"/>
                      </a:cubicBezTo>
                      <a:close/>
                      <a:moveTo>
                        <a:pt x="81257" y="111494"/>
                      </a:moveTo>
                      <a:cubicBezTo>
                        <a:pt x="71385" y="123629"/>
                        <a:pt x="62272" y="137282"/>
                        <a:pt x="54677" y="151692"/>
                      </a:cubicBezTo>
                      <a:lnTo>
                        <a:pt x="92648" y="151692"/>
                      </a:lnTo>
                      <a:lnTo>
                        <a:pt x="92648" y="150934"/>
                      </a:lnTo>
                      <a:cubicBezTo>
                        <a:pt x="93408" y="149417"/>
                        <a:pt x="94167" y="147900"/>
                        <a:pt x="94926" y="146383"/>
                      </a:cubicBezTo>
                      <a:cubicBezTo>
                        <a:pt x="97205" y="142591"/>
                        <a:pt x="99483" y="138799"/>
                        <a:pt x="101761" y="135006"/>
                      </a:cubicBezTo>
                      <a:cubicBezTo>
                        <a:pt x="102521" y="133489"/>
                        <a:pt x="103280" y="131972"/>
                        <a:pt x="104039" y="130455"/>
                      </a:cubicBezTo>
                      <a:cubicBezTo>
                        <a:pt x="107077" y="125905"/>
                        <a:pt x="110115" y="121354"/>
                        <a:pt x="113152" y="116803"/>
                      </a:cubicBezTo>
                      <a:cubicBezTo>
                        <a:pt x="113912" y="114528"/>
                        <a:pt x="115431" y="113011"/>
                        <a:pt x="116190" y="111494"/>
                      </a:cubicBezTo>
                      <a:close/>
                      <a:moveTo>
                        <a:pt x="400213" y="85002"/>
                      </a:moveTo>
                      <a:cubicBezTo>
                        <a:pt x="406282" y="88033"/>
                        <a:pt x="412351" y="91822"/>
                        <a:pt x="418420" y="95611"/>
                      </a:cubicBezTo>
                      <a:cubicBezTo>
                        <a:pt x="422972" y="98642"/>
                        <a:pt x="424489" y="104704"/>
                        <a:pt x="421455" y="109251"/>
                      </a:cubicBezTo>
                      <a:cubicBezTo>
                        <a:pt x="419179" y="112282"/>
                        <a:pt x="416144" y="113798"/>
                        <a:pt x="413110" y="113798"/>
                      </a:cubicBezTo>
                      <a:cubicBezTo>
                        <a:pt x="410834" y="113798"/>
                        <a:pt x="409317" y="113798"/>
                        <a:pt x="407800" y="112282"/>
                      </a:cubicBezTo>
                      <a:cubicBezTo>
                        <a:pt x="402489" y="109251"/>
                        <a:pt x="396420" y="106220"/>
                        <a:pt x="391110" y="103189"/>
                      </a:cubicBezTo>
                      <a:cubicBezTo>
                        <a:pt x="385799" y="100915"/>
                        <a:pt x="384282" y="94853"/>
                        <a:pt x="386558" y="89549"/>
                      </a:cubicBezTo>
                      <a:cubicBezTo>
                        <a:pt x="388834" y="84244"/>
                        <a:pt x="394903" y="82729"/>
                        <a:pt x="400213" y="85002"/>
                      </a:cubicBezTo>
                      <a:close/>
                      <a:moveTo>
                        <a:pt x="255897" y="76571"/>
                      </a:moveTo>
                      <a:cubicBezTo>
                        <a:pt x="261215" y="75053"/>
                        <a:pt x="266534" y="77330"/>
                        <a:pt x="268814" y="82644"/>
                      </a:cubicBezTo>
                      <a:cubicBezTo>
                        <a:pt x="271093" y="87958"/>
                        <a:pt x="268054" y="94032"/>
                        <a:pt x="262735" y="95550"/>
                      </a:cubicBezTo>
                      <a:cubicBezTo>
                        <a:pt x="257416" y="97827"/>
                        <a:pt x="251338" y="100864"/>
                        <a:pt x="245259" y="103141"/>
                      </a:cubicBezTo>
                      <a:cubicBezTo>
                        <a:pt x="243739" y="103901"/>
                        <a:pt x="242219" y="104660"/>
                        <a:pt x="240700" y="104660"/>
                      </a:cubicBezTo>
                      <a:cubicBezTo>
                        <a:pt x="237660" y="104660"/>
                        <a:pt x="233861" y="102382"/>
                        <a:pt x="231582" y="99346"/>
                      </a:cubicBezTo>
                      <a:cubicBezTo>
                        <a:pt x="229302" y="94032"/>
                        <a:pt x="231582" y="87958"/>
                        <a:pt x="236141" y="85681"/>
                      </a:cubicBezTo>
                      <a:cubicBezTo>
                        <a:pt x="242979" y="81885"/>
                        <a:pt x="249058" y="79608"/>
                        <a:pt x="255897" y="76571"/>
                      </a:cubicBezTo>
                      <a:close/>
                      <a:moveTo>
                        <a:pt x="318232" y="65184"/>
                      </a:moveTo>
                      <a:lnTo>
                        <a:pt x="318990" y="65184"/>
                      </a:lnTo>
                      <a:cubicBezTo>
                        <a:pt x="325813" y="65184"/>
                        <a:pt x="332636" y="65944"/>
                        <a:pt x="339459" y="66705"/>
                      </a:cubicBezTo>
                      <a:cubicBezTo>
                        <a:pt x="344766" y="67465"/>
                        <a:pt x="349314" y="72028"/>
                        <a:pt x="348556" y="78111"/>
                      </a:cubicBezTo>
                      <a:cubicBezTo>
                        <a:pt x="347798" y="83435"/>
                        <a:pt x="343249" y="87237"/>
                        <a:pt x="337943" y="87237"/>
                      </a:cubicBezTo>
                      <a:cubicBezTo>
                        <a:pt x="337943" y="87237"/>
                        <a:pt x="337184" y="86476"/>
                        <a:pt x="337184" y="86476"/>
                      </a:cubicBezTo>
                      <a:cubicBezTo>
                        <a:pt x="331120" y="85716"/>
                        <a:pt x="325055" y="85716"/>
                        <a:pt x="318990" y="85716"/>
                      </a:cubicBezTo>
                      <a:cubicBezTo>
                        <a:pt x="312925" y="85716"/>
                        <a:pt x="308376" y="81153"/>
                        <a:pt x="308376" y="75830"/>
                      </a:cubicBezTo>
                      <a:cubicBezTo>
                        <a:pt x="308376" y="69746"/>
                        <a:pt x="312925" y="65184"/>
                        <a:pt x="318232" y="65184"/>
                      </a:cubicBezTo>
                      <a:close/>
                      <a:moveTo>
                        <a:pt x="133656" y="60677"/>
                      </a:moveTo>
                      <a:cubicBezTo>
                        <a:pt x="121506" y="69778"/>
                        <a:pt x="109355" y="79638"/>
                        <a:pt x="98723" y="91015"/>
                      </a:cubicBezTo>
                      <a:lnTo>
                        <a:pt x="132138" y="91015"/>
                      </a:lnTo>
                      <a:cubicBezTo>
                        <a:pt x="133656" y="89498"/>
                        <a:pt x="135175" y="87223"/>
                        <a:pt x="136694" y="85706"/>
                      </a:cubicBezTo>
                      <a:cubicBezTo>
                        <a:pt x="138213" y="83431"/>
                        <a:pt x="140491" y="81155"/>
                        <a:pt x="142010" y="79638"/>
                      </a:cubicBezTo>
                      <a:cubicBezTo>
                        <a:pt x="144288" y="77363"/>
                        <a:pt x="146566" y="75088"/>
                        <a:pt x="148085" y="73571"/>
                      </a:cubicBezTo>
                      <a:cubicBezTo>
                        <a:pt x="150364" y="71295"/>
                        <a:pt x="151882" y="69020"/>
                        <a:pt x="154161" y="67503"/>
                      </a:cubicBezTo>
                      <a:cubicBezTo>
                        <a:pt x="156439" y="65228"/>
                        <a:pt x="159477" y="62952"/>
                        <a:pt x="161755" y="60677"/>
                      </a:cubicBezTo>
                      <a:close/>
                      <a:moveTo>
                        <a:pt x="214914" y="25029"/>
                      </a:moveTo>
                      <a:cubicBezTo>
                        <a:pt x="198966" y="28063"/>
                        <a:pt x="183018" y="33372"/>
                        <a:pt x="168589" y="40198"/>
                      </a:cubicBezTo>
                      <a:lnTo>
                        <a:pt x="188334" y="40198"/>
                      </a:lnTo>
                      <a:cubicBezTo>
                        <a:pt x="190612" y="38681"/>
                        <a:pt x="193650" y="37164"/>
                        <a:pt x="196688" y="34889"/>
                      </a:cubicBezTo>
                      <a:cubicBezTo>
                        <a:pt x="198207" y="34131"/>
                        <a:pt x="199725" y="32614"/>
                        <a:pt x="202004" y="31855"/>
                      </a:cubicBezTo>
                      <a:cubicBezTo>
                        <a:pt x="205041" y="30338"/>
                        <a:pt x="208079" y="28063"/>
                        <a:pt x="211877" y="26546"/>
                      </a:cubicBezTo>
                      <a:cubicBezTo>
                        <a:pt x="212636" y="25787"/>
                        <a:pt x="214155" y="25029"/>
                        <a:pt x="214914" y="25029"/>
                      </a:cubicBezTo>
                      <a:close/>
                      <a:moveTo>
                        <a:pt x="318954" y="20478"/>
                      </a:moveTo>
                      <a:cubicBezTo>
                        <a:pt x="310600" y="20478"/>
                        <a:pt x="303006" y="20478"/>
                        <a:pt x="294653" y="21237"/>
                      </a:cubicBezTo>
                      <a:lnTo>
                        <a:pt x="290855" y="21995"/>
                      </a:lnTo>
                      <a:cubicBezTo>
                        <a:pt x="290096" y="21995"/>
                        <a:pt x="290096" y="21995"/>
                        <a:pt x="289337" y="22754"/>
                      </a:cubicBezTo>
                      <a:cubicBezTo>
                        <a:pt x="285540" y="22754"/>
                        <a:pt x="282502" y="23512"/>
                        <a:pt x="278705" y="24271"/>
                      </a:cubicBezTo>
                      <a:cubicBezTo>
                        <a:pt x="278705" y="24271"/>
                        <a:pt x="278705" y="24271"/>
                        <a:pt x="277945" y="24271"/>
                      </a:cubicBezTo>
                      <a:cubicBezTo>
                        <a:pt x="274908" y="25029"/>
                        <a:pt x="271111" y="25787"/>
                        <a:pt x="268073" y="26546"/>
                      </a:cubicBezTo>
                      <a:cubicBezTo>
                        <a:pt x="267314" y="26546"/>
                        <a:pt x="267314" y="26546"/>
                        <a:pt x="266554" y="26546"/>
                      </a:cubicBezTo>
                      <a:cubicBezTo>
                        <a:pt x="263517" y="27304"/>
                        <a:pt x="260479" y="28821"/>
                        <a:pt x="257441" y="29580"/>
                      </a:cubicBezTo>
                      <a:cubicBezTo>
                        <a:pt x="256682" y="29580"/>
                        <a:pt x="255922" y="30338"/>
                        <a:pt x="254404" y="30338"/>
                      </a:cubicBezTo>
                      <a:cubicBezTo>
                        <a:pt x="252125" y="31097"/>
                        <a:pt x="249847" y="31855"/>
                        <a:pt x="246810" y="32614"/>
                      </a:cubicBezTo>
                      <a:cubicBezTo>
                        <a:pt x="245291" y="33372"/>
                        <a:pt x="243012" y="34131"/>
                        <a:pt x="240734" y="35648"/>
                      </a:cubicBezTo>
                      <a:cubicBezTo>
                        <a:pt x="239215" y="35648"/>
                        <a:pt x="238456" y="36406"/>
                        <a:pt x="236937" y="37164"/>
                      </a:cubicBezTo>
                      <a:cubicBezTo>
                        <a:pt x="182259" y="59918"/>
                        <a:pt x="136694" y="105426"/>
                        <a:pt x="109355" y="163069"/>
                      </a:cubicBezTo>
                      <a:cubicBezTo>
                        <a:pt x="109355" y="163828"/>
                        <a:pt x="109355" y="163828"/>
                        <a:pt x="109355" y="164586"/>
                      </a:cubicBezTo>
                      <a:cubicBezTo>
                        <a:pt x="107836" y="167620"/>
                        <a:pt x="106318" y="170654"/>
                        <a:pt x="104799" y="174446"/>
                      </a:cubicBezTo>
                      <a:cubicBezTo>
                        <a:pt x="104039" y="175205"/>
                        <a:pt x="103280" y="176722"/>
                        <a:pt x="103280" y="178239"/>
                      </a:cubicBezTo>
                      <a:cubicBezTo>
                        <a:pt x="101761" y="180514"/>
                        <a:pt x="101002" y="182789"/>
                        <a:pt x="100242" y="185823"/>
                      </a:cubicBezTo>
                      <a:cubicBezTo>
                        <a:pt x="99483" y="187341"/>
                        <a:pt x="98723" y="188858"/>
                        <a:pt x="97964" y="190374"/>
                      </a:cubicBezTo>
                      <a:cubicBezTo>
                        <a:pt x="97205" y="192650"/>
                        <a:pt x="96445" y="194925"/>
                        <a:pt x="95686" y="197201"/>
                      </a:cubicBezTo>
                      <a:cubicBezTo>
                        <a:pt x="95686" y="199476"/>
                        <a:pt x="94926" y="200993"/>
                        <a:pt x="94167" y="203268"/>
                      </a:cubicBezTo>
                      <a:cubicBezTo>
                        <a:pt x="93408" y="204785"/>
                        <a:pt x="92648" y="207061"/>
                        <a:pt x="92648" y="209336"/>
                      </a:cubicBezTo>
                      <a:cubicBezTo>
                        <a:pt x="91889" y="211611"/>
                        <a:pt x="91129" y="213128"/>
                        <a:pt x="90370" y="215404"/>
                      </a:cubicBezTo>
                      <a:cubicBezTo>
                        <a:pt x="90370" y="217679"/>
                        <a:pt x="89611" y="219955"/>
                        <a:pt x="88851" y="221471"/>
                      </a:cubicBezTo>
                      <a:cubicBezTo>
                        <a:pt x="88851" y="223747"/>
                        <a:pt x="88092" y="226022"/>
                        <a:pt x="87332" y="227539"/>
                      </a:cubicBezTo>
                      <a:cubicBezTo>
                        <a:pt x="87332" y="229815"/>
                        <a:pt x="86573" y="232090"/>
                        <a:pt x="86573" y="234365"/>
                      </a:cubicBezTo>
                      <a:cubicBezTo>
                        <a:pt x="85813" y="236641"/>
                        <a:pt x="85813" y="238158"/>
                        <a:pt x="85054" y="240433"/>
                      </a:cubicBezTo>
                      <a:cubicBezTo>
                        <a:pt x="85054" y="242708"/>
                        <a:pt x="84295" y="244984"/>
                        <a:pt x="84295" y="247259"/>
                      </a:cubicBezTo>
                      <a:cubicBezTo>
                        <a:pt x="83535" y="249535"/>
                        <a:pt x="83535" y="251810"/>
                        <a:pt x="83535" y="253327"/>
                      </a:cubicBezTo>
                      <a:cubicBezTo>
                        <a:pt x="82776" y="255602"/>
                        <a:pt x="82776" y="258636"/>
                        <a:pt x="82776" y="260912"/>
                      </a:cubicBezTo>
                      <a:cubicBezTo>
                        <a:pt x="82016" y="262428"/>
                        <a:pt x="82016" y="264704"/>
                        <a:pt x="82016" y="266221"/>
                      </a:cubicBezTo>
                      <a:cubicBezTo>
                        <a:pt x="82016" y="269255"/>
                        <a:pt x="81257" y="272288"/>
                        <a:pt x="81257" y="275322"/>
                      </a:cubicBezTo>
                      <a:cubicBezTo>
                        <a:pt x="81257" y="276839"/>
                        <a:pt x="81257" y="278356"/>
                        <a:pt x="81257" y="279873"/>
                      </a:cubicBezTo>
                      <a:cubicBezTo>
                        <a:pt x="80498" y="284424"/>
                        <a:pt x="80498" y="288975"/>
                        <a:pt x="80498" y="293525"/>
                      </a:cubicBezTo>
                      <a:cubicBezTo>
                        <a:pt x="80498" y="298076"/>
                        <a:pt x="80498" y="302627"/>
                        <a:pt x="81257" y="306419"/>
                      </a:cubicBezTo>
                      <a:cubicBezTo>
                        <a:pt x="81257" y="308695"/>
                        <a:pt x="81257" y="310212"/>
                        <a:pt x="81257" y="311729"/>
                      </a:cubicBezTo>
                      <a:cubicBezTo>
                        <a:pt x="81257" y="314004"/>
                        <a:pt x="81257" y="317038"/>
                        <a:pt x="82016" y="320072"/>
                      </a:cubicBezTo>
                      <a:cubicBezTo>
                        <a:pt x="82016" y="321589"/>
                        <a:pt x="82016" y="323864"/>
                        <a:pt x="82776" y="325381"/>
                      </a:cubicBezTo>
                      <a:cubicBezTo>
                        <a:pt x="82776" y="328415"/>
                        <a:pt x="82776" y="330690"/>
                        <a:pt x="83535" y="332966"/>
                      </a:cubicBezTo>
                      <a:cubicBezTo>
                        <a:pt x="83535" y="335241"/>
                        <a:pt x="83535" y="336758"/>
                        <a:pt x="84295" y="339033"/>
                      </a:cubicBezTo>
                      <a:cubicBezTo>
                        <a:pt x="84295" y="341309"/>
                        <a:pt x="85054" y="343584"/>
                        <a:pt x="85054" y="345859"/>
                      </a:cubicBezTo>
                      <a:cubicBezTo>
                        <a:pt x="85813" y="348135"/>
                        <a:pt x="85813" y="350410"/>
                        <a:pt x="86573" y="351927"/>
                      </a:cubicBezTo>
                      <a:cubicBezTo>
                        <a:pt x="86573" y="354203"/>
                        <a:pt x="87332" y="356478"/>
                        <a:pt x="87332" y="358753"/>
                      </a:cubicBezTo>
                      <a:cubicBezTo>
                        <a:pt x="88092" y="361029"/>
                        <a:pt x="88851" y="362546"/>
                        <a:pt x="88851" y="364821"/>
                      </a:cubicBezTo>
                      <a:cubicBezTo>
                        <a:pt x="89611" y="367096"/>
                        <a:pt x="90370" y="369372"/>
                        <a:pt x="90370" y="370889"/>
                      </a:cubicBezTo>
                      <a:cubicBezTo>
                        <a:pt x="91129" y="373164"/>
                        <a:pt x="91889" y="375439"/>
                        <a:pt x="91889" y="376956"/>
                      </a:cubicBezTo>
                      <a:cubicBezTo>
                        <a:pt x="92648" y="379232"/>
                        <a:pt x="93408" y="381507"/>
                        <a:pt x="94167" y="383783"/>
                      </a:cubicBezTo>
                      <a:cubicBezTo>
                        <a:pt x="94926" y="385300"/>
                        <a:pt x="95686" y="387575"/>
                        <a:pt x="95686" y="389092"/>
                      </a:cubicBezTo>
                      <a:cubicBezTo>
                        <a:pt x="96445" y="391367"/>
                        <a:pt x="97205" y="393643"/>
                        <a:pt x="97964" y="395918"/>
                      </a:cubicBezTo>
                      <a:cubicBezTo>
                        <a:pt x="98723" y="397435"/>
                        <a:pt x="99483" y="398952"/>
                        <a:pt x="100242" y="401227"/>
                      </a:cubicBezTo>
                      <a:cubicBezTo>
                        <a:pt x="101002" y="403503"/>
                        <a:pt x="101761" y="405778"/>
                        <a:pt x="103280" y="408812"/>
                      </a:cubicBezTo>
                      <a:cubicBezTo>
                        <a:pt x="103280" y="409570"/>
                        <a:pt x="104039" y="411087"/>
                        <a:pt x="104799" y="412604"/>
                      </a:cubicBezTo>
                      <a:cubicBezTo>
                        <a:pt x="106318" y="415638"/>
                        <a:pt x="107077" y="418672"/>
                        <a:pt x="108596" y="422464"/>
                      </a:cubicBezTo>
                      <a:cubicBezTo>
                        <a:pt x="109355" y="422464"/>
                        <a:pt x="109355" y="423223"/>
                        <a:pt x="109355" y="423223"/>
                      </a:cubicBezTo>
                      <a:cubicBezTo>
                        <a:pt x="136694" y="481624"/>
                        <a:pt x="182259" y="526374"/>
                        <a:pt x="236937" y="549886"/>
                      </a:cubicBezTo>
                      <a:cubicBezTo>
                        <a:pt x="237697" y="549886"/>
                        <a:pt x="239215" y="550644"/>
                        <a:pt x="240734" y="551403"/>
                      </a:cubicBezTo>
                      <a:cubicBezTo>
                        <a:pt x="243012" y="552161"/>
                        <a:pt x="245291" y="552920"/>
                        <a:pt x="246810" y="553678"/>
                      </a:cubicBezTo>
                      <a:cubicBezTo>
                        <a:pt x="249847" y="554437"/>
                        <a:pt x="252125" y="555195"/>
                        <a:pt x="254404" y="555954"/>
                      </a:cubicBezTo>
                      <a:cubicBezTo>
                        <a:pt x="255922" y="556712"/>
                        <a:pt x="256682" y="556712"/>
                        <a:pt x="257441" y="557471"/>
                      </a:cubicBezTo>
                      <a:cubicBezTo>
                        <a:pt x="260479" y="558229"/>
                        <a:pt x="263517" y="558988"/>
                        <a:pt x="266554" y="559746"/>
                      </a:cubicBezTo>
                      <a:cubicBezTo>
                        <a:pt x="267314" y="559746"/>
                        <a:pt x="267314" y="559746"/>
                        <a:pt x="268073" y="559746"/>
                      </a:cubicBezTo>
                      <a:cubicBezTo>
                        <a:pt x="271111" y="560504"/>
                        <a:pt x="274908" y="561263"/>
                        <a:pt x="277945" y="562021"/>
                      </a:cubicBezTo>
                      <a:cubicBezTo>
                        <a:pt x="278705" y="562021"/>
                        <a:pt x="278705" y="562021"/>
                        <a:pt x="278705" y="562780"/>
                      </a:cubicBezTo>
                      <a:cubicBezTo>
                        <a:pt x="282502" y="562780"/>
                        <a:pt x="285540" y="563538"/>
                        <a:pt x="289337" y="564297"/>
                      </a:cubicBezTo>
                      <a:cubicBezTo>
                        <a:pt x="290096" y="564297"/>
                        <a:pt x="290096" y="564297"/>
                        <a:pt x="290855" y="564297"/>
                      </a:cubicBezTo>
                      <a:lnTo>
                        <a:pt x="294653" y="565055"/>
                      </a:lnTo>
                      <a:cubicBezTo>
                        <a:pt x="303006" y="565814"/>
                        <a:pt x="310600" y="566572"/>
                        <a:pt x="318954" y="566572"/>
                      </a:cubicBezTo>
                      <a:cubicBezTo>
                        <a:pt x="449573" y="566572"/>
                        <a:pt x="556650" y="443701"/>
                        <a:pt x="556650" y="293525"/>
                      </a:cubicBezTo>
                      <a:cubicBezTo>
                        <a:pt x="556650" y="142591"/>
                        <a:pt x="449573" y="20478"/>
                        <a:pt x="318954" y="20478"/>
                      </a:cubicBezTo>
                      <a:close/>
                      <a:moveTo>
                        <a:pt x="258201" y="0"/>
                      </a:moveTo>
                      <a:cubicBezTo>
                        <a:pt x="268073" y="0"/>
                        <a:pt x="277945" y="758"/>
                        <a:pt x="287818" y="2275"/>
                      </a:cubicBezTo>
                      <a:cubicBezTo>
                        <a:pt x="298450" y="758"/>
                        <a:pt x="308322" y="0"/>
                        <a:pt x="318954" y="0"/>
                      </a:cubicBezTo>
                      <a:cubicBezTo>
                        <a:pt x="460964" y="0"/>
                        <a:pt x="577154" y="131214"/>
                        <a:pt x="577154" y="293525"/>
                      </a:cubicBezTo>
                      <a:cubicBezTo>
                        <a:pt x="577154" y="455078"/>
                        <a:pt x="460964" y="586292"/>
                        <a:pt x="318954" y="586292"/>
                      </a:cubicBezTo>
                      <a:cubicBezTo>
                        <a:pt x="308322" y="586292"/>
                        <a:pt x="298450" y="585534"/>
                        <a:pt x="287818" y="584775"/>
                      </a:cubicBezTo>
                      <a:cubicBezTo>
                        <a:pt x="277945" y="585534"/>
                        <a:pt x="268073" y="586292"/>
                        <a:pt x="258201" y="586292"/>
                      </a:cubicBezTo>
                      <a:cubicBezTo>
                        <a:pt x="203522" y="586292"/>
                        <a:pt x="152642" y="567331"/>
                        <a:pt x="110874" y="533958"/>
                      </a:cubicBezTo>
                      <a:cubicBezTo>
                        <a:pt x="110115" y="533200"/>
                        <a:pt x="109355" y="533200"/>
                        <a:pt x="108596" y="532441"/>
                      </a:cubicBezTo>
                      <a:cubicBezTo>
                        <a:pt x="91129" y="518031"/>
                        <a:pt x="75182" y="501344"/>
                        <a:pt x="60753" y="482383"/>
                      </a:cubicBezTo>
                      <a:cubicBezTo>
                        <a:pt x="60753" y="482383"/>
                        <a:pt x="59993" y="481624"/>
                        <a:pt x="59993" y="480866"/>
                      </a:cubicBezTo>
                      <a:cubicBezTo>
                        <a:pt x="46324" y="461904"/>
                        <a:pt x="34173" y="441426"/>
                        <a:pt x="25060" y="419430"/>
                      </a:cubicBezTo>
                      <a:cubicBezTo>
                        <a:pt x="24301" y="418672"/>
                        <a:pt x="24301" y="417913"/>
                        <a:pt x="24301" y="417913"/>
                      </a:cubicBezTo>
                      <a:cubicBezTo>
                        <a:pt x="8353" y="379990"/>
                        <a:pt x="0" y="337516"/>
                        <a:pt x="0" y="293525"/>
                      </a:cubicBezTo>
                      <a:cubicBezTo>
                        <a:pt x="0" y="264704"/>
                        <a:pt x="3037" y="237399"/>
                        <a:pt x="9872" y="211611"/>
                      </a:cubicBezTo>
                      <a:cubicBezTo>
                        <a:pt x="9872" y="210095"/>
                        <a:pt x="10632" y="209336"/>
                        <a:pt x="10632" y="207819"/>
                      </a:cubicBezTo>
                      <a:cubicBezTo>
                        <a:pt x="15188" y="191133"/>
                        <a:pt x="21263" y="174446"/>
                        <a:pt x="28857" y="158519"/>
                      </a:cubicBezTo>
                      <a:cubicBezTo>
                        <a:pt x="28857" y="157760"/>
                        <a:pt x="28857" y="157760"/>
                        <a:pt x="29617" y="157002"/>
                      </a:cubicBezTo>
                      <a:cubicBezTo>
                        <a:pt x="39489" y="134248"/>
                        <a:pt x="52399" y="113769"/>
                        <a:pt x="67588" y="94808"/>
                      </a:cubicBezTo>
                      <a:cubicBezTo>
                        <a:pt x="68347" y="94808"/>
                        <a:pt x="68347" y="94049"/>
                        <a:pt x="69106" y="94049"/>
                      </a:cubicBezTo>
                      <a:cubicBezTo>
                        <a:pt x="85054" y="74329"/>
                        <a:pt x="103280" y="57643"/>
                        <a:pt x="123025" y="43232"/>
                      </a:cubicBezTo>
                      <a:cubicBezTo>
                        <a:pt x="162514" y="15927"/>
                        <a:pt x="208839" y="0"/>
                        <a:pt x="258201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4" name="ï$ḷídé">
                <a:extLst>
                  <a:ext uri="{FF2B5EF4-FFF2-40B4-BE49-F238E27FC236}">
                    <a16:creationId xmlns:a16="http://schemas.microsoft.com/office/drawing/2014/main" id="{D3C0C154-1719-4FFC-8FE5-5A99605500BF}"/>
                  </a:ext>
                </a:extLst>
              </p:cNvPr>
              <p:cNvGrpSpPr/>
              <p:nvPr/>
            </p:nvGrpSpPr>
            <p:grpSpPr>
              <a:xfrm>
                <a:off x="8130565" y="1365407"/>
                <a:ext cx="3389923" cy="1062720"/>
                <a:chOff x="831802" y="3912072"/>
                <a:chExt cx="2474198" cy="1062720"/>
              </a:xfrm>
            </p:grpSpPr>
            <p:sp>
              <p:nvSpPr>
                <p:cNvPr id="35" name="ïṩľïḓé">
                  <a:extLst>
                    <a:ext uri="{FF2B5EF4-FFF2-40B4-BE49-F238E27FC236}">
                      <a16:creationId xmlns:a16="http://schemas.microsoft.com/office/drawing/2014/main" id="{29B75153-14C5-4F9F-9942-0BEA4ED473FB}"/>
                    </a:ext>
                  </a:extLst>
                </p:cNvPr>
                <p:cNvSpPr/>
                <p:nvPr/>
              </p:nvSpPr>
              <p:spPr>
                <a:xfrm>
                  <a:off x="831802" y="4364531"/>
                  <a:ext cx="2474198" cy="610261"/>
                </a:xfrm>
                <a:prstGeom prst="snip2SameRect">
                  <a:avLst>
                    <a:gd name="adj1" fmla="val 0"/>
                    <a:gd name="adj2" fmla="val 0"/>
                  </a:avLst>
                </a:prstGeom>
                <a:ln>
                  <a:noFill/>
                </a:ln>
              </p:spPr>
              <p:txBody>
                <a:bodyPr wrap="square" anchor="t">
                  <a:normAutofit/>
                </a:bodyPr>
                <a:lstStyle/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此部分内容作为文字排版占位显示（建议使用主题字体）</a:t>
                  </a:r>
                </a:p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如需更改请在（设置形状格式）菜单下（文本选项）中调整</a:t>
                  </a:r>
                  <a:endParaRPr lang="en-US" altLang="zh-CN" sz="9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íṧļíḍé">
                  <a:extLst>
                    <a:ext uri="{FF2B5EF4-FFF2-40B4-BE49-F238E27FC236}">
                      <a16:creationId xmlns:a16="http://schemas.microsoft.com/office/drawing/2014/main" id="{2DA7951A-81FA-44E6-A7D9-84CE83234C43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31802" y="3912072"/>
                  <a:ext cx="2474198" cy="4364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4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9" name="íšľiḑé">
              <a:extLst>
                <a:ext uri="{FF2B5EF4-FFF2-40B4-BE49-F238E27FC236}">
                  <a16:creationId xmlns:a16="http://schemas.microsoft.com/office/drawing/2014/main" id="{A2522645-7D3C-43D7-8764-C35A2A912472}"/>
                </a:ext>
              </a:extLst>
            </p:cNvPr>
            <p:cNvGrpSpPr/>
            <p:nvPr/>
          </p:nvGrpSpPr>
          <p:grpSpPr>
            <a:xfrm>
              <a:off x="7412166" y="2439915"/>
              <a:ext cx="4040698" cy="1062720"/>
              <a:chOff x="7479790" y="1365407"/>
              <a:chExt cx="4040698" cy="1062720"/>
            </a:xfrm>
          </p:grpSpPr>
          <p:grpSp>
            <p:nvGrpSpPr>
              <p:cNvPr id="27" name="îsḻïḓe">
                <a:extLst>
                  <a:ext uri="{FF2B5EF4-FFF2-40B4-BE49-F238E27FC236}">
                    <a16:creationId xmlns:a16="http://schemas.microsoft.com/office/drawing/2014/main" id="{B69A1F3F-2500-4549-B429-680FE48B98FF}"/>
                  </a:ext>
                </a:extLst>
              </p:cNvPr>
              <p:cNvGrpSpPr/>
              <p:nvPr/>
            </p:nvGrpSpPr>
            <p:grpSpPr>
              <a:xfrm>
                <a:off x="7479790" y="1541479"/>
                <a:ext cx="475490" cy="475488"/>
                <a:chOff x="5839622" y="2191652"/>
                <a:chExt cx="522378" cy="522378"/>
              </a:xfrm>
            </p:grpSpPr>
            <p:sp>
              <p:nvSpPr>
                <p:cNvPr id="31" name="ïŝḷiḍè">
                  <a:extLst>
                    <a:ext uri="{FF2B5EF4-FFF2-40B4-BE49-F238E27FC236}">
                      <a16:creationId xmlns:a16="http://schemas.microsoft.com/office/drawing/2014/main" id="{BC21A828-3835-4621-95AE-F332BD3F71E1}"/>
                    </a:ext>
                  </a:extLst>
                </p:cNvPr>
                <p:cNvSpPr/>
                <p:nvPr/>
              </p:nvSpPr>
              <p:spPr>
                <a:xfrm>
                  <a:off x="5839622" y="2191652"/>
                  <a:ext cx="522378" cy="522378"/>
                </a:xfrm>
                <a:custGeom>
                  <a:avLst/>
                  <a:gdLst>
                    <a:gd name="connsiteX0" fmla="*/ 0 w 670873"/>
                    <a:gd name="connsiteY0" fmla="*/ 335437 h 670873"/>
                    <a:gd name="connsiteX1" fmla="*/ 335437 w 670873"/>
                    <a:gd name="connsiteY1" fmla="*/ 0 h 670873"/>
                    <a:gd name="connsiteX2" fmla="*/ 670874 w 670873"/>
                    <a:gd name="connsiteY2" fmla="*/ 335437 h 670873"/>
                    <a:gd name="connsiteX3" fmla="*/ 335437 w 670873"/>
                    <a:gd name="connsiteY3" fmla="*/ 670874 h 670873"/>
                    <a:gd name="connsiteX4" fmla="*/ 0 w 670873"/>
                    <a:gd name="connsiteY4" fmla="*/ 335437 h 67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873" h="670873">
                      <a:moveTo>
                        <a:pt x="0" y="335437"/>
                      </a:moveTo>
                      <a:cubicBezTo>
                        <a:pt x="0" y="150180"/>
                        <a:pt x="150180" y="0"/>
                        <a:pt x="335437" y="0"/>
                      </a:cubicBezTo>
                      <a:cubicBezTo>
                        <a:pt x="520694" y="0"/>
                        <a:pt x="670874" y="150180"/>
                        <a:pt x="670874" y="335437"/>
                      </a:cubicBezTo>
                      <a:cubicBezTo>
                        <a:pt x="670874" y="520694"/>
                        <a:pt x="520694" y="670874"/>
                        <a:pt x="335437" y="670874"/>
                      </a:cubicBezTo>
                      <a:cubicBezTo>
                        <a:pt x="150180" y="670874"/>
                        <a:pt x="0" y="520694"/>
                        <a:pt x="0" y="33543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ï$ļiḋê">
                  <a:extLst>
                    <a:ext uri="{FF2B5EF4-FFF2-40B4-BE49-F238E27FC236}">
                      <a16:creationId xmlns:a16="http://schemas.microsoft.com/office/drawing/2014/main" id="{4C762A12-0F42-4267-AC1C-35DFF0880717}"/>
                    </a:ext>
                  </a:extLst>
                </p:cNvPr>
                <p:cNvSpPr/>
                <p:nvPr/>
              </p:nvSpPr>
              <p:spPr bwMode="auto">
                <a:xfrm>
                  <a:off x="5954521" y="2347270"/>
                  <a:ext cx="292579" cy="211135"/>
                </a:xfrm>
                <a:custGeom>
                  <a:avLst/>
                  <a:gdLst>
                    <a:gd name="connsiteX0" fmla="*/ 91000 w 605879"/>
                    <a:gd name="connsiteY0" fmla="*/ 173662 h 437224"/>
                    <a:gd name="connsiteX1" fmla="*/ 331193 w 605879"/>
                    <a:gd name="connsiteY1" fmla="*/ 173662 h 437224"/>
                    <a:gd name="connsiteX2" fmla="*/ 342454 w 605879"/>
                    <a:gd name="connsiteY2" fmla="*/ 184882 h 437224"/>
                    <a:gd name="connsiteX3" fmla="*/ 331193 w 605879"/>
                    <a:gd name="connsiteY3" fmla="*/ 196102 h 437224"/>
                    <a:gd name="connsiteX4" fmla="*/ 91000 w 605879"/>
                    <a:gd name="connsiteY4" fmla="*/ 196102 h 437224"/>
                    <a:gd name="connsiteX5" fmla="*/ 79739 w 605879"/>
                    <a:gd name="connsiteY5" fmla="*/ 184882 h 437224"/>
                    <a:gd name="connsiteX6" fmla="*/ 91000 w 605879"/>
                    <a:gd name="connsiteY6" fmla="*/ 173662 h 437224"/>
                    <a:gd name="connsiteX7" fmla="*/ 421630 w 605879"/>
                    <a:gd name="connsiteY7" fmla="*/ 131441 h 437224"/>
                    <a:gd name="connsiteX8" fmla="*/ 423552 w 605879"/>
                    <a:gd name="connsiteY8" fmla="*/ 152274 h 437224"/>
                    <a:gd name="connsiteX9" fmla="*/ 275961 w 605879"/>
                    <a:gd name="connsiteY9" fmla="*/ 300986 h 437224"/>
                    <a:gd name="connsiteX10" fmla="*/ 408175 w 605879"/>
                    <a:gd name="connsiteY10" fmla="*/ 358277 h 437224"/>
                    <a:gd name="connsiteX11" fmla="*/ 418060 w 605879"/>
                    <a:gd name="connsiteY11" fmla="*/ 365267 h 437224"/>
                    <a:gd name="connsiteX12" fmla="*/ 488218 w 605879"/>
                    <a:gd name="connsiteY12" fmla="*/ 410360 h 437224"/>
                    <a:gd name="connsiteX13" fmla="*/ 474214 w 605879"/>
                    <a:gd name="connsiteY13" fmla="*/ 363348 h 437224"/>
                    <a:gd name="connsiteX14" fmla="*/ 482039 w 605879"/>
                    <a:gd name="connsiteY14" fmla="*/ 349916 h 437224"/>
                    <a:gd name="connsiteX15" fmla="*/ 583363 w 605879"/>
                    <a:gd name="connsiteY15" fmla="*/ 244928 h 437224"/>
                    <a:gd name="connsiteX16" fmla="*/ 421630 w 605879"/>
                    <a:gd name="connsiteY16" fmla="*/ 131441 h 437224"/>
                    <a:gd name="connsiteX17" fmla="*/ 75898 w 605879"/>
                    <a:gd name="connsiteY17" fmla="*/ 120173 h 437224"/>
                    <a:gd name="connsiteX18" fmla="*/ 340509 w 605879"/>
                    <a:gd name="connsiteY18" fmla="*/ 120173 h 437224"/>
                    <a:gd name="connsiteX19" fmla="*/ 351769 w 605879"/>
                    <a:gd name="connsiteY19" fmla="*/ 131428 h 437224"/>
                    <a:gd name="connsiteX20" fmla="*/ 340509 w 605879"/>
                    <a:gd name="connsiteY20" fmla="*/ 142683 h 437224"/>
                    <a:gd name="connsiteX21" fmla="*/ 75898 w 605879"/>
                    <a:gd name="connsiteY21" fmla="*/ 142683 h 437224"/>
                    <a:gd name="connsiteX22" fmla="*/ 64638 w 605879"/>
                    <a:gd name="connsiteY22" fmla="*/ 131428 h 437224"/>
                    <a:gd name="connsiteX23" fmla="*/ 75898 w 605879"/>
                    <a:gd name="connsiteY23" fmla="*/ 120173 h 437224"/>
                    <a:gd name="connsiteX24" fmla="*/ 210609 w 605879"/>
                    <a:gd name="connsiteY24" fmla="*/ 22478 h 437224"/>
                    <a:gd name="connsiteX25" fmla="*/ 22516 w 605879"/>
                    <a:gd name="connsiteY25" fmla="*/ 153508 h 437224"/>
                    <a:gd name="connsiteX26" fmla="*/ 139216 w 605879"/>
                    <a:gd name="connsiteY26" fmla="*/ 274807 h 437224"/>
                    <a:gd name="connsiteX27" fmla="*/ 147042 w 605879"/>
                    <a:gd name="connsiteY27" fmla="*/ 288102 h 437224"/>
                    <a:gd name="connsiteX28" fmla="*/ 130017 w 605879"/>
                    <a:gd name="connsiteY28" fmla="*/ 344297 h 437224"/>
                    <a:gd name="connsiteX29" fmla="*/ 214041 w 605879"/>
                    <a:gd name="connsiteY29" fmla="*/ 291254 h 437224"/>
                    <a:gd name="connsiteX30" fmla="*/ 223927 w 605879"/>
                    <a:gd name="connsiteY30" fmla="*/ 284264 h 437224"/>
                    <a:gd name="connsiteX31" fmla="*/ 398839 w 605879"/>
                    <a:gd name="connsiteY31" fmla="*/ 152960 h 437224"/>
                    <a:gd name="connsiteX32" fmla="*/ 369596 w 605879"/>
                    <a:gd name="connsiteY32" fmla="*/ 80592 h 437224"/>
                    <a:gd name="connsiteX33" fmla="*/ 210609 w 605879"/>
                    <a:gd name="connsiteY33" fmla="*/ 22478 h 437224"/>
                    <a:gd name="connsiteX34" fmla="*/ 210609 w 605879"/>
                    <a:gd name="connsiteY34" fmla="*/ 0 h 437224"/>
                    <a:gd name="connsiteX35" fmla="*/ 385796 w 605879"/>
                    <a:gd name="connsiteY35" fmla="*/ 64967 h 437224"/>
                    <a:gd name="connsiteX36" fmla="*/ 414079 w 605879"/>
                    <a:gd name="connsiteY36" fmla="*/ 109100 h 437224"/>
                    <a:gd name="connsiteX37" fmla="*/ 419845 w 605879"/>
                    <a:gd name="connsiteY37" fmla="*/ 108963 h 437224"/>
                    <a:gd name="connsiteX38" fmla="*/ 605879 w 605879"/>
                    <a:gd name="connsiteY38" fmla="*/ 244928 h 437224"/>
                    <a:gd name="connsiteX39" fmla="*/ 498515 w 605879"/>
                    <a:gd name="connsiteY39" fmla="*/ 368420 h 437224"/>
                    <a:gd name="connsiteX40" fmla="*/ 516088 w 605879"/>
                    <a:gd name="connsiteY40" fmla="*/ 414609 h 437224"/>
                    <a:gd name="connsiteX41" fmla="*/ 522953 w 605879"/>
                    <a:gd name="connsiteY41" fmla="*/ 428178 h 437224"/>
                    <a:gd name="connsiteX42" fmla="*/ 510185 w 605879"/>
                    <a:gd name="connsiteY42" fmla="*/ 437224 h 437224"/>
                    <a:gd name="connsiteX43" fmla="*/ 400487 w 605879"/>
                    <a:gd name="connsiteY43" fmla="*/ 380344 h 437224"/>
                    <a:gd name="connsiteX44" fmla="*/ 250836 w 605879"/>
                    <a:gd name="connsiteY44" fmla="*/ 304275 h 437224"/>
                    <a:gd name="connsiteX45" fmla="*/ 231752 w 605879"/>
                    <a:gd name="connsiteY45" fmla="*/ 306331 h 437224"/>
                    <a:gd name="connsiteX46" fmla="*/ 107639 w 605879"/>
                    <a:gd name="connsiteY46" fmla="*/ 371161 h 437224"/>
                    <a:gd name="connsiteX47" fmla="*/ 94596 w 605879"/>
                    <a:gd name="connsiteY47" fmla="*/ 361978 h 437224"/>
                    <a:gd name="connsiteX48" fmla="*/ 102009 w 605879"/>
                    <a:gd name="connsiteY48" fmla="*/ 348135 h 437224"/>
                    <a:gd name="connsiteX49" fmla="*/ 122741 w 605879"/>
                    <a:gd name="connsiteY49" fmla="*/ 293173 h 437224"/>
                    <a:gd name="connsiteX50" fmla="*/ 0 w 605879"/>
                    <a:gd name="connsiteY50" fmla="*/ 153508 h 437224"/>
                    <a:gd name="connsiteX51" fmla="*/ 210609 w 605879"/>
                    <a:gd name="connsiteY51" fmla="*/ 0 h 437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605879" h="437224">
                      <a:moveTo>
                        <a:pt x="91000" y="173662"/>
                      </a:moveTo>
                      <a:lnTo>
                        <a:pt x="331193" y="173662"/>
                      </a:lnTo>
                      <a:cubicBezTo>
                        <a:pt x="337373" y="173662"/>
                        <a:pt x="342454" y="178725"/>
                        <a:pt x="342454" y="184882"/>
                      </a:cubicBezTo>
                      <a:cubicBezTo>
                        <a:pt x="342454" y="191040"/>
                        <a:pt x="337373" y="196102"/>
                        <a:pt x="331193" y="196102"/>
                      </a:cubicBezTo>
                      <a:lnTo>
                        <a:pt x="91000" y="196102"/>
                      </a:lnTo>
                      <a:cubicBezTo>
                        <a:pt x="84683" y="196102"/>
                        <a:pt x="79739" y="191040"/>
                        <a:pt x="79739" y="184882"/>
                      </a:cubicBezTo>
                      <a:cubicBezTo>
                        <a:pt x="79739" y="178725"/>
                        <a:pt x="84683" y="173662"/>
                        <a:pt x="91000" y="173662"/>
                      </a:cubicBezTo>
                      <a:close/>
                      <a:moveTo>
                        <a:pt x="421630" y="131441"/>
                      </a:moveTo>
                      <a:cubicBezTo>
                        <a:pt x="423003" y="138294"/>
                        <a:pt x="423552" y="145284"/>
                        <a:pt x="423552" y="152274"/>
                      </a:cubicBezTo>
                      <a:cubicBezTo>
                        <a:pt x="423552" y="220668"/>
                        <a:pt x="362456" y="281249"/>
                        <a:pt x="275961" y="300986"/>
                      </a:cubicBezTo>
                      <a:cubicBezTo>
                        <a:pt x="302047" y="334017"/>
                        <a:pt x="350924" y="355536"/>
                        <a:pt x="408175" y="358277"/>
                      </a:cubicBezTo>
                      <a:cubicBezTo>
                        <a:pt x="412569" y="358551"/>
                        <a:pt x="416413" y="361293"/>
                        <a:pt x="418060" y="365267"/>
                      </a:cubicBezTo>
                      <a:cubicBezTo>
                        <a:pt x="427259" y="388019"/>
                        <a:pt x="463505" y="403370"/>
                        <a:pt x="488218" y="410360"/>
                      </a:cubicBezTo>
                      <a:cubicBezTo>
                        <a:pt x="483962" y="399944"/>
                        <a:pt x="479156" y="385004"/>
                        <a:pt x="474214" y="363348"/>
                      </a:cubicBezTo>
                      <a:cubicBezTo>
                        <a:pt x="472841" y="357455"/>
                        <a:pt x="476273" y="351698"/>
                        <a:pt x="482039" y="349916"/>
                      </a:cubicBezTo>
                      <a:cubicBezTo>
                        <a:pt x="543685" y="332236"/>
                        <a:pt x="583500" y="290980"/>
                        <a:pt x="583363" y="244928"/>
                      </a:cubicBezTo>
                      <a:cubicBezTo>
                        <a:pt x="583363" y="182839"/>
                        <a:pt x="511009" y="132126"/>
                        <a:pt x="421630" y="131441"/>
                      </a:cubicBezTo>
                      <a:close/>
                      <a:moveTo>
                        <a:pt x="75898" y="120173"/>
                      </a:moveTo>
                      <a:lnTo>
                        <a:pt x="340509" y="120173"/>
                      </a:lnTo>
                      <a:cubicBezTo>
                        <a:pt x="346826" y="120173"/>
                        <a:pt x="351769" y="125114"/>
                        <a:pt x="351769" y="131428"/>
                      </a:cubicBezTo>
                      <a:cubicBezTo>
                        <a:pt x="351769" y="137604"/>
                        <a:pt x="346826" y="142683"/>
                        <a:pt x="340509" y="142683"/>
                      </a:cubicBezTo>
                      <a:lnTo>
                        <a:pt x="75898" y="142683"/>
                      </a:lnTo>
                      <a:cubicBezTo>
                        <a:pt x="69719" y="142683"/>
                        <a:pt x="64638" y="137604"/>
                        <a:pt x="64638" y="131428"/>
                      </a:cubicBezTo>
                      <a:cubicBezTo>
                        <a:pt x="64638" y="125114"/>
                        <a:pt x="69719" y="120173"/>
                        <a:pt x="75898" y="120173"/>
                      </a:cubicBezTo>
                      <a:close/>
                      <a:moveTo>
                        <a:pt x="210609" y="22478"/>
                      </a:moveTo>
                      <a:cubicBezTo>
                        <a:pt x="106952" y="22478"/>
                        <a:pt x="22516" y="81277"/>
                        <a:pt x="22516" y="153508"/>
                      </a:cubicBezTo>
                      <a:cubicBezTo>
                        <a:pt x="22516" y="206688"/>
                        <a:pt x="68372" y="254385"/>
                        <a:pt x="139216" y="274807"/>
                      </a:cubicBezTo>
                      <a:cubicBezTo>
                        <a:pt x="144983" y="276452"/>
                        <a:pt x="148415" y="282208"/>
                        <a:pt x="147042" y="288102"/>
                      </a:cubicBezTo>
                      <a:cubicBezTo>
                        <a:pt x="140864" y="314966"/>
                        <a:pt x="135097" y="332647"/>
                        <a:pt x="130017" y="344297"/>
                      </a:cubicBezTo>
                      <a:cubicBezTo>
                        <a:pt x="158437" y="336622"/>
                        <a:pt x="203058" y="318667"/>
                        <a:pt x="214041" y="291254"/>
                      </a:cubicBezTo>
                      <a:cubicBezTo>
                        <a:pt x="215689" y="287280"/>
                        <a:pt x="219533" y="284538"/>
                        <a:pt x="223927" y="284264"/>
                      </a:cubicBezTo>
                      <a:cubicBezTo>
                        <a:pt x="320170" y="279604"/>
                        <a:pt x="395407" y="223135"/>
                        <a:pt x="398839" y="152960"/>
                      </a:cubicBezTo>
                      <a:cubicBezTo>
                        <a:pt x="400075" y="126918"/>
                        <a:pt x="389915" y="101836"/>
                        <a:pt x="369596" y="80592"/>
                      </a:cubicBezTo>
                      <a:cubicBezTo>
                        <a:pt x="334860" y="44133"/>
                        <a:pt x="275412" y="22478"/>
                        <a:pt x="210609" y="22478"/>
                      </a:cubicBezTo>
                      <a:close/>
                      <a:moveTo>
                        <a:pt x="210609" y="0"/>
                      </a:moveTo>
                      <a:cubicBezTo>
                        <a:pt x="281453" y="0"/>
                        <a:pt x="346942" y="24260"/>
                        <a:pt x="385796" y="64967"/>
                      </a:cubicBezTo>
                      <a:cubicBezTo>
                        <a:pt x="398702" y="78536"/>
                        <a:pt x="408175" y="93338"/>
                        <a:pt x="414079" y="109100"/>
                      </a:cubicBezTo>
                      <a:cubicBezTo>
                        <a:pt x="416001" y="108963"/>
                        <a:pt x="417923" y="108963"/>
                        <a:pt x="419845" y="108963"/>
                      </a:cubicBezTo>
                      <a:cubicBezTo>
                        <a:pt x="522404" y="108963"/>
                        <a:pt x="606016" y="169955"/>
                        <a:pt x="605879" y="244928"/>
                      </a:cubicBezTo>
                      <a:cubicBezTo>
                        <a:pt x="605879" y="298519"/>
                        <a:pt x="564141" y="346079"/>
                        <a:pt x="498515" y="368420"/>
                      </a:cubicBezTo>
                      <a:cubicBezTo>
                        <a:pt x="506066" y="398025"/>
                        <a:pt x="512931" y="412279"/>
                        <a:pt x="516088" y="414609"/>
                      </a:cubicBezTo>
                      <a:cubicBezTo>
                        <a:pt x="524601" y="418858"/>
                        <a:pt x="523228" y="426671"/>
                        <a:pt x="522953" y="428178"/>
                      </a:cubicBezTo>
                      <a:cubicBezTo>
                        <a:pt x="522541" y="429686"/>
                        <a:pt x="520207" y="437224"/>
                        <a:pt x="510185" y="437224"/>
                      </a:cubicBezTo>
                      <a:cubicBezTo>
                        <a:pt x="497828" y="437224"/>
                        <a:pt x="423689" y="421325"/>
                        <a:pt x="400487" y="380344"/>
                      </a:cubicBezTo>
                      <a:cubicBezTo>
                        <a:pt x="333899" y="375410"/>
                        <a:pt x="277746" y="346764"/>
                        <a:pt x="250836" y="304275"/>
                      </a:cubicBezTo>
                      <a:cubicBezTo>
                        <a:pt x="244521" y="305098"/>
                        <a:pt x="238205" y="305783"/>
                        <a:pt x="231752" y="306331"/>
                      </a:cubicBezTo>
                      <a:cubicBezTo>
                        <a:pt x="206216" y="353069"/>
                        <a:pt x="121643" y="371161"/>
                        <a:pt x="107639" y="371161"/>
                      </a:cubicBezTo>
                      <a:cubicBezTo>
                        <a:pt x="97616" y="371161"/>
                        <a:pt x="95145" y="364171"/>
                        <a:pt x="94596" y="361978"/>
                      </a:cubicBezTo>
                      <a:cubicBezTo>
                        <a:pt x="94184" y="360470"/>
                        <a:pt x="92948" y="352658"/>
                        <a:pt x="102009" y="348135"/>
                      </a:cubicBezTo>
                      <a:cubicBezTo>
                        <a:pt x="105030" y="345942"/>
                        <a:pt x="113130" y="331550"/>
                        <a:pt x="122741" y="293173"/>
                      </a:cubicBezTo>
                      <a:cubicBezTo>
                        <a:pt x="47778" y="268228"/>
                        <a:pt x="0" y="214226"/>
                        <a:pt x="0" y="153508"/>
                      </a:cubicBezTo>
                      <a:cubicBezTo>
                        <a:pt x="0" y="68804"/>
                        <a:pt x="94458" y="0"/>
                        <a:pt x="21060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8" name="ïSľídè">
                <a:extLst>
                  <a:ext uri="{FF2B5EF4-FFF2-40B4-BE49-F238E27FC236}">
                    <a16:creationId xmlns:a16="http://schemas.microsoft.com/office/drawing/2014/main" id="{5AD04628-610E-41B6-BB96-98C562A81ADB}"/>
                  </a:ext>
                </a:extLst>
              </p:cNvPr>
              <p:cNvGrpSpPr/>
              <p:nvPr/>
            </p:nvGrpSpPr>
            <p:grpSpPr>
              <a:xfrm>
                <a:off x="8130565" y="1365407"/>
                <a:ext cx="3389923" cy="1062720"/>
                <a:chOff x="831802" y="3912072"/>
                <a:chExt cx="2474198" cy="1062720"/>
              </a:xfrm>
            </p:grpSpPr>
            <p:sp>
              <p:nvSpPr>
                <p:cNvPr id="29" name="ïṣlîdé">
                  <a:extLst>
                    <a:ext uri="{FF2B5EF4-FFF2-40B4-BE49-F238E27FC236}">
                      <a16:creationId xmlns:a16="http://schemas.microsoft.com/office/drawing/2014/main" id="{58BD2322-32D3-4B14-87B5-1AFE4F2CDD99}"/>
                    </a:ext>
                  </a:extLst>
                </p:cNvPr>
                <p:cNvSpPr/>
                <p:nvPr/>
              </p:nvSpPr>
              <p:spPr>
                <a:xfrm>
                  <a:off x="831802" y="4364531"/>
                  <a:ext cx="2474198" cy="610261"/>
                </a:xfrm>
                <a:prstGeom prst="snip2SameRect">
                  <a:avLst>
                    <a:gd name="adj1" fmla="val 0"/>
                    <a:gd name="adj2" fmla="val 0"/>
                  </a:avLst>
                </a:prstGeom>
                <a:ln>
                  <a:noFill/>
                </a:ln>
              </p:spPr>
              <p:txBody>
                <a:bodyPr wrap="square" anchor="t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此部分内容作为文字排版占位显示（建议使用主题字体）</a:t>
                  </a:r>
                </a:p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如需更改请在（设置形状格式）菜单下（文本选项）中调整</a:t>
                  </a:r>
                  <a:endParaRPr lang="en-US" altLang="zh-CN" sz="9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iṩḻiḓe">
                  <a:extLst>
                    <a:ext uri="{FF2B5EF4-FFF2-40B4-BE49-F238E27FC236}">
                      <a16:creationId xmlns:a16="http://schemas.microsoft.com/office/drawing/2014/main" id="{DF9DD0F9-D4D4-4D22-AF70-385A58286886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31802" y="3912072"/>
                  <a:ext cx="2474198" cy="4364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solidFill>
                        <a:schemeClr val="accent2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2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0" name="í$ḷíḑê">
              <a:extLst>
                <a:ext uri="{FF2B5EF4-FFF2-40B4-BE49-F238E27FC236}">
                  <a16:creationId xmlns:a16="http://schemas.microsoft.com/office/drawing/2014/main" id="{74D04E57-32B2-4F7A-A3EA-9641A1753E06}"/>
                </a:ext>
              </a:extLst>
            </p:cNvPr>
            <p:cNvGrpSpPr/>
            <p:nvPr/>
          </p:nvGrpSpPr>
          <p:grpSpPr>
            <a:xfrm>
              <a:off x="7412166" y="3620233"/>
              <a:ext cx="4040698" cy="1062720"/>
              <a:chOff x="7479790" y="1365407"/>
              <a:chExt cx="4040698" cy="1062720"/>
            </a:xfrm>
          </p:grpSpPr>
          <p:grpSp>
            <p:nvGrpSpPr>
              <p:cNvPr id="21" name="íŝļîďé">
                <a:extLst>
                  <a:ext uri="{FF2B5EF4-FFF2-40B4-BE49-F238E27FC236}">
                    <a16:creationId xmlns:a16="http://schemas.microsoft.com/office/drawing/2014/main" id="{D855F862-C029-453B-8512-45042A18A282}"/>
                  </a:ext>
                </a:extLst>
              </p:cNvPr>
              <p:cNvGrpSpPr/>
              <p:nvPr/>
            </p:nvGrpSpPr>
            <p:grpSpPr>
              <a:xfrm>
                <a:off x="7479790" y="1541479"/>
                <a:ext cx="475490" cy="475488"/>
                <a:chOff x="5839622" y="2191652"/>
                <a:chExt cx="522378" cy="522378"/>
              </a:xfrm>
            </p:grpSpPr>
            <p:sp>
              <p:nvSpPr>
                <p:cNvPr id="25" name="ïṡḷíďé">
                  <a:extLst>
                    <a:ext uri="{FF2B5EF4-FFF2-40B4-BE49-F238E27FC236}">
                      <a16:creationId xmlns:a16="http://schemas.microsoft.com/office/drawing/2014/main" id="{0B81E98A-DEED-4414-8537-BD4420364DB4}"/>
                    </a:ext>
                  </a:extLst>
                </p:cNvPr>
                <p:cNvSpPr/>
                <p:nvPr/>
              </p:nvSpPr>
              <p:spPr>
                <a:xfrm>
                  <a:off x="5839622" y="2191652"/>
                  <a:ext cx="522378" cy="522378"/>
                </a:xfrm>
                <a:custGeom>
                  <a:avLst/>
                  <a:gdLst>
                    <a:gd name="connsiteX0" fmla="*/ 0 w 670873"/>
                    <a:gd name="connsiteY0" fmla="*/ 335437 h 670873"/>
                    <a:gd name="connsiteX1" fmla="*/ 335437 w 670873"/>
                    <a:gd name="connsiteY1" fmla="*/ 0 h 670873"/>
                    <a:gd name="connsiteX2" fmla="*/ 670874 w 670873"/>
                    <a:gd name="connsiteY2" fmla="*/ 335437 h 670873"/>
                    <a:gd name="connsiteX3" fmla="*/ 335437 w 670873"/>
                    <a:gd name="connsiteY3" fmla="*/ 670874 h 670873"/>
                    <a:gd name="connsiteX4" fmla="*/ 0 w 670873"/>
                    <a:gd name="connsiteY4" fmla="*/ 335437 h 67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873" h="670873">
                      <a:moveTo>
                        <a:pt x="0" y="335437"/>
                      </a:moveTo>
                      <a:cubicBezTo>
                        <a:pt x="0" y="150180"/>
                        <a:pt x="150180" y="0"/>
                        <a:pt x="335437" y="0"/>
                      </a:cubicBezTo>
                      <a:cubicBezTo>
                        <a:pt x="520694" y="0"/>
                        <a:pt x="670874" y="150180"/>
                        <a:pt x="670874" y="335437"/>
                      </a:cubicBezTo>
                      <a:cubicBezTo>
                        <a:pt x="670874" y="520694"/>
                        <a:pt x="520694" y="670874"/>
                        <a:pt x="335437" y="670874"/>
                      </a:cubicBezTo>
                      <a:cubicBezTo>
                        <a:pt x="150180" y="670874"/>
                        <a:pt x="0" y="520694"/>
                        <a:pt x="0" y="33543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íṣlídê">
                  <a:extLst>
                    <a:ext uri="{FF2B5EF4-FFF2-40B4-BE49-F238E27FC236}">
                      <a16:creationId xmlns:a16="http://schemas.microsoft.com/office/drawing/2014/main" id="{46746079-E167-4471-B151-DFC0CB278E9F}"/>
                    </a:ext>
                  </a:extLst>
                </p:cNvPr>
                <p:cNvSpPr/>
                <p:nvPr/>
              </p:nvSpPr>
              <p:spPr bwMode="auto">
                <a:xfrm>
                  <a:off x="5954521" y="2306741"/>
                  <a:ext cx="292579" cy="292194"/>
                </a:xfrm>
                <a:custGeom>
                  <a:avLst/>
                  <a:gdLst>
                    <a:gd name="connsiteX0" fmla="*/ 86413 w 591547"/>
                    <a:gd name="connsiteY0" fmla="*/ 515758 h 590770"/>
                    <a:gd name="connsiteX1" fmla="*/ 171919 w 591547"/>
                    <a:gd name="connsiteY1" fmla="*/ 515758 h 590770"/>
                    <a:gd name="connsiteX2" fmla="*/ 171919 w 591547"/>
                    <a:gd name="connsiteY2" fmla="*/ 537523 h 590770"/>
                    <a:gd name="connsiteX3" fmla="*/ 86413 w 591547"/>
                    <a:gd name="connsiteY3" fmla="*/ 537523 h 590770"/>
                    <a:gd name="connsiteX4" fmla="*/ 86413 w 591547"/>
                    <a:gd name="connsiteY4" fmla="*/ 461733 h 590770"/>
                    <a:gd name="connsiteX5" fmla="*/ 171919 w 591547"/>
                    <a:gd name="connsiteY5" fmla="*/ 461733 h 590770"/>
                    <a:gd name="connsiteX6" fmla="*/ 171919 w 591547"/>
                    <a:gd name="connsiteY6" fmla="*/ 483498 h 590770"/>
                    <a:gd name="connsiteX7" fmla="*/ 86413 w 591547"/>
                    <a:gd name="connsiteY7" fmla="*/ 483498 h 590770"/>
                    <a:gd name="connsiteX8" fmla="*/ 86413 w 591547"/>
                    <a:gd name="connsiteY8" fmla="*/ 408616 h 590770"/>
                    <a:gd name="connsiteX9" fmla="*/ 171919 w 591547"/>
                    <a:gd name="connsiteY9" fmla="*/ 408616 h 590770"/>
                    <a:gd name="connsiteX10" fmla="*/ 171919 w 591547"/>
                    <a:gd name="connsiteY10" fmla="*/ 429474 h 590770"/>
                    <a:gd name="connsiteX11" fmla="*/ 86413 w 591547"/>
                    <a:gd name="connsiteY11" fmla="*/ 429474 h 590770"/>
                    <a:gd name="connsiteX12" fmla="*/ 204177 w 591547"/>
                    <a:gd name="connsiteY12" fmla="*/ 357041 h 590770"/>
                    <a:gd name="connsiteX13" fmla="*/ 204177 w 591547"/>
                    <a:gd name="connsiteY13" fmla="*/ 569815 h 590770"/>
                    <a:gd name="connsiteX14" fmla="*/ 333300 w 591547"/>
                    <a:gd name="connsiteY14" fmla="*/ 569815 h 590770"/>
                    <a:gd name="connsiteX15" fmla="*/ 333300 w 591547"/>
                    <a:gd name="connsiteY15" fmla="*/ 382026 h 590770"/>
                    <a:gd name="connsiteX16" fmla="*/ 183194 w 591547"/>
                    <a:gd name="connsiteY16" fmla="*/ 357041 h 590770"/>
                    <a:gd name="connsiteX17" fmla="*/ 75053 w 591547"/>
                    <a:gd name="connsiteY17" fmla="*/ 382026 h 590770"/>
                    <a:gd name="connsiteX18" fmla="*/ 75053 w 591547"/>
                    <a:gd name="connsiteY18" fmla="*/ 569815 h 590770"/>
                    <a:gd name="connsiteX19" fmla="*/ 183194 w 591547"/>
                    <a:gd name="connsiteY19" fmla="*/ 569815 h 590770"/>
                    <a:gd name="connsiteX20" fmla="*/ 247709 w 591547"/>
                    <a:gd name="connsiteY20" fmla="*/ 311838 h 590770"/>
                    <a:gd name="connsiteX21" fmla="*/ 322851 w 591547"/>
                    <a:gd name="connsiteY21" fmla="*/ 311838 h 590770"/>
                    <a:gd name="connsiteX22" fmla="*/ 322851 w 591547"/>
                    <a:gd name="connsiteY22" fmla="*/ 332826 h 590770"/>
                    <a:gd name="connsiteX23" fmla="*/ 247709 w 591547"/>
                    <a:gd name="connsiteY23" fmla="*/ 332826 h 590770"/>
                    <a:gd name="connsiteX24" fmla="*/ 247709 w 591547"/>
                    <a:gd name="connsiteY24" fmla="*/ 257944 h 590770"/>
                    <a:gd name="connsiteX25" fmla="*/ 322851 w 591547"/>
                    <a:gd name="connsiteY25" fmla="*/ 257944 h 590770"/>
                    <a:gd name="connsiteX26" fmla="*/ 322851 w 591547"/>
                    <a:gd name="connsiteY26" fmla="*/ 279580 h 590770"/>
                    <a:gd name="connsiteX27" fmla="*/ 247709 w 591547"/>
                    <a:gd name="connsiteY27" fmla="*/ 279580 h 590770"/>
                    <a:gd name="connsiteX28" fmla="*/ 247709 w 591547"/>
                    <a:gd name="connsiteY28" fmla="*/ 203919 h 590770"/>
                    <a:gd name="connsiteX29" fmla="*/ 322851 w 591547"/>
                    <a:gd name="connsiteY29" fmla="*/ 203919 h 590770"/>
                    <a:gd name="connsiteX30" fmla="*/ 322851 w 591547"/>
                    <a:gd name="connsiteY30" fmla="*/ 225684 h 590770"/>
                    <a:gd name="connsiteX31" fmla="*/ 247709 w 591547"/>
                    <a:gd name="connsiteY31" fmla="*/ 225684 h 590770"/>
                    <a:gd name="connsiteX32" fmla="*/ 247709 w 591547"/>
                    <a:gd name="connsiteY32" fmla="*/ 150672 h 590770"/>
                    <a:gd name="connsiteX33" fmla="*/ 322851 w 591547"/>
                    <a:gd name="connsiteY33" fmla="*/ 150672 h 590770"/>
                    <a:gd name="connsiteX34" fmla="*/ 322851 w 591547"/>
                    <a:gd name="connsiteY34" fmla="*/ 171660 h 590770"/>
                    <a:gd name="connsiteX35" fmla="*/ 247709 w 591547"/>
                    <a:gd name="connsiteY35" fmla="*/ 171660 h 590770"/>
                    <a:gd name="connsiteX36" fmla="*/ 355090 w 591547"/>
                    <a:gd name="connsiteY36" fmla="*/ 102357 h 590770"/>
                    <a:gd name="connsiteX37" fmla="*/ 355090 w 591547"/>
                    <a:gd name="connsiteY37" fmla="*/ 373160 h 590770"/>
                    <a:gd name="connsiteX38" fmla="*/ 355090 w 591547"/>
                    <a:gd name="connsiteY38" fmla="*/ 376384 h 590770"/>
                    <a:gd name="connsiteX39" fmla="*/ 355090 w 591547"/>
                    <a:gd name="connsiteY39" fmla="*/ 569815 h 590770"/>
                    <a:gd name="connsiteX40" fmla="*/ 484213 w 591547"/>
                    <a:gd name="connsiteY40" fmla="*/ 569815 h 590770"/>
                    <a:gd name="connsiteX41" fmla="*/ 484213 w 591547"/>
                    <a:gd name="connsiteY41" fmla="*/ 154744 h 590770"/>
                    <a:gd name="connsiteX42" fmla="*/ 333300 w 591547"/>
                    <a:gd name="connsiteY42" fmla="*/ 99939 h 590770"/>
                    <a:gd name="connsiteX43" fmla="*/ 236458 w 591547"/>
                    <a:gd name="connsiteY43" fmla="*/ 125730 h 590770"/>
                    <a:gd name="connsiteX44" fmla="*/ 236458 w 591547"/>
                    <a:gd name="connsiteY44" fmla="*/ 341728 h 590770"/>
                    <a:gd name="connsiteX45" fmla="*/ 333300 w 591547"/>
                    <a:gd name="connsiteY45" fmla="*/ 360265 h 590770"/>
                    <a:gd name="connsiteX46" fmla="*/ 397862 w 591547"/>
                    <a:gd name="connsiteY46" fmla="*/ 21761 h 590770"/>
                    <a:gd name="connsiteX47" fmla="*/ 387371 w 591547"/>
                    <a:gd name="connsiteY47" fmla="*/ 32238 h 590770"/>
                    <a:gd name="connsiteX48" fmla="*/ 397862 w 591547"/>
                    <a:gd name="connsiteY48" fmla="*/ 42716 h 590770"/>
                    <a:gd name="connsiteX49" fmla="*/ 409160 w 591547"/>
                    <a:gd name="connsiteY49" fmla="*/ 32238 h 590770"/>
                    <a:gd name="connsiteX50" fmla="*/ 397862 w 591547"/>
                    <a:gd name="connsiteY50" fmla="*/ 21761 h 590770"/>
                    <a:gd name="connsiteX51" fmla="*/ 397862 w 591547"/>
                    <a:gd name="connsiteY51" fmla="*/ 0 h 590770"/>
                    <a:gd name="connsiteX52" fmla="*/ 430143 w 591547"/>
                    <a:gd name="connsiteY52" fmla="*/ 32238 h 590770"/>
                    <a:gd name="connsiteX53" fmla="*/ 409160 w 591547"/>
                    <a:gd name="connsiteY53" fmla="*/ 62865 h 590770"/>
                    <a:gd name="connsiteX54" fmla="*/ 409160 w 591547"/>
                    <a:gd name="connsiteY54" fmla="*/ 100745 h 590770"/>
                    <a:gd name="connsiteX55" fmla="*/ 498740 w 591547"/>
                    <a:gd name="connsiteY55" fmla="*/ 137819 h 590770"/>
                    <a:gd name="connsiteX56" fmla="*/ 506003 w 591547"/>
                    <a:gd name="connsiteY56" fmla="*/ 147491 h 590770"/>
                    <a:gd name="connsiteX57" fmla="*/ 506003 w 591547"/>
                    <a:gd name="connsiteY57" fmla="*/ 569815 h 590770"/>
                    <a:gd name="connsiteX58" fmla="*/ 591547 w 591547"/>
                    <a:gd name="connsiteY58" fmla="*/ 569815 h 590770"/>
                    <a:gd name="connsiteX59" fmla="*/ 591547 w 591547"/>
                    <a:gd name="connsiteY59" fmla="*/ 590770 h 590770"/>
                    <a:gd name="connsiteX60" fmla="*/ 494705 w 591547"/>
                    <a:gd name="connsiteY60" fmla="*/ 590770 h 590770"/>
                    <a:gd name="connsiteX61" fmla="*/ 344598 w 591547"/>
                    <a:gd name="connsiteY61" fmla="*/ 590770 h 590770"/>
                    <a:gd name="connsiteX62" fmla="*/ 193685 w 591547"/>
                    <a:gd name="connsiteY62" fmla="*/ 590770 h 590770"/>
                    <a:gd name="connsiteX63" fmla="*/ 64562 w 591547"/>
                    <a:gd name="connsiteY63" fmla="*/ 590770 h 590770"/>
                    <a:gd name="connsiteX64" fmla="*/ 0 w 591547"/>
                    <a:gd name="connsiteY64" fmla="*/ 590770 h 590770"/>
                    <a:gd name="connsiteX65" fmla="*/ 0 w 591547"/>
                    <a:gd name="connsiteY65" fmla="*/ 569815 h 590770"/>
                    <a:gd name="connsiteX66" fmla="*/ 54070 w 591547"/>
                    <a:gd name="connsiteY66" fmla="*/ 569815 h 590770"/>
                    <a:gd name="connsiteX67" fmla="*/ 54070 w 591547"/>
                    <a:gd name="connsiteY67" fmla="*/ 373160 h 590770"/>
                    <a:gd name="connsiteX68" fmla="*/ 62141 w 591547"/>
                    <a:gd name="connsiteY68" fmla="*/ 362683 h 590770"/>
                    <a:gd name="connsiteX69" fmla="*/ 191264 w 591547"/>
                    <a:gd name="connsiteY69" fmla="*/ 333668 h 590770"/>
                    <a:gd name="connsiteX70" fmla="*/ 195299 w 591547"/>
                    <a:gd name="connsiteY70" fmla="*/ 333668 h 590770"/>
                    <a:gd name="connsiteX71" fmla="*/ 196106 w 591547"/>
                    <a:gd name="connsiteY71" fmla="*/ 333668 h 590770"/>
                    <a:gd name="connsiteX72" fmla="*/ 215475 w 591547"/>
                    <a:gd name="connsiteY72" fmla="*/ 336892 h 590770"/>
                    <a:gd name="connsiteX73" fmla="*/ 215475 w 591547"/>
                    <a:gd name="connsiteY73" fmla="*/ 116864 h 590770"/>
                    <a:gd name="connsiteX74" fmla="*/ 223545 w 591547"/>
                    <a:gd name="connsiteY74" fmla="*/ 106387 h 590770"/>
                    <a:gd name="connsiteX75" fmla="*/ 341370 w 591547"/>
                    <a:gd name="connsiteY75" fmla="*/ 75760 h 590770"/>
                    <a:gd name="connsiteX76" fmla="*/ 342984 w 591547"/>
                    <a:gd name="connsiteY76" fmla="*/ 75760 h 590770"/>
                    <a:gd name="connsiteX77" fmla="*/ 345405 w 591547"/>
                    <a:gd name="connsiteY77" fmla="*/ 75760 h 590770"/>
                    <a:gd name="connsiteX78" fmla="*/ 347020 w 591547"/>
                    <a:gd name="connsiteY78" fmla="*/ 75760 h 590770"/>
                    <a:gd name="connsiteX79" fmla="*/ 348634 w 591547"/>
                    <a:gd name="connsiteY79" fmla="*/ 75760 h 590770"/>
                    <a:gd name="connsiteX80" fmla="*/ 387371 w 591547"/>
                    <a:gd name="connsiteY80" fmla="*/ 91879 h 590770"/>
                    <a:gd name="connsiteX81" fmla="*/ 387371 w 591547"/>
                    <a:gd name="connsiteY81" fmla="*/ 62865 h 590770"/>
                    <a:gd name="connsiteX82" fmla="*/ 365581 w 591547"/>
                    <a:gd name="connsiteY82" fmla="*/ 32238 h 590770"/>
                    <a:gd name="connsiteX83" fmla="*/ 397862 w 591547"/>
                    <a:gd name="connsiteY83" fmla="*/ 0 h 59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591547" h="590770">
                      <a:moveTo>
                        <a:pt x="86413" y="515758"/>
                      </a:moveTo>
                      <a:lnTo>
                        <a:pt x="171919" y="515758"/>
                      </a:lnTo>
                      <a:lnTo>
                        <a:pt x="171919" y="537523"/>
                      </a:lnTo>
                      <a:lnTo>
                        <a:pt x="86413" y="537523"/>
                      </a:lnTo>
                      <a:close/>
                      <a:moveTo>
                        <a:pt x="86413" y="461733"/>
                      </a:moveTo>
                      <a:lnTo>
                        <a:pt x="171919" y="461733"/>
                      </a:lnTo>
                      <a:lnTo>
                        <a:pt x="171919" y="483498"/>
                      </a:lnTo>
                      <a:lnTo>
                        <a:pt x="86413" y="483498"/>
                      </a:lnTo>
                      <a:close/>
                      <a:moveTo>
                        <a:pt x="86413" y="408616"/>
                      </a:moveTo>
                      <a:lnTo>
                        <a:pt x="171919" y="408616"/>
                      </a:lnTo>
                      <a:lnTo>
                        <a:pt x="171919" y="429474"/>
                      </a:lnTo>
                      <a:lnTo>
                        <a:pt x="86413" y="429474"/>
                      </a:lnTo>
                      <a:close/>
                      <a:moveTo>
                        <a:pt x="204177" y="357041"/>
                      </a:moveTo>
                      <a:lnTo>
                        <a:pt x="204177" y="569815"/>
                      </a:lnTo>
                      <a:lnTo>
                        <a:pt x="333300" y="569815"/>
                      </a:lnTo>
                      <a:lnTo>
                        <a:pt x="333300" y="382026"/>
                      </a:lnTo>
                      <a:close/>
                      <a:moveTo>
                        <a:pt x="183194" y="357041"/>
                      </a:moveTo>
                      <a:lnTo>
                        <a:pt x="75053" y="382026"/>
                      </a:lnTo>
                      <a:lnTo>
                        <a:pt x="75053" y="569815"/>
                      </a:lnTo>
                      <a:lnTo>
                        <a:pt x="183194" y="569815"/>
                      </a:lnTo>
                      <a:close/>
                      <a:moveTo>
                        <a:pt x="247709" y="311838"/>
                      </a:moveTo>
                      <a:lnTo>
                        <a:pt x="322851" y="311838"/>
                      </a:lnTo>
                      <a:lnTo>
                        <a:pt x="322851" y="332826"/>
                      </a:lnTo>
                      <a:lnTo>
                        <a:pt x="247709" y="332826"/>
                      </a:lnTo>
                      <a:close/>
                      <a:moveTo>
                        <a:pt x="247709" y="257944"/>
                      </a:moveTo>
                      <a:lnTo>
                        <a:pt x="322851" y="257944"/>
                      </a:lnTo>
                      <a:lnTo>
                        <a:pt x="322851" y="279580"/>
                      </a:lnTo>
                      <a:lnTo>
                        <a:pt x="247709" y="279580"/>
                      </a:lnTo>
                      <a:close/>
                      <a:moveTo>
                        <a:pt x="247709" y="203919"/>
                      </a:moveTo>
                      <a:lnTo>
                        <a:pt x="322851" y="203919"/>
                      </a:lnTo>
                      <a:lnTo>
                        <a:pt x="322851" y="225684"/>
                      </a:lnTo>
                      <a:lnTo>
                        <a:pt x="247709" y="225684"/>
                      </a:lnTo>
                      <a:close/>
                      <a:moveTo>
                        <a:pt x="247709" y="150672"/>
                      </a:moveTo>
                      <a:lnTo>
                        <a:pt x="322851" y="150672"/>
                      </a:lnTo>
                      <a:lnTo>
                        <a:pt x="322851" y="171660"/>
                      </a:lnTo>
                      <a:lnTo>
                        <a:pt x="247709" y="171660"/>
                      </a:lnTo>
                      <a:close/>
                      <a:moveTo>
                        <a:pt x="355090" y="102357"/>
                      </a:moveTo>
                      <a:lnTo>
                        <a:pt x="355090" y="373160"/>
                      </a:lnTo>
                      <a:lnTo>
                        <a:pt x="355090" y="376384"/>
                      </a:lnTo>
                      <a:lnTo>
                        <a:pt x="355090" y="569815"/>
                      </a:lnTo>
                      <a:lnTo>
                        <a:pt x="484213" y="569815"/>
                      </a:lnTo>
                      <a:lnTo>
                        <a:pt x="484213" y="154744"/>
                      </a:lnTo>
                      <a:close/>
                      <a:moveTo>
                        <a:pt x="333300" y="99939"/>
                      </a:moveTo>
                      <a:lnTo>
                        <a:pt x="236458" y="125730"/>
                      </a:lnTo>
                      <a:lnTo>
                        <a:pt x="236458" y="341728"/>
                      </a:lnTo>
                      <a:lnTo>
                        <a:pt x="333300" y="360265"/>
                      </a:lnTo>
                      <a:close/>
                      <a:moveTo>
                        <a:pt x="397862" y="21761"/>
                      </a:moveTo>
                      <a:cubicBezTo>
                        <a:pt x="392213" y="21761"/>
                        <a:pt x="387371" y="26596"/>
                        <a:pt x="387371" y="32238"/>
                      </a:cubicBezTo>
                      <a:cubicBezTo>
                        <a:pt x="387371" y="37880"/>
                        <a:pt x="392213" y="42716"/>
                        <a:pt x="397862" y="42716"/>
                      </a:cubicBezTo>
                      <a:cubicBezTo>
                        <a:pt x="404318" y="42716"/>
                        <a:pt x="409160" y="37880"/>
                        <a:pt x="409160" y="32238"/>
                      </a:cubicBezTo>
                      <a:cubicBezTo>
                        <a:pt x="409160" y="26596"/>
                        <a:pt x="404318" y="21761"/>
                        <a:pt x="397862" y="21761"/>
                      </a:cubicBezTo>
                      <a:close/>
                      <a:moveTo>
                        <a:pt x="397862" y="0"/>
                      </a:moveTo>
                      <a:cubicBezTo>
                        <a:pt x="415616" y="0"/>
                        <a:pt x="430143" y="14507"/>
                        <a:pt x="430143" y="32238"/>
                      </a:cubicBezTo>
                      <a:cubicBezTo>
                        <a:pt x="430143" y="45940"/>
                        <a:pt x="421266" y="58029"/>
                        <a:pt x="409160" y="62865"/>
                      </a:cubicBezTo>
                      <a:lnTo>
                        <a:pt x="409160" y="100745"/>
                      </a:lnTo>
                      <a:lnTo>
                        <a:pt x="498740" y="137819"/>
                      </a:lnTo>
                      <a:cubicBezTo>
                        <a:pt x="502775" y="139431"/>
                        <a:pt x="506003" y="143461"/>
                        <a:pt x="506003" y="147491"/>
                      </a:cubicBezTo>
                      <a:lnTo>
                        <a:pt x="506003" y="569815"/>
                      </a:lnTo>
                      <a:lnTo>
                        <a:pt x="591547" y="569815"/>
                      </a:lnTo>
                      <a:lnTo>
                        <a:pt x="591547" y="590770"/>
                      </a:lnTo>
                      <a:lnTo>
                        <a:pt x="494705" y="590770"/>
                      </a:lnTo>
                      <a:lnTo>
                        <a:pt x="344598" y="590770"/>
                      </a:lnTo>
                      <a:lnTo>
                        <a:pt x="193685" y="590770"/>
                      </a:lnTo>
                      <a:lnTo>
                        <a:pt x="64562" y="590770"/>
                      </a:lnTo>
                      <a:lnTo>
                        <a:pt x="0" y="590770"/>
                      </a:lnTo>
                      <a:lnTo>
                        <a:pt x="0" y="569815"/>
                      </a:lnTo>
                      <a:lnTo>
                        <a:pt x="54070" y="569815"/>
                      </a:lnTo>
                      <a:lnTo>
                        <a:pt x="54070" y="373160"/>
                      </a:lnTo>
                      <a:cubicBezTo>
                        <a:pt x="54070" y="368324"/>
                        <a:pt x="57298" y="364294"/>
                        <a:pt x="62141" y="362683"/>
                      </a:cubicBezTo>
                      <a:lnTo>
                        <a:pt x="191264" y="333668"/>
                      </a:lnTo>
                      <a:cubicBezTo>
                        <a:pt x="192878" y="332862"/>
                        <a:pt x="194492" y="332862"/>
                        <a:pt x="195299" y="333668"/>
                      </a:cubicBezTo>
                      <a:cubicBezTo>
                        <a:pt x="196106" y="333668"/>
                        <a:pt x="196106" y="333668"/>
                        <a:pt x="196106" y="333668"/>
                      </a:cubicBezTo>
                      <a:lnTo>
                        <a:pt x="215475" y="336892"/>
                      </a:lnTo>
                      <a:lnTo>
                        <a:pt x="215475" y="116864"/>
                      </a:lnTo>
                      <a:cubicBezTo>
                        <a:pt x="215475" y="112028"/>
                        <a:pt x="218703" y="107999"/>
                        <a:pt x="223545" y="106387"/>
                      </a:cubicBezTo>
                      <a:lnTo>
                        <a:pt x="341370" y="75760"/>
                      </a:lnTo>
                      <a:cubicBezTo>
                        <a:pt x="342177" y="75760"/>
                        <a:pt x="342177" y="75760"/>
                        <a:pt x="342984" y="75760"/>
                      </a:cubicBezTo>
                      <a:cubicBezTo>
                        <a:pt x="343791" y="75760"/>
                        <a:pt x="344598" y="74954"/>
                        <a:pt x="345405" y="75760"/>
                      </a:cubicBezTo>
                      <a:cubicBezTo>
                        <a:pt x="346213" y="75760"/>
                        <a:pt x="347020" y="75760"/>
                        <a:pt x="347020" y="75760"/>
                      </a:cubicBezTo>
                      <a:cubicBezTo>
                        <a:pt x="347827" y="75760"/>
                        <a:pt x="347827" y="75760"/>
                        <a:pt x="348634" y="75760"/>
                      </a:cubicBezTo>
                      <a:lnTo>
                        <a:pt x="387371" y="91879"/>
                      </a:lnTo>
                      <a:lnTo>
                        <a:pt x="387371" y="62865"/>
                      </a:lnTo>
                      <a:cubicBezTo>
                        <a:pt x="375265" y="58029"/>
                        <a:pt x="365581" y="45940"/>
                        <a:pt x="365581" y="32238"/>
                      </a:cubicBezTo>
                      <a:cubicBezTo>
                        <a:pt x="365581" y="14507"/>
                        <a:pt x="380107" y="0"/>
                        <a:pt x="397862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2" name="íṣ1îḋe">
                <a:extLst>
                  <a:ext uri="{FF2B5EF4-FFF2-40B4-BE49-F238E27FC236}">
                    <a16:creationId xmlns:a16="http://schemas.microsoft.com/office/drawing/2014/main" id="{59D37C5C-F42B-449A-BAD8-D712CFFAFF1F}"/>
                  </a:ext>
                </a:extLst>
              </p:cNvPr>
              <p:cNvGrpSpPr/>
              <p:nvPr/>
            </p:nvGrpSpPr>
            <p:grpSpPr>
              <a:xfrm>
                <a:off x="8130565" y="1365407"/>
                <a:ext cx="3389923" cy="1062720"/>
                <a:chOff x="831802" y="3912072"/>
                <a:chExt cx="2474198" cy="1062720"/>
              </a:xfrm>
            </p:grpSpPr>
            <p:sp>
              <p:nvSpPr>
                <p:cNvPr id="23" name="íṥļîde">
                  <a:extLst>
                    <a:ext uri="{FF2B5EF4-FFF2-40B4-BE49-F238E27FC236}">
                      <a16:creationId xmlns:a16="http://schemas.microsoft.com/office/drawing/2014/main" id="{1734EBBF-D64A-477D-9E1D-84BB530A769E}"/>
                    </a:ext>
                  </a:extLst>
                </p:cNvPr>
                <p:cNvSpPr/>
                <p:nvPr/>
              </p:nvSpPr>
              <p:spPr>
                <a:xfrm>
                  <a:off x="831802" y="4364531"/>
                  <a:ext cx="2474198" cy="610261"/>
                </a:xfrm>
                <a:prstGeom prst="snip2SameRect">
                  <a:avLst>
                    <a:gd name="adj1" fmla="val 0"/>
                    <a:gd name="adj2" fmla="val 0"/>
                  </a:avLst>
                </a:prstGeom>
                <a:ln>
                  <a:noFill/>
                </a:ln>
              </p:spPr>
              <p:txBody>
                <a:bodyPr wrap="square" anchor="t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此部分内容作为文字排版占位显示（建议使用主题字体）</a:t>
                  </a:r>
                </a:p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如需更改请在（设置形状格式）菜单下（文本选项）中调整</a:t>
                  </a:r>
                  <a:endParaRPr lang="en-US" altLang="zh-CN" sz="9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iṣ1îde">
                  <a:extLst>
                    <a:ext uri="{FF2B5EF4-FFF2-40B4-BE49-F238E27FC236}">
                      <a16:creationId xmlns:a16="http://schemas.microsoft.com/office/drawing/2014/main" id="{F2ADB740-B13F-4430-AE04-DFF9DF87F074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31802" y="3912072"/>
                  <a:ext cx="2474198" cy="4364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solidFill>
                        <a:schemeClr val="accent3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3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11" name="îşḻîḑé">
              <a:extLst>
                <a:ext uri="{FF2B5EF4-FFF2-40B4-BE49-F238E27FC236}">
                  <a16:creationId xmlns:a16="http://schemas.microsoft.com/office/drawing/2014/main" id="{DB730E09-E636-49CA-B511-0685B4F993EA}"/>
                </a:ext>
              </a:extLst>
            </p:cNvPr>
            <p:cNvGrpSpPr/>
            <p:nvPr/>
          </p:nvGrpSpPr>
          <p:grpSpPr>
            <a:xfrm>
              <a:off x="7412166" y="4800550"/>
              <a:ext cx="4040698" cy="1062720"/>
              <a:chOff x="7479790" y="1365407"/>
              <a:chExt cx="4040698" cy="1062720"/>
            </a:xfrm>
          </p:grpSpPr>
          <p:grpSp>
            <p:nvGrpSpPr>
              <p:cNvPr id="15" name="íşḻíḓê">
                <a:extLst>
                  <a:ext uri="{FF2B5EF4-FFF2-40B4-BE49-F238E27FC236}">
                    <a16:creationId xmlns:a16="http://schemas.microsoft.com/office/drawing/2014/main" id="{95EECDD7-C896-4887-93D9-8E51B3750380}"/>
                  </a:ext>
                </a:extLst>
              </p:cNvPr>
              <p:cNvGrpSpPr/>
              <p:nvPr/>
            </p:nvGrpSpPr>
            <p:grpSpPr>
              <a:xfrm>
                <a:off x="7479790" y="1541479"/>
                <a:ext cx="475490" cy="475488"/>
                <a:chOff x="5839622" y="2191652"/>
                <a:chExt cx="522378" cy="522378"/>
              </a:xfrm>
            </p:grpSpPr>
            <p:sp>
              <p:nvSpPr>
                <p:cNvPr id="19" name="íṧļïḋe">
                  <a:extLst>
                    <a:ext uri="{FF2B5EF4-FFF2-40B4-BE49-F238E27FC236}">
                      <a16:creationId xmlns:a16="http://schemas.microsoft.com/office/drawing/2014/main" id="{24E13ECC-9BDB-4E6D-B4B1-EE23A9521346}"/>
                    </a:ext>
                  </a:extLst>
                </p:cNvPr>
                <p:cNvSpPr/>
                <p:nvPr/>
              </p:nvSpPr>
              <p:spPr>
                <a:xfrm>
                  <a:off x="5839622" y="2191652"/>
                  <a:ext cx="522378" cy="522378"/>
                </a:xfrm>
                <a:custGeom>
                  <a:avLst/>
                  <a:gdLst>
                    <a:gd name="connsiteX0" fmla="*/ 0 w 670873"/>
                    <a:gd name="connsiteY0" fmla="*/ 335437 h 670873"/>
                    <a:gd name="connsiteX1" fmla="*/ 335437 w 670873"/>
                    <a:gd name="connsiteY1" fmla="*/ 0 h 670873"/>
                    <a:gd name="connsiteX2" fmla="*/ 670874 w 670873"/>
                    <a:gd name="connsiteY2" fmla="*/ 335437 h 670873"/>
                    <a:gd name="connsiteX3" fmla="*/ 335437 w 670873"/>
                    <a:gd name="connsiteY3" fmla="*/ 670874 h 670873"/>
                    <a:gd name="connsiteX4" fmla="*/ 0 w 670873"/>
                    <a:gd name="connsiteY4" fmla="*/ 335437 h 6708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70873" h="670873">
                      <a:moveTo>
                        <a:pt x="0" y="335437"/>
                      </a:moveTo>
                      <a:cubicBezTo>
                        <a:pt x="0" y="150180"/>
                        <a:pt x="150180" y="0"/>
                        <a:pt x="335437" y="0"/>
                      </a:cubicBezTo>
                      <a:cubicBezTo>
                        <a:pt x="520694" y="0"/>
                        <a:pt x="670874" y="150180"/>
                        <a:pt x="670874" y="335437"/>
                      </a:cubicBezTo>
                      <a:cubicBezTo>
                        <a:pt x="670874" y="520694"/>
                        <a:pt x="520694" y="670874"/>
                        <a:pt x="335437" y="670874"/>
                      </a:cubicBezTo>
                      <a:cubicBezTo>
                        <a:pt x="150180" y="670874"/>
                        <a:pt x="0" y="520694"/>
                        <a:pt x="0" y="33543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28575">
                  <a:solidFill>
                    <a:schemeClr val="bg1"/>
                  </a:solidFill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ïŝḻîḋe">
                  <a:extLst>
                    <a:ext uri="{FF2B5EF4-FFF2-40B4-BE49-F238E27FC236}">
                      <a16:creationId xmlns:a16="http://schemas.microsoft.com/office/drawing/2014/main" id="{0DCA726E-2FB9-4AAE-96E8-C2A213CA29DD}"/>
                    </a:ext>
                  </a:extLst>
                </p:cNvPr>
                <p:cNvSpPr/>
                <p:nvPr/>
              </p:nvSpPr>
              <p:spPr bwMode="auto">
                <a:xfrm>
                  <a:off x="5954521" y="2350040"/>
                  <a:ext cx="292579" cy="205596"/>
                </a:xfrm>
                <a:custGeom>
                  <a:avLst/>
                  <a:gdLst>
                    <a:gd name="connsiteX0" fmla="*/ 450100 w 607639"/>
                    <a:gd name="connsiteY0" fmla="*/ 313203 h 426991"/>
                    <a:gd name="connsiteX1" fmla="*/ 450100 w 607639"/>
                    <a:gd name="connsiteY1" fmla="*/ 403167 h 426991"/>
                    <a:gd name="connsiteX2" fmla="*/ 585744 w 607639"/>
                    <a:gd name="connsiteY2" fmla="*/ 403167 h 426991"/>
                    <a:gd name="connsiteX3" fmla="*/ 586100 w 607639"/>
                    <a:gd name="connsiteY3" fmla="*/ 313203 h 426991"/>
                    <a:gd name="connsiteX4" fmla="*/ 530294 w 607639"/>
                    <a:gd name="connsiteY4" fmla="*/ 313203 h 426991"/>
                    <a:gd name="connsiteX5" fmla="*/ 530116 w 607639"/>
                    <a:gd name="connsiteY5" fmla="*/ 313203 h 426991"/>
                    <a:gd name="connsiteX6" fmla="*/ 529760 w 607639"/>
                    <a:gd name="connsiteY6" fmla="*/ 313203 h 426991"/>
                    <a:gd name="connsiteX7" fmla="*/ 450901 w 607639"/>
                    <a:gd name="connsiteY7" fmla="*/ 313203 h 426991"/>
                    <a:gd name="connsiteX8" fmla="*/ 236309 w 607639"/>
                    <a:gd name="connsiteY8" fmla="*/ 313203 h 426991"/>
                    <a:gd name="connsiteX9" fmla="*/ 236309 w 607639"/>
                    <a:gd name="connsiteY9" fmla="*/ 403167 h 426991"/>
                    <a:gd name="connsiteX10" fmla="*/ 371953 w 607639"/>
                    <a:gd name="connsiteY10" fmla="*/ 403167 h 426991"/>
                    <a:gd name="connsiteX11" fmla="*/ 372754 w 607639"/>
                    <a:gd name="connsiteY11" fmla="*/ 313203 h 426991"/>
                    <a:gd name="connsiteX12" fmla="*/ 237110 w 607639"/>
                    <a:gd name="connsiteY12" fmla="*/ 313203 h 426991"/>
                    <a:gd name="connsiteX13" fmla="*/ 22519 w 607639"/>
                    <a:gd name="connsiteY13" fmla="*/ 313203 h 426991"/>
                    <a:gd name="connsiteX14" fmla="*/ 22519 w 607639"/>
                    <a:gd name="connsiteY14" fmla="*/ 403167 h 426991"/>
                    <a:gd name="connsiteX15" fmla="*/ 158163 w 607639"/>
                    <a:gd name="connsiteY15" fmla="*/ 403167 h 426991"/>
                    <a:gd name="connsiteX16" fmla="*/ 158964 w 607639"/>
                    <a:gd name="connsiteY16" fmla="*/ 313203 h 426991"/>
                    <a:gd name="connsiteX17" fmla="*/ 91498 w 607639"/>
                    <a:gd name="connsiteY17" fmla="*/ 313203 h 426991"/>
                    <a:gd name="connsiteX18" fmla="*/ 91231 w 607639"/>
                    <a:gd name="connsiteY18" fmla="*/ 313203 h 426991"/>
                    <a:gd name="connsiteX19" fmla="*/ 90964 w 607639"/>
                    <a:gd name="connsiteY19" fmla="*/ 313203 h 426991"/>
                    <a:gd name="connsiteX20" fmla="*/ 23320 w 607639"/>
                    <a:gd name="connsiteY20" fmla="*/ 313203 h 426991"/>
                    <a:gd name="connsiteX21" fmla="*/ 91409 w 607639"/>
                    <a:gd name="connsiteY21" fmla="*/ 224751 h 426991"/>
                    <a:gd name="connsiteX22" fmla="*/ 530294 w 607639"/>
                    <a:gd name="connsiteY22" fmla="*/ 224751 h 426991"/>
                    <a:gd name="connsiteX23" fmla="*/ 540084 w 607639"/>
                    <a:gd name="connsiteY23" fmla="*/ 234530 h 426991"/>
                    <a:gd name="connsiteX24" fmla="*/ 540084 w 607639"/>
                    <a:gd name="connsiteY24" fmla="*/ 292135 h 426991"/>
                    <a:gd name="connsiteX25" fmla="*/ 586456 w 607639"/>
                    <a:gd name="connsiteY25" fmla="*/ 292135 h 426991"/>
                    <a:gd name="connsiteX26" fmla="*/ 607639 w 607639"/>
                    <a:gd name="connsiteY26" fmla="*/ 313203 h 426991"/>
                    <a:gd name="connsiteX27" fmla="*/ 607639 w 607639"/>
                    <a:gd name="connsiteY27" fmla="*/ 403167 h 426991"/>
                    <a:gd name="connsiteX28" fmla="*/ 586456 w 607639"/>
                    <a:gd name="connsiteY28" fmla="*/ 426991 h 426991"/>
                    <a:gd name="connsiteX29" fmla="*/ 451524 w 607639"/>
                    <a:gd name="connsiteY29" fmla="*/ 426991 h 426991"/>
                    <a:gd name="connsiteX30" fmla="*/ 427582 w 607639"/>
                    <a:gd name="connsiteY30" fmla="*/ 403167 h 426991"/>
                    <a:gd name="connsiteX31" fmla="*/ 427582 w 607639"/>
                    <a:gd name="connsiteY31" fmla="*/ 313203 h 426991"/>
                    <a:gd name="connsiteX32" fmla="*/ 451524 w 607639"/>
                    <a:gd name="connsiteY32" fmla="*/ 292135 h 426991"/>
                    <a:gd name="connsiteX33" fmla="*/ 517566 w 607639"/>
                    <a:gd name="connsiteY33" fmla="*/ 292135 h 426991"/>
                    <a:gd name="connsiteX34" fmla="*/ 517566 w 607639"/>
                    <a:gd name="connsiteY34" fmla="*/ 247242 h 426991"/>
                    <a:gd name="connsiteX35" fmla="*/ 315079 w 607639"/>
                    <a:gd name="connsiteY35" fmla="*/ 247242 h 426991"/>
                    <a:gd name="connsiteX36" fmla="*/ 315079 w 607639"/>
                    <a:gd name="connsiteY36" fmla="*/ 292135 h 426991"/>
                    <a:gd name="connsiteX37" fmla="*/ 372665 w 607639"/>
                    <a:gd name="connsiteY37" fmla="*/ 292135 h 426991"/>
                    <a:gd name="connsiteX38" fmla="*/ 393849 w 607639"/>
                    <a:gd name="connsiteY38" fmla="*/ 313203 h 426991"/>
                    <a:gd name="connsiteX39" fmla="*/ 393849 w 607639"/>
                    <a:gd name="connsiteY39" fmla="*/ 403167 h 426991"/>
                    <a:gd name="connsiteX40" fmla="*/ 372665 w 607639"/>
                    <a:gd name="connsiteY40" fmla="*/ 426991 h 426991"/>
                    <a:gd name="connsiteX41" fmla="*/ 237733 w 607639"/>
                    <a:gd name="connsiteY41" fmla="*/ 426991 h 426991"/>
                    <a:gd name="connsiteX42" fmla="*/ 213791 w 607639"/>
                    <a:gd name="connsiteY42" fmla="*/ 403167 h 426991"/>
                    <a:gd name="connsiteX43" fmla="*/ 213791 w 607639"/>
                    <a:gd name="connsiteY43" fmla="*/ 313203 h 426991"/>
                    <a:gd name="connsiteX44" fmla="*/ 237733 w 607639"/>
                    <a:gd name="connsiteY44" fmla="*/ 292135 h 426991"/>
                    <a:gd name="connsiteX45" fmla="*/ 292561 w 607639"/>
                    <a:gd name="connsiteY45" fmla="*/ 292135 h 426991"/>
                    <a:gd name="connsiteX46" fmla="*/ 292561 w 607639"/>
                    <a:gd name="connsiteY46" fmla="*/ 247242 h 426991"/>
                    <a:gd name="connsiteX47" fmla="*/ 101288 w 607639"/>
                    <a:gd name="connsiteY47" fmla="*/ 247242 h 426991"/>
                    <a:gd name="connsiteX48" fmla="*/ 101288 w 607639"/>
                    <a:gd name="connsiteY48" fmla="*/ 292135 h 426991"/>
                    <a:gd name="connsiteX49" fmla="*/ 158875 w 607639"/>
                    <a:gd name="connsiteY49" fmla="*/ 292135 h 426991"/>
                    <a:gd name="connsiteX50" fmla="*/ 180058 w 607639"/>
                    <a:gd name="connsiteY50" fmla="*/ 313203 h 426991"/>
                    <a:gd name="connsiteX51" fmla="*/ 180058 w 607639"/>
                    <a:gd name="connsiteY51" fmla="*/ 403167 h 426991"/>
                    <a:gd name="connsiteX52" fmla="*/ 158875 w 607639"/>
                    <a:gd name="connsiteY52" fmla="*/ 426991 h 426991"/>
                    <a:gd name="connsiteX53" fmla="*/ 24032 w 607639"/>
                    <a:gd name="connsiteY53" fmla="*/ 426991 h 426991"/>
                    <a:gd name="connsiteX54" fmla="*/ 0 w 607639"/>
                    <a:gd name="connsiteY54" fmla="*/ 403167 h 426991"/>
                    <a:gd name="connsiteX55" fmla="*/ 0 w 607639"/>
                    <a:gd name="connsiteY55" fmla="*/ 313203 h 426991"/>
                    <a:gd name="connsiteX56" fmla="*/ 24032 w 607639"/>
                    <a:gd name="connsiteY56" fmla="*/ 292135 h 426991"/>
                    <a:gd name="connsiteX57" fmla="*/ 78770 w 607639"/>
                    <a:gd name="connsiteY57" fmla="*/ 292135 h 426991"/>
                    <a:gd name="connsiteX58" fmla="*/ 78770 w 607639"/>
                    <a:gd name="connsiteY58" fmla="*/ 234530 h 426991"/>
                    <a:gd name="connsiteX59" fmla="*/ 91409 w 607639"/>
                    <a:gd name="connsiteY59" fmla="*/ 224751 h 426991"/>
                    <a:gd name="connsiteX60" fmla="*/ 236326 w 607639"/>
                    <a:gd name="connsiteY60" fmla="*/ 21066 h 426991"/>
                    <a:gd name="connsiteX61" fmla="*/ 236326 w 607639"/>
                    <a:gd name="connsiteY61" fmla="*/ 111021 h 426991"/>
                    <a:gd name="connsiteX62" fmla="*/ 371758 w 607639"/>
                    <a:gd name="connsiteY62" fmla="*/ 111021 h 426991"/>
                    <a:gd name="connsiteX63" fmla="*/ 372380 w 607639"/>
                    <a:gd name="connsiteY63" fmla="*/ 21066 h 426991"/>
                    <a:gd name="connsiteX64" fmla="*/ 237127 w 607639"/>
                    <a:gd name="connsiteY64" fmla="*/ 21066 h 426991"/>
                    <a:gd name="connsiteX65" fmla="*/ 237750 w 607639"/>
                    <a:gd name="connsiteY65" fmla="*/ 0 h 426991"/>
                    <a:gd name="connsiteX66" fmla="*/ 372647 w 607639"/>
                    <a:gd name="connsiteY66" fmla="*/ 0 h 426991"/>
                    <a:gd name="connsiteX67" fmla="*/ 393825 w 607639"/>
                    <a:gd name="connsiteY67" fmla="*/ 21066 h 426991"/>
                    <a:gd name="connsiteX68" fmla="*/ 393825 w 607639"/>
                    <a:gd name="connsiteY68" fmla="*/ 111021 h 426991"/>
                    <a:gd name="connsiteX69" fmla="*/ 372647 w 607639"/>
                    <a:gd name="connsiteY69" fmla="*/ 134843 h 426991"/>
                    <a:gd name="connsiteX70" fmla="*/ 315076 w 607639"/>
                    <a:gd name="connsiteY70" fmla="*/ 134843 h 426991"/>
                    <a:gd name="connsiteX71" fmla="*/ 315076 w 607639"/>
                    <a:gd name="connsiteY71" fmla="*/ 191020 h 426991"/>
                    <a:gd name="connsiteX72" fmla="*/ 292563 w 607639"/>
                    <a:gd name="connsiteY72" fmla="*/ 191020 h 426991"/>
                    <a:gd name="connsiteX73" fmla="*/ 292563 w 607639"/>
                    <a:gd name="connsiteY73" fmla="*/ 134843 h 426991"/>
                    <a:gd name="connsiteX74" fmla="*/ 237750 w 607639"/>
                    <a:gd name="connsiteY74" fmla="*/ 134843 h 426991"/>
                    <a:gd name="connsiteX75" fmla="*/ 213813 w 607639"/>
                    <a:gd name="connsiteY75" fmla="*/ 111021 h 426991"/>
                    <a:gd name="connsiteX76" fmla="*/ 213813 w 607639"/>
                    <a:gd name="connsiteY76" fmla="*/ 21066 h 426991"/>
                    <a:gd name="connsiteX77" fmla="*/ 237750 w 607639"/>
                    <a:gd name="connsiteY77" fmla="*/ 0 h 4269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607639" h="426991">
                      <a:moveTo>
                        <a:pt x="450100" y="313203"/>
                      </a:moveTo>
                      <a:lnTo>
                        <a:pt x="450100" y="403167"/>
                      </a:lnTo>
                      <a:lnTo>
                        <a:pt x="585744" y="403167"/>
                      </a:lnTo>
                      <a:lnTo>
                        <a:pt x="586100" y="313203"/>
                      </a:lnTo>
                      <a:lnTo>
                        <a:pt x="530294" y="313203"/>
                      </a:lnTo>
                      <a:cubicBezTo>
                        <a:pt x="530294" y="313203"/>
                        <a:pt x="530116" y="313203"/>
                        <a:pt x="530116" y="313203"/>
                      </a:cubicBezTo>
                      <a:cubicBezTo>
                        <a:pt x="530027" y="313203"/>
                        <a:pt x="529849" y="313203"/>
                        <a:pt x="529760" y="313203"/>
                      </a:cubicBezTo>
                      <a:lnTo>
                        <a:pt x="450901" y="313203"/>
                      </a:lnTo>
                      <a:close/>
                      <a:moveTo>
                        <a:pt x="236309" y="313203"/>
                      </a:moveTo>
                      <a:lnTo>
                        <a:pt x="236309" y="403167"/>
                      </a:lnTo>
                      <a:lnTo>
                        <a:pt x="371953" y="403167"/>
                      </a:lnTo>
                      <a:lnTo>
                        <a:pt x="372754" y="313203"/>
                      </a:lnTo>
                      <a:lnTo>
                        <a:pt x="237110" y="313203"/>
                      </a:lnTo>
                      <a:close/>
                      <a:moveTo>
                        <a:pt x="22519" y="313203"/>
                      </a:moveTo>
                      <a:lnTo>
                        <a:pt x="22519" y="403167"/>
                      </a:lnTo>
                      <a:lnTo>
                        <a:pt x="158163" y="403167"/>
                      </a:lnTo>
                      <a:lnTo>
                        <a:pt x="158964" y="313203"/>
                      </a:lnTo>
                      <a:lnTo>
                        <a:pt x="91498" y="313203"/>
                      </a:lnTo>
                      <a:cubicBezTo>
                        <a:pt x="91409" y="313203"/>
                        <a:pt x="91320" y="313203"/>
                        <a:pt x="91231" y="313203"/>
                      </a:cubicBezTo>
                      <a:cubicBezTo>
                        <a:pt x="91231" y="313203"/>
                        <a:pt x="90964" y="313203"/>
                        <a:pt x="90964" y="313203"/>
                      </a:cubicBezTo>
                      <a:lnTo>
                        <a:pt x="23320" y="313203"/>
                      </a:lnTo>
                      <a:close/>
                      <a:moveTo>
                        <a:pt x="91409" y="224751"/>
                      </a:moveTo>
                      <a:lnTo>
                        <a:pt x="530294" y="224751"/>
                      </a:lnTo>
                      <a:cubicBezTo>
                        <a:pt x="536435" y="224751"/>
                        <a:pt x="540084" y="228396"/>
                        <a:pt x="540084" y="234530"/>
                      </a:cubicBezTo>
                      <a:lnTo>
                        <a:pt x="540084" y="292135"/>
                      </a:lnTo>
                      <a:lnTo>
                        <a:pt x="586456" y="292135"/>
                      </a:lnTo>
                      <a:cubicBezTo>
                        <a:pt x="598917" y="292135"/>
                        <a:pt x="607639" y="300847"/>
                        <a:pt x="607639" y="313203"/>
                      </a:cubicBezTo>
                      <a:lnTo>
                        <a:pt x="607639" y="403167"/>
                      </a:lnTo>
                      <a:cubicBezTo>
                        <a:pt x="607639" y="415524"/>
                        <a:pt x="598917" y="426991"/>
                        <a:pt x="586456" y="426991"/>
                      </a:cubicBezTo>
                      <a:lnTo>
                        <a:pt x="451524" y="426991"/>
                      </a:lnTo>
                      <a:cubicBezTo>
                        <a:pt x="439152" y="426991"/>
                        <a:pt x="427582" y="415524"/>
                        <a:pt x="427582" y="403167"/>
                      </a:cubicBezTo>
                      <a:lnTo>
                        <a:pt x="427582" y="313203"/>
                      </a:lnTo>
                      <a:cubicBezTo>
                        <a:pt x="427582" y="300847"/>
                        <a:pt x="439152" y="292135"/>
                        <a:pt x="451524" y="292135"/>
                      </a:cubicBezTo>
                      <a:lnTo>
                        <a:pt x="517566" y="292135"/>
                      </a:lnTo>
                      <a:lnTo>
                        <a:pt x="517566" y="247242"/>
                      </a:lnTo>
                      <a:lnTo>
                        <a:pt x="315079" y="247242"/>
                      </a:lnTo>
                      <a:lnTo>
                        <a:pt x="315079" y="292135"/>
                      </a:lnTo>
                      <a:lnTo>
                        <a:pt x="372665" y="292135"/>
                      </a:lnTo>
                      <a:cubicBezTo>
                        <a:pt x="385126" y="292135"/>
                        <a:pt x="393849" y="300847"/>
                        <a:pt x="393849" y="313203"/>
                      </a:cubicBezTo>
                      <a:lnTo>
                        <a:pt x="393849" y="403167"/>
                      </a:lnTo>
                      <a:cubicBezTo>
                        <a:pt x="393849" y="415524"/>
                        <a:pt x="385126" y="426991"/>
                        <a:pt x="372665" y="426991"/>
                      </a:cubicBezTo>
                      <a:lnTo>
                        <a:pt x="237733" y="426991"/>
                      </a:lnTo>
                      <a:cubicBezTo>
                        <a:pt x="225362" y="426991"/>
                        <a:pt x="213791" y="415524"/>
                        <a:pt x="213791" y="403167"/>
                      </a:cubicBezTo>
                      <a:lnTo>
                        <a:pt x="213791" y="313203"/>
                      </a:lnTo>
                      <a:cubicBezTo>
                        <a:pt x="213791" y="300847"/>
                        <a:pt x="225362" y="292135"/>
                        <a:pt x="237733" y="292135"/>
                      </a:cubicBezTo>
                      <a:lnTo>
                        <a:pt x="292561" y="292135"/>
                      </a:lnTo>
                      <a:lnTo>
                        <a:pt x="292561" y="247242"/>
                      </a:lnTo>
                      <a:lnTo>
                        <a:pt x="101288" y="247242"/>
                      </a:lnTo>
                      <a:lnTo>
                        <a:pt x="101288" y="292135"/>
                      </a:lnTo>
                      <a:lnTo>
                        <a:pt x="158875" y="292135"/>
                      </a:lnTo>
                      <a:cubicBezTo>
                        <a:pt x="171335" y="292135"/>
                        <a:pt x="180058" y="300847"/>
                        <a:pt x="180058" y="313203"/>
                      </a:cubicBezTo>
                      <a:lnTo>
                        <a:pt x="180058" y="403167"/>
                      </a:lnTo>
                      <a:cubicBezTo>
                        <a:pt x="180058" y="415524"/>
                        <a:pt x="171335" y="426991"/>
                        <a:pt x="158875" y="426991"/>
                      </a:cubicBezTo>
                      <a:lnTo>
                        <a:pt x="24032" y="426991"/>
                      </a:lnTo>
                      <a:cubicBezTo>
                        <a:pt x="11571" y="426991"/>
                        <a:pt x="0" y="415524"/>
                        <a:pt x="0" y="403167"/>
                      </a:cubicBezTo>
                      <a:lnTo>
                        <a:pt x="0" y="313203"/>
                      </a:lnTo>
                      <a:cubicBezTo>
                        <a:pt x="0" y="300847"/>
                        <a:pt x="11571" y="292135"/>
                        <a:pt x="24032" y="292135"/>
                      </a:cubicBezTo>
                      <a:lnTo>
                        <a:pt x="78770" y="292135"/>
                      </a:lnTo>
                      <a:lnTo>
                        <a:pt x="78770" y="234530"/>
                      </a:lnTo>
                      <a:cubicBezTo>
                        <a:pt x="78770" y="228396"/>
                        <a:pt x="85178" y="224751"/>
                        <a:pt x="91409" y="224751"/>
                      </a:cubicBezTo>
                      <a:close/>
                      <a:moveTo>
                        <a:pt x="236326" y="21066"/>
                      </a:moveTo>
                      <a:lnTo>
                        <a:pt x="236326" y="111021"/>
                      </a:lnTo>
                      <a:lnTo>
                        <a:pt x="371758" y="111021"/>
                      </a:lnTo>
                      <a:lnTo>
                        <a:pt x="372380" y="21066"/>
                      </a:lnTo>
                      <a:lnTo>
                        <a:pt x="237127" y="21066"/>
                      </a:lnTo>
                      <a:close/>
                      <a:moveTo>
                        <a:pt x="237750" y="0"/>
                      </a:moveTo>
                      <a:lnTo>
                        <a:pt x="372647" y="0"/>
                      </a:lnTo>
                      <a:cubicBezTo>
                        <a:pt x="385105" y="0"/>
                        <a:pt x="393825" y="8711"/>
                        <a:pt x="393825" y="21066"/>
                      </a:cubicBezTo>
                      <a:lnTo>
                        <a:pt x="393825" y="111021"/>
                      </a:lnTo>
                      <a:cubicBezTo>
                        <a:pt x="393825" y="123376"/>
                        <a:pt x="385105" y="134843"/>
                        <a:pt x="372647" y="134843"/>
                      </a:cubicBezTo>
                      <a:lnTo>
                        <a:pt x="315076" y="134843"/>
                      </a:lnTo>
                      <a:lnTo>
                        <a:pt x="315076" y="191020"/>
                      </a:lnTo>
                      <a:lnTo>
                        <a:pt x="292563" y="191020"/>
                      </a:lnTo>
                      <a:lnTo>
                        <a:pt x="292563" y="134843"/>
                      </a:lnTo>
                      <a:lnTo>
                        <a:pt x="237750" y="134843"/>
                      </a:lnTo>
                      <a:cubicBezTo>
                        <a:pt x="225381" y="134843"/>
                        <a:pt x="213813" y="123376"/>
                        <a:pt x="213813" y="111021"/>
                      </a:cubicBezTo>
                      <a:lnTo>
                        <a:pt x="213813" y="21066"/>
                      </a:lnTo>
                      <a:cubicBezTo>
                        <a:pt x="213813" y="8711"/>
                        <a:pt x="225381" y="0"/>
                        <a:pt x="2377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6" name="iṩ1ídê">
                <a:extLst>
                  <a:ext uri="{FF2B5EF4-FFF2-40B4-BE49-F238E27FC236}">
                    <a16:creationId xmlns:a16="http://schemas.microsoft.com/office/drawing/2014/main" id="{34537C80-90FA-4229-9F39-1D6CA79D367F}"/>
                  </a:ext>
                </a:extLst>
              </p:cNvPr>
              <p:cNvGrpSpPr/>
              <p:nvPr/>
            </p:nvGrpSpPr>
            <p:grpSpPr>
              <a:xfrm>
                <a:off x="8130565" y="1365407"/>
                <a:ext cx="3389923" cy="1062720"/>
                <a:chOff x="831802" y="3912072"/>
                <a:chExt cx="2474198" cy="1062720"/>
              </a:xfrm>
            </p:grpSpPr>
            <p:sp>
              <p:nvSpPr>
                <p:cNvPr id="17" name="îṩľiďé">
                  <a:extLst>
                    <a:ext uri="{FF2B5EF4-FFF2-40B4-BE49-F238E27FC236}">
                      <a16:creationId xmlns:a16="http://schemas.microsoft.com/office/drawing/2014/main" id="{16972DF2-550C-4C9F-813D-4435315DA06F}"/>
                    </a:ext>
                  </a:extLst>
                </p:cNvPr>
                <p:cNvSpPr/>
                <p:nvPr/>
              </p:nvSpPr>
              <p:spPr>
                <a:xfrm>
                  <a:off x="831802" y="4364531"/>
                  <a:ext cx="2474198" cy="610261"/>
                </a:xfrm>
                <a:prstGeom prst="snip2SameRect">
                  <a:avLst>
                    <a:gd name="adj1" fmla="val 0"/>
                    <a:gd name="adj2" fmla="val 0"/>
                  </a:avLst>
                </a:prstGeom>
                <a:ln>
                  <a:noFill/>
                </a:ln>
              </p:spPr>
              <p:txBody>
                <a:bodyPr wrap="square" anchor="t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此部分内容作为文字排版占位显示（建议使用主题字体）</a:t>
                  </a:r>
                </a:p>
                <a:p>
                  <a:pPr marL="228594" indent="-228594">
                    <a:lnSpc>
                      <a:spcPct val="150000"/>
                    </a:lnSpc>
                    <a:buFont typeface="Arial" pitchFamily="34" charset="0"/>
                    <a:buChar char="•"/>
                    <a:tabLst>
                      <a:tab pos="228594" algn="l"/>
                    </a:tabLst>
                    <a:defRPr/>
                  </a:pPr>
                  <a:r>
                    <a:rPr lang="zh-CN" altLang="en-US" sz="900" dirty="0">
                      <a:cs typeface="+mn-ea"/>
                      <a:sym typeface="+mn-lt"/>
                    </a:rPr>
                    <a:t>如需更改请在（设置形状格式）菜单下（文本选项）中调整</a:t>
                  </a:r>
                  <a:endParaRPr lang="en-US" altLang="zh-CN" sz="900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îṡļíḍé">
                  <a:extLst>
                    <a:ext uri="{FF2B5EF4-FFF2-40B4-BE49-F238E27FC236}">
                      <a16:creationId xmlns:a16="http://schemas.microsoft.com/office/drawing/2014/main" id="{54DBFD0C-C2A4-4216-BA25-D40BC4239FEC}"/>
                    </a:ext>
                  </a:extLst>
                </p:cNvPr>
                <p:cNvSpPr txBox="1">
                  <a:spLocks/>
                </p:cNvSpPr>
                <p:nvPr/>
              </p:nvSpPr>
              <p:spPr bwMode="auto">
                <a:xfrm>
                  <a:off x="831802" y="3912072"/>
                  <a:ext cx="2474198" cy="4364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600" b="1" dirty="0">
                      <a:solidFill>
                        <a:schemeClr val="accent4"/>
                      </a:solidFill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solidFill>
                      <a:schemeClr val="accent4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01C5F8BE-FE80-449B-8E92-5F53E59C1DE6}"/>
                </a:ext>
              </a:extLst>
            </p:cNvPr>
            <p:cNvCxnSpPr>
              <a:cxnSpLocks/>
            </p:cNvCxnSpPr>
            <p:nvPr/>
          </p:nvCxnSpPr>
          <p:spPr>
            <a:xfrm>
              <a:off x="8121000" y="2368037"/>
              <a:ext cx="3399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11A361A8-6043-49BB-B5E6-208841333679}"/>
                </a:ext>
              </a:extLst>
            </p:cNvPr>
            <p:cNvCxnSpPr>
              <a:cxnSpLocks/>
            </p:cNvCxnSpPr>
            <p:nvPr/>
          </p:nvCxnSpPr>
          <p:spPr>
            <a:xfrm>
              <a:off x="8121000" y="3529325"/>
              <a:ext cx="3399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9841125F-E41B-456E-95C6-89C4E82B8615}"/>
                </a:ext>
              </a:extLst>
            </p:cNvPr>
            <p:cNvCxnSpPr>
              <a:cxnSpLocks/>
            </p:cNvCxnSpPr>
            <p:nvPr/>
          </p:nvCxnSpPr>
          <p:spPr>
            <a:xfrm>
              <a:off x="8121000" y="4690613"/>
              <a:ext cx="3399488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3241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02.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65101460-5e98-4ea7-847b-8f796315132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62425" y="1232756"/>
            <a:ext cx="10858063" cy="5629985"/>
            <a:chOff x="662425" y="1232756"/>
            <a:chExt cx="10858063" cy="5629985"/>
          </a:xfrm>
        </p:grpSpPr>
        <p:grpSp>
          <p:nvGrpSpPr>
            <p:cNvPr id="6" name="îṡḷíḍè">
              <a:extLst>
                <a:ext uri="{FF2B5EF4-FFF2-40B4-BE49-F238E27FC236}">
                  <a16:creationId xmlns:a16="http://schemas.microsoft.com/office/drawing/2014/main" id="{9D4CA914-B7BC-41BF-AF5D-20B0C8C1BF0A}"/>
                </a:ext>
              </a:extLst>
            </p:cNvPr>
            <p:cNvGrpSpPr/>
            <p:nvPr/>
          </p:nvGrpSpPr>
          <p:grpSpPr>
            <a:xfrm>
              <a:off x="6050028" y="1232756"/>
              <a:ext cx="5470460" cy="5629985"/>
              <a:chOff x="3482532" y="1232756"/>
              <a:chExt cx="5470460" cy="5629985"/>
            </a:xfrm>
          </p:grpSpPr>
          <p:grpSp>
            <p:nvGrpSpPr>
              <p:cNvPr id="24" name="iśľíḑè">
                <a:extLst>
                  <a:ext uri="{FF2B5EF4-FFF2-40B4-BE49-F238E27FC236}">
                    <a16:creationId xmlns:a16="http://schemas.microsoft.com/office/drawing/2014/main" id="{A0CDD6C1-79E9-49EC-B266-7E945BDD0D00}"/>
                  </a:ext>
                </a:extLst>
              </p:cNvPr>
              <p:cNvGrpSpPr/>
              <p:nvPr/>
            </p:nvGrpSpPr>
            <p:grpSpPr>
              <a:xfrm>
                <a:off x="3482532" y="1232756"/>
                <a:ext cx="5470460" cy="5629985"/>
                <a:chOff x="5546722" y="1232756"/>
                <a:chExt cx="5470460" cy="5629985"/>
              </a:xfrm>
            </p:grpSpPr>
            <p:sp>
              <p:nvSpPr>
                <p:cNvPr id="26" name="islîḓê">
                  <a:extLst>
                    <a:ext uri="{FF2B5EF4-FFF2-40B4-BE49-F238E27FC236}">
                      <a16:creationId xmlns:a16="http://schemas.microsoft.com/office/drawing/2014/main" id="{6050709D-CAEC-4FFF-9F19-863E6AF70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304166" y="3118975"/>
                  <a:ext cx="290917" cy="188148"/>
                </a:xfrm>
                <a:custGeom>
                  <a:avLst/>
                  <a:gdLst>
                    <a:gd name="T0" fmla="*/ 0 w 51"/>
                    <a:gd name="T1" fmla="*/ 1 h 33"/>
                    <a:gd name="T2" fmla="*/ 17 w 51"/>
                    <a:gd name="T3" fmla="*/ 15 h 33"/>
                    <a:gd name="T4" fmla="*/ 22 w 51"/>
                    <a:gd name="T5" fmla="*/ 15 h 33"/>
                    <a:gd name="T6" fmla="*/ 22 w 51"/>
                    <a:gd name="T7" fmla="*/ 26 h 33"/>
                    <a:gd name="T8" fmla="*/ 16 w 51"/>
                    <a:gd name="T9" fmla="*/ 26 h 33"/>
                    <a:gd name="T10" fmla="*/ 16 w 51"/>
                    <a:gd name="T11" fmla="*/ 33 h 33"/>
                    <a:gd name="T12" fmla="*/ 36 w 51"/>
                    <a:gd name="T13" fmla="*/ 33 h 33"/>
                    <a:gd name="T14" fmla="*/ 36 w 51"/>
                    <a:gd name="T15" fmla="*/ 26 h 33"/>
                    <a:gd name="T16" fmla="*/ 29 w 51"/>
                    <a:gd name="T17" fmla="*/ 26 h 33"/>
                    <a:gd name="T18" fmla="*/ 29 w 51"/>
                    <a:gd name="T19" fmla="*/ 15 h 33"/>
                    <a:gd name="T20" fmla="*/ 35 w 51"/>
                    <a:gd name="T21" fmla="*/ 15 h 33"/>
                    <a:gd name="T22" fmla="*/ 51 w 51"/>
                    <a:gd name="T23" fmla="*/ 1 h 33"/>
                    <a:gd name="T24" fmla="*/ 45 w 51"/>
                    <a:gd name="T25" fmla="*/ 0 h 33"/>
                    <a:gd name="T26" fmla="*/ 35 w 51"/>
                    <a:gd name="T27" fmla="*/ 9 h 33"/>
                    <a:gd name="T28" fmla="*/ 17 w 51"/>
                    <a:gd name="T29" fmla="*/ 9 h 33"/>
                    <a:gd name="T30" fmla="*/ 7 w 51"/>
                    <a:gd name="T31" fmla="*/ 0 h 33"/>
                    <a:gd name="T32" fmla="*/ 0 w 51"/>
                    <a:gd name="T33" fmla="*/ 1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1" h="33">
                      <a:moveTo>
                        <a:pt x="0" y="1"/>
                      </a:moveTo>
                      <a:cubicBezTo>
                        <a:pt x="2" y="9"/>
                        <a:pt x="9" y="15"/>
                        <a:pt x="17" y="15"/>
                      </a:cubicBezTo>
                      <a:cubicBezTo>
                        <a:pt x="22" y="15"/>
                        <a:pt x="22" y="15"/>
                        <a:pt x="22" y="15"/>
                      </a:cubicBezTo>
                      <a:cubicBezTo>
                        <a:pt x="22" y="26"/>
                        <a:pt x="22" y="26"/>
                        <a:pt x="22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36" y="33"/>
                        <a:pt x="36" y="33"/>
                        <a:pt x="36" y="33"/>
                      </a:cubicBezTo>
                      <a:cubicBezTo>
                        <a:pt x="36" y="26"/>
                        <a:pt x="36" y="26"/>
                        <a:pt x="36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15"/>
                        <a:pt x="29" y="15"/>
                        <a:pt x="29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43" y="15"/>
                        <a:pt x="50" y="8"/>
                        <a:pt x="51" y="1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4" y="4"/>
                        <a:pt x="39" y="9"/>
                        <a:pt x="35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3" y="9"/>
                        <a:pt x="8" y="5"/>
                        <a:pt x="7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iSliḍe">
                  <a:extLst>
                    <a:ext uri="{FF2B5EF4-FFF2-40B4-BE49-F238E27FC236}">
                      <a16:creationId xmlns:a16="http://schemas.microsoft.com/office/drawing/2014/main" id="{84F4B130-A0D8-4518-BE71-936E470184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68194" y="2913437"/>
                  <a:ext cx="129648" cy="142296"/>
                </a:xfrm>
                <a:custGeom>
                  <a:avLst/>
                  <a:gdLst>
                    <a:gd name="T0" fmla="*/ 19 w 23"/>
                    <a:gd name="T1" fmla="*/ 17 h 25"/>
                    <a:gd name="T2" fmla="*/ 20 w 23"/>
                    <a:gd name="T3" fmla="*/ 16 h 25"/>
                    <a:gd name="T4" fmla="*/ 22 w 23"/>
                    <a:gd name="T5" fmla="*/ 16 h 25"/>
                    <a:gd name="T6" fmla="*/ 23 w 23"/>
                    <a:gd name="T7" fmla="*/ 13 h 25"/>
                    <a:gd name="T8" fmla="*/ 22 w 23"/>
                    <a:gd name="T9" fmla="*/ 7 h 25"/>
                    <a:gd name="T10" fmla="*/ 17 w 23"/>
                    <a:gd name="T11" fmla="*/ 12 h 25"/>
                    <a:gd name="T12" fmla="*/ 15 w 23"/>
                    <a:gd name="T13" fmla="*/ 14 h 25"/>
                    <a:gd name="T14" fmla="*/ 15 w 23"/>
                    <a:gd name="T15" fmla="*/ 12 h 25"/>
                    <a:gd name="T16" fmla="*/ 17 w 23"/>
                    <a:gd name="T17" fmla="*/ 8 h 25"/>
                    <a:gd name="T18" fmla="*/ 15 w 23"/>
                    <a:gd name="T19" fmla="*/ 5 h 25"/>
                    <a:gd name="T20" fmla="*/ 11 w 23"/>
                    <a:gd name="T21" fmla="*/ 0 h 25"/>
                    <a:gd name="T22" fmla="*/ 11 w 23"/>
                    <a:gd name="T23" fmla="*/ 0 h 25"/>
                    <a:gd name="T24" fmla="*/ 11 w 23"/>
                    <a:gd name="T25" fmla="*/ 0 h 25"/>
                    <a:gd name="T26" fmla="*/ 11 w 23"/>
                    <a:gd name="T27" fmla="*/ 0 h 25"/>
                    <a:gd name="T28" fmla="*/ 11 w 23"/>
                    <a:gd name="T29" fmla="*/ 0 h 25"/>
                    <a:gd name="T30" fmla="*/ 7 w 23"/>
                    <a:gd name="T31" fmla="*/ 5 h 25"/>
                    <a:gd name="T32" fmla="*/ 5 w 23"/>
                    <a:gd name="T33" fmla="*/ 8 h 25"/>
                    <a:gd name="T34" fmla="*/ 7 w 23"/>
                    <a:gd name="T35" fmla="*/ 12 h 25"/>
                    <a:gd name="T36" fmla="*/ 7 w 23"/>
                    <a:gd name="T37" fmla="*/ 14 h 25"/>
                    <a:gd name="T38" fmla="*/ 5 w 23"/>
                    <a:gd name="T39" fmla="*/ 12 h 25"/>
                    <a:gd name="T40" fmla="*/ 0 w 23"/>
                    <a:gd name="T41" fmla="*/ 7 h 25"/>
                    <a:gd name="T42" fmla="*/ 0 w 23"/>
                    <a:gd name="T43" fmla="*/ 13 h 25"/>
                    <a:gd name="T44" fmla="*/ 0 w 23"/>
                    <a:gd name="T45" fmla="*/ 16 h 25"/>
                    <a:gd name="T46" fmla="*/ 2 w 23"/>
                    <a:gd name="T47" fmla="*/ 16 h 25"/>
                    <a:gd name="T48" fmla="*/ 4 w 23"/>
                    <a:gd name="T49" fmla="*/ 17 h 25"/>
                    <a:gd name="T50" fmla="*/ 3 w 23"/>
                    <a:gd name="T51" fmla="*/ 18 h 25"/>
                    <a:gd name="T52" fmla="*/ 0 w 23"/>
                    <a:gd name="T53" fmla="*/ 17 h 25"/>
                    <a:gd name="T54" fmla="*/ 5 w 23"/>
                    <a:gd name="T55" fmla="*/ 24 h 25"/>
                    <a:gd name="T56" fmla="*/ 7 w 23"/>
                    <a:gd name="T57" fmla="*/ 24 h 25"/>
                    <a:gd name="T58" fmla="*/ 10 w 23"/>
                    <a:gd name="T59" fmla="*/ 22 h 25"/>
                    <a:gd name="T60" fmla="*/ 11 w 23"/>
                    <a:gd name="T61" fmla="*/ 22 h 25"/>
                    <a:gd name="T62" fmla="*/ 11 w 23"/>
                    <a:gd name="T63" fmla="*/ 21 h 25"/>
                    <a:gd name="T64" fmla="*/ 11 w 23"/>
                    <a:gd name="T65" fmla="*/ 11 h 25"/>
                    <a:gd name="T66" fmla="*/ 12 w 23"/>
                    <a:gd name="T67" fmla="*/ 21 h 25"/>
                    <a:gd name="T68" fmla="*/ 12 w 23"/>
                    <a:gd name="T69" fmla="*/ 22 h 25"/>
                    <a:gd name="T70" fmla="*/ 12 w 23"/>
                    <a:gd name="T71" fmla="*/ 22 h 25"/>
                    <a:gd name="T72" fmla="*/ 15 w 23"/>
                    <a:gd name="T73" fmla="*/ 24 h 25"/>
                    <a:gd name="T74" fmla="*/ 17 w 23"/>
                    <a:gd name="T75" fmla="*/ 24 h 25"/>
                    <a:gd name="T76" fmla="*/ 23 w 23"/>
                    <a:gd name="T77" fmla="*/ 17 h 25"/>
                    <a:gd name="T78" fmla="*/ 19 w 23"/>
                    <a:gd name="T79" fmla="*/ 18 h 25"/>
                    <a:gd name="T80" fmla="*/ 19 w 23"/>
                    <a:gd name="T81" fmla="*/ 17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" h="25">
                      <a:moveTo>
                        <a:pt x="19" y="17"/>
                      </a:moveTo>
                      <a:cubicBezTo>
                        <a:pt x="19" y="17"/>
                        <a:pt x="20" y="17"/>
                        <a:pt x="20" y="16"/>
                      </a:cubicBezTo>
                      <a:cubicBezTo>
                        <a:pt x="21" y="16"/>
                        <a:pt x="22" y="16"/>
                        <a:pt x="22" y="16"/>
                      </a:cubicBezTo>
                      <a:cubicBezTo>
                        <a:pt x="23" y="15"/>
                        <a:pt x="23" y="14"/>
                        <a:pt x="23" y="13"/>
                      </a:cubicBezTo>
                      <a:cubicBezTo>
                        <a:pt x="22" y="11"/>
                        <a:pt x="22" y="9"/>
                        <a:pt x="22" y="7"/>
                      </a:cubicBezTo>
                      <a:cubicBezTo>
                        <a:pt x="20" y="9"/>
                        <a:pt x="17" y="9"/>
                        <a:pt x="17" y="12"/>
                      </a:cubicBezTo>
                      <a:cubicBezTo>
                        <a:pt x="17" y="12"/>
                        <a:pt x="16" y="14"/>
                        <a:pt x="15" y="14"/>
                      </a:cubicBezTo>
                      <a:cubicBezTo>
                        <a:pt x="14" y="13"/>
                        <a:pt x="15" y="12"/>
                        <a:pt x="15" y="12"/>
                      </a:cubicBezTo>
                      <a:cubicBezTo>
                        <a:pt x="16" y="11"/>
                        <a:pt x="17" y="10"/>
                        <a:pt x="17" y="8"/>
                      </a:cubicBezTo>
                      <a:cubicBezTo>
                        <a:pt x="17" y="7"/>
                        <a:pt x="16" y="6"/>
                        <a:pt x="15" y="5"/>
                      </a:cubicBezTo>
                      <a:cubicBezTo>
                        <a:pt x="14" y="3"/>
                        <a:pt x="12" y="2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0" y="2"/>
                        <a:pt x="8" y="3"/>
                        <a:pt x="7" y="5"/>
                      </a:cubicBezTo>
                      <a:cubicBezTo>
                        <a:pt x="6" y="6"/>
                        <a:pt x="5" y="7"/>
                        <a:pt x="5" y="8"/>
                      </a:cubicBezTo>
                      <a:cubicBezTo>
                        <a:pt x="5" y="10"/>
                        <a:pt x="6" y="11"/>
                        <a:pt x="7" y="12"/>
                      </a:cubicBezTo>
                      <a:cubicBezTo>
                        <a:pt x="7" y="12"/>
                        <a:pt x="8" y="13"/>
                        <a:pt x="7" y="14"/>
                      </a:cubicBezTo>
                      <a:cubicBezTo>
                        <a:pt x="6" y="14"/>
                        <a:pt x="6" y="12"/>
                        <a:pt x="5" y="12"/>
                      </a:cubicBezTo>
                      <a:cubicBezTo>
                        <a:pt x="5" y="9"/>
                        <a:pt x="2" y="9"/>
                        <a:pt x="0" y="7"/>
                      </a:cubicBezTo>
                      <a:cubicBezTo>
                        <a:pt x="0" y="9"/>
                        <a:pt x="0" y="11"/>
                        <a:pt x="0" y="13"/>
                      </a:cubicBezTo>
                      <a:cubicBezTo>
                        <a:pt x="0" y="14"/>
                        <a:pt x="0" y="15"/>
                        <a:pt x="0" y="16"/>
                      </a:cubicBezTo>
                      <a:cubicBezTo>
                        <a:pt x="1" y="16"/>
                        <a:pt x="1" y="16"/>
                        <a:pt x="2" y="16"/>
                      </a:cubicBezTo>
                      <a:cubicBezTo>
                        <a:pt x="2" y="17"/>
                        <a:pt x="3" y="17"/>
                        <a:pt x="4" y="17"/>
                      </a:cubicBezTo>
                      <a:cubicBezTo>
                        <a:pt x="4" y="18"/>
                        <a:pt x="4" y="18"/>
                        <a:pt x="3" y="18"/>
                      </a:cubicBezTo>
                      <a:cubicBezTo>
                        <a:pt x="2" y="18"/>
                        <a:pt x="1" y="17"/>
                        <a:pt x="0" y="17"/>
                      </a:cubicBezTo>
                      <a:cubicBezTo>
                        <a:pt x="0" y="20"/>
                        <a:pt x="2" y="23"/>
                        <a:pt x="5" y="24"/>
                      </a:cubicBezTo>
                      <a:cubicBezTo>
                        <a:pt x="6" y="25"/>
                        <a:pt x="6" y="25"/>
                        <a:pt x="7" y="24"/>
                      </a:cubicBezTo>
                      <a:cubicBezTo>
                        <a:pt x="8" y="23"/>
                        <a:pt x="9" y="23"/>
                        <a:pt x="10" y="22"/>
                      </a:cubicBezTo>
                      <a:cubicBezTo>
                        <a:pt x="10" y="22"/>
                        <a:pt x="10" y="23"/>
                        <a:pt x="11" y="22"/>
                      </a:cubicBezTo>
                      <a:cubicBezTo>
                        <a:pt x="11" y="22"/>
                        <a:pt x="11" y="21"/>
                        <a:pt x="11" y="21"/>
                      </a:cubicBezTo>
                      <a:cubicBezTo>
                        <a:pt x="11" y="17"/>
                        <a:pt x="11" y="15"/>
                        <a:pt x="11" y="11"/>
                      </a:cubicBezTo>
                      <a:cubicBezTo>
                        <a:pt x="11" y="15"/>
                        <a:pt x="12" y="17"/>
                        <a:pt x="12" y="21"/>
                      </a:cubicBezTo>
                      <a:cubicBezTo>
                        <a:pt x="12" y="21"/>
                        <a:pt x="12" y="22"/>
                        <a:pt x="12" y="22"/>
                      </a:cubicBezTo>
                      <a:cubicBezTo>
                        <a:pt x="12" y="23"/>
                        <a:pt x="12" y="22"/>
                        <a:pt x="12" y="22"/>
                      </a:cubicBezTo>
                      <a:cubicBezTo>
                        <a:pt x="13" y="23"/>
                        <a:pt x="14" y="23"/>
                        <a:pt x="15" y="24"/>
                      </a:cubicBezTo>
                      <a:cubicBezTo>
                        <a:pt x="16" y="25"/>
                        <a:pt x="16" y="25"/>
                        <a:pt x="17" y="24"/>
                      </a:cubicBezTo>
                      <a:cubicBezTo>
                        <a:pt x="20" y="23"/>
                        <a:pt x="22" y="20"/>
                        <a:pt x="23" y="17"/>
                      </a:cubicBezTo>
                      <a:cubicBezTo>
                        <a:pt x="21" y="17"/>
                        <a:pt x="20" y="18"/>
                        <a:pt x="19" y="18"/>
                      </a:cubicBezTo>
                      <a:cubicBezTo>
                        <a:pt x="18" y="18"/>
                        <a:pt x="18" y="18"/>
                        <a:pt x="19" y="17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28" name="îṧ1íḓé">
                  <a:extLst>
                    <a:ext uri="{FF2B5EF4-FFF2-40B4-BE49-F238E27FC236}">
                      <a16:creationId xmlns:a16="http://schemas.microsoft.com/office/drawing/2014/main" id="{19F54E3C-4704-4032-B83B-BD9336B34B41}"/>
                    </a:ext>
                  </a:extLst>
                </p:cNvPr>
                <p:cNvGrpSpPr/>
                <p:nvPr/>
              </p:nvGrpSpPr>
              <p:grpSpPr>
                <a:xfrm>
                  <a:off x="5546722" y="1232756"/>
                  <a:ext cx="5162205" cy="5128996"/>
                  <a:chOff x="2569358" y="623032"/>
                  <a:chExt cx="4000972" cy="3975239"/>
                </a:xfrm>
                <a:solidFill>
                  <a:schemeClr val="bg1">
                    <a:lumMod val="95000"/>
                  </a:schemeClr>
                </a:solidFill>
              </p:grpSpPr>
              <p:sp>
                <p:nvSpPr>
                  <p:cNvPr id="163" name="ï$ḷiḓe">
                    <a:extLst>
                      <a:ext uri="{FF2B5EF4-FFF2-40B4-BE49-F238E27FC236}">
                        <a16:creationId xmlns:a16="http://schemas.microsoft.com/office/drawing/2014/main" id="{F26A158D-B77B-4789-BD59-2EFC090A515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56624" y="2680500"/>
                    <a:ext cx="300226" cy="301452"/>
                  </a:xfrm>
                  <a:custGeom>
                    <a:avLst/>
                    <a:gdLst>
                      <a:gd name="T0" fmla="*/ 67 w 68"/>
                      <a:gd name="T1" fmla="*/ 26 h 68"/>
                      <a:gd name="T2" fmla="*/ 53 w 68"/>
                      <a:gd name="T3" fmla="*/ 32 h 68"/>
                      <a:gd name="T4" fmla="*/ 48 w 68"/>
                      <a:gd name="T5" fmla="*/ 32 h 68"/>
                      <a:gd name="T6" fmla="*/ 45 w 68"/>
                      <a:gd name="T7" fmla="*/ 25 h 68"/>
                      <a:gd name="T8" fmla="*/ 49 w 68"/>
                      <a:gd name="T9" fmla="*/ 21 h 68"/>
                      <a:gd name="T10" fmla="*/ 63 w 68"/>
                      <a:gd name="T11" fmla="*/ 16 h 68"/>
                      <a:gd name="T12" fmla="*/ 56 w 68"/>
                      <a:gd name="T13" fmla="*/ 8 h 68"/>
                      <a:gd name="T14" fmla="*/ 48 w 68"/>
                      <a:gd name="T15" fmla="*/ 5 h 68"/>
                      <a:gd name="T16" fmla="*/ 46 w 68"/>
                      <a:gd name="T17" fmla="*/ 16 h 68"/>
                      <a:gd name="T18" fmla="*/ 40 w 68"/>
                      <a:gd name="T19" fmla="*/ 25 h 68"/>
                      <a:gd name="T20" fmla="*/ 40 w 68"/>
                      <a:gd name="T21" fmla="*/ 15 h 68"/>
                      <a:gd name="T22" fmla="*/ 36 w 68"/>
                      <a:gd name="T23" fmla="*/ 12 h 68"/>
                      <a:gd name="T24" fmla="*/ 36 w 68"/>
                      <a:gd name="T25" fmla="*/ 7 h 68"/>
                      <a:gd name="T26" fmla="*/ 32 w 68"/>
                      <a:gd name="T27" fmla="*/ 7 h 68"/>
                      <a:gd name="T28" fmla="*/ 32 w 68"/>
                      <a:gd name="T29" fmla="*/ 12 h 68"/>
                      <a:gd name="T30" fmla="*/ 27 w 68"/>
                      <a:gd name="T31" fmla="*/ 15 h 68"/>
                      <a:gd name="T32" fmla="*/ 28 w 68"/>
                      <a:gd name="T33" fmla="*/ 25 h 68"/>
                      <a:gd name="T34" fmla="*/ 21 w 68"/>
                      <a:gd name="T35" fmla="*/ 16 h 68"/>
                      <a:gd name="T36" fmla="*/ 20 w 68"/>
                      <a:gd name="T37" fmla="*/ 5 h 68"/>
                      <a:gd name="T38" fmla="*/ 11 w 68"/>
                      <a:gd name="T39" fmla="*/ 8 h 68"/>
                      <a:gd name="T40" fmla="*/ 5 w 68"/>
                      <a:gd name="T41" fmla="*/ 16 h 68"/>
                      <a:gd name="T42" fmla="*/ 19 w 68"/>
                      <a:gd name="T43" fmla="*/ 21 h 68"/>
                      <a:gd name="T44" fmla="*/ 22 w 68"/>
                      <a:gd name="T45" fmla="*/ 25 h 68"/>
                      <a:gd name="T46" fmla="*/ 20 w 68"/>
                      <a:gd name="T47" fmla="*/ 32 h 68"/>
                      <a:gd name="T48" fmla="*/ 14 w 68"/>
                      <a:gd name="T49" fmla="*/ 32 h 68"/>
                      <a:gd name="T50" fmla="*/ 1 w 68"/>
                      <a:gd name="T51" fmla="*/ 26 h 68"/>
                      <a:gd name="T52" fmla="*/ 0 w 68"/>
                      <a:gd name="T53" fmla="*/ 36 h 68"/>
                      <a:gd name="T54" fmla="*/ 3 w 68"/>
                      <a:gd name="T55" fmla="*/ 44 h 68"/>
                      <a:gd name="T56" fmla="*/ 12 w 68"/>
                      <a:gd name="T57" fmla="*/ 38 h 68"/>
                      <a:gd name="T58" fmla="*/ 23 w 68"/>
                      <a:gd name="T59" fmla="*/ 36 h 68"/>
                      <a:gd name="T60" fmla="*/ 16 w 68"/>
                      <a:gd name="T61" fmla="*/ 42 h 68"/>
                      <a:gd name="T62" fmla="*/ 17 w 68"/>
                      <a:gd name="T63" fmla="*/ 48 h 68"/>
                      <a:gd name="T64" fmla="*/ 13 w 68"/>
                      <a:gd name="T65" fmla="*/ 52 h 68"/>
                      <a:gd name="T66" fmla="*/ 16 w 68"/>
                      <a:gd name="T67" fmla="*/ 54 h 68"/>
                      <a:gd name="T68" fmla="*/ 20 w 68"/>
                      <a:gd name="T69" fmla="*/ 50 h 68"/>
                      <a:gd name="T70" fmla="*/ 25 w 68"/>
                      <a:gd name="T71" fmla="*/ 52 h 68"/>
                      <a:gd name="T72" fmla="*/ 32 w 68"/>
                      <a:gd name="T73" fmla="*/ 44 h 68"/>
                      <a:gd name="T74" fmla="*/ 30 w 68"/>
                      <a:gd name="T75" fmla="*/ 55 h 68"/>
                      <a:gd name="T76" fmla="*/ 23 w 68"/>
                      <a:gd name="T77" fmla="*/ 64 h 68"/>
                      <a:gd name="T78" fmla="*/ 32 w 68"/>
                      <a:gd name="T79" fmla="*/ 68 h 68"/>
                      <a:gd name="T80" fmla="*/ 42 w 68"/>
                      <a:gd name="T81" fmla="*/ 67 h 68"/>
                      <a:gd name="T82" fmla="*/ 36 w 68"/>
                      <a:gd name="T83" fmla="*/ 53 h 68"/>
                      <a:gd name="T84" fmla="*/ 36 w 68"/>
                      <a:gd name="T85" fmla="*/ 48 h 68"/>
                      <a:gd name="T86" fmla="*/ 42 w 68"/>
                      <a:gd name="T87" fmla="*/ 45 h 68"/>
                      <a:gd name="T88" fmla="*/ 46 w 68"/>
                      <a:gd name="T89" fmla="*/ 49 h 68"/>
                      <a:gd name="T90" fmla="*/ 52 w 68"/>
                      <a:gd name="T91" fmla="*/ 63 h 68"/>
                      <a:gd name="T92" fmla="*/ 59 w 68"/>
                      <a:gd name="T93" fmla="*/ 56 h 68"/>
                      <a:gd name="T94" fmla="*/ 63 w 68"/>
                      <a:gd name="T95" fmla="*/ 48 h 68"/>
                      <a:gd name="T96" fmla="*/ 52 w 68"/>
                      <a:gd name="T97" fmla="*/ 46 h 68"/>
                      <a:gd name="T98" fmla="*/ 42 w 68"/>
                      <a:gd name="T99" fmla="*/ 40 h 68"/>
                      <a:gd name="T100" fmla="*/ 53 w 68"/>
                      <a:gd name="T101" fmla="*/ 40 h 68"/>
                      <a:gd name="T102" fmla="*/ 55 w 68"/>
                      <a:gd name="T103" fmla="*/ 36 h 68"/>
                      <a:gd name="T104" fmla="*/ 61 w 68"/>
                      <a:gd name="T105" fmla="*/ 36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68" h="68">
                        <a:moveTo>
                          <a:pt x="68" y="32"/>
                        </a:moveTo>
                        <a:cubicBezTo>
                          <a:pt x="61" y="32"/>
                          <a:pt x="61" y="32"/>
                          <a:pt x="61" y="32"/>
                        </a:cubicBezTo>
                        <a:cubicBezTo>
                          <a:pt x="67" y="26"/>
                          <a:pt x="67" y="26"/>
                          <a:pt x="67" y="26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55" y="32"/>
                          <a:pt x="55" y="32"/>
                          <a:pt x="55" y="32"/>
                        </a:cubicBezTo>
                        <a:cubicBezTo>
                          <a:pt x="53" y="32"/>
                          <a:pt x="53" y="32"/>
                          <a:pt x="53" y="32"/>
                        </a:cubicBezTo>
                        <a:cubicBezTo>
                          <a:pt x="55" y="30"/>
                          <a:pt x="55" y="30"/>
                          <a:pt x="55" y="30"/>
                        </a:cubicBezTo>
                        <a:cubicBezTo>
                          <a:pt x="53" y="27"/>
                          <a:pt x="53" y="27"/>
                          <a:pt x="53" y="27"/>
                        </a:cubicBezTo>
                        <a:cubicBezTo>
                          <a:pt x="48" y="32"/>
                          <a:pt x="48" y="32"/>
                          <a:pt x="48" y="32"/>
                        </a:cubicBezTo>
                        <a:cubicBezTo>
                          <a:pt x="44" y="32"/>
                          <a:pt x="44" y="32"/>
                          <a:pt x="44" y="32"/>
                        </a:cubicBezTo>
                        <a:cubicBezTo>
                          <a:pt x="44" y="30"/>
                          <a:pt x="43" y="29"/>
                          <a:pt x="42" y="28"/>
                        </a:cubicBezTo>
                        <a:cubicBezTo>
                          <a:pt x="45" y="25"/>
                          <a:pt x="45" y="25"/>
                          <a:pt x="45" y="25"/>
                        </a:cubicBezTo>
                        <a:cubicBezTo>
                          <a:pt x="52" y="25"/>
                          <a:pt x="52" y="25"/>
                          <a:pt x="52" y="25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49" y="21"/>
                          <a:pt x="49" y="21"/>
                          <a:pt x="49" y="21"/>
                        </a:cubicBezTo>
                        <a:cubicBezTo>
                          <a:pt x="50" y="20"/>
                          <a:pt x="50" y="20"/>
                          <a:pt x="50" y="20"/>
                        </a:cubicBezTo>
                        <a:cubicBezTo>
                          <a:pt x="63" y="20"/>
                          <a:pt x="63" y="20"/>
                          <a:pt x="63" y="20"/>
                        </a:cubicBezTo>
                        <a:cubicBezTo>
                          <a:pt x="63" y="16"/>
                          <a:pt x="63" y="16"/>
                          <a:pt x="63" y="16"/>
                        </a:cubicBezTo>
                        <a:cubicBezTo>
                          <a:pt x="54" y="16"/>
                          <a:pt x="54" y="16"/>
                          <a:pt x="54" y="16"/>
                        </a:cubicBezTo>
                        <a:cubicBezTo>
                          <a:pt x="59" y="11"/>
                          <a:pt x="59" y="11"/>
                          <a:pt x="59" y="11"/>
                        </a:cubicBezTo>
                        <a:cubicBezTo>
                          <a:pt x="56" y="8"/>
                          <a:pt x="56" y="8"/>
                          <a:pt x="56" y="8"/>
                        </a:cubicBezTo>
                        <a:cubicBezTo>
                          <a:pt x="52" y="13"/>
                          <a:pt x="52" y="13"/>
                          <a:pt x="52" y="13"/>
                        </a:cubicBezTo>
                        <a:cubicBezTo>
                          <a:pt x="52" y="5"/>
                          <a:pt x="52" y="5"/>
                          <a:pt x="52" y="5"/>
                        </a:cubicBezTo>
                        <a:cubicBezTo>
                          <a:pt x="48" y="5"/>
                          <a:pt x="48" y="5"/>
                          <a:pt x="48" y="5"/>
                        </a:cubicBezTo>
                        <a:cubicBezTo>
                          <a:pt x="48" y="17"/>
                          <a:pt x="48" y="17"/>
                          <a:pt x="48" y="17"/>
                        </a:cubicBezTo>
                        <a:cubicBezTo>
                          <a:pt x="46" y="19"/>
                          <a:pt x="46" y="19"/>
                          <a:pt x="46" y="19"/>
                        </a:cubicBezTo>
                        <a:cubicBezTo>
                          <a:pt x="46" y="16"/>
                          <a:pt x="46" y="16"/>
                          <a:pt x="46" y="16"/>
                        </a:cubicBezTo>
                        <a:cubicBezTo>
                          <a:pt x="42" y="16"/>
                          <a:pt x="42" y="16"/>
                          <a:pt x="42" y="16"/>
                        </a:cubicBezTo>
                        <a:cubicBezTo>
                          <a:pt x="42" y="22"/>
                          <a:pt x="42" y="22"/>
                          <a:pt x="42" y="22"/>
                        </a:cubicBezTo>
                        <a:cubicBezTo>
                          <a:pt x="40" y="25"/>
                          <a:pt x="40" y="25"/>
                          <a:pt x="40" y="25"/>
                        </a:cubicBezTo>
                        <a:cubicBezTo>
                          <a:pt x="38" y="24"/>
                          <a:pt x="37" y="24"/>
                          <a:pt x="36" y="23"/>
                        </a:cubicBezTo>
                        <a:cubicBezTo>
                          <a:pt x="36" y="20"/>
                          <a:pt x="36" y="20"/>
                          <a:pt x="36" y="20"/>
                        </a:cubicBezTo>
                        <a:cubicBezTo>
                          <a:pt x="40" y="15"/>
                          <a:pt x="40" y="15"/>
                          <a:pt x="40" y="15"/>
                        </a:cubicBezTo>
                        <a:cubicBezTo>
                          <a:pt x="38" y="12"/>
                          <a:pt x="38" y="12"/>
                          <a:pt x="38" y="12"/>
                        </a:cubicBezTo>
                        <a:cubicBezTo>
                          <a:pt x="36" y="14"/>
                          <a:pt x="36" y="14"/>
                          <a:pt x="36" y="14"/>
                        </a:cubicBezTo>
                        <a:cubicBezTo>
                          <a:pt x="36" y="12"/>
                          <a:pt x="36" y="12"/>
                          <a:pt x="36" y="12"/>
                        </a:cubicBezTo>
                        <a:cubicBezTo>
                          <a:pt x="44" y="3"/>
                          <a:pt x="44" y="3"/>
                          <a:pt x="44" y="3"/>
                        </a:cubicBezTo>
                        <a:cubicBezTo>
                          <a:pt x="42" y="1"/>
                          <a:pt x="42" y="1"/>
                          <a:pt x="42" y="1"/>
                        </a:cubicBezTo>
                        <a:cubicBezTo>
                          <a:pt x="36" y="7"/>
                          <a:pt x="36" y="7"/>
                          <a:pt x="36" y="7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32" y="7"/>
                          <a:pt x="32" y="7"/>
                          <a:pt x="32" y="7"/>
                        </a:cubicBezTo>
                        <a:cubicBezTo>
                          <a:pt x="26" y="1"/>
                          <a:pt x="26" y="1"/>
                          <a:pt x="26" y="1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32" y="12"/>
                          <a:pt x="32" y="12"/>
                          <a:pt x="32" y="12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30" y="12"/>
                          <a:pt x="30" y="12"/>
                          <a:pt x="30" y="12"/>
                        </a:cubicBezTo>
                        <a:cubicBezTo>
                          <a:pt x="27" y="15"/>
                          <a:pt x="27" y="15"/>
                          <a:pt x="27" y="15"/>
                        </a:cubicBezTo>
                        <a:cubicBezTo>
                          <a:pt x="32" y="20"/>
                          <a:pt x="32" y="20"/>
                          <a:pt x="32" y="20"/>
                        </a:cubicBezTo>
                        <a:cubicBezTo>
                          <a:pt x="32" y="23"/>
                          <a:pt x="32" y="23"/>
                          <a:pt x="32" y="23"/>
                        </a:cubicBezTo>
                        <a:cubicBezTo>
                          <a:pt x="30" y="24"/>
                          <a:pt x="29" y="24"/>
                          <a:pt x="28" y="25"/>
                        </a:cubicBezTo>
                        <a:cubicBezTo>
                          <a:pt x="25" y="22"/>
                          <a:pt x="25" y="22"/>
                          <a:pt x="25" y="22"/>
                        </a:cubicBezTo>
                        <a:cubicBezTo>
                          <a:pt x="25" y="16"/>
                          <a:pt x="25" y="16"/>
                          <a:pt x="25" y="16"/>
                        </a:cubicBezTo>
                        <a:cubicBezTo>
                          <a:pt x="21" y="16"/>
                          <a:pt x="21" y="16"/>
                          <a:pt x="21" y="16"/>
                        </a:cubicBezTo>
                        <a:cubicBezTo>
                          <a:pt x="21" y="19"/>
                          <a:pt x="21" y="19"/>
                          <a:pt x="21" y="19"/>
                        </a:cubicBezTo>
                        <a:cubicBezTo>
                          <a:pt x="20" y="17"/>
                          <a:pt x="20" y="17"/>
                          <a:pt x="20" y="17"/>
                        </a:cubicBezTo>
                        <a:cubicBezTo>
                          <a:pt x="20" y="5"/>
                          <a:pt x="20" y="5"/>
                          <a:pt x="20" y="5"/>
                        </a:cubicBezTo>
                        <a:cubicBezTo>
                          <a:pt x="16" y="5"/>
                          <a:pt x="16" y="5"/>
                          <a:pt x="16" y="5"/>
                        </a:cubicBezTo>
                        <a:cubicBezTo>
                          <a:pt x="16" y="13"/>
                          <a:pt x="16" y="13"/>
                          <a:pt x="16" y="13"/>
                        </a:cubicBezTo>
                        <a:cubicBezTo>
                          <a:pt x="11" y="8"/>
                          <a:pt x="11" y="8"/>
                          <a:pt x="11" y="8"/>
                        </a:cubicBezTo>
                        <a:cubicBezTo>
                          <a:pt x="8" y="11"/>
                          <a:pt x="8" y="11"/>
                          <a:pt x="8" y="11"/>
                        </a:cubicBezTo>
                        <a:cubicBezTo>
                          <a:pt x="13" y="16"/>
                          <a:pt x="13" y="16"/>
                          <a:pt x="13" y="16"/>
                        </a:cubicBezTo>
                        <a:cubicBezTo>
                          <a:pt x="5" y="16"/>
                          <a:pt x="5" y="16"/>
                          <a:pt x="5" y="16"/>
                        </a:cubicBezTo>
                        <a:cubicBezTo>
                          <a:pt x="5" y="20"/>
                          <a:pt x="5" y="20"/>
                          <a:pt x="5" y="20"/>
                        </a:cubicBezTo>
                        <a:cubicBezTo>
                          <a:pt x="17" y="20"/>
                          <a:pt x="17" y="20"/>
                          <a:pt x="17" y="20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6" y="21"/>
                          <a:pt x="16" y="21"/>
                          <a:pt x="16" y="21"/>
                        </a:cubicBezTo>
                        <a:cubicBezTo>
                          <a:pt x="16" y="25"/>
                          <a:pt x="16" y="25"/>
                          <a:pt x="16" y="25"/>
                        </a:cubicBezTo>
                        <a:cubicBezTo>
                          <a:pt x="22" y="25"/>
                          <a:pt x="22" y="25"/>
                          <a:pt x="22" y="25"/>
                        </a:cubicBezTo>
                        <a:cubicBezTo>
                          <a:pt x="25" y="28"/>
                          <a:pt x="25" y="28"/>
                          <a:pt x="25" y="28"/>
                        </a:cubicBezTo>
                        <a:cubicBezTo>
                          <a:pt x="24" y="29"/>
                          <a:pt x="24" y="30"/>
                          <a:pt x="23" y="32"/>
                        </a:cubicBezTo>
                        <a:cubicBezTo>
                          <a:pt x="20" y="32"/>
                          <a:pt x="20" y="32"/>
                          <a:pt x="20" y="32"/>
                        </a:cubicBezTo>
                        <a:cubicBezTo>
                          <a:pt x="15" y="27"/>
                          <a:pt x="15" y="27"/>
                          <a:pt x="15" y="27"/>
                        </a:cubicBezTo>
                        <a:cubicBezTo>
                          <a:pt x="12" y="30"/>
                          <a:pt x="12" y="30"/>
                          <a:pt x="12" y="30"/>
                        </a:cubicBezTo>
                        <a:cubicBezTo>
                          <a:pt x="14" y="32"/>
                          <a:pt x="14" y="32"/>
                          <a:pt x="14" y="32"/>
                        </a:cubicBezTo>
                        <a:cubicBezTo>
                          <a:pt x="12" y="32"/>
                          <a:pt x="12" y="32"/>
                          <a:pt x="12" y="32"/>
                        </a:cubicBezTo>
                        <a:cubicBezTo>
                          <a:pt x="3" y="23"/>
                          <a:pt x="3" y="23"/>
                          <a:pt x="3" y="23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cubicBezTo>
                          <a:pt x="7" y="32"/>
                          <a:pt x="7" y="32"/>
                          <a:pt x="7" y="32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7" y="36"/>
                          <a:pt x="7" y="36"/>
                          <a:pt x="7" y="36"/>
                        </a:cubicBezTo>
                        <a:cubicBezTo>
                          <a:pt x="1" y="42"/>
                          <a:pt x="1" y="42"/>
                          <a:pt x="1" y="42"/>
                        </a:cubicBezTo>
                        <a:cubicBezTo>
                          <a:pt x="3" y="44"/>
                          <a:pt x="3" y="44"/>
                          <a:pt x="3" y="44"/>
                        </a:cubicBezTo>
                        <a:cubicBezTo>
                          <a:pt x="12" y="36"/>
                          <a:pt x="12" y="36"/>
                          <a:pt x="12" y="36"/>
                        </a:cubicBezTo>
                        <a:cubicBezTo>
                          <a:pt x="14" y="36"/>
                          <a:pt x="14" y="36"/>
                          <a:pt x="14" y="36"/>
                        </a:cubicBezTo>
                        <a:cubicBezTo>
                          <a:pt x="12" y="38"/>
                          <a:pt x="12" y="38"/>
                          <a:pt x="12" y="38"/>
                        </a:cubicBezTo>
                        <a:cubicBezTo>
                          <a:pt x="15" y="40"/>
                          <a:pt x="15" y="40"/>
                          <a:pt x="15" y="40"/>
                        </a:cubicBezTo>
                        <a:cubicBezTo>
                          <a:pt x="20" y="36"/>
                          <a:pt x="20" y="36"/>
                          <a:pt x="20" y="36"/>
                        </a:cubicBezTo>
                        <a:cubicBezTo>
                          <a:pt x="23" y="36"/>
                          <a:pt x="23" y="36"/>
                          <a:pt x="23" y="36"/>
                        </a:cubicBezTo>
                        <a:cubicBezTo>
                          <a:pt x="24" y="37"/>
                          <a:pt x="24" y="38"/>
                          <a:pt x="25" y="40"/>
                        </a:cubicBezTo>
                        <a:cubicBezTo>
                          <a:pt x="22" y="42"/>
                          <a:pt x="22" y="42"/>
                          <a:pt x="22" y="42"/>
                        </a:cubicBezTo>
                        <a:cubicBezTo>
                          <a:pt x="16" y="42"/>
                          <a:pt x="16" y="42"/>
                          <a:pt x="16" y="42"/>
                        </a:cubicBezTo>
                        <a:cubicBezTo>
                          <a:pt x="16" y="46"/>
                          <a:pt x="16" y="46"/>
                          <a:pt x="16" y="46"/>
                        </a:cubicBezTo>
                        <a:cubicBezTo>
                          <a:pt x="19" y="46"/>
                          <a:pt x="19" y="46"/>
                          <a:pt x="19" y="46"/>
                        </a:cubicBezTo>
                        <a:cubicBezTo>
                          <a:pt x="17" y="48"/>
                          <a:pt x="17" y="48"/>
                          <a:pt x="17" y="48"/>
                        </a:cubicBezTo>
                        <a:cubicBezTo>
                          <a:pt x="5" y="48"/>
                          <a:pt x="5" y="48"/>
                          <a:pt x="5" y="48"/>
                        </a:cubicBezTo>
                        <a:cubicBezTo>
                          <a:pt x="5" y="52"/>
                          <a:pt x="5" y="52"/>
                          <a:pt x="5" y="52"/>
                        </a:cubicBezTo>
                        <a:cubicBezTo>
                          <a:pt x="13" y="52"/>
                          <a:pt x="13" y="52"/>
                          <a:pt x="13" y="52"/>
                        </a:cubicBezTo>
                        <a:cubicBezTo>
                          <a:pt x="8" y="56"/>
                          <a:pt x="8" y="56"/>
                          <a:pt x="8" y="56"/>
                        </a:cubicBezTo>
                        <a:cubicBezTo>
                          <a:pt x="11" y="59"/>
                          <a:pt x="11" y="59"/>
                          <a:pt x="11" y="59"/>
                        </a:cubicBezTo>
                        <a:cubicBezTo>
                          <a:pt x="16" y="54"/>
                          <a:pt x="16" y="54"/>
                          <a:pt x="16" y="54"/>
                        </a:cubicBezTo>
                        <a:cubicBezTo>
                          <a:pt x="16" y="63"/>
                          <a:pt x="16" y="63"/>
                          <a:pt x="16" y="63"/>
                        </a:cubicBezTo>
                        <a:cubicBezTo>
                          <a:pt x="20" y="63"/>
                          <a:pt x="20" y="63"/>
                          <a:pt x="20" y="63"/>
                        </a:cubicBezTo>
                        <a:cubicBezTo>
                          <a:pt x="20" y="50"/>
                          <a:pt x="20" y="50"/>
                          <a:pt x="20" y="50"/>
                        </a:cubicBezTo>
                        <a:cubicBezTo>
                          <a:pt x="21" y="49"/>
                          <a:pt x="21" y="49"/>
                          <a:pt x="21" y="49"/>
                        </a:cubicBezTo>
                        <a:cubicBezTo>
                          <a:pt x="21" y="52"/>
                          <a:pt x="21" y="52"/>
                          <a:pt x="21" y="52"/>
                        </a:cubicBezTo>
                        <a:cubicBezTo>
                          <a:pt x="25" y="52"/>
                          <a:pt x="25" y="52"/>
                          <a:pt x="25" y="52"/>
                        </a:cubicBezTo>
                        <a:cubicBezTo>
                          <a:pt x="25" y="45"/>
                          <a:pt x="25" y="45"/>
                          <a:pt x="25" y="45"/>
                        </a:cubicBezTo>
                        <a:cubicBezTo>
                          <a:pt x="28" y="42"/>
                          <a:pt x="28" y="42"/>
                          <a:pt x="28" y="42"/>
                        </a:cubicBezTo>
                        <a:cubicBezTo>
                          <a:pt x="29" y="43"/>
                          <a:pt x="30" y="44"/>
                          <a:pt x="32" y="44"/>
                        </a:cubicBezTo>
                        <a:cubicBezTo>
                          <a:pt x="32" y="48"/>
                          <a:pt x="32" y="48"/>
                          <a:pt x="32" y="48"/>
                        </a:cubicBezTo>
                        <a:cubicBezTo>
                          <a:pt x="27" y="53"/>
                          <a:pt x="27" y="53"/>
                          <a:pt x="27" y="53"/>
                        </a:cubicBezTo>
                        <a:cubicBezTo>
                          <a:pt x="30" y="55"/>
                          <a:pt x="30" y="55"/>
                          <a:pt x="30" y="55"/>
                        </a:cubicBezTo>
                        <a:cubicBezTo>
                          <a:pt x="32" y="53"/>
                          <a:pt x="32" y="53"/>
                          <a:pt x="32" y="53"/>
                        </a:cubicBezTo>
                        <a:cubicBezTo>
                          <a:pt x="32" y="55"/>
                          <a:pt x="32" y="55"/>
                          <a:pt x="32" y="55"/>
                        </a:cubicBezTo>
                        <a:cubicBezTo>
                          <a:pt x="23" y="64"/>
                          <a:pt x="23" y="64"/>
                          <a:pt x="23" y="64"/>
                        </a:cubicBezTo>
                        <a:cubicBezTo>
                          <a:pt x="26" y="67"/>
                          <a:pt x="26" y="67"/>
                          <a:pt x="26" y="67"/>
                        </a:cubicBezTo>
                        <a:cubicBezTo>
                          <a:pt x="32" y="61"/>
                          <a:pt x="32" y="61"/>
                          <a:pt x="32" y="61"/>
                        </a:cubicBezTo>
                        <a:cubicBezTo>
                          <a:pt x="32" y="68"/>
                          <a:pt x="32" y="68"/>
                          <a:pt x="32" y="68"/>
                        </a:cubicBezTo>
                        <a:cubicBezTo>
                          <a:pt x="36" y="68"/>
                          <a:pt x="36" y="68"/>
                          <a:pt x="36" y="68"/>
                        </a:cubicBezTo>
                        <a:cubicBezTo>
                          <a:pt x="36" y="61"/>
                          <a:pt x="36" y="61"/>
                          <a:pt x="36" y="61"/>
                        </a:cubicBezTo>
                        <a:cubicBezTo>
                          <a:pt x="42" y="67"/>
                          <a:pt x="42" y="67"/>
                          <a:pt x="42" y="67"/>
                        </a:cubicBezTo>
                        <a:cubicBezTo>
                          <a:pt x="44" y="64"/>
                          <a:pt x="44" y="64"/>
                          <a:pt x="44" y="64"/>
                        </a:cubicBezTo>
                        <a:cubicBezTo>
                          <a:pt x="36" y="55"/>
                          <a:pt x="36" y="55"/>
                          <a:pt x="36" y="55"/>
                        </a:cubicBezTo>
                        <a:cubicBezTo>
                          <a:pt x="36" y="53"/>
                          <a:pt x="36" y="53"/>
                          <a:pt x="36" y="53"/>
                        </a:cubicBezTo>
                        <a:cubicBezTo>
                          <a:pt x="38" y="55"/>
                          <a:pt x="38" y="55"/>
                          <a:pt x="38" y="55"/>
                        </a:cubicBezTo>
                        <a:cubicBezTo>
                          <a:pt x="40" y="53"/>
                          <a:pt x="40" y="53"/>
                          <a:pt x="40" y="53"/>
                        </a:cubicBezTo>
                        <a:cubicBezTo>
                          <a:pt x="36" y="48"/>
                          <a:pt x="36" y="48"/>
                          <a:pt x="36" y="48"/>
                        </a:cubicBezTo>
                        <a:cubicBezTo>
                          <a:pt x="36" y="44"/>
                          <a:pt x="36" y="44"/>
                          <a:pt x="36" y="44"/>
                        </a:cubicBezTo>
                        <a:cubicBezTo>
                          <a:pt x="37" y="44"/>
                          <a:pt x="38" y="43"/>
                          <a:pt x="40" y="42"/>
                        </a:cubicBezTo>
                        <a:cubicBezTo>
                          <a:pt x="42" y="45"/>
                          <a:pt x="42" y="45"/>
                          <a:pt x="42" y="45"/>
                        </a:cubicBezTo>
                        <a:cubicBezTo>
                          <a:pt x="42" y="52"/>
                          <a:pt x="42" y="52"/>
                          <a:pt x="42" y="52"/>
                        </a:cubicBezTo>
                        <a:cubicBezTo>
                          <a:pt x="46" y="52"/>
                          <a:pt x="46" y="52"/>
                          <a:pt x="46" y="52"/>
                        </a:cubicBezTo>
                        <a:cubicBezTo>
                          <a:pt x="46" y="49"/>
                          <a:pt x="46" y="49"/>
                          <a:pt x="46" y="49"/>
                        </a:cubicBezTo>
                        <a:cubicBezTo>
                          <a:pt x="48" y="50"/>
                          <a:pt x="48" y="50"/>
                          <a:pt x="48" y="50"/>
                        </a:cubicBezTo>
                        <a:cubicBezTo>
                          <a:pt x="48" y="63"/>
                          <a:pt x="48" y="63"/>
                          <a:pt x="48" y="63"/>
                        </a:cubicBezTo>
                        <a:cubicBezTo>
                          <a:pt x="52" y="63"/>
                          <a:pt x="52" y="63"/>
                          <a:pt x="52" y="63"/>
                        </a:cubicBezTo>
                        <a:cubicBezTo>
                          <a:pt x="52" y="54"/>
                          <a:pt x="52" y="54"/>
                          <a:pt x="52" y="54"/>
                        </a:cubicBezTo>
                        <a:cubicBezTo>
                          <a:pt x="56" y="59"/>
                          <a:pt x="56" y="59"/>
                          <a:pt x="56" y="59"/>
                        </a:cubicBezTo>
                        <a:cubicBezTo>
                          <a:pt x="59" y="56"/>
                          <a:pt x="59" y="56"/>
                          <a:pt x="59" y="56"/>
                        </a:cubicBezTo>
                        <a:cubicBezTo>
                          <a:pt x="54" y="52"/>
                          <a:pt x="54" y="52"/>
                          <a:pt x="54" y="52"/>
                        </a:cubicBezTo>
                        <a:cubicBezTo>
                          <a:pt x="63" y="52"/>
                          <a:pt x="63" y="52"/>
                          <a:pt x="63" y="52"/>
                        </a:cubicBezTo>
                        <a:cubicBezTo>
                          <a:pt x="63" y="48"/>
                          <a:pt x="63" y="48"/>
                          <a:pt x="63" y="48"/>
                        </a:cubicBezTo>
                        <a:cubicBezTo>
                          <a:pt x="50" y="48"/>
                          <a:pt x="50" y="48"/>
                          <a:pt x="50" y="48"/>
                        </a:cubicBezTo>
                        <a:cubicBezTo>
                          <a:pt x="49" y="46"/>
                          <a:pt x="49" y="46"/>
                          <a:pt x="49" y="46"/>
                        </a:cubicBezTo>
                        <a:cubicBezTo>
                          <a:pt x="52" y="46"/>
                          <a:pt x="52" y="46"/>
                          <a:pt x="52" y="46"/>
                        </a:cubicBezTo>
                        <a:cubicBezTo>
                          <a:pt x="52" y="42"/>
                          <a:pt x="52" y="42"/>
                          <a:pt x="52" y="42"/>
                        </a:cubicBezTo>
                        <a:cubicBezTo>
                          <a:pt x="45" y="42"/>
                          <a:pt x="45" y="42"/>
                          <a:pt x="45" y="42"/>
                        </a:cubicBezTo>
                        <a:cubicBezTo>
                          <a:pt x="42" y="40"/>
                          <a:pt x="42" y="40"/>
                          <a:pt x="42" y="40"/>
                        </a:cubicBezTo>
                        <a:cubicBezTo>
                          <a:pt x="43" y="38"/>
                          <a:pt x="44" y="37"/>
                          <a:pt x="44" y="36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53" y="40"/>
                          <a:pt x="53" y="40"/>
                          <a:pt x="53" y="40"/>
                        </a:cubicBezTo>
                        <a:cubicBezTo>
                          <a:pt x="55" y="38"/>
                          <a:pt x="55" y="38"/>
                          <a:pt x="55" y="38"/>
                        </a:cubicBezTo>
                        <a:cubicBezTo>
                          <a:pt x="53" y="36"/>
                          <a:pt x="53" y="36"/>
                          <a:pt x="53" y="36"/>
                        </a:cubicBezTo>
                        <a:cubicBezTo>
                          <a:pt x="55" y="36"/>
                          <a:pt x="55" y="36"/>
                          <a:pt x="55" y="36"/>
                        </a:cubicBezTo>
                        <a:cubicBezTo>
                          <a:pt x="64" y="44"/>
                          <a:pt x="64" y="44"/>
                          <a:pt x="64" y="44"/>
                        </a:cubicBezTo>
                        <a:cubicBezTo>
                          <a:pt x="67" y="42"/>
                          <a:pt x="67" y="42"/>
                          <a:pt x="67" y="42"/>
                        </a:cubicBezTo>
                        <a:cubicBezTo>
                          <a:pt x="61" y="36"/>
                          <a:pt x="61" y="36"/>
                          <a:pt x="61" y="36"/>
                        </a:cubicBezTo>
                        <a:cubicBezTo>
                          <a:pt x="68" y="36"/>
                          <a:pt x="68" y="36"/>
                          <a:pt x="68" y="36"/>
                        </a:cubicBezTo>
                        <a:lnTo>
                          <a:pt x="68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4" name="îṣļiďé">
                    <a:extLst>
                      <a:ext uri="{FF2B5EF4-FFF2-40B4-BE49-F238E27FC236}">
                        <a16:creationId xmlns:a16="http://schemas.microsoft.com/office/drawing/2014/main" id="{BBC89586-A23F-47E0-B1FD-FBFD90BE01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82838" y="2159700"/>
                    <a:ext cx="344341" cy="401935"/>
                  </a:xfrm>
                  <a:custGeom>
                    <a:avLst/>
                    <a:gdLst>
                      <a:gd name="T0" fmla="*/ 73 w 78"/>
                      <a:gd name="T1" fmla="*/ 84 h 91"/>
                      <a:gd name="T2" fmla="*/ 78 w 78"/>
                      <a:gd name="T3" fmla="*/ 16 h 91"/>
                      <a:gd name="T4" fmla="*/ 66 w 78"/>
                      <a:gd name="T5" fmla="*/ 12 h 91"/>
                      <a:gd name="T6" fmla="*/ 77 w 78"/>
                      <a:gd name="T7" fmla="*/ 1 h 91"/>
                      <a:gd name="T8" fmla="*/ 65 w 78"/>
                      <a:gd name="T9" fmla="*/ 7 h 91"/>
                      <a:gd name="T10" fmla="*/ 71 w 78"/>
                      <a:gd name="T11" fmla="*/ 23 h 91"/>
                      <a:gd name="T12" fmla="*/ 65 w 78"/>
                      <a:gd name="T13" fmla="*/ 63 h 91"/>
                      <a:gd name="T14" fmla="*/ 70 w 78"/>
                      <a:gd name="T15" fmla="*/ 74 h 91"/>
                      <a:gd name="T16" fmla="*/ 65 w 78"/>
                      <a:gd name="T17" fmla="*/ 91 h 91"/>
                      <a:gd name="T18" fmla="*/ 65 w 78"/>
                      <a:gd name="T19" fmla="*/ 7 h 91"/>
                      <a:gd name="T20" fmla="*/ 60 w 78"/>
                      <a:gd name="T21" fmla="*/ 8 h 91"/>
                      <a:gd name="T22" fmla="*/ 50 w 78"/>
                      <a:gd name="T23" fmla="*/ 4 h 91"/>
                      <a:gd name="T24" fmla="*/ 53 w 78"/>
                      <a:gd name="T25" fmla="*/ 12 h 91"/>
                      <a:gd name="T26" fmla="*/ 50 w 78"/>
                      <a:gd name="T27" fmla="*/ 16 h 91"/>
                      <a:gd name="T28" fmla="*/ 65 w 78"/>
                      <a:gd name="T29" fmla="*/ 23 h 91"/>
                      <a:gd name="T30" fmla="*/ 50 w 78"/>
                      <a:gd name="T31" fmla="*/ 84 h 91"/>
                      <a:gd name="T32" fmla="*/ 63 w 78"/>
                      <a:gd name="T33" fmla="*/ 91 h 91"/>
                      <a:gd name="T34" fmla="*/ 65 w 78"/>
                      <a:gd name="T35" fmla="*/ 78 h 91"/>
                      <a:gd name="T36" fmla="*/ 61 w 78"/>
                      <a:gd name="T37" fmla="*/ 74 h 91"/>
                      <a:gd name="T38" fmla="*/ 65 w 78"/>
                      <a:gd name="T39" fmla="*/ 69 h 91"/>
                      <a:gd name="T40" fmla="*/ 65 w 78"/>
                      <a:gd name="T41" fmla="*/ 63 h 91"/>
                      <a:gd name="T42" fmla="*/ 50 w 78"/>
                      <a:gd name="T43" fmla="*/ 69 h 91"/>
                      <a:gd name="T44" fmla="*/ 55 w 78"/>
                      <a:gd name="T45" fmla="*/ 74 h 91"/>
                      <a:gd name="T46" fmla="*/ 50 w 78"/>
                      <a:gd name="T47" fmla="*/ 78 h 91"/>
                      <a:gd name="T48" fmla="*/ 50 w 78"/>
                      <a:gd name="T49" fmla="*/ 84 h 91"/>
                      <a:gd name="T50" fmla="*/ 46 w 78"/>
                      <a:gd name="T51" fmla="*/ 0 h 91"/>
                      <a:gd name="T52" fmla="*/ 43 w 78"/>
                      <a:gd name="T53" fmla="*/ 4 h 91"/>
                      <a:gd name="T54" fmla="*/ 50 w 78"/>
                      <a:gd name="T55" fmla="*/ 4 h 91"/>
                      <a:gd name="T56" fmla="*/ 39 w 78"/>
                      <a:gd name="T57" fmla="*/ 16 h 91"/>
                      <a:gd name="T58" fmla="*/ 50 w 78"/>
                      <a:gd name="T59" fmla="*/ 23 h 91"/>
                      <a:gd name="T60" fmla="*/ 39 w 78"/>
                      <a:gd name="T61" fmla="*/ 84 h 91"/>
                      <a:gd name="T62" fmla="*/ 50 w 78"/>
                      <a:gd name="T63" fmla="*/ 78 h 91"/>
                      <a:gd name="T64" fmla="*/ 50 w 78"/>
                      <a:gd name="T65" fmla="*/ 69 h 91"/>
                      <a:gd name="T66" fmla="*/ 39 w 78"/>
                      <a:gd name="T67" fmla="*/ 63 h 91"/>
                      <a:gd name="T68" fmla="*/ 39 w 78"/>
                      <a:gd name="T69" fmla="*/ 16 h 91"/>
                      <a:gd name="T70" fmla="*/ 0 w 78"/>
                      <a:gd name="T71" fmla="*/ 84 h 91"/>
                      <a:gd name="T72" fmla="*/ 6 w 78"/>
                      <a:gd name="T73" fmla="*/ 91 h 91"/>
                      <a:gd name="T74" fmla="*/ 16 w 78"/>
                      <a:gd name="T75" fmla="*/ 84 h 91"/>
                      <a:gd name="T76" fmla="*/ 39 w 78"/>
                      <a:gd name="T77" fmla="*/ 63 h 91"/>
                      <a:gd name="T78" fmla="*/ 7 w 78"/>
                      <a:gd name="T79" fmla="*/ 23 h 91"/>
                      <a:gd name="T80" fmla="*/ 39 w 78"/>
                      <a:gd name="T81" fmla="*/ 23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78" h="91">
                        <a:moveTo>
                          <a:pt x="73" y="91"/>
                        </a:moveTo>
                        <a:cubicBezTo>
                          <a:pt x="73" y="84"/>
                          <a:pt x="73" y="84"/>
                          <a:pt x="73" y="84"/>
                        </a:cubicBezTo>
                        <a:cubicBezTo>
                          <a:pt x="78" y="84"/>
                          <a:pt x="78" y="84"/>
                          <a:pt x="78" y="84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67" y="16"/>
                          <a:pt x="67" y="16"/>
                          <a:pt x="67" y="16"/>
                        </a:cubicBezTo>
                        <a:cubicBezTo>
                          <a:pt x="67" y="15"/>
                          <a:pt x="67" y="13"/>
                          <a:pt x="66" y="12"/>
                        </a:cubicBezTo>
                        <a:cubicBezTo>
                          <a:pt x="77" y="4"/>
                          <a:pt x="77" y="4"/>
                          <a:pt x="77" y="4"/>
                        </a:cubicBezTo>
                        <a:cubicBezTo>
                          <a:pt x="78" y="3"/>
                          <a:pt x="78" y="2"/>
                          <a:pt x="77" y="1"/>
                        </a:cubicBezTo>
                        <a:cubicBezTo>
                          <a:pt x="76" y="0"/>
                          <a:pt x="75" y="0"/>
                          <a:pt x="74" y="0"/>
                        </a:cubicBezTo>
                        <a:cubicBezTo>
                          <a:pt x="65" y="7"/>
                          <a:pt x="65" y="7"/>
                          <a:pt x="65" y="7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71" y="23"/>
                          <a:pt x="71" y="23"/>
                          <a:pt x="71" y="23"/>
                        </a:cubicBezTo>
                        <a:cubicBezTo>
                          <a:pt x="71" y="63"/>
                          <a:pt x="71" y="63"/>
                          <a:pt x="71" y="63"/>
                        </a:cubicBezTo>
                        <a:cubicBezTo>
                          <a:pt x="65" y="63"/>
                          <a:pt x="65" y="63"/>
                          <a:pt x="65" y="63"/>
                        </a:cubicBezTo>
                        <a:cubicBezTo>
                          <a:pt x="65" y="69"/>
                          <a:pt x="65" y="69"/>
                          <a:pt x="65" y="69"/>
                        </a:cubicBezTo>
                        <a:cubicBezTo>
                          <a:pt x="68" y="69"/>
                          <a:pt x="70" y="71"/>
                          <a:pt x="70" y="74"/>
                        </a:cubicBezTo>
                        <a:cubicBezTo>
                          <a:pt x="70" y="76"/>
                          <a:pt x="68" y="78"/>
                          <a:pt x="65" y="78"/>
                        </a:cubicBezTo>
                        <a:cubicBezTo>
                          <a:pt x="65" y="91"/>
                          <a:pt x="65" y="91"/>
                          <a:pt x="65" y="91"/>
                        </a:cubicBezTo>
                        <a:lnTo>
                          <a:pt x="73" y="91"/>
                        </a:lnTo>
                        <a:close/>
                        <a:moveTo>
                          <a:pt x="65" y="7"/>
                        </a:moveTo>
                        <a:cubicBezTo>
                          <a:pt x="63" y="9"/>
                          <a:pt x="63" y="9"/>
                          <a:pt x="63" y="9"/>
                        </a:cubicBezTo>
                        <a:cubicBezTo>
                          <a:pt x="62" y="9"/>
                          <a:pt x="61" y="8"/>
                          <a:pt x="60" y="8"/>
                        </a:cubicBezTo>
                        <a:cubicBezTo>
                          <a:pt x="59" y="8"/>
                          <a:pt x="58" y="9"/>
                          <a:pt x="57" y="9"/>
                        </a:cubicBezTo>
                        <a:cubicBezTo>
                          <a:pt x="50" y="4"/>
                          <a:pt x="50" y="4"/>
                          <a:pt x="50" y="4"/>
                        </a:cubicBezTo>
                        <a:cubicBezTo>
                          <a:pt x="50" y="10"/>
                          <a:pt x="50" y="10"/>
                          <a:pt x="50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52" y="13"/>
                          <a:pt x="52" y="15"/>
                          <a:pt x="52" y="16"/>
                        </a:cubicBezTo>
                        <a:cubicBezTo>
                          <a:pt x="50" y="16"/>
                          <a:pt x="50" y="16"/>
                          <a:pt x="50" y="16"/>
                        </a:cubicBezTo>
                        <a:cubicBezTo>
                          <a:pt x="50" y="23"/>
                          <a:pt x="50" y="23"/>
                          <a:pt x="50" y="23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65" y="7"/>
                          <a:pt x="65" y="7"/>
                          <a:pt x="65" y="7"/>
                        </a:cubicBezTo>
                        <a:close/>
                        <a:moveTo>
                          <a:pt x="50" y="84"/>
                        </a:moveTo>
                        <a:cubicBezTo>
                          <a:pt x="63" y="84"/>
                          <a:pt x="63" y="84"/>
                          <a:pt x="63" y="84"/>
                        </a:cubicBezTo>
                        <a:cubicBezTo>
                          <a:pt x="63" y="91"/>
                          <a:pt x="63" y="91"/>
                          <a:pt x="63" y="91"/>
                        </a:cubicBezTo>
                        <a:cubicBezTo>
                          <a:pt x="65" y="91"/>
                          <a:pt x="65" y="91"/>
                          <a:pt x="65" y="91"/>
                        </a:cubicBezTo>
                        <a:cubicBezTo>
                          <a:pt x="65" y="78"/>
                          <a:pt x="65" y="78"/>
                          <a:pt x="65" y="78"/>
                        </a:cubicBezTo>
                        <a:cubicBezTo>
                          <a:pt x="65" y="78"/>
                          <a:pt x="65" y="78"/>
                          <a:pt x="65" y="78"/>
                        </a:cubicBezTo>
                        <a:cubicBezTo>
                          <a:pt x="63" y="78"/>
                          <a:pt x="61" y="76"/>
                          <a:pt x="61" y="74"/>
                        </a:cubicBezTo>
                        <a:cubicBezTo>
                          <a:pt x="61" y="74"/>
                          <a:pt x="61" y="74"/>
                          <a:pt x="61" y="74"/>
                        </a:cubicBezTo>
                        <a:cubicBezTo>
                          <a:pt x="61" y="71"/>
                          <a:pt x="63" y="69"/>
                          <a:pt x="65" y="69"/>
                        </a:cubicBezTo>
                        <a:cubicBezTo>
                          <a:pt x="65" y="69"/>
                          <a:pt x="65" y="69"/>
                          <a:pt x="65" y="69"/>
                        </a:cubicBezTo>
                        <a:cubicBezTo>
                          <a:pt x="65" y="63"/>
                          <a:pt x="65" y="63"/>
                          <a:pt x="65" y="63"/>
                        </a:cubicBezTo>
                        <a:cubicBezTo>
                          <a:pt x="50" y="63"/>
                          <a:pt x="50" y="63"/>
                          <a:pt x="50" y="63"/>
                        </a:cubicBezTo>
                        <a:cubicBezTo>
                          <a:pt x="50" y="69"/>
                          <a:pt x="50" y="69"/>
                          <a:pt x="50" y="69"/>
                        </a:cubicBezTo>
                        <a:cubicBezTo>
                          <a:pt x="50" y="69"/>
                          <a:pt x="50" y="69"/>
                          <a:pt x="50" y="69"/>
                        </a:cubicBezTo>
                        <a:cubicBezTo>
                          <a:pt x="53" y="69"/>
                          <a:pt x="55" y="71"/>
                          <a:pt x="55" y="74"/>
                        </a:cubicBezTo>
                        <a:cubicBezTo>
                          <a:pt x="55" y="76"/>
                          <a:pt x="53" y="78"/>
                          <a:pt x="50" y="78"/>
                        </a:cubicBezTo>
                        <a:cubicBezTo>
                          <a:pt x="50" y="78"/>
                          <a:pt x="50" y="78"/>
                          <a:pt x="50" y="78"/>
                        </a:cubicBezTo>
                        <a:cubicBezTo>
                          <a:pt x="50" y="78"/>
                          <a:pt x="50" y="78"/>
                          <a:pt x="50" y="78"/>
                        </a:cubicBezTo>
                        <a:lnTo>
                          <a:pt x="50" y="84"/>
                        </a:lnTo>
                        <a:close/>
                        <a:moveTo>
                          <a:pt x="50" y="4"/>
                        </a:moveTo>
                        <a:cubicBezTo>
                          <a:pt x="46" y="0"/>
                          <a:pt x="46" y="0"/>
                          <a:pt x="46" y="0"/>
                        </a:cubicBezTo>
                        <a:cubicBezTo>
                          <a:pt x="45" y="0"/>
                          <a:pt x="43" y="0"/>
                          <a:pt x="42" y="1"/>
                        </a:cubicBezTo>
                        <a:cubicBezTo>
                          <a:pt x="42" y="2"/>
                          <a:pt x="42" y="3"/>
                          <a:pt x="43" y="4"/>
                        </a:cubicBezTo>
                        <a:cubicBezTo>
                          <a:pt x="50" y="10"/>
                          <a:pt x="50" y="10"/>
                          <a:pt x="50" y="10"/>
                        </a:cubicBezTo>
                        <a:cubicBezTo>
                          <a:pt x="50" y="4"/>
                          <a:pt x="50" y="4"/>
                          <a:pt x="50" y="4"/>
                        </a:cubicBezTo>
                        <a:close/>
                        <a:moveTo>
                          <a:pt x="50" y="16"/>
                        </a:moveTo>
                        <a:cubicBezTo>
                          <a:pt x="39" y="16"/>
                          <a:pt x="39" y="16"/>
                          <a:pt x="39" y="16"/>
                        </a:cubicBezTo>
                        <a:cubicBezTo>
                          <a:pt x="39" y="23"/>
                          <a:pt x="39" y="23"/>
                          <a:pt x="39" y="23"/>
                        </a:cubicBezTo>
                        <a:cubicBezTo>
                          <a:pt x="50" y="23"/>
                          <a:pt x="50" y="23"/>
                          <a:pt x="50" y="23"/>
                        </a:cubicBezTo>
                        <a:cubicBezTo>
                          <a:pt x="50" y="16"/>
                          <a:pt x="50" y="16"/>
                          <a:pt x="50" y="16"/>
                        </a:cubicBezTo>
                        <a:close/>
                        <a:moveTo>
                          <a:pt x="39" y="84"/>
                        </a:moveTo>
                        <a:cubicBezTo>
                          <a:pt x="50" y="84"/>
                          <a:pt x="50" y="84"/>
                          <a:pt x="50" y="84"/>
                        </a:cubicBezTo>
                        <a:cubicBezTo>
                          <a:pt x="50" y="78"/>
                          <a:pt x="50" y="78"/>
                          <a:pt x="50" y="78"/>
                        </a:cubicBezTo>
                        <a:cubicBezTo>
                          <a:pt x="48" y="78"/>
                          <a:pt x="46" y="76"/>
                          <a:pt x="46" y="74"/>
                        </a:cubicBezTo>
                        <a:cubicBezTo>
                          <a:pt x="46" y="71"/>
                          <a:pt x="48" y="69"/>
                          <a:pt x="50" y="69"/>
                        </a:cubicBezTo>
                        <a:cubicBezTo>
                          <a:pt x="50" y="63"/>
                          <a:pt x="50" y="63"/>
                          <a:pt x="50" y="63"/>
                        </a:cubicBezTo>
                        <a:cubicBezTo>
                          <a:pt x="39" y="63"/>
                          <a:pt x="39" y="63"/>
                          <a:pt x="39" y="63"/>
                        </a:cubicBezTo>
                        <a:lnTo>
                          <a:pt x="39" y="84"/>
                        </a:lnTo>
                        <a:close/>
                        <a:moveTo>
                          <a:pt x="39" y="16"/>
                        </a:move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84"/>
                          <a:pt x="0" y="84"/>
                          <a:pt x="0" y="84"/>
                        </a:cubicBezTo>
                        <a:cubicBezTo>
                          <a:pt x="6" y="84"/>
                          <a:pt x="6" y="84"/>
                          <a:pt x="6" y="84"/>
                        </a:cubicBezTo>
                        <a:cubicBezTo>
                          <a:pt x="6" y="91"/>
                          <a:pt x="6" y="91"/>
                          <a:pt x="6" y="91"/>
                        </a:cubicBezTo>
                        <a:cubicBezTo>
                          <a:pt x="16" y="91"/>
                          <a:pt x="16" y="91"/>
                          <a:pt x="16" y="91"/>
                        </a:cubicBezTo>
                        <a:cubicBezTo>
                          <a:pt x="16" y="84"/>
                          <a:pt x="16" y="84"/>
                          <a:pt x="16" y="84"/>
                        </a:cubicBezTo>
                        <a:cubicBezTo>
                          <a:pt x="39" y="84"/>
                          <a:pt x="39" y="84"/>
                          <a:pt x="39" y="84"/>
                        </a:cubicBezTo>
                        <a:cubicBezTo>
                          <a:pt x="39" y="63"/>
                          <a:pt x="39" y="63"/>
                          <a:pt x="39" y="63"/>
                        </a:cubicBezTo>
                        <a:cubicBezTo>
                          <a:pt x="7" y="63"/>
                          <a:pt x="7" y="63"/>
                          <a:pt x="7" y="63"/>
                        </a:cubicBezTo>
                        <a:cubicBezTo>
                          <a:pt x="7" y="23"/>
                          <a:pt x="7" y="23"/>
                          <a:pt x="7" y="23"/>
                        </a:cubicBezTo>
                        <a:cubicBezTo>
                          <a:pt x="7" y="23"/>
                          <a:pt x="7" y="23"/>
                          <a:pt x="7" y="23"/>
                        </a:cubicBezTo>
                        <a:cubicBezTo>
                          <a:pt x="39" y="23"/>
                          <a:pt x="39" y="23"/>
                          <a:pt x="39" y="23"/>
                        </a:cubicBezTo>
                        <a:lnTo>
                          <a:pt x="39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5" name="ïş1îḍè">
                    <a:extLst>
                      <a:ext uri="{FF2B5EF4-FFF2-40B4-BE49-F238E27FC236}">
                        <a16:creationId xmlns:a16="http://schemas.microsoft.com/office/drawing/2014/main" id="{5D6CC7C8-1441-4634-9FBD-43E1C9A95D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10800" y="1687916"/>
                    <a:ext cx="208320" cy="122541"/>
                  </a:xfrm>
                  <a:custGeom>
                    <a:avLst/>
                    <a:gdLst>
                      <a:gd name="T0" fmla="*/ 170 w 170"/>
                      <a:gd name="T1" fmla="*/ 0 h 100"/>
                      <a:gd name="T2" fmla="*/ 11 w 170"/>
                      <a:gd name="T3" fmla="*/ 0 h 100"/>
                      <a:gd name="T4" fmla="*/ 11 w 170"/>
                      <a:gd name="T5" fmla="*/ 28 h 100"/>
                      <a:gd name="T6" fmla="*/ 0 w 170"/>
                      <a:gd name="T7" fmla="*/ 28 h 100"/>
                      <a:gd name="T8" fmla="*/ 0 w 170"/>
                      <a:gd name="T9" fmla="*/ 72 h 100"/>
                      <a:gd name="T10" fmla="*/ 11 w 170"/>
                      <a:gd name="T11" fmla="*/ 72 h 100"/>
                      <a:gd name="T12" fmla="*/ 11 w 170"/>
                      <a:gd name="T13" fmla="*/ 100 h 100"/>
                      <a:gd name="T14" fmla="*/ 170 w 170"/>
                      <a:gd name="T15" fmla="*/ 100 h 100"/>
                      <a:gd name="T16" fmla="*/ 170 w 170"/>
                      <a:gd name="T17" fmla="*/ 0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0" h="100">
                        <a:moveTo>
                          <a:pt x="170" y="0"/>
                        </a:moveTo>
                        <a:lnTo>
                          <a:pt x="11" y="0"/>
                        </a:lnTo>
                        <a:lnTo>
                          <a:pt x="11" y="28"/>
                        </a:lnTo>
                        <a:lnTo>
                          <a:pt x="0" y="28"/>
                        </a:lnTo>
                        <a:lnTo>
                          <a:pt x="0" y="72"/>
                        </a:lnTo>
                        <a:lnTo>
                          <a:pt x="11" y="72"/>
                        </a:lnTo>
                        <a:lnTo>
                          <a:pt x="11" y="100"/>
                        </a:lnTo>
                        <a:lnTo>
                          <a:pt x="170" y="100"/>
                        </a:lnTo>
                        <a:lnTo>
                          <a:pt x="17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6" name="íşľíḍe">
                    <a:extLst>
                      <a:ext uri="{FF2B5EF4-FFF2-40B4-BE49-F238E27FC236}">
                        <a16:creationId xmlns:a16="http://schemas.microsoft.com/office/drawing/2014/main" id="{F3F37458-292A-424C-A59E-70323AB1A7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83357" y="1709973"/>
                    <a:ext cx="66172" cy="66172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7" name="ïS1ïḑé">
                    <a:extLst>
                      <a:ext uri="{FF2B5EF4-FFF2-40B4-BE49-F238E27FC236}">
                        <a16:creationId xmlns:a16="http://schemas.microsoft.com/office/drawing/2014/main" id="{3664F8C3-1041-480A-B2C3-63F3903A668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25763" y="1660957"/>
                    <a:ext cx="176459" cy="330861"/>
                  </a:xfrm>
                  <a:custGeom>
                    <a:avLst/>
                    <a:gdLst>
                      <a:gd name="T0" fmla="*/ 20 w 40"/>
                      <a:gd name="T1" fmla="*/ 75 h 75"/>
                      <a:gd name="T2" fmla="*/ 40 w 40"/>
                      <a:gd name="T3" fmla="*/ 75 h 75"/>
                      <a:gd name="T4" fmla="*/ 40 w 40"/>
                      <a:gd name="T5" fmla="*/ 26 h 75"/>
                      <a:gd name="T6" fmla="*/ 40 w 40"/>
                      <a:gd name="T7" fmla="*/ 14 h 75"/>
                      <a:gd name="T8" fmla="*/ 40 w 40"/>
                      <a:gd name="T9" fmla="*/ 0 h 75"/>
                      <a:gd name="T10" fmla="*/ 20 w 40"/>
                      <a:gd name="T11" fmla="*/ 0 h 75"/>
                      <a:gd name="T12" fmla="*/ 20 w 40"/>
                      <a:gd name="T13" fmla="*/ 4 h 75"/>
                      <a:gd name="T14" fmla="*/ 35 w 40"/>
                      <a:gd name="T15" fmla="*/ 19 h 75"/>
                      <a:gd name="T16" fmla="*/ 20 w 40"/>
                      <a:gd name="T17" fmla="*/ 33 h 75"/>
                      <a:gd name="T18" fmla="*/ 20 w 40"/>
                      <a:gd name="T19" fmla="*/ 75 h 75"/>
                      <a:gd name="T20" fmla="*/ 0 w 40"/>
                      <a:gd name="T21" fmla="*/ 75 h 75"/>
                      <a:gd name="T22" fmla="*/ 20 w 40"/>
                      <a:gd name="T23" fmla="*/ 75 h 75"/>
                      <a:gd name="T24" fmla="*/ 20 w 40"/>
                      <a:gd name="T25" fmla="*/ 33 h 75"/>
                      <a:gd name="T26" fmla="*/ 20 w 40"/>
                      <a:gd name="T27" fmla="*/ 33 h 75"/>
                      <a:gd name="T28" fmla="*/ 5 w 40"/>
                      <a:gd name="T29" fmla="*/ 19 h 75"/>
                      <a:gd name="T30" fmla="*/ 20 w 40"/>
                      <a:gd name="T31" fmla="*/ 4 h 75"/>
                      <a:gd name="T32" fmla="*/ 20 w 40"/>
                      <a:gd name="T33" fmla="*/ 4 h 75"/>
                      <a:gd name="T34" fmla="*/ 20 w 40"/>
                      <a:gd name="T35" fmla="*/ 4 h 75"/>
                      <a:gd name="T36" fmla="*/ 20 w 40"/>
                      <a:gd name="T37" fmla="*/ 0 h 75"/>
                      <a:gd name="T38" fmla="*/ 0 w 40"/>
                      <a:gd name="T39" fmla="*/ 0 h 75"/>
                      <a:gd name="T40" fmla="*/ 0 w 40"/>
                      <a:gd name="T41" fmla="*/ 75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40" h="75">
                        <a:moveTo>
                          <a:pt x="20" y="75"/>
                        </a:moveTo>
                        <a:cubicBezTo>
                          <a:pt x="40" y="75"/>
                          <a:pt x="40" y="75"/>
                          <a:pt x="40" y="75"/>
                        </a:cubicBezTo>
                        <a:cubicBezTo>
                          <a:pt x="40" y="26"/>
                          <a:pt x="40" y="26"/>
                          <a:pt x="40" y="26"/>
                        </a:cubicBezTo>
                        <a:cubicBezTo>
                          <a:pt x="40" y="14"/>
                          <a:pt x="40" y="14"/>
                          <a:pt x="40" y="14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28" y="4"/>
                          <a:pt x="35" y="10"/>
                          <a:pt x="35" y="19"/>
                        </a:cubicBezTo>
                        <a:cubicBezTo>
                          <a:pt x="35" y="27"/>
                          <a:pt x="28" y="33"/>
                          <a:pt x="20" y="33"/>
                        </a:cubicBezTo>
                        <a:lnTo>
                          <a:pt x="20" y="75"/>
                        </a:lnTo>
                        <a:close/>
                        <a:moveTo>
                          <a:pt x="0" y="75"/>
                        </a:moveTo>
                        <a:cubicBezTo>
                          <a:pt x="20" y="75"/>
                          <a:pt x="20" y="75"/>
                          <a:pt x="20" y="75"/>
                        </a:cubicBezTo>
                        <a:cubicBezTo>
                          <a:pt x="20" y="33"/>
                          <a:pt x="20" y="33"/>
                          <a:pt x="20" y="33"/>
                        </a:cubicBezTo>
                        <a:cubicBezTo>
                          <a:pt x="20" y="33"/>
                          <a:pt x="20" y="33"/>
                          <a:pt x="20" y="33"/>
                        </a:cubicBezTo>
                        <a:cubicBezTo>
                          <a:pt x="12" y="33"/>
                          <a:pt x="5" y="27"/>
                          <a:pt x="5" y="19"/>
                        </a:cubicBezTo>
                        <a:cubicBezTo>
                          <a:pt x="5" y="10"/>
                          <a:pt x="12" y="4"/>
                          <a:pt x="20" y="4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7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8" name="isľïḍé">
                    <a:extLst>
                      <a:ext uri="{FF2B5EF4-FFF2-40B4-BE49-F238E27FC236}">
                        <a16:creationId xmlns:a16="http://schemas.microsoft.com/office/drawing/2014/main" id="{087D5050-0B92-4E36-8DEE-2CB09BF4880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0848" y="4169377"/>
                    <a:ext cx="202193" cy="203419"/>
                  </a:xfrm>
                  <a:custGeom>
                    <a:avLst/>
                    <a:gdLst>
                      <a:gd name="T0" fmla="*/ 41 w 46"/>
                      <a:gd name="T1" fmla="*/ 32 h 46"/>
                      <a:gd name="T2" fmla="*/ 43 w 46"/>
                      <a:gd name="T3" fmla="*/ 34 h 46"/>
                      <a:gd name="T4" fmla="*/ 38 w 46"/>
                      <a:gd name="T5" fmla="*/ 41 h 46"/>
                      <a:gd name="T6" fmla="*/ 35 w 46"/>
                      <a:gd name="T7" fmla="*/ 38 h 46"/>
                      <a:gd name="T8" fmla="*/ 29 w 46"/>
                      <a:gd name="T9" fmla="*/ 42 h 46"/>
                      <a:gd name="T10" fmla="*/ 29 w 46"/>
                      <a:gd name="T11" fmla="*/ 45 h 46"/>
                      <a:gd name="T12" fmla="*/ 23 w 46"/>
                      <a:gd name="T13" fmla="*/ 45 h 46"/>
                      <a:gd name="T14" fmla="*/ 23 w 46"/>
                      <a:gd name="T15" fmla="*/ 36 h 46"/>
                      <a:gd name="T16" fmla="*/ 33 w 46"/>
                      <a:gd name="T17" fmla="*/ 31 h 46"/>
                      <a:gd name="T18" fmla="*/ 32 w 46"/>
                      <a:gd name="T19" fmla="*/ 13 h 46"/>
                      <a:gd name="T20" fmla="*/ 32 w 46"/>
                      <a:gd name="T21" fmla="*/ 13 h 46"/>
                      <a:gd name="T22" fmla="*/ 27 w 46"/>
                      <a:gd name="T23" fmla="*/ 10 h 46"/>
                      <a:gd name="T24" fmla="*/ 23 w 46"/>
                      <a:gd name="T25" fmla="*/ 10 h 46"/>
                      <a:gd name="T26" fmla="*/ 23 w 46"/>
                      <a:gd name="T27" fmla="*/ 0 h 46"/>
                      <a:gd name="T28" fmla="*/ 26 w 46"/>
                      <a:gd name="T29" fmla="*/ 0 h 46"/>
                      <a:gd name="T30" fmla="*/ 26 w 46"/>
                      <a:gd name="T31" fmla="*/ 3 h 46"/>
                      <a:gd name="T32" fmla="*/ 32 w 46"/>
                      <a:gd name="T33" fmla="*/ 5 h 46"/>
                      <a:gd name="T34" fmla="*/ 35 w 46"/>
                      <a:gd name="T35" fmla="*/ 3 h 46"/>
                      <a:gd name="T36" fmla="*/ 41 w 46"/>
                      <a:gd name="T37" fmla="*/ 8 h 46"/>
                      <a:gd name="T38" fmla="*/ 39 w 46"/>
                      <a:gd name="T39" fmla="*/ 11 h 46"/>
                      <a:gd name="T40" fmla="*/ 42 w 46"/>
                      <a:gd name="T41" fmla="*/ 17 h 46"/>
                      <a:gd name="T42" fmla="*/ 45 w 46"/>
                      <a:gd name="T43" fmla="*/ 17 h 46"/>
                      <a:gd name="T44" fmla="*/ 46 w 46"/>
                      <a:gd name="T45" fmla="*/ 25 h 46"/>
                      <a:gd name="T46" fmla="*/ 43 w 46"/>
                      <a:gd name="T47" fmla="*/ 25 h 46"/>
                      <a:gd name="T48" fmla="*/ 41 w 46"/>
                      <a:gd name="T49" fmla="*/ 32 h 46"/>
                      <a:gd name="T50" fmla="*/ 23 w 46"/>
                      <a:gd name="T51" fmla="*/ 45 h 46"/>
                      <a:gd name="T52" fmla="*/ 21 w 46"/>
                      <a:gd name="T53" fmla="*/ 46 h 46"/>
                      <a:gd name="T54" fmla="*/ 21 w 46"/>
                      <a:gd name="T55" fmla="*/ 42 h 46"/>
                      <a:gd name="T56" fmla="*/ 14 w 46"/>
                      <a:gd name="T57" fmla="*/ 40 h 46"/>
                      <a:gd name="T58" fmla="*/ 12 w 46"/>
                      <a:gd name="T59" fmla="*/ 43 h 46"/>
                      <a:gd name="T60" fmla="*/ 6 w 46"/>
                      <a:gd name="T61" fmla="*/ 37 h 46"/>
                      <a:gd name="T62" fmla="*/ 8 w 46"/>
                      <a:gd name="T63" fmla="*/ 35 h 46"/>
                      <a:gd name="T64" fmla="*/ 5 w 46"/>
                      <a:gd name="T65" fmla="*/ 29 h 46"/>
                      <a:gd name="T66" fmla="*/ 1 w 46"/>
                      <a:gd name="T67" fmla="*/ 29 h 46"/>
                      <a:gd name="T68" fmla="*/ 0 w 46"/>
                      <a:gd name="T69" fmla="*/ 21 h 46"/>
                      <a:gd name="T70" fmla="*/ 4 w 46"/>
                      <a:gd name="T71" fmla="*/ 20 h 46"/>
                      <a:gd name="T72" fmla="*/ 6 w 46"/>
                      <a:gd name="T73" fmla="*/ 14 h 46"/>
                      <a:gd name="T74" fmla="*/ 3 w 46"/>
                      <a:gd name="T75" fmla="*/ 12 h 46"/>
                      <a:gd name="T76" fmla="*/ 9 w 46"/>
                      <a:gd name="T77" fmla="*/ 5 h 46"/>
                      <a:gd name="T78" fmla="*/ 11 w 46"/>
                      <a:gd name="T79" fmla="*/ 7 h 46"/>
                      <a:gd name="T80" fmla="*/ 17 w 46"/>
                      <a:gd name="T81" fmla="*/ 4 h 46"/>
                      <a:gd name="T82" fmla="*/ 17 w 46"/>
                      <a:gd name="T83" fmla="*/ 1 h 46"/>
                      <a:gd name="T84" fmla="*/ 23 w 46"/>
                      <a:gd name="T85" fmla="*/ 0 h 46"/>
                      <a:gd name="T86" fmla="*/ 23 w 46"/>
                      <a:gd name="T87" fmla="*/ 10 h 46"/>
                      <a:gd name="T88" fmla="*/ 13 w 46"/>
                      <a:gd name="T89" fmla="*/ 14 h 46"/>
                      <a:gd name="T90" fmla="*/ 15 w 46"/>
                      <a:gd name="T91" fmla="*/ 33 h 46"/>
                      <a:gd name="T92" fmla="*/ 19 w 46"/>
                      <a:gd name="T93" fmla="*/ 35 h 46"/>
                      <a:gd name="T94" fmla="*/ 23 w 46"/>
                      <a:gd name="T95" fmla="*/ 36 h 46"/>
                      <a:gd name="T96" fmla="*/ 23 w 46"/>
                      <a:gd name="T97" fmla="*/ 45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46" h="46">
                        <a:moveTo>
                          <a:pt x="41" y="32"/>
                        </a:moveTo>
                        <a:cubicBezTo>
                          <a:pt x="43" y="34"/>
                          <a:pt x="43" y="34"/>
                          <a:pt x="43" y="34"/>
                        </a:cubicBezTo>
                        <a:cubicBezTo>
                          <a:pt x="38" y="41"/>
                          <a:pt x="38" y="41"/>
                          <a:pt x="38" y="41"/>
                        </a:cubicBezTo>
                        <a:cubicBezTo>
                          <a:pt x="35" y="38"/>
                          <a:pt x="35" y="38"/>
                          <a:pt x="35" y="38"/>
                        </a:cubicBezTo>
                        <a:cubicBezTo>
                          <a:pt x="33" y="40"/>
                          <a:pt x="31" y="41"/>
                          <a:pt x="29" y="42"/>
                        </a:cubicBezTo>
                        <a:cubicBezTo>
                          <a:pt x="29" y="45"/>
                          <a:pt x="29" y="45"/>
                          <a:pt x="29" y="45"/>
                        </a:cubicBezTo>
                        <a:cubicBezTo>
                          <a:pt x="23" y="45"/>
                          <a:pt x="23" y="45"/>
                          <a:pt x="23" y="45"/>
                        </a:cubicBezTo>
                        <a:cubicBezTo>
                          <a:pt x="23" y="36"/>
                          <a:pt x="23" y="36"/>
                          <a:pt x="23" y="36"/>
                        </a:cubicBezTo>
                        <a:cubicBezTo>
                          <a:pt x="27" y="36"/>
                          <a:pt x="31" y="34"/>
                          <a:pt x="33" y="31"/>
                        </a:cubicBezTo>
                        <a:cubicBezTo>
                          <a:pt x="38" y="26"/>
                          <a:pt x="37" y="17"/>
                          <a:pt x="32" y="13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30" y="12"/>
                          <a:pt x="29" y="11"/>
                          <a:pt x="27" y="10"/>
                        </a:cubicBezTo>
                        <a:cubicBezTo>
                          <a:pt x="26" y="10"/>
                          <a:pt x="25" y="10"/>
                          <a:pt x="23" y="1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8" y="4"/>
                          <a:pt x="30" y="4"/>
                          <a:pt x="32" y="5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41" y="8"/>
                          <a:pt x="41" y="8"/>
                          <a:pt x="41" y="8"/>
                        </a:cubicBezTo>
                        <a:cubicBezTo>
                          <a:pt x="39" y="11"/>
                          <a:pt x="39" y="11"/>
                          <a:pt x="39" y="11"/>
                        </a:cubicBezTo>
                        <a:cubicBezTo>
                          <a:pt x="40" y="13"/>
                          <a:pt x="41" y="15"/>
                          <a:pt x="42" y="17"/>
                        </a:cubicBezTo>
                        <a:cubicBezTo>
                          <a:pt x="45" y="17"/>
                          <a:pt x="45" y="17"/>
                          <a:pt x="45" y="17"/>
                        </a:cubicBezTo>
                        <a:cubicBezTo>
                          <a:pt x="46" y="25"/>
                          <a:pt x="46" y="25"/>
                          <a:pt x="46" y="25"/>
                        </a:cubicBezTo>
                        <a:cubicBezTo>
                          <a:pt x="43" y="25"/>
                          <a:pt x="43" y="25"/>
                          <a:pt x="43" y="25"/>
                        </a:cubicBezTo>
                        <a:cubicBezTo>
                          <a:pt x="42" y="28"/>
                          <a:pt x="42" y="30"/>
                          <a:pt x="41" y="32"/>
                        </a:cubicBezTo>
                        <a:close/>
                        <a:moveTo>
                          <a:pt x="23" y="45"/>
                        </a:moveTo>
                        <a:cubicBezTo>
                          <a:pt x="21" y="46"/>
                          <a:pt x="21" y="46"/>
                          <a:pt x="21" y="46"/>
                        </a:cubicBezTo>
                        <a:cubicBezTo>
                          <a:pt x="21" y="42"/>
                          <a:pt x="21" y="42"/>
                          <a:pt x="21" y="42"/>
                        </a:cubicBezTo>
                        <a:cubicBezTo>
                          <a:pt x="18" y="42"/>
                          <a:pt x="16" y="41"/>
                          <a:pt x="14" y="40"/>
                        </a:cubicBezTo>
                        <a:cubicBezTo>
                          <a:pt x="12" y="43"/>
                          <a:pt x="12" y="43"/>
                          <a:pt x="12" y="43"/>
                        </a:cubicBezTo>
                        <a:cubicBezTo>
                          <a:pt x="6" y="37"/>
                          <a:pt x="6" y="37"/>
                          <a:pt x="6" y="37"/>
                        </a:cubicBezTo>
                        <a:cubicBezTo>
                          <a:pt x="8" y="35"/>
                          <a:pt x="8" y="35"/>
                          <a:pt x="8" y="35"/>
                        </a:cubicBezTo>
                        <a:cubicBezTo>
                          <a:pt x="6" y="33"/>
                          <a:pt x="5" y="31"/>
                          <a:pt x="5" y="29"/>
                        </a:cubicBezTo>
                        <a:cubicBezTo>
                          <a:pt x="1" y="29"/>
                          <a:pt x="1" y="29"/>
                          <a:pt x="1" y="29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4" y="20"/>
                          <a:pt x="4" y="20"/>
                          <a:pt x="4" y="20"/>
                        </a:cubicBezTo>
                        <a:cubicBezTo>
                          <a:pt x="4" y="18"/>
                          <a:pt x="5" y="16"/>
                          <a:pt x="6" y="14"/>
                        </a:cubicBezTo>
                        <a:cubicBezTo>
                          <a:pt x="3" y="12"/>
                          <a:pt x="3" y="12"/>
                          <a:pt x="3" y="12"/>
                        </a:cubicBezTo>
                        <a:cubicBezTo>
                          <a:pt x="9" y="5"/>
                          <a:pt x="9" y="5"/>
                          <a:pt x="9" y="5"/>
                        </a:cubicBez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13" y="6"/>
                          <a:pt x="15" y="5"/>
                          <a:pt x="17" y="4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3" y="10"/>
                          <a:pt x="23" y="10"/>
                          <a:pt x="23" y="10"/>
                        </a:cubicBezTo>
                        <a:cubicBezTo>
                          <a:pt x="19" y="10"/>
                          <a:pt x="16" y="11"/>
                          <a:pt x="13" y="14"/>
                        </a:cubicBezTo>
                        <a:cubicBezTo>
                          <a:pt x="9" y="20"/>
                          <a:pt x="9" y="28"/>
                          <a:pt x="15" y="33"/>
                        </a:cubicBezTo>
                        <a:cubicBezTo>
                          <a:pt x="16" y="34"/>
                          <a:pt x="18" y="35"/>
                          <a:pt x="19" y="35"/>
                        </a:cubicBezTo>
                        <a:cubicBezTo>
                          <a:pt x="21" y="36"/>
                          <a:pt x="22" y="36"/>
                          <a:pt x="23" y="36"/>
                        </a:cubicBezTo>
                        <a:lnTo>
                          <a:pt x="23" y="4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69" name="iSḷiďè">
                    <a:extLst>
                      <a:ext uri="{FF2B5EF4-FFF2-40B4-BE49-F238E27FC236}">
                        <a16:creationId xmlns:a16="http://schemas.microsoft.com/office/drawing/2014/main" id="{F979EA9D-9626-4110-A73E-BB53B9C228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66685" y="3104493"/>
                    <a:ext cx="208320" cy="398259"/>
                  </a:xfrm>
                  <a:custGeom>
                    <a:avLst/>
                    <a:gdLst>
                      <a:gd name="T0" fmla="*/ 24 w 47"/>
                      <a:gd name="T1" fmla="*/ 90 h 90"/>
                      <a:gd name="T2" fmla="*/ 47 w 47"/>
                      <a:gd name="T3" fmla="*/ 90 h 90"/>
                      <a:gd name="T4" fmla="*/ 47 w 47"/>
                      <a:gd name="T5" fmla="*/ 0 h 90"/>
                      <a:gd name="T6" fmla="*/ 24 w 47"/>
                      <a:gd name="T7" fmla="*/ 0 h 90"/>
                      <a:gd name="T8" fmla="*/ 24 w 47"/>
                      <a:gd name="T9" fmla="*/ 5 h 90"/>
                      <a:gd name="T10" fmla="*/ 42 w 47"/>
                      <a:gd name="T11" fmla="*/ 5 h 90"/>
                      <a:gd name="T12" fmla="*/ 42 w 47"/>
                      <a:gd name="T13" fmla="*/ 23 h 90"/>
                      <a:gd name="T14" fmla="*/ 24 w 47"/>
                      <a:gd name="T15" fmla="*/ 23 h 90"/>
                      <a:gd name="T16" fmla="*/ 24 w 47"/>
                      <a:gd name="T17" fmla="*/ 27 h 90"/>
                      <a:gd name="T18" fmla="*/ 42 w 47"/>
                      <a:gd name="T19" fmla="*/ 27 h 90"/>
                      <a:gd name="T20" fmla="*/ 42 w 47"/>
                      <a:gd name="T21" fmla="*/ 44 h 90"/>
                      <a:gd name="T22" fmla="*/ 24 w 47"/>
                      <a:gd name="T23" fmla="*/ 44 h 90"/>
                      <a:gd name="T24" fmla="*/ 24 w 47"/>
                      <a:gd name="T25" fmla="*/ 51 h 90"/>
                      <a:gd name="T26" fmla="*/ 24 w 47"/>
                      <a:gd name="T27" fmla="*/ 51 h 90"/>
                      <a:gd name="T28" fmla="*/ 29 w 47"/>
                      <a:gd name="T29" fmla="*/ 57 h 90"/>
                      <a:gd name="T30" fmla="*/ 24 w 47"/>
                      <a:gd name="T31" fmla="*/ 62 h 90"/>
                      <a:gd name="T32" fmla="*/ 24 w 47"/>
                      <a:gd name="T33" fmla="*/ 62 h 90"/>
                      <a:gd name="T34" fmla="*/ 24 w 47"/>
                      <a:gd name="T35" fmla="*/ 62 h 90"/>
                      <a:gd name="T36" fmla="*/ 24 w 47"/>
                      <a:gd name="T37" fmla="*/ 71 h 90"/>
                      <a:gd name="T38" fmla="*/ 24 w 47"/>
                      <a:gd name="T39" fmla="*/ 71 h 90"/>
                      <a:gd name="T40" fmla="*/ 29 w 47"/>
                      <a:gd name="T41" fmla="*/ 77 h 90"/>
                      <a:gd name="T42" fmla="*/ 24 w 47"/>
                      <a:gd name="T43" fmla="*/ 82 h 90"/>
                      <a:gd name="T44" fmla="*/ 24 w 47"/>
                      <a:gd name="T45" fmla="*/ 82 h 90"/>
                      <a:gd name="T46" fmla="*/ 24 w 47"/>
                      <a:gd name="T47" fmla="*/ 82 h 90"/>
                      <a:gd name="T48" fmla="*/ 24 w 47"/>
                      <a:gd name="T49" fmla="*/ 90 h 90"/>
                      <a:gd name="T50" fmla="*/ 0 w 47"/>
                      <a:gd name="T51" fmla="*/ 90 h 90"/>
                      <a:gd name="T52" fmla="*/ 24 w 47"/>
                      <a:gd name="T53" fmla="*/ 90 h 90"/>
                      <a:gd name="T54" fmla="*/ 24 w 47"/>
                      <a:gd name="T55" fmla="*/ 82 h 90"/>
                      <a:gd name="T56" fmla="*/ 18 w 47"/>
                      <a:gd name="T57" fmla="*/ 77 h 90"/>
                      <a:gd name="T58" fmla="*/ 24 w 47"/>
                      <a:gd name="T59" fmla="*/ 71 h 90"/>
                      <a:gd name="T60" fmla="*/ 24 w 47"/>
                      <a:gd name="T61" fmla="*/ 62 h 90"/>
                      <a:gd name="T62" fmla="*/ 18 w 47"/>
                      <a:gd name="T63" fmla="*/ 57 h 90"/>
                      <a:gd name="T64" fmla="*/ 24 w 47"/>
                      <a:gd name="T65" fmla="*/ 51 h 90"/>
                      <a:gd name="T66" fmla="*/ 24 w 47"/>
                      <a:gd name="T67" fmla="*/ 44 h 90"/>
                      <a:gd name="T68" fmla="*/ 5 w 47"/>
                      <a:gd name="T69" fmla="*/ 44 h 90"/>
                      <a:gd name="T70" fmla="*/ 5 w 47"/>
                      <a:gd name="T71" fmla="*/ 27 h 90"/>
                      <a:gd name="T72" fmla="*/ 5 w 47"/>
                      <a:gd name="T73" fmla="*/ 27 h 90"/>
                      <a:gd name="T74" fmla="*/ 24 w 47"/>
                      <a:gd name="T75" fmla="*/ 27 h 90"/>
                      <a:gd name="T76" fmla="*/ 24 w 47"/>
                      <a:gd name="T77" fmla="*/ 23 h 90"/>
                      <a:gd name="T78" fmla="*/ 5 w 47"/>
                      <a:gd name="T79" fmla="*/ 23 h 90"/>
                      <a:gd name="T80" fmla="*/ 5 w 47"/>
                      <a:gd name="T81" fmla="*/ 5 h 90"/>
                      <a:gd name="T82" fmla="*/ 5 w 47"/>
                      <a:gd name="T83" fmla="*/ 5 h 90"/>
                      <a:gd name="T84" fmla="*/ 24 w 47"/>
                      <a:gd name="T85" fmla="*/ 5 h 90"/>
                      <a:gd name="T86" fmla="*/ 24 w 47"/>
                      <a:gd name="T87" fmla="*/ 0 h 90"/>
                      <a:gd name="T88" fmla="*/ 0 w 47"/>
                      <a:gd name="T89" fmla="*/ 0 h 90"/>
                      <a:gd name="T90" fmla="*/ 0 w 47"/>
                      <a:gd name="T91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47" h="90">
                        <a:moveTo>
                          <a:pt x="24" y="90"/>
                        </a:moveTo>
                        <a:cubicBezTo>
                          <a:pt x="47" y="90"/>
                          <a:pt x="47" y="90"/>
                          <a:pt x="47" y="90"/>
                        </a:cubicBezTo>
                        <a:cubicBezTo>
                          <a:pt x="47" y="0"/>
                          <a:pt x="47" y="0"/>
                          <a:pt x="47" y="0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24" y="5"/>
                          <a:pt x="24" y="5"/>
                          <a:pt x="24" y="5"/>
                        </a:cubicBezTo>
                        <a:cubicBezTo>
                          <a:pt x="42" y="5"/>
                          <a:pt x="42" y="5"/>
                          <a:pt x="42" y="5"/>
                        </a:cubicBezTo>
                        <a:cubicBezTo>
                          <a:pt x="42" y="23"/>
                          <a:pt x="42" y="23"/>
                          <a:pt x="42" y="23"/>
                        </a:cubicBezTo>
                        <a:cubicBezTo>
                          <a:pt x="24" y="23"/>
                          <a:pt x="24" y="23"/>
                          <a:pt x="24" y="23"/>
                        </a:cubicBezTo>
                        <a:cubicBezTo>
                          <a:pt x="24" y="27"/>
                          <a:pt x="24" y="27"/>
                          <a:pt x="24" y="27"/>
                        </a:cubicBezTo>
                        <a:cubicBezTo>
                          <a:pt x="42" y="27"/>
                          <a:pt x="42" y="27"/>
                          <a:pt x="42" y="27"/>
                        </a:cubicBezTo>
                        <a:cubicBezTo>
                          <a:pt x="42" y="44"/>
                          <a:pt x="42" y="44"/>
                          <a:pt x="42" y="44"/>
                        </a:cubicBezTo>
                        <a:cubicBezTo>
                          <a:pt x="24" y="44"/>
                          <a:pt x="24" y="44"/>
                          <a:pt x="24" y="44"/>
                        </a:cubicBezTo>
                        <a:cubicBezTo>
                          <a:pt x="24" y="51"/>
                          <a:pt x="24" y="51"/>
                          <a:pt x="24" y="51"/>
                        </a:cubicBezTo>
                        <a:cubicBezTo>
                          <a:pt x="24" y="51"/>
                          <a:pt x="24" y="51"/>
                          <a:pt x="24" y="51"/>
                        </a:cubicBezTo>
                        <a:cubicBezTo>
                          <a:pt x="27" y="51"/>
                          <a:pt x="29" y="54"/>
                          <a:pt x="29" y="57"/>
                        </a:cubicBezTo>
                        <a:cubicBezTo>
                          <a:pt x="29" y="60"/>
                          <a:pt x="27" y="62"/>
                          <a:pt x="24" y="62"/>
                        </a:cubicBezTo>
                        <a:cubicBezTo>
                          <a:pt x="24" y="62"/>
                          <a:pt x="24" y="62"/>
                          <a:pt x="24" y="62"/>
                        </a:cubicBezTo>
                        <a:cubicBezTo>
                          <a:pt x="24" y="62"/>
                          <a:pt x="24" y="62"/>
                          <a:pt x="24" y="62"/>
                        </a:cubicBezTo>
                        <a:cubicBezTo>
                          <a:pt x="24" y="71"/>
                          <a:pt x="24" y="71"/>
                          <a:pt x="24" y="71"/>
                        </a:cubicBezTo>
                        <a:cubicBezTo>
                          <a:pt x="24" y="71"/>
                          <a:pt x="24" y="71"/>
                          <a:pt x="24" y="71"/>
                        </a:cubicBezTo>
                        <a:cubicBezTo>
                          <a:pt x="27" y="71"/>
                          <a:pt x="29" y="74"/>
                          <a:pt x="29" y="77"/>
                        </a:cubicBezTo>
                        <a:cubicBezTo>
                          <a:pt x="29" y="80"/>
                          <a:pt x="27" y="82"/>
                          <a:pt x="24" y="82"/>
                        </a:cubicBezTo>
                        <a:cubicBezTo>
                          <a:pt x="24" y="82"/>
                          <a:pt x="24" y="82"/>
                          <a:pt x="24" y="82"/>
                        </a:cubicBezTo>
                        <a:cubicBezTo>
                          <a:pt x="24" y="82"/>
                          <a:pt x="24" y="82"/>
                          <a:pt x="24" y="82"/>
                        </a:cubicBezTo>
                        <a:lnTo>
                          <a:pt x="24" y="90"/>
                        </a:lnTo>
                        <a:close/>
                        <a:moveTo>
                          <a:pt x="0" y="90"/>
                        </a:moveTo>
                        <a:cubicBezTo>
                          <a:pt x="24" y="90"/>
                          <a:pt x="24" y="90"/>
                          <a:pt x="24" y="90"/>
                        </a:cubicBezTo>
                        <a:cubicBezTo>
                          <a:pt x="24" y="82"/>
                          <a:pt x="24" y="82"/>
                          <a:pt x="24" y="82"/>
                        </a:cubicBezTo>
                        <a:cubicBezTo>
                          <a:pt x="21" y="82"/>
                          <a:pt x="18" y="80"/>
                          <a:pt x="18" y="77"/>
                        </a:cubicBezTo>
                        <a:cubicBezTo>
                          <a:pt x="18" y="74"/>
                          <a:pt x="21" y="71"/>
                          <a:pt x="24" y="71"/>
                        </a:cubicBezTo>
                        <a:cubicBezTo>
                          <a:pt x="24" y="62"/>
                          <a:pt x="24" y="62"/>
                          <a:pt x="24" y="62"/>
                        </a:cubicBezTo>
                        <a:cubicBezTo>
                          <a:pt x="21" y="62"/>
                          <a:pt x="18" y="60"/>
                          <a:pt x="18" y="57"/>
                        </a:cubicBezTo>
                        <a:cubicBezTo>
                          <a:pt x="18" y="54"/>
                          <a:pt x="21" y="51"/>
                          <a:pt x="24" y="51"/>
                        </a:cubicBezTo>
                        <a:cubicBezTo>
                          <a:pt x="24" y="44"/>
                          <a:pt x="24" y="44"/>
                          <a:pt x="24" y="44"/>
                        </a:cubicBezTo>
                        <a:cubicBezTo>
                          <a:pt x="5" y="44"/>
                          <a:pt x="5" y="44"/>
                          <a:pt x="5" y="44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24" y="27"/>
                          <a:pt x="24" y="27"/>
                          <a:pt x="24" y="27"/>
                        </a:cubicBezTo>
                        <a:cubicBezTo>
                          <a:pt x="24" y="23"/>
                          <a:pt x="24" y="23"/>
                          <a:pt x="24" y="23"/>
                        </a:cubicBezTo>
                        <a:cubicBezTo>
                          <a:pt x="5" y="23"/>
                          <a:pt x="5" y="23"/>
                          <a:pt x="5" y="23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24" y="5"/>
                          <a:pt x="24" y="5"/>
                          <a:pt x="24" y="5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0" name="iš1îḑê">
                    <a:extLst>
                      <a:ext uri="{FF2B5EF4-FFF2-40B4-BE49-F238E27FC236}">
                        <a16:creationId xmlns:a16="http://schemas.microsoft.com/office/drawing/2014/main" id="{B49FA90D-98B7-4814-B9E6-F3F7FA34A0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92161" y="3104493"/>
                    <a:ext cx="83328" cy="398259"/>
                  </a:xfrm>
                  <a:custGeom>
                    <a:avLst/>
                    <a:gdLst>
                      <a:gd name="T0" fmla="*/ 68 w 68"/>
                      <a:gd name="T1" fmla="*/ 307 h 325"/>
                      <a:gd name="T2" fmla="*/ 68 w 68"/>
                      <a:gd name="T3" fmla="*/ 55 h 325"/>
                      <a:gd name="T4" fmla="*/ 0 w 68"/>
                      <a:gd name="T5" fmla="*/ 0 h 325"/>
                      <a:gd name="T6" fmla="*/ 0 w 68"/>
                      <a:gd name="T7" fmla="*/ 325 h 325"/>
                      <a:gd name="T8" fmla="*/ 68 w 68"/>
                      <a:gd name="T9" fmla="*/ 307 h 3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8" h="325">
                        <a:moveTo>
                          <a:pt x="68" y="307"/>
                        </a:moveTo>
                        <a:lnTo>
                          <a:pt x="68" y="55"/>
                        </a:lnTo>
                        <a:lnTo>
                          <a:pt x="0" y="0"/>
                        </a:lnTo>
                        <a:lnTo>
                          <a:pt x="0" y="325"/>
                        </a:lnTo>
                        <a:lnTo>
                          <a:pt x="68" y="30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1" name="ïṡḷïḓé">
                    <a:extLst>
                      <a:ext uri="{FF2B5EF4-FFF2-40B4-BE49-F238E27FC236}">
                        <a16:creationId xmlns:a16="http://schemas.microsoft.com/office/drawing/2014/main" id="{343D36FA-0BE4-4DA7-85D7-39D70ED22D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02222" y="3140030"/>
                    <a:ext cx="140922" cy="5391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2" name="îṥḷîḋé">
                    <a:extLst>
                      <a:ext uri="{FF2B5EF4-FFF2-40B4-BE49-F238E27FC236}">
                        <a16:creationId xmlns:a16="http://schemas.microsoft.com/office/drawing/2014/main" id="{7D312BC0-8427-4E95-8726-C716C95B0F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02222" y="3233161"/>
                    <a:ext cx="140922" cy="5269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3" name="ïṥ1iďê">
                    <a:extLst>
                      <a:ext uri="{FF2B5EF4-FFF2-40B4-BE49-F238E27FC236}">
                        <a16:creationId xmlns:a16="http://schemas.microsoft.com/office/drawing/2014/main" id="{7954C8F0-4A85-4B9E-84FE-ADC3ED9BBDF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00739" y="1872953"/>
                    <a:ext cx="140922" cy="238955"/>
                  </a:xfrm>
                  <a:custGeom>
                    <a:avLst/>
                    <a:gdLst>
                      <a:gd name="T0" fmla="*/ 0 w 32"/>
                      <a:gd name="T1" fmla="*/ 37 h 54"/>
                      <a:gd name="T2" fmla="*/ 0 w 32"/>
                      <a:gd name="T3" fmla="*/ 45 h 54"/>
                      <a:gd name="T4" fmla="*/ 9 w 32"/>
                      <a:gd name="T5" fmla="*/ 54 h 54"/>
                      <a:gd name="T6" fmla="*/ 23 w 32"/>
                      <a:gd name="T7" fmla="*/ 54 h 54"/>
                      <a:gd name="T8" fmla="*/ 32 w 32"/>
                      <a:gd name="T9" fmla="*/ 45 h 54"/>
                      <a:gd name="T10" fmla="*/ 32 w 32"/>
                      <a:gd name="T11" fmla="*/ 37 h 54"/>
                      <a:gd name="T12" fmla="*/ 20 w 32"/>
                      <a:gd name="T13" fmla="*/ 37 h 54"/>
                      <a:gd name="T14" fmla="*/ 20 w 32"/>
                      <a:gd name="T15" fmla="*/ 30 h 54"/>
                      <a:gd name="T16" fmla="*/ 32 w 32"/>
                      <a:gd name="T17" fmla="*/ 30 h 54"/>
                      <a:gd name="T18" fmla="*/ 32 w 32"/>
                      <a:gd name="T19" fmla="*/ 20 h 54"/>
                      <a:gd name="T20" fmla="*/ 20 w 32"/>
                      <a:gd name="T21" fmla="*/ 20 h 54"/>
                      <a:gd name="T22" fmla="*/ 20 w 32"/>
                      <a:gd name="T23" fmla="*/ 13 h 54"/>
                      <a:gd name="T24" fmla="*/ 32 w 32"/>
                      <a:gd name="T25" fmla="*/ 13 h 54"/>
                      <a:gd name="T26" fmla="*/ 32 w 32"/>
                      <a:gd name="T27" fmla="*/ 9 h 54"/>
                      <a:gd name="T28" fmla="*/ 23 w 32"/>
                      <a:gd name="T29" fmla="*/ 0 h 54"/>
                      <a:gd name="T30" fmla="*/ 9 w 32"/>
                      <a:gd name="T31" fmla="*/ 0 h 54"/>
                      <a:gd name="T32" fmla="*/ 0 w 32"/>
                      <a:gd name="T33" fmla="*/ 9 h 54"/>
                      <a:gd name="T34" fmla="*/ 0 w 32"/>
                      <a:gd name="T35" fmla="*/ 13 h 54"/>
                      <a:gd name="T36" fmla="*/ 11 w 32"/>
                      <a:gd name="T37" fmla="*/ 13 h 54"/>
                      <a:gd name="T38" fmla="*/ 11 w 32"/>
                      <a:gd name="T39" fmla="*/ 20 h 54"/>
                      <a:gd name="T40" fmla="*/ 0 w 32"/>
                      <a:gd name="T41" fmla="*/ 20 h 54"/>
                      <a:gd name="T42" fmla="*/ 0 w 32"/>
                      <a:gd name="T43" fmla="*/ 30 h 54"/>
                      <a:gd name="T44" fmla="*/ 11 w 32"/>
                      <a:gd name="T45" fmla="*/ 30 h 54"/>
                      <a:gd name="T46" fmla="*/ 11 w 32"/>
                      <a:gd name="T47" fmla="*/ 37 h 54"/>
                      <a:gd name="T48" fmla="*/ 0 w 32"/>
                      <a:gd name="T49" fmla="*/ 37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32" h="54">
                        <a:moveTo>
                          <a:pt x="0" y="37"/>
                        </a:moveTo>
                        <a:cubicBezTo>
                          <a:pt x="0" y="45"/>
                          <a:pt x="0" y="45"/>
                          <a:pt x="0" y="45"/>
                        </a:cubicBezTo>
                        <a:cubicBezTo>
                          <a:pt x="0" y="50"/>
                          <a:pt x="4" y="54"/>
                          <a:pt x="9" y="54"/>
                        </a:cubicBezTo>
                        <a:cubicBezTo>
                          <a:pt x="23" y="54"/>
                          <a:pt x="23" y="54"/>
                          <a:pt x="23" y="54"/>
                        </a:cubicBezTo>
                        <a:cubicBezTo>
                          <a:pt x="28" y="54"/>
                          <a:pt x="32" y="50"/>
                          <a:pt x="32" y="45"/>
                        </a:cubicBezTo>
                        <a:cubicBezTo>
                          <a:pt x="32" y="37"/>
                          <a:pt x="32" y="37"/>
                          <a:pt x="32" y="37"/>
                        </a:cubicBezTo>
                        <a:cubicBezTo>
                          <a:pt x="20" y="37"/>
                          <a:pt x="20" y="37"/>
                          <a:pt x="20" y="37"/>
                        </a:cubicBezTo>
                        <a:cubicBezTo>
                          <a:pt x="20" y="30"/>
                          <a:pt x="20" y="30"/>
                          <a:pt x="20" y="30"/>
                        </a:cubicBezTo>
                        <a:cubicBezTo>
                          <a:pt x="32" y="30"/>
                          <a:pt x="32" y="30"/>
                          <a:pt x="32" y="30"/>
                        </a:cubicBezTo>
                        <a:cubicBezTo>
                          <a:pt x="32" y="20"/>
                          <a:pt x="32" y="20"/>
                          <a:pt x="32" y="20"/>
                        </a:cubicBezTo>
                        <a:cubicBezTo>
                          <a:pt x="20" y="20"/>
                          <a:pt x="20" y="20"/>
                          <a:pt x="20" y="20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32" y="9"/>
                          <a:pt x="32" y="9"/>
                          <a:pt x="32" y="9"/>
                        </a:cubicBezTo>
                        <a:cubicBezTo>
                          <a:pt x="32" y="4"/>
                          <a:pt x="28" y="0"/>
                          <a:pt x="2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4" y="0"/>
                          <a:pt x="0" y="4"/>
                          <a:pt x="0" y="9"/>
                        </a:cubicBezTo>
                        <a:cubicBezTo>
                          <a:pt x="0" y="13"/>
                          <a:pt x="0" y="13"/>
                          <a:pt x="0" y="13"/>
                        </a:cubicBezTo>
                        <a:cubicBezTo>
                          <a:pt x="11" y="13"/>
                          <a:pt x="11" y="13"/>
                          <a:pt x="11" y="13"/>
                        </a:cubicBezTo>
                        <a:cubicBezTo>
                          <a:pt x="11" y="20"/>
                          <a:pt x="11" y="20"/>
                          <a:pt x="11" y="20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0" y="30"/>
                          <a:pt x="0" y="30"/>
                          <a:pt x="0" y="30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1" y="37"/>
                          <a:pt x="11" y="37"/>
                          <a:pt x="11" y="37"/>
                        </a:cubicBezTo>
                        <a:lnTo>
                          <a:pt x="0" y="3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4" name="i$ľîḑè">
                    <a:extLst>
                      <a:ext uri="{FF2B5EF4-FFF2-40B4-BE49-F238E27FC236}">
                        <a16:creationId xmlns:a16="http://schemas.microsoft.com/office/drawing/2014/main" id="{784753EA-0395-4FA0-816F-2606EAF40D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02833" y="680626"/>
                    <a:ext cx="44115" cy="101709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5" name="îṩ1ïdé">
                    <a:extLst>
                      <a:ext uri="{FF2B5EF4-FFF2-40B4-BE49-F238E27FC236}">
                        <a16:creationId xmlns:a16="http://schemas.microsoft.com/office/drawing/2014/main" id="{335979DA-0BDF-4AF6-9A95-6C9C97017D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02833" y="835028"/>
                    <a:ext cx="44115" cy="18136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6" name="iṡľíde">
                    <a:extLst>
                      <a:ext uri="{FF2B5EF4-FFF2-40B4-BE49-F238E27FC236}">
                        <a16:creationId xmlns:a16="http://schemas.microsoft.com/office/drawing/2014/main" id="{DF861828-E534-4B23-8DCB-CFEE2E8878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92546" y="680626"/>
                    <a:ext cx="49017" cy="18503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7" name="ïśľïdê">
                    <a:extLst>
                      <a:ext uri="{FF2B5EF4-FFF2-40B4-BE49-F238E27FC236}">
                        <a16:creationId xmlns:a16="http://schemas.microsoft.com/office/drawing/2014/main" id="{DBCB6E37-4B7C-40AC-9943-7B329F9A414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92546" y="923258"/>
                    <a:ext cx="49017" cy="9313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8" name="ïṩḷïdè">
                    <a:extLst>
                      <a:ext uri="{FF2B5EF4-FFF2-40B4-BE49-F238E27FC236}">
                        <a16:creationId xmlns:a16="http://schemas.microsoft.com/office/drawing/2014/main" id="{553C00D5-6091-401A-8F1F-A3E567B462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7160" y="680626"/>
                    <a:ext cx="44115" cy="3063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79" name="ís1íḍè">
                    <a:extLst>
                      <a:ext uri="{FF2B5EF4-FFF2-40B4-BE49-F238E27FC236}">
                        <a16:creationId xmlns:a16="http://schemas.microsoft.com/office/drawing/2014/main" id="{903BCC98-4D37-4466-9A30-9D0F973546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87160" y="763954"/>
                    <a:ext cx="44115" cy="25243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0" name="íṡḷíḋè">
                    <a:extLst>
                      <a:ext uri="{FF2B5EF4-FFF2-40B4-BE49-F238E27FC236}">
                        <a16:creationId xmlns:a16="http://schemas.microsoft.com/office/drawing/2014/main" id="{D7F6A08F-DF5E-4F80-A92F-85A32511E8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68779" y="719840"/>
                    <a:ext cx="79652" cy="35537"/>
                  </a:xfrm>
                  <a:custGeom>
                    <a:avLst/>
                    <a:gdLst>
                      <a:gd name="T0" fmla="*/ 0 w 65"/>
                      <a:gd name="T1" fmla="*/ 0 h 29"/>
                      <a:gd name="T2" fmla="*/ 0 w 65"/>
                      <a:gd name="T3" fmla="*/ 29 h 29"/>
                      <a:gd name="T4" fmla="*/ 15 w 65"/>
                      <a:gd name="T5" fmla="*/ 29 h 29"/>
                      <a:gd name="T6" fmla="*/ 51 w 65"/>
                      <a:gd name="T7" fmla="*/ 29 h 29"/>
                      <a:gd name="T8" fmla="*/ 65 w 65"/>
                      <a:gd name="T9" fmla="*/ 29 h 29"/>
                      <a:gd name="T10" fmla="*/ 65 w 65"/>
                      <a:gd name="T11" fmla="*/ 0 h 29"/>
                      <a:gd name="T12" fmla="*/ 51 w 65"/>
                      <a:gd name="T13" fmla="*/ 0 h 29"/>
                      <a:gd name="T14" fmla="*/ 15 w 65"/>
                      <a:gd name="T15" fmla="*/ 0 h 29"/>
                      <a:gd name="T16" fmla="*/ 0 w 65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5" h="29">
                        <a:moveTo>
                          <a:pt x="0" y="0"/>
                        </a:moveTo>
                        <a:lnTo>
                          <a:pt x="0" y="29"/>
                        </a:lnTo>
                        <a:lnTo>
                          <a:pt x="15" y="29"/>
                        </a:lnTo>
                        <a:lnTo>
                          <a:pt x="51" y="29"/>
                        </a:lnTo>
                        <a:lnTo>
                          <a:pt x="65" y="29"/>
                        </a:lnTo>
                        <a:lnTo>
                          <a:pt x="65" y="0"/>
                        </a:lnTo>
                        <a:lnTo>
                          <a:pt x="51" y="0"/>
                        </a:lnTo>
                        <a:lnTo>
                          <a:pt x="15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1" name="íṣľiḑê">
                    <a:extLst>
                      <a:ext uri="{FF2B5EF4-FFF2-40B4-BE49-F238E27FC236}">
                        <a16:creationId xmlns:a16="http://schemas.microsoft.com/office/drawing/2014/main" id="{BC0481F5-CB3C-4EC1-876A-DDCD8EC7B7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75390" y="874242"/>
                    <a:ext cx="83328" cy="35537"/>
                  </a:xfrm>
                  <a:custGeom>
                    <a:avLst/>
                    <a:gdLst>
                      <a:gd name="T0" fmla="*/ 0 w 68"/>
                      <a:gd name="T1" fmla="*/ 0 h 29"/>
                      <a:gd name="T2" fmla="*/ 0 w 68"/>
                      <a:gd name="T3" fmla="*/ 29 h 29"/>
                      <a:gd name="T4" fmla="*/ 14 w 68"/>
                      <a:gd name="T5" fmla="*/ 29 h 29"/>
                      <a:gd name="T6" fmla="*/ 54 w 68"/>
                      <a:gd name="T7" fmla="*/ 29 h 29"/>
                      <a:gd name="T8" fmla="*/ 68 w 68"/>
                      <a:gd name="T9" fmla="*/ 29 h 29"/>
                      <a:gd name="T10" fmla="*/ 68 w 68"/>
                      <a:gd name="T11" fmla="*/ 0 h 29"/>
                      <a:gd name="T12" fmla="*/ 54 w 68"/>
                      <a:gd name="T13" fmla="*/ 0 h 29"/>
                      <a:gd name="T14" fmla="*/ 14 w 68"/>
                      <a:gd name="T15" fmla="*/ 0 h 29"/>
                      <a:gd name="T16" fmla="*/ 0 w 68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8" h="29">
                        <a:moveTo>
                          <a:pt x="0" y="0"/>
                        </a:moveTo>
                        <a:lnTo>
                          <a:pt x="0" y="29"/>
                        </a:lnTo>
                        <a:lnTo>
                          <a:pt x="14" y="29"/>
                        </a:lnTo>
                        <a:lnTo>
                          <a:pt x="54" y="29"/>
                        </a:lnTo>
                        <a:lnTo>
                          <a:pt x="68" y="29"/>
                        </a:lnTo>
                        <a:lnTo>
                          <a:pt x="68" y="0"/>
                        </a:lnTo>
                        <a:lnTo>
                          <a:pt x="54" y="0"/>
                        </a:lnTo>
                        <a:lnTo>
                          <a:pt x="14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2" name="íṣľïḋé">
                    <a:extLst>
                      <a:ext uri="{FF2B5EF4-FFF2-40B4-BE49-F238E27FC236}">
                        <a16:creationId xmlns:a16="http://schemas.microsoft.com/office/drawing/2014/main" id="{5AD1877F-F655-4D2B-8464-299C9D1975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85677" y="790914"/>
                    <a:ext cx="83328" cy="35537"/>
                  </a:xfrm>
                  <a:custGeom>
                    <a:avLst/>
                    <a:gdLst>
                      <a:gd name="T0" fmla="*/ 14 w 68"/>
                      <a:gd name="T1" fmla="*/ 0 h 29"/>
                      <a:gd name="T2" fmla="*/ 0 w 68"/>
                      <a:gd name="T3" fmla="*/ 0 h 29"/>
                      <a:gd name="T4" fmla="*/ 0 w 68"/>
                      <a:gd name="T5" fmla="*/ 29 h 29"/>
                      <a:gd name="T6" fmla="*/ 14 w 68"/>
                      <a:gd name="T7" fmla="*/ 29 h 29"/>
                      <a:gd name="T8" fmla="*/ 50 w 68"/>
                      <a:gd name="T9" fmla="*/ 29 h 29"/>
                      <a:gd name="T10" fmla="*/ 68 w 68"/>
                      <a:gd name="T11" fmla="*/ 29 h 29"/>
                      <a:gd name="T12" fmla="*/ 68 w 68"/>
                      <a:gd name="T13" fmla="*/ 0 h 29"/>
                      <a:gd name="T14" fmla="*/ 50 w 68"/>
                      <a:gd name="T15" fmla="*/ 0 h 29"/>
                      <a:gd name="T16" fmla="*/ 14 w 68"/>
                      <a:gd name="T17" fmla="*/ 0 h 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68" h="29">
                        <a:moveTo>
                          <a:pt x="14" y="0"/>
                        </a:moveTo>
                        <a:lnTo>
                          <a:pt x="0" y="0"/>
                        </a:lnTo>
                        <a:lnTo>
                          <a:pt x="0" y="29"/>
                        </a:lnTo>
                        <a:lnTo>
                          <a:pt x="14" y="29"/>
                        </a:lnTo>
                        <a:lnTo>
                          <a:pt x="50" y="29"/>
                        </a:lnTo>
                        <a:lnTo>
                          <a:pt x="68" y="29"/>
                        </a:lnTo>
                        <a:lnTo>
                          <a:pt x="68" y="0"/>
                        </a:lnTo>
                        <a:lnTo>
                          <a:pt x="50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3" name="í$1îḓe">
                    <a:extLst>
                      <a:ext uri="{FF2B5EF4-FFF2-40B4-BE49-F238E27FC236}">
                        <a16:creationId xmlns:a16="http://schemas.microsoft.com/office/drawing/2014/main" id="{428F5848-C0FC-4A73-A11D-737C77159B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35177" y="623032"/>
                    <a:ext cx="442374" cy="344341"/>
                  </a:xfrm>
                  <a:custGeom>
                    <a:avLst/>
                    <a:gdLst>
                      <a:gd name="T0" fmla="*/ 89 w 100"/>
                      <a:gd name="T1" fmla="*/ 17 h 78"/>
                      <a:gd name="T2" fmla="*/ 81 w 100"/>
                      <a:gd name="T3" fmla="*/ 18 h 78"/>
                      <a:gd name="T4" fmla="*/ 81 w 100"/>
                      <a:gd name="T5" fmla="*/ 22 h 78"/>
                      <a:gd name="T6" fmla="*/ 91 w 100"/>
                      <a:gd name="T7" fmla="*/ 44 h 78"/>
                      <a:gd name="T8" fmla="*/ 91 w 100"/>
                      <a:gd name="T9" fmla="*/ 55 h 78"/>
                      <a:gd name="T10" fmla="*/ 81 w 100"/>
                      <a:gd name="T11" fmla="*/ 78 h 78"/>
                      <a:gd name="T12" fmla="*/ 100 w 100"/>
                      <a:gd name="T13" fmla="*/ 74 h 78"/>
                      <a:gd name="T14" fmla="*/ 100 w 100"/>
                      <a:gd name="T15" fmla="*/ 28 h 78"/>
                      <a:gd name="T16" fmla="*/ 80 w 100"/>
                      <a:gd name="T17" fmla="*/ 0 h 78"/>
                      <a:gd name="T18" fmla="*/ 50 w 100"/>
                      <a:gd name="T19" fmla="*/ 6 h 78"/>
                      <a:gd name="T20" fmla="*/ 81 w 100"/>
                      <a:gd name="T21" fmla="*/ 18 h 78"/>
                      <a:gd name="T22" fmla="*/ 50 w 100"/>
                      <a:gd name="T23" fmla="*/ 63 h 78"/>
                      <a:gd name="T24" fmla="*/ 76 w 100"/>
                      <a:gd name="T25" fmla="*/ 74 h 78"/>
                      <a:gd name="T26" fmla="*/ 81 w 100"/>
                      <a:gd name="T27" fmla="*/ 78 h 78"/>
                      <a:gd name="T28" fmla="*/ 71 w 100"/>
                      <a:gd name="T29" fmla="*/ 55 h 78"/>
                      <a:gd name="T30" fmla="*/ 81 w 100"/>
                      <a:gd name="T31" fmla="*/ 44 h 78"/>
                      <a:gd name="T32" fmla="*/ 50 w 100"/>
                      <a:gd name="T33" fmla="*/ 22 h 78"/>
                      <a:gd name="T34" fmla="*/ 50 w 100"/>
                      <a:gd name="T35" fmla="*/ 0 h 78"/>
                      <a:gd name="T36" fmla="*/ 19 w 100"/>
                      <a:gd name="T37" fmla="*/ 1 h 78"/>
                      <a:gd name="T38" fmla="*/ 25 w 100"/>
                      <a:gd name="T39" fmla="*/ 6 h 78"/>
                      <a:gd name="T40" fmla="*/ 50 w 100"/>
                      <a:gd name="T41" fmla="*/ 6 h 78"/>
                      <a:gd name="T42" fmla="*/ 19 w 100"/>
                      <a:gd name="T43" fmla="*/ 78 h 78"/>
                      <a:gd name="T44" fmla="*/ 24 w 100"/>
                      <a:gd name="T45" fmla="*/ 74 h 78"/>
                      <a:gd name="T46" fmla="*/ 50 w 100"/>
                      <a:gd name="T47" fmla="*/ 63 h 78"/>
                      <a:gd name="T48" fmla="*/ 19 w 100"/>
                      <a:gd name="T49" fmla="*/ 22 h 78"/>
                      <a:gd name="T50" fmla="*/ 29 w 100"/>
                      <a:gd name="T51" fmla="*/ 44 h 78"/>
                      <a:gd name="T52" fmla="*/ 29 w 100"/>
                      <a:gd name="T53" fmla="*/ 55 h 78"/>
                      <a:gd name="T54" fmla="*/ 19 w 100"/>
                      <a:gd name="T55" fmla="*/ 78 h 78"/>
                      <a:gd name="T56" fmla="*/ 10 w 100"/>
                      <a:gd name="T57" fmla="*/ 17 h 78"/>
                      <a:gd name="T58" fmla="*/ 0 w 100"/>
                      <a:gd name="T59" fmla="*/ 60 h 78"/>
                      <a:gd name="T60" fmla="*/ 0 w 100"/>
                      <a:gd name="T61" fmla="*/ 74 h 78"/>
                      <a:gd name="T62" fmla="*/ 19 w 100"/>
                      <a:gd name="T63" fmla="*/ 78 h 78"/>
                      <a:gd name="T64" fmla="*/ 9 w 100"/>
                      <a:gd name="T65" fmla="*/ 55 h 78"/>
                      <a:gd name="T66" fmla="*/ 19 w 100"/>
                      <a:gd name="T67" fmla="*/ 44 h 78"/>
                      <a:gd name="T68" fmla="*/ 17 w 100"/>
                      <a:gd name="T69" fmla="*/ 22 h 78"/>
                      <a:gd name="T70" fmla="*/ 19 w 100"/>
                      <a:gd name="T71" fmla="*/ 1 h 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100" h="78">
                        <a:moveTo>
                          <a:pt x="100" y="28"/>
                        </a:moveTo>
                        <a:cubicBezTo>
                          <a:pt x="89" y="17"/>
                          <a:pt x="89" y="17"/>
                          <a:pt x="89" y="17"/>
                        </a:cubicBezTo>
                        <a:cubicBezTo>
                          <a:pt x="81" y="1"/>
                          <a:pt x="81" y="1"/>
                          <a:pt x="81" y="1"/>
                        </a:cubicBezTo>
                        <a:cubicBezTo>
                          <a:pt x="81" y="18"/>
                          <a:pt x="81" y="18"/>
                          <a:pt x="81" y="18"/>
                        </a:cubicBezTo>
                        <a:cubicBezTo>
                          <a:pt x="83" y="22"/>
                          <a:pt x="83" y="22"/>
                          <a:pt x="83" y="22"/>
                        </a:cubicBezTo>
                        <a:cubicBezTo>
                          <a:pt x="81" y="22"/>
                          <a:pt x="81" y="22"/>
                          <a:pt x="81" y="22"/>
                        </a:cubicBezTo>
                        <a:cubicBezTo>
                          <a:pt x="81" y="44"/>
                          <a:pt x="81" y="44"/>
                          <a:pt x="81" y="44"/>
                        </a:cubicBezTo>
                        <a:cubicBezTo>
                          <a:pt x="91" y="44"/>
                          <a:pt x="91" y="44"/>
                          <a:pt x="91" y="44"/>
                        </a:cubicBezTo>
                        <a:cubicBezTo>
                          <a:pt x="91" y="55"/>
                          <a:pt x="91" y="55"/>
                          <a:pt x="91" y="55"/>
                        </a:cubicBezTo>
                        <a:cubicBezTo>
                          <a:pt x="91" y="55"/>
                          <a:pt x="91" y="55"/>
                          <a:pt x="91" y="55"/>
                        </a:cubicBezTo>
                        <a:cubicBezTo>
                          <a:pt x="81" y="55"/>
                          <a:pt x="81" y="55"/>
                          <a:pt x="81" y="55"/>
                        </a:cubicBezTo>
                        <a:cubicBezTo>
                          <a:pt x="81" y="78"/>
                          <a:pt x="81" y="78"/>
                          <a:pt x="81" y="78"/>
                        </a:cubicBezTo>
                        <a:cubicBezTo>
                          <a:pt x="95" y="78"/>
                          <a:pt x="95" y="78"/>
                          <a:pt x="95" y="78"/>
                        </a:cubicBezTo>
                        <a:cubicBezTo>
                          <a:pt x="97" y="78"/>
                          <a:pt x="100" y="76"/>
                          <a:pt x="100" y="74"/>
                        </a:cubicBezTo>
                        <a:cubicBezTo>
                          <a:pt x="100" y="63"/>
                          <a:pt x="100" y="63"/>
                          <a:pt x="100" y="63"/>
                        </a:cubicBezTo>
                        <a:lnTo>
                          <a:pt x="100" y="28"/>
                        </a:lnTo>
                        <a:close/>
                        <a:moveTo>
                          <a:pt x="81" y="1"/>
                        </a:moveTo>
                        <a:cubicBezTo>
                          <a:pt x="80" y="0"/>
                          <a:pt x="80" y="0"/>
                          <a:pt x="80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75" y="6"/>
                          <a:pt x="75" y="6"/>
                          <a:pt x="75" y="6"/>
                        </a:cubicBezTo>
                        <a:cubicBezTo>
                          <a:pt x="81" y="18"/>
                          <a:pt x="81" y="18"/>
                          <a:pt x="81" y="18"/>
                        </a:cubicBezTo>
                        <a:cubicBezTo>
                          <a:pt x="81" y="1"/>
                          <a:pt x="81" y="1"/>
                          <a:pt x="81" y="1"/>
                        </a:cubicBezTo>
                        <a:close/>
                        <a:moveTo>
                          <a:pt x="50" y="63"/>
                        </a:moveTo>
                        <a:cubicBezTo>
                          <a:pt x="76" y="63"/>
                          <a:pt x="76" y="63"/>
                          <a:pt x="76" y="63"/>
                        </a:cubicBezTo>
                        <a:cubicBezTo>
                          <a:pt x="76" y="74"/>
                          <a:pt x="76" y="74"/>
                          <a:pt x="76" y="74"/>
                        </a:cubicBezTo>
                        <a:cubicBezTo>
                          <a:pt x="76" y="76"/>
                          <a:pt x="78" y="78"/>
                          <a:pt x="80" y="78"/>
                        </a:cubicBezTo>
                        <a:cubicBezTo>
                          <a:pt x="81" y="78"/>
                          <a:pt x="81" y="78"/>
                          <a:pt x="81" y="78"/>
                        </a:cubicBezTo>
                        <a:cubicBezTo>
                          <a:pt x="81" y="55"/>
                          <a:pt x="81" y="55"/>
                          <a:pt x="81" y="55"/>
                        </a:cubicBezTo>
                        <a:cubicBezTo>
                          <a:pt x="71" y="55"/>
                          <a:pt x="71" y="55"/>
                          <a:pt x="71" y="55"/>
                        </a:cubicBezTo>
                        <a:cubicBezTo>
                          <a:pt x="71" y="44"/>
                          <a:pt x="71" y="44"/>
                          <a:pt x="71" y="44"/>
                        </a:cubicBezTo>
                        <a:cubicBezTo>
                          <a:pt x="81" y="44"/>
                          <a:pt x="81" y="44"/>
                          <a:pt x="81" y="44"/>
                        </a:cubicBezTo>
                        <a:cubicBezTo>
                          <a:pt x="81" y="22"/>
                          <a:pt x="81" y="22"/>
                          <a:pt x="81" y="22"/>
                        </a:cubicBezTo>
                        <a:cubicBezTo>
                          <a:pt x="50" y="22"/>
                          <a:pt x="50" y="22"/>
                          <a:pt x="50" y="22"/>
                        </a:cubicBezTo>
                        <a:lnTo>
                          <a:pt x="50" y="63"/>
                        </a:lnTo>
                        <a:close/>
                        <a:moveTo>
                          <a:pt x="50" y="0"/>
                        </a:move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19" y="1"/>
                          <a:pt x="19" y="1"/>
                          <a:pt x="19" y="1"/>
                        </a:cubicBezTo>
                        <a:cubicBezTo>
                          <a:pt x="19" y="18"/>
                          <a:pt x="19" y="18"/>
                          <a:pt x="19" y="18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50" y="6"/>
                          <a:pt x="50" y="6"/>
                          <a:pt x="50" y="6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lose/>
                        <a:moveTo>
                          <a:pt x="19" y="78"/>
                        </a:moveTo>
                        <a:cubicBezTo>
                          <a:pt x="19" y="78"/>
                          <a:pt x="19" y="78"/>
                          <a:pt x="19" y="78"/>
                        </a:cubicBezTo>
                        <a:cubicBezTo>
                          <a:pt x="22" y="78"/>
                          <a:pt x="24" y="76"/>
                          <a:pt x="24" y="74"/>
                        </a:cubicBezTo>
                        <a:cubicBezTo>
                          <a:pt x="24" y="63"/>
                          <a:pt x="24" y="63"/>
                          <a:pt x="24" y="63"/>
                        </a:cubicBezTo>
                        <a:cubicBezTo>
                          <a:pt x="50" y="63"/>
                          <a:pt x="50" y="63"/>
                          <a:pt x="50" y="63"/>
                        </a:cubicBezTo>
                        <a:cubicBezTo>
                          <a:pt x="50" y="22"/>
                          <a:pt x="50" y="22"/>
                          <a:pt x="50" y="22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9" y="44"/>
                          <a:pt x="19" y="44"/>
                          <a:pt x="19" y="44"/>
                        </a:cubicBezTo>
                        <a:cubicBezTo>
                          <a:pt x="29" y="44"/>
                          <a:pt x="29" y="44"/>
                          <a:pt x="29" y="44"/>
                        </a:cubicBezTo>
                        <a:cubicBezTo>
                          <a:pt x="29" y="55"/>
                          <a:pt x="29" y="55"/>
                          <a:pt x="29" y="55"/>
                        </a:cubicBezTo>
                        <a:cubicBezTo>
                          <a:pt x="29" y="55"/>
                          <a:pt x="29" y="55"/>
                          <a:pt x="29" y="55"/>
                        </a:cubicBezTo>
                        <a:cubicBezTo>
                          <a:pt x="19" y="55"/>
                          <a:pt x="19" y="55"/>
                          <a:pt x="19" y="55"/>
                        </a:cubicBezTo>
                        <a:lnTo>
                          <a:pt x="19" y="78"/>
                        </a:lnTo>
                        <a:close/>
                        <a:moveTo>
                          <a:pt x="19" y="1"/>
                        </a:moveTo>
                        <a:cubicBezTo>
                          <a:pt x="10" y="17"/>
                          <a:pt x="10" y="17"/>
                          <a:pt x="10" y="17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60"/>
                          <a:pt x="0" y="60"/>
                          <a:pt x="0" y="60"/>
                        </a:cubicBezTo>
                        <a:cubicBezTo>
                          <a:pt x="0" y="63"/>
                          <a:pt x="0" y="63"/>
                          <a:pt x="0" y="63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0" y="76"/>
                          <a:pt x="2" y="78"/>
                          <a:pt x="5" y="78"/>
                        </a:cubicBezTo>
                        <a:cubicBezTo>
                          <a:pt x="19" y="78"/>
                          <a:pt x="19" y="78"/>
                          <a:pt x="19" y="78"/>
                        </a:cubicBezTo>
                        <a:cubicBezTo>
                          <a:pt x="19" y="55"/>
                          <a:pt x="19" y="55"/>
                          <a:pt x="19" y="55"/>
                        </a:cubicBezTo>
                        <a:cubicBezTo>
                          <a:pt x="9" y="55"/>
                          <a:pt x="9" y="55"/>
                          <a:pt x="9" y="55"/>
                        </a:cubicBezTo>
                        <a:cubicBezTo>
                          <a:pt x="9" y="44"/>
                          <a:pt x="9" y="44"/>
                          <a:pt x="9" y="44"/>
                        </a:cubicBezTo>
                        <a:cubicBezTo>
                          <a:pt x="19" y="44"/>
                          <a:pt x="19" y="44"/>
                          <a:pt x="19" y="44"/>
                        </a:cubicBezTo>
                        <a:cubicBezTo>
                          <a:pt x="19" y="22"/>
                          <a:pt x="19" y="22"/>
                          <a:pt x="19" y="22"/>
                        </a:cubicBezTo>
                        <a:cubicBezTo>
                          <a:pt x="17" y="22"/>
                          <a:pt x="17" y="22"/>
                          <a:pt x="17" y="22"/>
                        </a:cubicBezTo>
                        <a:cubicBezTo>
                          <a:pt x="19" y="18"/>
                          <a:pt x="19" y="18"/>
                          <a:pt x="19" y="18"/>
                        </a:cubicBezTo>
                        <a:lnTo>
                          <a:pt x="19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4" name="îṣlîḑê">
                    <a:extLst>
                      <a:ext uri="{FF2B5EF4-FFF2-40B4-BE49-F238E27FC236}">
                        <a16:creationId xmlns:a16="http://schemas.microsoft.com/office/drawing/2014/main" id="{F56EE8C2-A6C5-4AD8-A1A1-73640A1712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13699" y="3453735"/>
                    <a:ext cx="374976" cy="379878"/>
                  </a:xfrm>
                  <a:custGeom>
                    <a:avLst/>
                    <a:gdLst>
                      <a:gd name="T0" fmla="*/ 64 w 85"/>
                      <a:gd name="T1" fmla="*/ 80 h 86"/>
                      <a:gd name="T2" fmla="*/ 79 w 85"/>
                      <a:gd name="T3" fmla="*/ 64 h 86"/>
                      <a:gd name="T4" fmla="*/ 84 w 85"/>
                      <a:gd name="T5" fmla="*/ 52 h 86"/>
                      <a:gd name="T6" fmla="*/ 84 w 85"/>
                      <a:gd name="T7" fmla="*/ 34 h 86"/>
                      <a:gd name="T8" fmla="*/ 79 w 85"/>
                      <a:gd name="T9" fmla="*/ 22 h 86"/>
                      <a:gd name="T10" fmla="*/ 64 w 85"/>
                      <a:gd name="T11" fmla="*/ 6 h 86"/>
                      <a:gd name="T12" fmla="*/ 58 w 85"/>
                      <a:gd name="T13" fmla="*/ 3 h 86"/>
                      <a:gd name="T14" fmla="*/ 45 w 85"/>
                      <a:gd name="T15" fmla="*/ 0 h 86"/>
                      <a:gd name="T16" fmla="*/ 47 w 85"/>
                      <a:gd name="T17" fmla="*/ 5 h 86"/>
                      <a:gd name="T18" fmla="*/ 53 w 85"/>
                      <a:gd name="T19" fmla="*/ 5 h 86"/>
                      <a:gd name="T20" fmla="*/ 57 w 85"/>
                      <a:gd name="T21" fmla="*/ 6 h 86"/>
                      <a:gd name="T22" fmla="*/ 56 w 85"/>
                      <a:gd name="T23" fmla="*/ 7 h 86"/>
                      <a:gd name="T24" fmla="*/ 49 w 85"/>
                      <a:gd name="T25" fmla="*/ 9 h 86"/>
                      <a:gd name="T26" fmla="*/ 50 w 85"/>
                      <a:gd name="T27" fmla="*/ 14 h 86"/>
                      <a:gd name="T28" fmla="*/ 54 w 85"/>
                      <a:gd name="T29" fmla="*/ 17 h 86"/>
                      <a:gd name="T30" fmla="*/ 60 w 85"/>
                      <a:gd name="T31" fmla="*/ 9 h 86"/>
                      <a:gd name="T32" fmla="*/ 65 w 85"/>
                      <a:gd name="T33" fmla="*/ 10 h 86"/>
                      <a:gd name="T34" fmla="*/ 68 w 85"/>
                      <a:gd name="T35" fmla="*/ 12 h 86"/>
                      <a:gd name="T36" fmla="*/ 70 w 85"/>
                      <a:gd name="T37" fmla="*/ 18 h 86"/>
                      <a:gd name="T38" fmla="*/ 69 w 85"/>
                      <a:gd name="T39" fmla="*/ 21 h 86"/>
                      <a:gd name="T40" fmla="*/ 67 w 85"/>
                      <a:gd name="T41" fmla="*/ 19 h 86"/>
                      <a:gd name="T42" fmla="*/ 61 w 85"/>
                      <a:gd name="T43" fmla="*/ 19 h 86"/>
                      <a:gd name="T44" fmla="*/ 65 w 85"/>
                      <a:gd name="T45" fmla="*/ 21 h 86"/>
                      <a:gd name="T46" fmla="*/ 56 w 85"/>
                      <a:gd name="T47" fmla="*/ 25 h 86"/>
                      <a:gd name="T48" fmla="*/ 52 w 85"/>
                      <a:gd name="T49" fmla="*/ 28 h 86"/>
                      <a:gd name="T50" fmla="*/ 46 w 85"/>
                      <a:gd name="T51" fmla="*/ 33 h 86"/>
                      <a:gd name="T52" fmla="*/ 49 w 85"/>
                      <a:gd name="T53" fmla="*/ 51 h 86"/>
                      <a:gd name="T54" fmla="*/ 54 w 85"/>
                      <a:gd name="T55" fmla="*/ 52 h 86"/>
                      <a:gd name="T56" fmla="*/ 59 w 85"/>
                      <a:gd name="T57" fmla="*/ 54 h 86"/>
                      <a:gd name="T58" fmla="*/ 66 w 85"/>
                      <a:gd name="T59" fmla="*/ 58 h 86"/>
                      <a:gd name="T60" fmla="*/ 71 w 85"/>
                      <a:gd name="T61" fmla="*/ 62 h 86"/>
                      <a:gd name="T62" fmla="*/ 77 w 85"/>
                      <a:gd name="T63" fmla="*/ 64 h 86"/>
                      <a:gd name="T64" fmla="*/ 49 w 85"/>
                      <a:gd name="T65" fmla="*/ 75 h 86"/>
                      <a:gd name="T66" fmla="*/ 0 w 85"/>
                      <a:gd name="T67" fmla="*/ 36 h 86"/>
                      <a:gd name="T68" fmla="*/ 1 w 85"/>
                      <a:gd name="T69" fmla="*/ 54 h 86"/>
                      <a:gd name="T70" fmla="*/ 9 w 85"/>
                      <a:gd name="T71" fmla="*/ 69 h 86"/>
                      <a:gd name="T72" fmla="*/ 27 w 85"/>
                      <a:gd name="T73" fmla="*/ 83 h 86"/>
                      <a:gd name="T74" fmla="*/ 43 w 85"/>
                      <a:gd name="T75" fmla="*/ 68 h 86"/>
                      <a:gd name="T76" fmla="*/ 42 w 85"/>
                      <a:gd name="T77" fmla="*/ 61 h 86"/>
                      <a:gd name="T78" fmla="*/ 44 w 85"/>
                      <a:gd name="T79" fmla="*/ 55 h 86"/>
                      <a:gd name="T80" fmla="*/ 39 w 85"/>
                      <a:gd name="T81" fmla="*/ 53 h 86"/>
                      <a:gd name="T82" fmla="*/ 33 w 85"/>
                      <a:gd name="T83" fmla="*/ 49 h 86"/>
                      <a:gd name="T84" fmla="*/ 24 w 85"/>
                      <a:gd name="T85" fmla="*/ 46 h 86"/>
                      <a:gd name="T86" fmla="*/ 21 w 85"/>
                      <a:gd name="T87" fmla="*/ 38 h 86"/>
                      <a:gd name="T88" fmla="*/ 18 w 85"/>
                      <a:gd name="T89" fmla="*/ 37 h 86"/>
                      <a:gd name="T90" fmla="*/ 18 w 85"/>
                      <a:gd name="T91" fmla="*/ 39 h 86"/>
                      <a:gd name="T92" fmla="*/ 15 w 85"/>
                      <a:gd name="T93" fmla="*/ 32 h 86"/>
                      <a:gd name="T94" fmla="*/ 15 w 85"/>
                      <a:gd name="T95" fmla="*/ 25 h 86"/>
                      <a:gd name="T96" fmla="*/ 19 w 85"/>
                      <a:gd name="T97" fmla="*/ 17 h 86"/>
                      <a:gd name="T98" fmla="*/ 18 w 85"/>
                      <a:gd name="T99" fmla="*/ 12 h 86"/>
                      <a:gd name="T100" fmla="*/ 38 w 85"/>
                      <a:gd name="T101" fmla="*/ 3 h 86"/>
                      <a:gd name="T102" fmla="*/ 45 w 85"/>
                      <a:gd name="T103" fmla="*/ 0 h 86"/>
                      <a:gd name="T104" fmla="*/ 26 w 85"/>
                      <a:gd name="T105" fmla="*/ 3 h 86"/>
                      <a:gd name="T106" fmla="*/ 12 w 85"/>
                      <a:gd name="T107" fmla="*/ 13 h 86"/>
                      <a:gd name="T108" fmla="*/ 3 w 85"/>
                      <a:gd name="T109" fmla="*/ 27 h 86"/>
                      <a:gd name="T110" fmla="*/ 45 w 85"/>
                      <a:gd name="T111" fmla="*/ 54 h 86"/>
                      <a:gd name="T112" fmla="*/ 39 w 85"/>
                      <a:gd name="T113" fmla="*/ 47 h 86"/>
                      <a:gd name="T114" fmla="*/ 38 w 85"/>
                      <a:gd name="T115" fmla="*/ 44 h 86"/>
                      <a:gd name="T116" fmla="*/ 30 w 85"/>
                      <a:gd name="T117" fmla="*/ 45 h 86"/>
                      <a:gd name="T118" fmla="*/ 34 w 85"/>
                      <a:gd name="T119" fmla="*/ 36 h 86"/>
                      <a:gd name="T120" fmla="*/ 42 w 85"/>
                      <a:gd name="T121" fmla="*/ 36 h 86"/>
                      <a:gd name="T122" fmla="*/ 44 w 85"/>
                      <a:gd name="T123" fmla="*/ 36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85" h="86">
                        <a:moveTo>
                          <a:pt x="45" y="85"/>
                        </a:moveTo>
                        <a:cubicBezTo>
                          <a:pt x="48" y="85"/>
                          <a:pt x="50" y="85"/>
                          <a:pt x="52" y="84"/>
                        </a:cubicBezTo>
                        <a:cubicBezTo>
                          <a:pt x="53" y="84"/>
                          <a:pt x="55" y="84"/>
                          <a:pt x="56" y="83"/>
                        </a:cubicBezTo>
                        <a:cubicBezTo>
                          <a:pt x="57" y="83"/>
                          <a:pt x="57" y="83"/>
                          <a:pt x="58" y="83"/>
                        </a:cubicBezTo>
                        <a:cubicBezTo>
                          <a:pt x="59" y="82"/>
                          <a:pt x="61" y="82"/>
                          <a:pt x="62" y="81"/>
                        </a:cubicBezTo>
                        <a:cubicBezTo>
                          <a:pt x="63" y="81"/>
                          <a:pt x="63" y="80"/>
                          <a:pt x="64" y="80"/>
                        </a:cubicBezTo>
                        <a:cubicBezTo>
                          <a:pt x="66" y="78"/>
                          <a:pt x="69" y="77"/>
                          <a:pt x="71" y="74"/>
                        </a:cubicBezTo>
                        <a:cubicBezTo>
                          <a:pt x="72" y="74"/>
                          <a:pt x="72" y="74"/>
                          <a:pt x="73" y="73"/>
                        </a:cubicBezTo>
                        <a:cubicBezTo>
                          <a:pt x="73" y="73"/>
                          <a:pt x="74" y="72"/>
                          <a:pt x="74" y="72"/>
                        </a:cubicBezTo>
                        <a:cubicBezTo>
                          <a:pt x="75" y="71"/>
                          <a:pt x="75" y="70"/>
                          <a:pt x="76" y="69"/>
                        </a:cubicBezTo>
                        <a:cubicBezTo>
                          <a:pt x="77" y="68"/>
                          <a:pt x="78" y="67"/>
                          <a:pt x="79" y="65"/>
                        </a:cubicBezTo>
                        <a:cubicBezTo>
                          <a:pt x="79" y="65"/>
                          <a:pt x="79" y="65"/>
                          <a:pt x="79" y="64"/>
                        </a:cubicBezTo>
                        <a:cubicBezTo>
                          <a:pt x="80" y="64"/>
                          <a:pt x="80" y="63"/>
                          <a:pt x="80" y="62"/>
                        </a:cubicBezTo>
                        <a:cubicBezTo>
                          <a:pt x="81" y="62"/>
                          <a:pt x="81" y="62"/>
                          <a:pt x="81" y="61"/>
                        </a:cubicBezTo>
                        <a:cubicBezTo>
                          <a:pt x="81" y="61"/>
                          <a:pt x="82" y="60"/>
                          <a:pt x="82" y="60"/>
                        </a:cubicBezTo>
                        <a:cubicBezTo>
                          <a:pt x="82" y="59"/>
                          <a:pt x="82" y="58"/>
                          <a:pt x="83" y="58"/>
                        </a:cubicBezTo>
                        <a:cubicBezTo>
                          <a:pt x="83" y="56"/>
                          <a:pt x="83" y="55"/>
                          <a:pt x="84" y="54"/>
                        </a:cubicBezTo>
                        <a:cubicBezTo>
                          <a:pt x="84" y="53"/>
                          <a:pt x="84" y="52"/>
                          <a:pt x="84" y="52"/>
                        </a:cubicBezTo>
                        <a:cubicBezTo>
                          <a:pt x="84" y="51"/>
                          <a:pt x="85" y="50"/>
                          <a:pt x="85" y="49"/>
                        </a:cubicBezTo>
                        <a:cubicBezTo>
                          <a:pt x="85" y="49"/>
                          <a:pt x="85" y="48"/>
                          <a:pt x="85" y="47"/>
                        </a:cubicBezTo>
                        <a:cubicBezTo>
                          <a:pt x="85" y="46"/>
                          <a:pt x="85" y="44"/>
                          <a:pt x="85" y="43"/>
                        </a:cubicBezTo>
                        <a:cubicBezTo>
                          <a:pt x="85" y="41"/>
                          <a:pt x="85" y="40"/>
                          <a:pt x="85" y="39"/>
                        </a:cubicBezTo>
                        <a:cubicBezTo>
                          <a:pt x="85" y="38"/>
                          <a:pt x="85" y="37"/>
                          <a:pt x="85" y="36"/>
                        </a:cubicBezTo>
                        <a:cubicBezTo>
                          <a:pt x="85" y="36"/>
                          <a:pt x="84" y="35"/>
                          <a:pt x="84" y="34"/>
                        </a:cubicBezTo>
                        <a:cubicBezTo>
                          <a:pt x="84" y="34"/>
                          <a:pt x="84" y="33"/>
                          <a:pt x="84" y="32"/>
                        </a:cubicBezTo>
                        <a:cubicBezTo>
                          <a:pt x="83" y="31"/>
                          <a:pt x="83" y="30"/>
                          <a:pt x="83" y="28"/>
                        </a:cubicBezTo>
                        <a:cubicBezTo>
                          <a:pt x="82" y="28"/>
                          <a:pt x="82" y="28"/>
                          <a:pt x="82" y="27"/>
                        </a:cubicBezTo>
                        <a:cubicBezTo>
                          <a:pt x="82" y="26"/>
                          <a:pt x="81" y="25"/>
                          <a:pt x="81" y="24"/>
                        </a:cubicBezTo>
                        <a:cubicBezTo>
                          <a:pt x="81" y="24"/>
                          <a:pt x="81" y="24"/>
                          <a:pt x="80" y="23"/>
                        </a:cubicBezTo>
                        <a:cubicBezTo>
                          <a:pt x="80" y="23"/>
                          <a:pt x="80" y="22"/>
                          <a:pt x="79" y="22"/>
                        </a:cubicBezTo>
                        <a:cubicBezTo>
                          <a:pt x="78" y="20"/>
                          <a:pt x="77" y="18"/>
                          <a:pt x="76" y="17"/>
                        </a:cubicBezTo>
                        <a:cubicBezTo>
                          <a:pt x="75" y="16"/>
                          <a:pt x="75" y="15"/>
                          <a:pt x="74" y="14"/>
                        </a:cubicBezTo>
                        <a:cubicBezTo>
                          <a:pt x="74" y="14"/>
                          <a:pt x="73" y="13"/>
                          <a:pt x="73" y="13"/>
                        </a:cubicBezTo>
                        <a:cubicBezTo>
                          <a:pt x="72" y="12"/>
                          <a:pt x="72" y="12"/>
                          <a:pt x="71" y="11"/>
                        </a:cubicBezTo>
                        <a:cubicBezTo>
                          <a:pt x="70" y="10"/>
                          <a:pt x="69" y="10"/>
                          <a:pt x="68" y="9"/>
                        </a:cubicBezTo>
                        <a:cubicBezTo>
                          <a:pt x="67" y="8"/>
                          <a:pt x="65" y="7"/>
                          <a:pt x="64" y="6"/>
                        </a:cubicBezTo>
                        <a:cubicBezTo>
                          <a:pt x="63" y="6"/>
                          <a:pt x="63" y="5"/>
                          <a:pt x="62" y="5"/>
                        </a:cubicBezTo>
                        <a:cubicBezTo>
                          <a:pt x="62" y="5"/>
                          <a:pt x="61" y="5"/>
                          <a:pt x="61" y="5"/>
                        </a:cubicBezTo>
                        <a:cubicBezTo>
                          <a:pt x="61" y="4"/>
                          <a:pt x="60" y="4"/>
                          <a:pt x="60" y="4"/>
                        </a:cubicBezTo>
                        <a:cubicBezTo>
                          <a:pt x="60" y="4"/>
                          <a:pt x="60" y="4"/>
                          <a:pt x="60" y="4"/>
                        </a:cubicBezTo>
                        <a:cubicBezTo>
                          <a:pt x="59" y="4"/>
                          <a:pt x="59" y="3"/>
                          <a:pt x="58" y="3"/>
                        </a:cubicBezTo>
                        <a:cubicBezTo>
                          <a:pt x="58" y="3"/>
                          <a:pt x="58" y="3"/>
                          <a:pt x="58" y="3"/>
                        </a:cubicBezTo>
                        <a:cubicBezTo>
                          <a:pt x="58" y="3"/>
                          <a:pt x="57" y="3"/>
                          <a:pt x="56" y="3"/>
                        </a:cubicBezTo>
                        <a:cubicBezTo>
                          <a:pt x="56" y="3"/>
                          <a:pt x="56" y="3"/>
                          <a:pt x="56" y="3"/>
                        </a:cubicBezTo>
                        <a:cubicBezTo>
                          <a:pt x="55" y="2"/>
                          <a:pt x="54" y="2"/>
                          <a:pt x="52" y="1"/>
                        </a:cubicBezTo>
                        <a:cubicBezTo>
                          <a:pt x="52" y="1"/>
                          <a:pt x="51" y="1"/>
                          <a:pt x="51" y="1"/>
                        </a:cubicBezTo>
                        <a:cubicBezTo>
                          <a:pt x="51" y="1"/>
                          <a:pt x="50" y="1"/>
                          <a:pt x="50" y="1"/>
                        </a:cubicBezTo>
                        <a:cubicBezTo>
                          <a:pt x="49" y="1"/>
                          <a:pt x="47" y="0"/>
                          <a:pt x="45" y="0"/>
                        </a:cubicBezTo>
                        <a:cubicBezTo>
                          <a:pt x="45" y="3"/>
                          <a:pt x="45" y="3"/>
                          <a:pt x="45" y="3"/>
                        </a:cubicBezTo>
                        <a:cubicBezTo>
                          <a:pt x="47" y="3"/>
                          <a:pt x="49" y="3"/>
                          <a:pt x="51" y="3"/>
                        </a:cubicBezTo>
                        <a:cubicBezTo>
                          <a:pt x="50" y="4"/>
                          <a:pt x="50" y="4"/>
                          <a:pt x="50" y="4"/>
                        </a:cubicBezTo>
                        <a:cubicBezTo>
                          <a:pt x="49" y="4"/>
                          <a:pt x="49" y="4"/>
                          <a:pt x="49" y="4"/>
                        </a:cubicBezTo>
                        <a:cubicBezTo>
                          <a:pt x="48" y="4"/>
                          <a:pt x="48" y="4"/>
                          <a:pt x="47" y="4"/>
                        </a:cubicBezTo>
                        <a:cubicBezTo>
                          <a:pt x="47" y="4"/>
                          <a:pt x="47" y="4"/>
                          <a:pt x="47" y="5"/>
                        </a:cubicBezTo>
                        <a:cubicBezTo>
                          <a:pt x="48" y="5"/>
                          <a:pt x="49" y="5"/>
                          <a:pt x="49" y="5"/>
                        </a:cubicBezTo>
                        <a:cubicBezTo>
                          <a:pt x="50" y="5"/>
                          <a:pt x="51" y="5"/>
                          <a:pt x="51" y="5"/>
                        </a:cubicBezTo>
                        <a:cubicBezTo>
                          <a:pt x="51" y="4"/>
                          <a:pt x="51" y="4"/>
                          <a:pt x="51" y="4"/>
                        </a:cubicBezTo>
                        <a:cubicBezTo>
                          <a:pt x="51" y="4"/>
                          <a:pt x="52" y="4"/>
                          <a:pt x="52" y="4"/>
                        </a:cubicBezTo>
                        <a:cubicBezTo>
                          <a:pt x="52" y="4"/>
                          <a:pt x="53" y="4"/>
                          <a:pt x="53" y="4"/>
                        </a:cubicBezTo>
                        <a:cubicBezTo>
                          <a:pt x="53" y="4"/>
                          <a:pt x="53" y="4"/>
                          <a:pt x="53" y="5"/>
                        </a:cubicBezTo>
                        <a:cubicBezTo>
                          <a:pt x="53" y="5"/>
                          <a:pt x="54" y="5"/>
                          <a:pt x="54" y="4"/>
                        </a:cubicBezTo>
                        <a:cubicBezTo>
                          <a:pt x="54" y="4"/>
                          <a:pt x="54" y="4"/>
                          <a:pt x="54" y="4"/>
                        </a:cubicBezTo>
                        <a:cubicBezTo>
                          <a:pt x="55" y="4"/>
                          <a:pt x="55" y="5"/>
                          <a:pt x="56" y="5"/>
                        </a:cubicBezTo>
                        <a:cubicBezTo>
                          <a:pt x="57" y="5"/>
                          <a:pt x="58" y="6"/>
                          <a:pt x="59" y="6"/>
                        </a:cubicBezTo>
                        <a:cubicBezTo>
                          <a:pt x="59" y="6"/>
                          <a:pt x="58" y="6"/>
                          <a:pt x="58" y="6"/>
                        </a:cubicBezTo>
                        <a:cubicBezTo>
                          <a:pt x="58" y="6"/>
                          <a:pt x="58" y="6"/>
                          <a:pt x="57" y="6"/>
                        </a:cubicBezTo>
                        <a:cubicBezTo>
                          <a:pt x="57" y="6"/>
                          <a:pt x="58" y="7"/>
                          <a:pt x="58" y="7"/>
                        </a:cubicBezTo>
                        <a:cubicBezTo>
                          <a:pt x="59" y="7"/>
                          <a:pt x="59" y="7"/>
                          <a:pt x="59" y="8"/>
                        </a:cubicBezTo>
                        <a:cubicBezTo>
                          <a:pt x="59" y="9"/>
                          <a:pt x="58" y="8"/>
                          <a:pt x="58" y="8"/>
                        </a:cubicBezTo>
                        <a:cubicBezTo>
                          <a:pt x="57" y="8"/>
                          <a:pt x="56" y="9"/>
                          <a:pt x="55" y="8"/>
                        </a:cubicBezTo>
                        <a:cubicBezTo>
                          <a:pt x="56" y="7"/>
                          <a:pt x="56" y="7"/>
                          <a:pt x="56" y="7"/>
                        </a:cubicBezTo>
                        <a:cubicBezTo>
                          <a:pt x="56" y="7"/>
                          <a:pt x="56" y="7"/>
                          <a:pt x="56" y="7"/>
                        </a:cubicBezTo>
                        <a:cubicBezTo>
                          <a:pt x="56" y="7"/>
                          <a:pt x="55" y="7"/>
                          <a:pt x="55" y="7"/>
                        </a:cubicBezTo>
                        <a:cubicBezTo>
                          <a:pt x="55" y="7"/>
                          <a:pt x="55" y="8"/>
                          <a:pt x="54" y="8"/>
                        </a:cubicBezTo>
                        <a:cubicBezTo>
                          <a:pt x="54" y="8"/>
                          <a:pt x="54" y="8"/>
                          <a:pt x="53" y="8"/>
                        </a:cubicBezTo>
                        <a:cubicBezTo>
                          <a:pt x="53" y="8"/>
                          <a:pt x="52" y="8"/>
                          <a:pt x="52" y="9"/>
                        </a:cubicBezTo>
                        <a:cubicBezTo>
                          <a:pt x="52" y="9"/>
                          <a:pt x="51" y="9"/>
                          <a:pt x="51" y="9"/>
                        </a:cubicBezTo>
                        <a:cubicBezTo>
                          <a:pt x="51" y="9"/>
                          <a:pt x="50" y="9"/>
                          <a:pt x="49" y="9"/>
                        </a:cubicBezTo>
                        <a:cubicBezTo>
                          <a:pt x="49" y="10"/>
                          <a:pt x="48" y="10"/>
                          <a:pt x="48" y="10"/>
                        </a:cubicBezTo>
                        <a:cubicBezTo>
                          <a:pt x="48" y="11"/>
                          <a:pt x="47" y="11"/>
                          <a:pt x="47" y="11"/>
                        </a:cubicBezTo>
                        <a:cubicBezTo>
                          <a:pt x="47" y="12"/>
                          <a:pt x="48" y="12"/>
                          <a:pt x="48" y="12"/>
                        </a:cubicBezTo>
                        <a:cubicBezTo>
                          <a:pt x="48" y="12"/>
                          <a:pt x="47" y="13"/>
                          <a:pt x="48" y="13"/>
                        </a:cubicBezTo>
                        <a:cubicBezTo>
                          <a:pt x="48" y="13"/>
                          <a:pt x="48" y="13"/>
                          <a:pt x="48" y="13"/>
                        </a:cubicBezTo>
                        <a:cubicBezTo>
                          <a:pt x="49" y="13"/>
                          <a:pt x="50" y="14"/>
                          <a:pt x="50" y="14"/>
                        </a:cubicBezTo>
                        <a:cubicBezTo>
                          <a:pt x="51" y="14"/>
                          <a:pt x="51" y="14"/>
                          <a:pt x="52" y="14"/>
                        </a:cubicBezTo>
                        <a:cubicBezTo>
                          <a:pt x="52" y="14"/>
                          <a:pt x="53" y="14"/>
                          <a:pt x="53" y="15"/>
                        </a:cubicBezTo>
                        <a:cubicBezTo>
                          <a:pt x="53" y="15"/>
                          <a:pt x="52" y="15"/>
                          <a:pt x="52" y="16"/>
                        </a:cubicBezTo>
                        <a:cubicBezTo>
                          <a:pt x="53" y="16"/>
                          <a:pt x="52" y="16"/>
                          <a:pt x="52" y="17"/>
                        </a:cubicBezTo>
                        <a:cubicBezTo>
                          <a:pt x="52" y="17"/>
                          <a:pt x="53" y="18"/>
                          <a:pt x="53" y="18"/>
                        </a:cubicBezTo>
                        <a:cubicBezTo>
                          <a:pt x="53" y="18"/>
                          <a:pt x="54" y="17"/>
                          <a:pt x="54" y="17"/>
                        </a:cubicBezTo>
                        <a:cubicBezTo>
                          <a:pt x="54" y="16"/>
                          <a:pt x="54" y="15"/>
                          <a:pt x="55" y="15"/>
                        </a:cubicBezTo>
                        <a:cubicBezTo>
                          <a:pt x="57" y="15"/>
                          <a:pt x="59" y="14"/>
                          <a:pt x="59" y="12"/>
                        </a:cubicBezTo>
                        <a:cubicBezTo>
                          <a:pt x="59" y="12"/>
                          <a:pt x="58" y="11"/>
                          <a:pt x="59" y="11"/>
                        </a:cubicBezTo>
                        <a:cubicBezTo>
                          <a:pt x="59" y="11"/>
                          <a:pt x="59" y="10"/>
                          <a:pt x="59" y="10"/>
                        </a:cubicBezTo>
                        <a:cubicBezTo>
                          <a:pt x="59" y="10"/>
                          <a:pt x="59" y="10"/>
                          <a:pt x="60" y="10"/>
                        </a:cubicBezTo>
                        <a:cubicBezTo>
                          <a:pt x="60" y="9"/>
                          <a:pt x="60" y="9"/>
                          <a:pt x="60" y="9"/>
                        </a:cubicBezTo>
                        <a:cubicBezTo>
                          <a:pt x="60" y="9"/>
                          <a:pt x="60" y="9"/>
                          <a:pt x="60" y="9"/>
                        </a:cubicBezTo>
                        <a:cubicBezTo>
                          <a:pt x="60" y="9"/>
                          <a:pt x="61" y="9"/>
                          <a:pt x="61" y="9"/>
                        </a:cubicBezTo>
                        <a:cubicBezTo>
                          <a:pt x="61" y="9"/>
                          <a:pt x="62" y="9"/>
                          <a:pt x="62" y="9"/>
                        </a:cubicBezTo>
                        <a:cubicBezTo>
                          <a:pt x="62" y="9"/>
                          <a:pt x="63" y="9"/>
                          <a:pt x="63" y="9"/>
                        </a:cubicBezTo>
                        <a:cubicBezTo>
                          <a:pt x="63" y="9"/>
                          <a:pt x="64" y="9"/>
                          <a:pt x="64" y="10"/>
                        </a:cubicBezTo>
                        <a:cubicBezTo>
                          <a:pt x="64" y="10"/>
                          <a:pt x="64" y="10"/>
                          <a:pt x="65" y="10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4" y="11"/>
                          <a:pt x="64" y="11"/>
                          <a:pt x="64" y="11"/>
                        </a:cubicBezTo>
                        <a:cubicBezTo>
                          <a:pt x="64" y="12"/>
                          <a:pt x="65" y="12"/>
                          <a:pt x="65" y="12"/>
                        </a:cubicBezTo>
                        <a:cubicBezTo>
                          <a:pt x="65" y="12"/>
                          <a:pt x="66" y="12"/>
                          <a:pt x="66" y="12"/>
                        </a:cubicBezTo>
                        <a:cubicBezTo>
                          <a:pt x="66" y="11"/>
                          <a:pt x="67" y="11"/>
                          <a:pt x="67" y="11"/>
                        </a:cubicBezTo>
                        <a:cubicBezTo>
                          <a:pt x="67" y="11"/>
                          <a:pt x="68" y="12"/>
                          <a:pt x="68" y="12"/>
                        </a:cubicBezTo>
                        <a:cubicBezTo>
                          <a:pt x="68" y="12"/>
                          <a:pt x="68" y="12"/>
                          <a:pt x="68" y="12"/>
                        </a:cubicBezTo>
                        <a:cubicBezTo>
                          <a:pt x="68" y="13"/>
                          <a:pt x="68" y="13"/>
                          <a:pt x="68" y="14"/>
                        </a:cubicBezTo>
                        <a:cubicBezTo>
                          <a:pt x="68" y="15"/>
                          <a:pt x="69" y="14"/>
                          <a:pt x="70" y="15"/>
                        </a:cubicBezTo>
                        <a:cubicBezTo>
                          <a:pt x="70" y="15"/>
                          <a:pt x="70" y="15"/>
                          <a:pt x="70" y="15"/>
                        </a:cubicBezTo>
                        <a:cubicBezTo>
                          <a:pt x="70" y="16"/>
                          <a:pt x="71" y="16"/>
                          <a:pt x="71" y="16"/>
                        </a:cubicBezTo>
                        <a:cubicBezTo>
                          <a:pt x="71" y="17"/>
                          <a:pt x="70" y="17"/>
                          <a:pt x="70" y="18"/>
                        </a:cubicBezTo>
                        <a:cubicBezTo>
                          <a:pt x="70" y="18"/>
                          <a:pt x="70" y="18"/>
                          <a:pt x="70" y="19"/>
                        </a:cubicBezTo>
                        <a:cubicBezTo>
                          <a:pt x="70" y="19"/>
                          <a:pt x="71" y="19"/>
                          <a:pt x="71" y="19"/>
                        </a:cubicBezTo>
                        <a:cubicBezTo>
                          <a:pt x="71" y="20"/>
                          <a:pt x="71" y="20"/>
                          <a:pt x="71" y="20"/>
                        </a:cubicBezTo>
                        <a:cubicBezTo>
                          <a:pt x="71" y="21"/>
                          <a:pt x="71" y="21"/>
                          <a:pt x="71" y="21"/>
                        </a:cubicBezTo>
                        <a:cubicBezTo>
                          <a:pt x="70" y="21"/>
                          <a:pt x="70" y="21"/>
                          <a:pt x="70" y="21"/>
                        </a:cubicBezTo>
                        <a:cubicBezTo>
                          <a:pt x="69" y="21"/>
                          <a:pt x="69" y="21"/>
                          <a:pt x="69" y="21"/>
                        </a:cubicBezTo>
                        <a:cubicBezTo>
                          <a:pt x="69" y="21"/>
                          <a:pt x="68" y="21"/>
                          <a:pt x="68" y="21"/>
                        </a:cubicBezTo>
                        <a:cubicBezTo>
                          <a:pt x="68" y="21"/>
                          <a:pt x="67" y="21"/>
                          <a:pt x="67" y="20"/>
                        </a:cubicBezTo>
                        <a:cubicBezTo>
                          <a:pt x="67" y="20"/>
                          <a:pt x="68" y="19"/>
                          <a:pt x="69" y="18"/>
                        </a:cubicBezTo>
                        <a:cubicBezTo>
                          <a:pt x="69" y="18"/>
                          <a:pt x="69" y="18"/>
                          <a:pt x="69" y="18"/>
                        </a:cubicBezTo>
                        <a:cubicBezTo>
                          <a:pt x="69" y="17"/>
                          <a:pt x="68" y="18"/>
                          <a:pt x="68" y="18"/>
                        </a:cubicBezTo>
                        <a:cubicBezTo>
                          <a:pt x="68" y="18"/>
                          <a:pt x="67" y="18"/>
                          <a:pt x="67" y="19"/>
                        </a:cubicBezTo>
                        <a:cubicBezTo>
                          <a:pt x="66" y="19"/>
                          <a:pt x="65" y="18"/>
                          <a:pt x="64" y="19"/>
                        </a:cubicBezTo>
                        <a:cubicBezTo>
                          <a:pt x="64" y="19"/>
                          <a:pt x="65" y="19"/>
                          <a:pt x="65" y="19"/>
                        </a:cubicBezTo>
                        <a:cubicBezTo>
                          <a:pt x="65" y="19"/>
                          <a:pt x="64" y="20"/>
                          <a:pt x="64" y="19"/>
                        </a:cubicBezTo>
                        <a:cubicBezTo>
                          <a:pt x="64" y="19"/>
                          <a:pt x="64" y="19"/>
                          <a:pt x="64" y="19"/>
                        </a:cubicBezTo>
                        <a:cubicBezTo>
                          <a:pt x="64" y="19"/>
                          <a:pt x="63" y="18"/>
                          <a:pt x="62" y="19"/>
                        </a:cubicBezTo>
                        <a:cubicBezTo>
                          <a:pt x="62" y="19"/>
                          <a:pt x="61" y="19"/>
                          <a:pt x="61" y="19"/>
                        </a:cubicBezTo>
                        <a:cubicBezTo>
                          <a:pt x="62" y="20"/>
                          <a:pt x="63" y="19"/>
                          <a:pt x="63" y="20"/>
                        </a:cubicBezTo>
                        <a:cubicBezTo>
                          <a:pt x="63" y="20"/>
                          <a:pt x="62" y="21"/>
                          <a:pt x="62" y="21"/>
                        </a:cubicBezTo>
                        <a:cubicBezTo>
                          <a:pt x="62" y="22"/>
                          <a:pt x="62" y="22"/>
                          <a:pt x="63" y="22"/>
                        </a:cubicBezTo>
                        <a:cubicBezTo>
                          <a:pt x="63" y="22"/>
                          <a:pt x="63" y="22"/>
                          <a:pt x="63" y="22"/>
                        </a:cubicBezTo>
                        <a:cubicBezTo>
                          <a:pt x="64" y="22"/>
                          <a:pt x="64" y="22"/>
                          <a:pt x="64" y="22"/>
                        </a:cubicBezTo>
                        <a:cubicBezTo>
                          <a:pt x="64" y="22"/>
                          <a:pt x="65" y="21"/>
                          <a:pt x="65" y="21"/>
                        </a:cubicBezTo>
                        <a:cubicBezTo>
                          <a:pt x="66" y="22"/>
                          <a:pt x="65" y="22"/>
                          <a:pt x="64" y="23"/>
                        </a:cubicBezTo>
                        <a:cubicBezTo>
                          <a:pt x="63" y="23"/>
                          <a:pt x="62" y="23"/>
                          <a:pt x="62" y="23"/>
                        </a:cubicBezTo>
                        <a:cubicBezTo>
                          <a:pt x="61" y="23"/>
                          <a:pt x="60" y="25"/>
                          <a:pt x="60" y="24"/>
                        </a:cubicBezTo>
                        <a:cubicBezTo>
                          <a:pt x="60" y="23"/>
                          <a:pt x="61" y="23"/>
                          <a:pt x="61" y="23"/>
                        </a:cubicBezTo>
                        <a:cubicBezTo>
                          <a:pt x="60" y="23"/>
                          <a:pt x="59" y="23"/>
                          <a:pt x="59" y="23"/>
                        </a:cubicBezTo>
                        <a:cubicBezTo>
                          <a:pt x="58" y="24"/>
                          <a:pt x="56" y="24"/>
                          <a:pt x="56" y="25"/>
                        </a:cubicBezTo>
                        <a:cubicBezTo>
                          <a:pt x="56" y="25"/>
                          <a:pt x="56" y="26"/>
                          <a:pt x="56" y="26"/>
                        </a:cubicBezTo>
                        <a:cubicBezTo>
                          <a:pt x="56" y="26"/>
                          <a:pt x="55" y="26"/>
                          <a:pt x="55" y="26"/>
                        </a:cubicBezTo>
                        <a:cubicBezTo>
                          <a:pt x="55" y="26"/>
                          <a:pt x="54" y="26"/>
                          <a:pt x="54" y="26"/>
                        </a:cubicBezTo>
                        <a:cubicBezTo>
                          <a:pt x="54" y="27"/>
                          <a:pt x="53" y="27"/>
                          <a:pt x="53" y="27"/>
                        </a:cubicBezTo>
                        <a:cubicBezTo>
                          <a:pt x="53" y="27"/>
                          <a:pt x="53" y="27"/>
                          <a:pt x="52" y="28"/>
                        </a:cubicBezTo>
                        <a:cubicBezTo>
                          <a:pt x="52" y="28"/>
                          <a:pt x="52" y="28"/>
                          <a:pt x="52" y="28"/>
                        </a:cubicBezTo>
                        <a:cubicBezTo>
                          <a:pt x="51" y="28"/>
                          <a:pt x="51" y="29"/>
                          <a:pt x="51" y="29"/>
                        </a:cubicBezTo>
                        <a:cubicBezTo>
                          <a:pt x="51" y="29"/>
                          <a:pt x="50" y="29"/>
                          <a:pt x="50" y="29"/>
                        </a:cubicBezTo>
                        <a:cubicBezTo>
                          <a:pt x="50" y="29"/>
                          <a:pt x="50" y="30"/>
                          <a:pt x="50" y="31"/>
                        </a:cubicBezTo>
                        <a:cubicBezTo>
                          <a:pt x="50" y="31"/>
                          <a:pt x="49" y="31"/>
                          <a:pt x="48" y="32"/>
                        </a:cubicBezTo>
                        <a:cubicBezTo>
                          <a:pt x="48" y="32"/>
                          <a:pt x="48" y="32"/>
                          <a:pt x="47" y="32"/>
                        </a:cubicBezTo>
                        <a:cubicBezTo>
                          <a:pt x="47" y="33"/>
                          <a:pt x="46" y="33"/>
                          <a:pt x="46" y="33"/>
                        </a:cubicBezTo>
                        <a:cubicBezTo>
                          <a:pt x="46" y="33"/>
                          <a:pt x="46" y="33"/>
                          <a:pt x="45" y="34"/>
                        </a:cubicBezTo>
                        <a:cubicBezTo>
                          <a:pt x="45" y="53"/>
                          <a:pt x="45" y="53"/>
                          <a:pt x="45" y="53"/>
                        </a:cubicBezTo>
                        <a:cubicBezTo>
                          <a:pt x="46" y="53"/>
                          <a:pt x="46" y="53"/>
                          <a:pt x="46" y="53"/>
                        </a:cubicBezTo>
                        <a:cubicBezTo>
                          <a:pt x="46" y="52"/>
                          <a:pt x="46" y="52"/>
                          <a:pt x="47" y="52"/>
                        </a:cubicBezTo>
                        <a:cubicBezTo>
                          <a:pt x="47" y="51"/>
                          <a:pt x="48" y="52"/>
                          <a:pt x="48" y="51"/>
                        </a:cubicBezTo>
                        <a:cubicBezTo>
                          <a:pt x="49" y="51"/>
                          <a:pt x="49" y="51"/>
                          <a:pt x="49" y="51"/>
                        </a:cubicBezTo>
                        <a:cubicBezTo>
                          <a:pt x="49" y="51"/>
                          <a:pt x="49" y="50"/>
                          <a:pt x="50" y="51"/>
                        </a:cubicBezTo>
                        <a:cubicBezTo>
                          <a:pt x="50" y="51"/>
                          <a:pt x="49" y="51"/>
                          <a:pt x="50" y="52"/>
                        </a:cubicBezTo>
                        <a:cubicBezTo>
                          <a:pt x="50" y="52"/>
                          <a:pt x="51" y="51"/>
                          <a:pt x="51" y="51"/>
                        </a:cubicBezTo>
                        <a:cubicBezTo>
                          <a:pt x="51" y="51"/>
                          <a:pt x="52" y="51"/>
                          <a:pt x="52" y="51"/>
                        </a:cubicBezTo>
                        <a:cubicBezTo>
                          <a:pt x="52" y="52"/>
                          <a:pt x="52" y="52"/>
                          <a:pt x="53" y="52"/>
                        </a:cubicBezTo>
                        <a:cubicBezTo>
                          <a:pt x="53" y="52"/>
                          <a:pt x="53" y="52"/>
                          <a:pt x="54" y="52"/>
                        </a:cubicBezTo>
                        <a:cubicBezTo>
                          <a:pt x="54" y="52"/>
                          <a:pt x="55" y="52"/>
                          <a:pt x="55" y="52"/>
                        </a:cubicBezTo>
                        <a:cubicBezTo>
                          <a:pt x="55" y="52"/>
                          <a:pt x="56" y="52"/>
                          <a:pt x="56" y="52"/>
                        </a:cubicBezTo>
                        <a:cubicBezTo>
                          <a:pt x="57" y="52"/>
                          <a:pt x="57" y="52"/>
                          <a:pt x="57" y="52"/>
                        </a:cubicBezTo>
                        <a:cubicBezTo>
                          <a:pt x="58" y="53"/>
                          <a:pt x="58" y="52"/>
                          <a:pt x="58" y="52"/>
                        </a:cubicBezTo>
                        <a:cubicBezTo>
                          <a:pt x="58" y="53"/>
                          <a:pt x="58" y="53"/>
                          <a:pt x="58" y="53"/>
                        </a:cubicBezTo>
                        <a:cubicBezTo>
                          <a:pt x="59" y="53"/>
                          <a:pt x="59" y="53"/>
                          <a:pt x="59" y="54"/>
                        </a:cubicBezTo>
                        <a:cubicBezTo>
                          <a:pt x="59" y="54"/>
                          <a:pt x="59" y="54"/>
                          <a:pt x="60" y="54"/>
                        </a:cubicBezTo>
                        <a:cubicBezTo>
                          <a:pt x="60" y="54"/>
                          <a:pt x="60" y="55"/>
                          <a:pt x="60" y="55"/>
                        </a:cubicBezTo>
                        <a:cubicBezTo>
                          <a:pt x="61" y="55"/>
                          <a:pt x="62" y="56"/>
                          <a:pt x="62" y="56"/>
                        </a:cubicBezTo>
                        <a:cubicBezTo>
                          <a:pt x="63" y="56"/>
                          <a:pt x="63" y="56"/>
                          <a:pt x="63" y="56"/>
                        </a:cubicBezTo>
                        <a:cubicBezTo>
                          <a:pt x="64" y="56"/>
                          <a:pt x="65" y="56"/>
                          <a:pt x="66" y="57"/>
                        </a:cubicBezTo>
                        <a:cubicBezTo>
                          <a:pt x="66" y="57"/>
                          <a:pt x="66" y="57"/>
                          <a:pt x="66" y="58"/>
                        </a:cubicBezTo>
                        <a:cubicBezTo>
                          <a:pt x="67" y="58"/>
                          <a:pt x="66" y="58"/>
                          <a:pt x="67" y="59"/>
                        </a:cubicBezTo>
                        <a:cubicBezTo>
                          <a:pt x="67" y="59"/>
                          <a:pt x="68" y="59"/>
                          <a:pt x="67" y="60"/>
                        </a:cubicBezTo>
                        <a:cubicBezTo>
                          <a:pt x="67" y="61"/>
                          <a:pt x="68" y="61"/>
                          <a:pt x="68" y="61"/>
                        </a:cubicBezTo>
                        <a:cubicBezTo>
                          <a:pt x="68" y="61"/>
                          <a:pt x="69" y="62"/>
                          <a:pt x="69" y="62"/>
                        </a:cubicBezTo>
                        <a:cubicBezTo>
                          <a:pt x="69" y="62"/>
                          <a:pt x="69" y="62"/>
                          <a:pt x="69" y="62"/>
                        </a:cubicBezTo>
                        <a:cubicBezTo>
                          <a:pt x="70" y="62"/>
                          <a:pt x="70" y="62"/>
                          <a:pt x="71" y="62"/>
                        </a:cubicBezTo>
                        <a:cubicBezTo>
                          <a:pt x="71" y="62"/>
                          <a:pt x="71" y="62"/>
                          <a:pt x="72" y="62"/>
                        </a:cubicBezTo>
                        <a:cubicBezTo>
                          <a:pt x="72" y="62"/>
                          <a:pt x="72" y="63"/>
                          <a:pt x="72" y="63"/>
                        </a:cubicBezTo>
                        <a:cubicBezTo>
                          <a:pt x="72" y="63"/>
                          <a:pt x="73" y="63"/>
                          <a:pt x="73" y="63"/>
                        </a:cubicBezTo>
                        <a:cubicBezTo>
                          <a:pt x="74" y="63"/>
                          <a:pt x="74" y="63"/>
                          <a:pt x="75" y="63"/>
                        </a:cubicBezTo>
                        <a:cubicBezTo>
                          <a:pt x="75" y="63"/>
                          <a:pt x="75" y="63"/>
                          <a:pt x="75" y="63"/>
                        </a:cubicBezTo>
                        <a:cubicBezTo>
                          <a:pt x="76" y="63"/>
                          <a:pt x="76" y="64"/>
                          <a:pt x="77" y="64"/>
                        </a:cubicBezTo>
                        <a:cubicBezTo>
                          <a:pt x="71" y="73"/>
                          <a:pt x="62" y="80"/>
                          <a:pt x="52" y="82"/>
                        </a:cubicBezTo>
                        <a:cubicBezTo>
                          <a:pt x="52" y="82"/>
                          <a:pt x="52" y="81"/>
                          <a:pt x="52" y="81"/>
                        </a:cubicBezTo>
                        <a:cubicBezTo>
                          <a:pt x="52" y="80"/>
                          <a:pt x="52" y="79"/>
                          <a:pt x="52" y="79"/>
                        </a:cubicBezTo>
                        <a:cubicBezTo>
                          <a:pt x="52" y="78"/>
                          <a:pt x="52" y="77"/>
                          <a:pt x="51" y="77"/>
                        </a:cubicBezTo>
                        <a:cubicBezTo>
                          <a:pt x="51" y="76"/>
                          <a:pt x="50" y="76"/>
                          <a:pt x="50" y="75"/>
                        </a:cubicBezTo>
                        <a:cubicBezTo>
                          <a:pt x="49" y="75"/>
                          <a:pt x="49" y="75"/>
                          <a:pt x="49" y="75"/>
                        </a:cubicBezTo>
                        <a:cubicBezTo>
                          <a:pt x="48" y="75"/>
                          <a:pt x="46" y="74"/>
                          <a:pt x="46" y="73"/>
                        </a:cubicBezTo>
                        <a:cubicBezTo>
                          <a:pt x="46" y="73"/>
                          <a:pt x="46" y="73"/>
                          <a:pt x="46" y="72"/>
                        </a:cubicBezTo>
                        <a:cubicBezTo>
                          <a:pt x="46" y="72"/>
                          <a:pt x="46" y="72"/>
                          <a:pt x="45" y="72"/>
                        </a:cubicBezTo>
                        <a:lnTo>
                          <a:pt x="45" y="85"/>
                        </a:lnTo>
                        <a:close/>
                        <a:moveTo>
                          <a:pt x="1" y="34"/>
                        </a:moveTo>
                        <a:cubicBezTo>
                          <a:pt x="1" y="35"/>
                          <a:pt x="0" y="36"/>
                          <a:pt x="0" y="36"/>
                        </a:cubicBezTo>
                        <a:cubicBezTo>
                          <a:pt x="0" y="37"/>
                          <a:pt x="0" y="38"/>
                          <a:pt x="0" y="39"/>
                        </a:cubicBezTo>
                        <a:cubicBezTo>
                          <a:pt x="0" y="40"/>
                          <a:pt x="0" y="41"/>
                          <a:pt x="0" y="43"/>
                        </a:cubicBezTo>
                        <a:cubicBezTo>
                          <a:pt x="0" y="44"/>
                          <a:pt x="0" y="46"/>
                          <a:pt x="0" y="47"/>
                        </a:cubicBezTo>
                        <a:cubicBezTo>
                          <a:pt x="0" y="48"/>
                          <a:pt x="0" y="49"/>
                          <a:pt x="0" y="49"/>
                        </a:cubicBezTo>
                        <a:cubicBezTo>
                          <a:pt x="0" y="50"/>
                          <a:pt x="1" y="51"/>
                          <a:pt x="1" y="52"/>
                        </a:cubicBezTo>
                        <a:cubicBezTo>
                          <a:pt x="1" y="52"/>
                          <a:pt x="1" y="53"/>
                          <a:pt x="1" y="54"/>
                        </a:cubicBezTo>
                        <a:cubicBezTo>
                          <a:pt x="2" y="55"/>
                          <a:pt x="2" y="56"/>
                          <a:pt x="2" y="58"/>
                        </a:cubicBezTo>
                        <a:cubicBezTo>
                          <a:pt x="3" y="58"/>
                          <a:pt x="3" y="59"/>
                          <a:pt x="3" y="60"/>
                        </a:cubicBezTo>
                        <a:cubicBezTo>
                          <a:pt x="3" y="60"/>
                          <a:pt x="4" y="61"/>
                          <a:pt x="4" y="61"/>
                        </a:cubicBezTo>
                        <a:cubicBezTo>
                          <a:pt x="4" y="62"/>
                          <a:pt x="4" y="62"/>
                          <a:pt x="5" y="62"/>
                        </a:cubicBezTo>
                        <a:cubicBezTo>
                          <a:pt x="5" y="63"/>
                          <a:pt x="5" y="64"/>
                          <a:pt x="5" y="64"/>
                        </a:cubicBezTo>
                        <a:cubicBezTo>
                          <a:pt x="7" y="66"/>
                          <a:pt x="8" y="68"/>
                          <a:pt x="9" y="69"/>
                        </a:cubicBezTo>
                        <a:cubicBezTo>
                          <a:pt x="10" y="70"/>
                          <a:pt x="10" y="71"/>
                          <a:pt x="11" y="72"/>
                        </a:cubicBezTo>
                        <a:cubicBezTo>
                          <a:pt x="11" y="72"/>
                          <a:pt x="12" y="73"/>
                          <a:pt x="12" y="73"/>
                        </a:cubicBezTo>
                        <a:cubicBezTo>
                          <a:pt x="13" y="74"/>
                          <a:pt x="13" y="74"/>
                          <a:pt x="14" y="74"/>
                        </a:cubicBezTo>
                        <a:cubicBezTo>
                          <a:pt x="16" y="77"/>
                          <a:pt x="19" y="78"/>
                          <a:pt x="21" y="80"/>
                        </a:cubicBezTo>
                        <a:cubicBezTo>
                          <a:pt x="22" y="80"/>
                          <a:pt x="22" y="81"/>
                          <a:pt x="23" y="81"/>
                        </a:cubicBezTo>
                        <a:cubicBezTo>
                          <a:pt x="24" y="82"/>
                          <a:pt x="26" y="82"/>
                          <a:pt x="27" y="83"/>
                        </a:cubicBezTo>
                        <a:cubicBezTo>
                          <a:pt x="27" y="83"/>
                          <a:pt x="28" y="83"/>
                          <a:pt x="29" y="83"/>
                        </a:cubicBezTo>
                        <a:cubicBezTo>
                          <a:pt x="33" y="85"/>
                          <a:pt x="38" y="86"/>
                          <a:pt x="42" y="86"/>
                        </a:cubicBezTo>
                        <a:cubicBezTo>
                          <a:pt x="43" y="86"/>
                          <a:pt x="44" y="86"/>
                          <a:pt x="45" y="85"/>
                        </a:cubicBezTo>
                        <a:cubicBezTo>
                          <a:pt x="45" y="72"/>
                          <a:pt x="45" y="72"/>
                          <a:pt x="45" y="72"/>
                        </a:cubicBezTo>
                        <a:cubicBezTo>
                          <a:pt x="45" y="71"/>
                          <a:pt x="45" y="71"/>
                          <a:pt x="45" y="71"/>
                        </a:cubicBezTo>
                        <a:cubicBezTo>
                          <a:pt x="44" y="70"/>
                          <a:pt x="44" y="69"/>
                          <a:pt x="43" y="68"/>
                        </a:cubicBezTo>
                        <a:cubicBezTo>
                          <a:pt x="43" y="68"/>
                          <a:pt x="43" y="67"/>
                          <a:pt x="42" y="67"/>
                        </a:cubicBezTo>
                        <a:cubicBezTo>
                          <a:pt x="42" y="67"/>
                          <a:pt x="42" y="66"/>
                          <a:pt x="42" y="66"/>
                        </a:cubicBezTo>
                        <a:cubicBezTo>
                          <a:pt x="41" y="66"/>
                          <a:pt x="41" y="65"/>
                          <a:pt x="41" y="65"/>
                        </a:cubicBezTo>
                        <a:cubicBezTo>
                          <a:pt x="41" y="64"/>
                          <a:pt x="42" y="64"/>
                          <a:pt x="42" y="64"/>
                        </a:cubicBezTo>
                        <a:cubicBezTo>
                          <a:pt x="42" y="63"/>
                          <a:pt x="42" y="63"/>
                          <a:pt x="42" y="63"/>
                        </a:cubicBezTo>
                        <a:cubicBezTo>
                          <a:pt x="41" y="62"/>
                          <a:pt x="42" y="62"/>
                          <a:pt x="42" y="61"/>
                        </a:cubicBezTo>
                        <a:cubicBezTo>
                          <a:pt x="42" y="61"/>
                          <a:pt x="42" y="61"/>
                          <a:pt x="42" y="60"/>
                        </a:cubicBezTo>
                        <a:cubicBezTo>
                          <a:pt x="42" y="60"/>
                          <a:pt x="43" y="60"/>
                          <a:pt x="43" y="60"/>
                        </a:cubicBezTo>
                        <a:cubicBezTo>
                          <a:pt x="43" y="60"/>
                          <a:pt x="43" y="59"/>
                          <a:pt x="43" y="59"/>
                        </a:cubicBezTo>
                        <a:cubicBezTo>
                          <a:pt x="44" y="59"/>
                          <a:pt x="44" y="58"/>
                          <a:pt x="44" y="58"/>
                        </a:cubicBezTo>
                        <a:cubicBezTo>
                          <a:pt x="45" y="58"/>
                          <a:pt x="45" y="56"/>
                          <a:pt x="44" y="55"/>
                        </a:cubicBezTo>
                        <a:cubicBezTo>
                          <a:pt x="44" y="55"/>
                          <a:pt x="44" y="55"/>
                          <a:pt x="44" y="55"/>
                        </a:cubicBezTo>
                        <a:cubicBezTo>
                          <a:pt x="44" y="54"/>
                          <a:pt x="44" y="53"/>
                          <a:pt x="43" y="53"/>
                        </a:cubicBezTo>
                        <a:cubicBezTo>
                          <a:pt x="43" y="53"/>
                          <a:pt x="43" y="54"/>
                          <a:pt x="42" y="54"/>
                        </a:cubicBezTo>
                        <a:cubicBezTo>
                          <a:pt x="42" y="54"/>
                          <a:pt x="42" y="55"/>
                          <a:pt x="42" y="55"/>
                        </a:cubicBezTo>
                        <a:cubicBezTo>
                          <a:pt x="41" y="55"/>
                          <a:pt x="41" y="54"/>
                          <a:pt x="41" y="54"/>
                        </a:cubicBezTo>
                        <a:cubicBezTo>
                          <a:pt x="40" y="54"/>
                          <a:pt x="40" y="54"/>
                          <a:pt x="40" y="54"/>
                        </a:cubicBezTo>
                        <a:cubicBezTo>
                          <a:pt x="39" y="54"/>
                          <a:pt x="39" y="53"/>
                          <a:pt x="39" y="53"/>
                        </a:cubicBezTo>
                        <a:cubicBezTo>
                          <a:pt x="38" y="53"/>
                          <a:pt x="38" y="53"/>
                          <a:pt x="38" y="52"/>
                        </a:cubicBezTo>
                        <a:cubicBezTo>
                          <a:pt x="38" y="52"/>
                          <a:pt x="38" y="52"/>
                          <a:pt x="38" y="51"/>
                        </a:cubicBezTo>
                        <a:cubicBezTo>
                          <a:pt x="37" y="51"/>
                          <a:pt x="37" y="50"/>
                          <a:pt x="36" y="50"/>
                        </a:cubicBezTo>
                        <a:cubicBezTo>
                          <a:pt x="36" y="50"/>
                          <a:pt x="35" y="50"/>
                          <a:pt x="35" y="50"/>
                        </a:cubicBezTo>
                        <a:cubicBezTo>
                          <a:pt x="35" y="49"/>
                          <a:pt x="34" y="49"/>
                          <a:pt x="34" y="49"/>
                        </a:cubicBezTo>
                        <a:cubicBezTo>
                          <a:pt x="34" y="49"/>
                          <a:pt x="34" y="49"/>
                          <a:pt x="33" y="49"/>
                        </a:cubicBezTo>
                        <a:cubicBezTo>
                          <a:pt x="32" y="49"/>
                          <a:pt x="32" y="47"/>
                          <a:pt x="31" y="47"/>
                        </a:cubicBezTo>
                        <a:cubicBezTo>
                          <a:pt x="30" y="47"/>
                          <a:pt x="30" y="48"/>
                          <a:pt x="29" y="48"/>
                        </a:cubicBezTo>
                        <a:cubicBezTo>
                          <a:pt x="29" y="48"/>
                          <a:pt x="28" y="47"/>
                          <a:pt x="28" y="47"/>
                        </a:cubicBezTo>
                        <a:cubicBezTo>
                          <a:pt x="27" y="47"/>
                          <a:pt x="27" y="47"/>
                          <a:pt x="26" y="46"/>
                        </a:cubicBezTo>
                        <a:cubicBezTo>
                          <a:pt x="26" y="46"/>
                          <a:pt x="25" y="46"/>
                          <a:pt x="25" y="46"/>
                        </a:cubicBezTo>
                        <a:cubicBezTo>
                          <a:pt x="25" y="46"/>
                          <a:pt x="25" y="46"/>
                          <a:pt x="24" y="46"/>
                        </a:cubicBezTo>
                        <a:cubicBezTo>
                          <a:pt x="24" y="45"/>
                          <a:pt x="24" y="45"/>
                          <a:pt x="23" y="45"/>
                        </a:cubicBezTo>
                        <a:cubicBezTo>
                          <a:pt x="23" y="45"/>
                          <a:pt x="23" y="44"/>
                          <a:pt x="23" y="44"/>
                        </a:cubicBezTo>
                        <a:cubicBezTo>
                          <a:pt x="23" y="44"/>
                          <a:pt x="23" y="43"/>
                          <a:pt x="23" y="43"/>
                        </a:cubicBezTo>
                        <a:cubicBezTo>
                          <a:pt x="23" y="42"/>
                          <a:pt x="22" y="41"/>
                          <a:pt x="22" y="40"/>
                        </a:cubicBezTo>
                        <a:cubicBezTo>
                          <a:pt x="21" y="40"/>
                          <a:pt x="21" y="40"/>
                          <a:pt x="21" y="39"/>
                        </a:cubicBezTo>
                        <a:cubicBezTo>
                          <a:pt x="21" y="39"/>
                          <a:pt x="21" y="39"/>
                          <a:pt x="21" y="38"/>
                        </a:cubicBezTo>
                        <a:cubicBezTo>
                          <a:pt x="20" y="38"/>
                          <a:pt x="20" y="38"/>
                          <a:pt x="20" y="37"/>
                        </a:cubicBezTo>
                        <a:cubicBezTo>
                          <a:pt x="19" y="37"/>
                          <a:pt x="19" y="37"/>
                          <a:pt x="19" y="36"/>
                        </a:cubicBezTo>
                        <a:cubicBezTo>
                          <a:pt x="19" y="36"/>
                          <a:pt x="19" y="35"/>
                          <a:pt x="19" y="35"/>
                        </a:cubicBezTo>
                        <a:cubicBezTo>
                          <a:pt x="19" y="34"/>
                          <a:pt x="17" y="34"/>
                          <a:pt x="18" y="35"/>
                        </a:cubicBezTo>
                        <a:cubicBezTo>
                          <a:pt x="18" y="36"/>
                          <a:pt x="18" y="36"/>
                          <a:pt x="18" y="36"/>
                        </a:cubicBezTo>
                        <a:cubicBezTo>
                          <a:pt x="18" y="37"/>
                          <a:pt x="18" y="37"/>
                          <a:pt x="18" y="37"/>
                        </a:cubicBezTo>
                        <a:cubicBezTo>
                          <a:pt x="19" y="38"/>
                          <a:pt x="19" y="38"/>
                          <a:pt x="19" y="38"/>
                        </a:cubicBezTo>
                        <a:cubicBezTo>
                          <a:pt x="19" y="39"/>
                          <a:pt x="19" y="40"/>
                          <a:pt x="19" y="40"/>
                        </a:cubicBezTo>
                        <a:cubicBezTo>
                          <a:pt x="20" y="40"/>
                          <a:pt x="20" y="41"/>
                          <a:pt x="20" y="41"/>
                        </a:cubicBezTo>
                        <a:cubicBezTo>
                          <a:pt x="19" y="41"/>
                          <a:pt x="19" y="41"/>
                          <a:pt x="19" y="41"/>
                        </a:cubicBezTo>
                        <a:cubicBezTo>
                          <a:pt x="19" y="41"/>
                          <a:pt x="18" y="40"/>
                          <a:pt x="18" y="40"/>
                        </a:cubicBezTo>
                        <a:cubicBezTo>
                          <a:pt x="18" y="40"/>
                          <a:pt x="18" y="39"/>
                          <a:pt x="18" y="39"/>
                        </a:cubicBezTo>
                        <a:cubicBezTo>
                          <a:pt x="18" y="38"/>
                          <a:pt x="17" y="38"/>
                          <a:pt x="17" y="38"/>
                        </a:cubicBezTo>
                        <a:cubicBezTo>
                          <a:pt x="17" y="37"/>
                          <a:pt x="17" y="37"/>
                          <a:pt x="17" y="37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16" y="35"/>
                          <a:pt x="16" y="35"/>
                          <a:pt x="16" y="34"/>
                        </a:cubicBezTo>
                        <a:cubicBezTo>
                          <a:pt x="16" y="34"/>
                          <a:pt x="16" y="33"/>
                          <a:pt x="16" y="33"/>
                        </a:cubicBezTo>
                        <a:cubicBezTo>
                          <a:pt x="16" y="33"/>
                          <a:pt x="16" y="32"/>
                          <a:pt x="15" y="32"/>
                        </a:cubicBezTo>
                        <a:cubicBezTo>
                          <a:pt x="15" y="32"/>
                          <a:pt x="15" y="32"/>
                          <a:pt x="14" y="32"/>
                        </a:cubicBezTo>
                        <a:cubicBezTo>
                          <a:pt x="14" y="31"/>
                          <a:pt x="14" y="31"/>
                          <a:pt x="14" y="30"/>
                        </a:cubicBezTo>
                        <a:cubicBezTo>
                          <a:pt x="14" y="30"/>
                          <a:pt x="14" y="29"/>
                          <a:pt x="14" y="29"/>
                        </a:cubicBezTo>
                        <a:cubicBezTo>
                          <a:pt x="14" y="28"/>
                          <a:pt x="14" y="27"/>
                          <a:pt x="14" y="27"/>
                        </a:cubicBezTo>
                        <a:cubicBezTo>
                          <a:pt x="14" y="26"/>
                          <a:pt x="15" y="26"/>
                          <a:pt x="15" y="26"/>
                        </a:cubicBezTo>
                        <a:cubicBezTo>
                          <a:pt x="15" y="25"/>
                          <a:pt x="15" y="25"/>
                          <a:pt x="15" y="25"/>
                        </a:cubicBezTo>
                        <a:cubicBezTo>
                          <a:pt x="16" y="24"/>
                          <a:pt x="16" y="24"/>
                          <a:pt x="17" y="23"/>
                        </a:cubicBezTo>
                        <a:cubicBezTo>
                          <a:pt x="17" y="22"/>
                          <a:pt x="18" y="22"/>
                          <a:pt x="18" y="21"/>
                        </a:cubicBezTo>
                        <a:cubicBezTo>
                          <a:pt x="18" y="21"/>
                          <a:pt x="19" y="20"/>
                          <a:pt x="19" y="20"/>
                        </a:cubicBezTo>
                        <a:cubicBezTo>
                          <a:pt x="19" y="19"/>
                          <a:pt x="18" y="19"/>
                          <a:pt x="18" y="19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cubicBezTo>
                          <a:pt x="19" y="18"/>
                          <a:pt x="19" y="17"/>
                          <a:pt x="19" y="17"/>
                        </a:cubicBezTo>
                        <a:cubicBezTo>
                          <a:pt x="19" y="17"/>
                          <a:pt x="18" y="16"/>
                          <a:pt x="18" y="16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cubicBezTo>
                          <a:pt x="19" y="14"/>
                          <a:pt x="18" y="15"/>
                          <a:pt x="18" y="15"/>
                        </a:cubicBezTo>
                        <a:cubicBezTo>
                          <a:pt x="17" y="14"/>
                          <a:pt x="18" y="14"/>
                          <a:pt x="18" y="14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8" y="13"/>
                          <a:pt x="18" y="12"/>
                          <a:pt x="18" y="12"/>
                        </a:cubicBezTo>
                        <a:cubicBezTo>
                          <a:pt x="18" y="12"/>
                          <a:pt x="18" y="12"/>
                          <a:pt x="17" y="11"/>
                        </a:cubicBezTo>
                        <a:cubicBezTo>
                          <a:pt x="22" y="7"/>
                          <a:pt x="29" y="4"/>
                          <a:pt x="35" y="3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35" y="3"/>
                          <a:pt x="35" y="4"/>
                          <a:pt x="36" y="4"/>
                        </a:cubicBezTo>
                        <a:cubicBezTo>
                          <a:pt x="36" y="3"/>
                          <a:pt x="36" y="4"/>
                          <a:pt x="37" y="4"/>
                        </a:cubicBezTo>
                        <a:cubicBezTo>
                          <a:pt x="37" y="4"/>
                          <a:pt x="38" y="3"/>
                          <a:pt x="38" y="3"/>
                        </a:cubicBezTo>
                        <a:cubicBezTo>
                          <a:pt x="39" y="4"/>
                          <a:pt x="40" y="4"/>
                          <a:pt x="41" y="4"/>
                        </a:cubicBezTo>
                        <a:cubicBezTo>
                          <a:pt x="41" y="4"/>
                          <a:pt x="41" y="4"/>
                          <a:pt x="41" y="3"/>
                        </a:cubicBezTo>
                        <a:cubicBezTo>
                          <a:pt x="41" y="3"/>
                          <a:pt x="41" y="3"/>
                          <a:pt x="41" y="3"/>
                        </a:cubicBezTo>
                        <a:cubicBezTo>
                          <a:pt x="42" y="3"/>
                          <a:pt x="42" y="3"/>
                          <a:pt x="42" y="3"/>
                        </a:cubicBezTo>
                        <a:cubicBezTo>
                          <a:pt x="43" y="3"/>
                          <a:pt x="44" y="3"/>
                          <a:pt x="45" y="3"/>
                        </a:cubicBezTo>
                        <a:cubicBezTo>
                          <a:pt x="45" y="0"/>
                          <a:pt x="45" y="0"/>
                          <a:pt x="45" y="0"/>
                        </a:cubicBezTo>
                        <a:cubicBezTo>
                          <a:pt x="45" y="0"/>
                          <a:pt x="44" y="0"/>
                          <a:pt x="43" y="0"/>
                        </a:cubicBezTo>
                        <a:cubicBezTo>
                          <a:pt x="43" y="0"/>
                          <a:pt x="43" y="0"/>
                          <a:pt x="42" y="0"/>
                        </a:cubicBezTo>
                        <a:cubicBezTo>
                          <a:pt x="42" y="0"/>
                          <a:pt x="42" y="0"/>
                          <a:pt x="41" y="0"/>
                        </a:cubicBezTo>
                        <a:cubicBezTo>
                          <a:pt x="37" y="0"/>
                          <a:pt x="33" y="1"/>
                          <a:pt x="29" y="3"/>
                        </a:cubicBezTo>
                        <a:cubicBezTo>
                          <a:pt x="28" y="3"/>
                          <a:pt x="27" y="3"/>
                          <a:pt x="27" y="3"/>
                        </a:cubicBezTo>
                        <a:cubicBezTo>
                          <a:pt x="27" y="3"/>
                          <a:pt x="26" y="3"/>
                          <a:pt x="26" y="3"/>
                        </a:cubicBezTo>
                        <a:cubicBezTo>
                          <a:pt x="26" y="4"/>
                          <a:pt x="25" y="4"/>
                          <a:pt x="25" y="4"/>
                        </a:cubicBezTo>
                        <a:cubicBezTo>
                          <a:pt x="24" y="4"/>
                          <a:pt x="24" y="5"/>
                          <a:pt x="23" y="5"/>
                        </a:cubicBezTo>
                        <a:cubicBezTo>
                          <a:pt x="22" y="5"/>
                          <a:pt x="22" y="6"/>
                          <a:pt x="21" y="6"/>
                        </a:cubicBezTo>
                        <a:cubicBezTo>
                          <a:pt x="19" y="7"/>
                          <a:pt x="17" y="9"/>
                          <a:pt x="15" y="11"/>
                        </a:cubicBezTo>
                        <a:cubicBezTo>
                          <a:pt x="14" y="11"/>
                          <a:pt x="14" y="11"/>
                          <a:pt x="14" y="11"/>
                        </a:cubicBezTo>
                        <a:cubicBezTo>
                          <a:pt x="13" y="12"/>
                          <a:pt x="13" y="12"/>
                          <a:pt x="12" y="13"/>
                        </a:cubicBezTo>
                        <a:cubicBezTo>
                          <a:pt x="12" y="13"/>
                          <a:pt x="11" y="14"/>
                          <a:pt x="11" y="14"/>
                        </a:cubicBezTo>
                        <a:cubicBezTo>
                          <a:pt x="10" y="15"/>
                          <a:pt x="10" y="16"/>
                          <a:pt x="9" y="17"/>
                        </a:cubicBezTo>
                        <a:cubicBezTo>
                          <a:pt x="8" y="18"/>
                          <a:pt x="7" y="20"/>
                          <a:pt x="5" y="22"/>
                        </a:cubicBezTo>
                        <a:cubicBezTo>
                          <a:pt x="5" y="22"/>
                          <a:pt x="5" y="23"/>
                          <a:pt x="5" y="23"/>
                        </a:cubicBezTo>
                        <a:cubicBezTo>
                          <a:pt x="4" y="24"/>
                          <a:pt x="4" y="24"/>
                          <a:pt x="4" y="24"/>
                        </a:cubicBezTo>
                        <a:cubicBezTo>
                          <a:pt x="4" y="25"/>
                          <a:pt x="3" y="26"/>
                          <a:pt x="3" y="27"/>
                        </a:cubicBezTo>
                        <a:cubicBezTo>
                          <a:pt x="3" y="28"/>
                          <a:pt x="3" y="28"/>
                          <a:pt x="2" y="28"/>
                        </a:cubicBezTo>
                        <a:cubicBezTo>
                          <a:pt x="2" y="30"/>
                          <a:pt x="2" y="31"/>
                          <a:pt x="1" y="32"/>
                        </a:cubicBezTo>
                        <a:cubicBezTo>
                          <a:pt x="1" y="33"/>
                          <a:pt x="1" y="34"/>
                          <a:pt x="1" y="34"/>
                        </a:cubicBezTo>
                        <a:close/>
                        <a:moveTo>
                          <a:pt x="45" y="34"/>
                        </a:moveTo>
                        <a:cubicBezTo>
                          <a:pt x="45" y="53"/>
                          <a:pt x="45" y="53"/>
                          <a:pt x="45" y="53"/>
                        </a:cubicBezTo>
                        <a:cubicBezTo>
                          <a:pt x="45" y="54"/>
                          <a:pt x="45" y="54"/>
                          <a:pt x="45" y="54"/>
                        </a:cubicBezTo>
                        <a:cubicBezTo>
                          <a:pt x="45" y="54"/>
                          <a:pt x="44" y="53"/>
                          <a:pt x="44" y="53"/>
                        </a:cubicBezTo>
                        <a:cubicBezTo>
                          <a:pt x="43" y="53"/>
                          <a:pt x="42" y="53"/>
                          <a:pt x="41" y="53"/>
                        </a:cubicBezTo>
                        <a:cubicBezTo>
                          <a:pt x="41" y="53"/>
                          <a:pt x="40" y="52"/>
                          <a:pt x="40" y="51"/>
                        </a:cubicBezTo>
                        <a:cubicBezTo>
                          <a:pt x="40" y="51"/>
                          <a:pt x="40" y="50"/>
                          <a:pt x="40" y="50"/>
                        </a:cubicBezTo>
                        <a:cubicBezTo>
                          <a:pt x="40" y="49"/>
                          <a:pt x="40" y="49"/>
                          <a:pt x="40" y="49"/>
                        </a:cubicBezTo>
                        <a:cubicBezTo>
                          <a:pt x="40" y="48"/>
                          <a:pt x="40" y="48"/>
                          <a:pt x="39" y="47"/>
                        </a:cubicBezTo>
                        <a:cubicBezTo>
                          <a:pt x="38" y="47"/>
                          <a:pt x="37" y="48"/>
                          <a:pt x="36" y="47"/>
                        </a:cubicBezTo>
                        <a:cubicBezTo>
                          <a:pt x="36" y="47"/>
                          <a:pt x="36" y="47"/>
                          <a:pt x="36" y="47"/>
                        </a:cubicBezTo>
                        <a:cubicBezTo>
                          <a:pt x="37" y="46"/>
                          <a:pt x="36" y="46"/>
                          <a:pt x="37" y="46"/>
                        </a:cubicBezTo>
                        <a:cubicBezTo>
                          <a:pt x="37" y="46"/>
                          <a:pt x="37" y="45"/>
                          <a:pt x="37" y="45"/>
                        </a:cubicBezTo>
                        <a:cubicBezTo>
                          <a:pt x="37" y="45"/>
                          <a:pt x="37" y="45"/>
                          <a:pt x="37" y="44"/>
                        </a:cubicBezTo>
                        <a:cubicBezTo>
                          <a:pt x="37" y="44"/>
                          <a:pt x="38" y="44"/>
                          <a:pt x="38" y="44"/>
                        </a:cubicBezTo>
                        <a:cubicBezTo>
                          <a:pt x="38" y="43"/>
                          <a:pt x="38" y="43"/>
                          <a:pt x="37" y="43"/>
                        </a:cubicBezTo>
                        <a:cubicBezTo>
                          <a:pt x="37" y="43"/>
                          <a:pt x="36" y="43"/>
                          <a:pt x="36" y="43"/>
                        </a:cubicBezTo>
                        <a:cubicBezTo>
                          <a:pt x="35" y="43"/>
                          <a:pt x="35" y="45"/>
                          <a:pt x="34" y="45"/>
                        </a:cubicBezTo>
                        <a:cubicBezTo>
                          <a:pt x="34" y="45"/>
                          <a:pt x="33" y="45"/>
                          <a:pt x="33" y="45"/>
                        </a:cubicBezTo>
                        <a:cubicBezTo>
                          <a:pt x="32" y="45"/>
                          <a:pt x="32" y="45"/>
                          <a:pt x="32" y="45"/>
                        </a:cubicBezTo>
                        <a:cubicBezTo>
                          <a:pt x="31" y="45"/>
                          <a:pt x="31" y="45"/>
                          <a:pt x="30" y="45"/>
                        </a:cubicBezTo>
                        <a:cubicBezTo>
                          <a:pt x="30" y="45"/>
                          <a:pt x="30" y="43"/>
                          <a:pt x="30" y="43"/>
                        </a:cubicBezTo>
                        <a:cubicBezTo>
                          <a:pt x="29" y="42"/>
                          <a:pt x="30" y="41"/>
                          <a:pt x="30" y="40"/>
                        </a:cubicBezTo>
                        <a:cubicBezTo>
                          <a:pt x="30" y="40"/>
                          <a:pt x="30" y="39"/>
                          <a:pt x="30" y="39"/>
                        </a:cubicBezTo>
                        <a:cubicBezTo>
                          <a:pt x="31" y="39"/>
                          <a:pt x="30" y="38"/>
                          <a:pt x="31" y="38"/>
                        </a:cubicBezTo>
                        <a:cubicBezTo>
                          <a:pt x="31" y="37"/>
                          <a:pt x="32" y="37"/>
                          <a:pt x="32" y="37"/>
                        </a:cubicBezTo>
                        <a:cubicBezTo>
                          <a:pt x="33" y="36"/>
                          <a:pt x="33" y="36"/>
                          <a:pt x="34" y="36"/>
                        </a:cubicBezTo>
                        <a:cubicBezTo>
                          <a:pt x="35" y="36"/>
                          <a:pt x="35" y="36"/>
                          <a:pt x="36" y="36"/>
                        </a:cubicBezTo>
                        <a:cubicBezTo>
                          <a:pt x="36" y="36"/>
                          <a:pt x="36" y="36"/>
                          <a:pt x="36" y="36"/>
                        </a:cubicBezTo>
                        <a:cubicBezTo>
                          <a:pt x="37" y="36"/>
                          <a:pt x="37" y="36"/>
                          <a:pt x="38" y="35"/>
                        </a:cubicBezTo>
                        <a:cubicBezTo>
                          <a:pt x="39" y="35"/>
                          <a:pt x="39" y="35"/>
                          <a:pt x="40" y="35"/>
                        </a:cubicBezTo>
                        <a:cubicBezTo>
                          <a:pt x="40" y="35"/>
                          <a:pt x="41" y="36"/>
                          <a:pt x="41" y="36"/>
                        </a:cubicBezTo>
                        <a:cubicBezTo>
                          <a:pt x="41" y="36"/>
                          <a:pt x="42" y="35"/>
                          <a:pt x="42" y="36"/>
                        </a:cubicBezTo>
                        <a:cubicBezTo>
                          <a:pt x="42" y="36"/>
                          <a:pt x="43" y="36"/>
                          <a:pt x="43" y="36"/>
                        </a:cubicBezTo>
                        <a:cubicBezTo>
                          <a:pt x="43" y="37"/>
                          <a:pt x="42" y="37"/>
                          <a:pt x="43" y="38"/>
                        </a:cubicBezTo>
                        <a:cubicBezTo>
                          <a:pt x="43" y="38"/>
                          <a:pt x="44" y="38"/>
                          <a:pt x="44" y="38"/>
                        </a:cubicBezTo>
                        <a:cubicBezTo>
                          <a:pt x="45" y="38"/>
                          <a:pt x="44" y="38"/>
                          <a:pt x="44" y="37"/>
                        </a:cubicBezTo>
                        <a:cubicBezTo>
                          <a:pt x="44" y="37"/>
                          <a:pt x="44" y="37"/>
                          <a:pt x="44" y="36"/>
                        </a:cubicBezTo>
                        <a:cubicBezTo>
                          <a:pt x="44" y="36"/>
                          <a:pt x="44" y="36"/>
                          <a:pt x="44" y="36"/>
                        </a:cubicBezTo>
                        <a:cubicBezTo>
                          <a:pt x="44" y="35"/>
                          <a:pt x="45" y="34"/>
                          <a:pt x="45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5" name="îṣḻiďê">
                    <a:extLst>
                      <a:ext uri="{FF2B5EF4-FFF2-40B4-BE49-F238E27FC236}">
                        <a16:creationId xmlns:a16="http://schemas.microsoft.com/office/drawing/2014/main" id="{DB7D150C-FDAE-4A29-ABE8-4D88DF91F1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69358" y="2646188"/>
                    <a:ext cx="137246" cy="388456"/>
                  </a:xfrm>
                  <a:custGeom>
                    <a:avLst/>
                    <a:gdLst>
                      <a:gd name="T0" fmla="*/ 4 w 31"/>
                      <a:gd name="T1" fmla="*/ 11 h 88"/>
                      <a:gd name="T2" fmla="*/ 1 w 31"/>
                      <a:gd name="T3" fmla="*/ 22 h 88"/>
                      <a:gd name="T4" fmla="*/ 3 w 31"/>
                      <a:gd name="T5" fmla="*/ 31 h 88"/>
                      <a:gd name="T6" fmla="*/ 11 w 31"/>
                      <a:gd name="T7" fmla="*/ 40 h 88"/>
                      <a:gd name="T8" fmla="*/ 11 w 31"/>
                      <a:gd name="T9" fmla="*/ 88 h 88"/>
                      <a:gd name="T10" fmla="*/ 20 w 31"/>
                      <a:gd name="T11" fmla="*/ 88 h 88"/>
                      <a:gd name="T12" fmla="*/ 20 w 31"/>
                      <a:gd name="T13" fmla="*/ 40 h 88"/>
                      <a:gd name="T14" fmla="*/ 28 w 31"/>
                      <a:gd name="T15" fmla="*/ 31 h 88"/>
                      <a:gd name="T16" fmla="*/ 30 w 31"/>
                      <a:gd name="T17" fmla="*/ 22 h 88"/>
                      <a:gd name="T18" fmla="*/ 27 w 31"/>
                      <a:gd name="T19" fmla="*/ 11 h 88"/>
                      <a:gd name="T20" fmla="*/ 20 w 31"/>
                      <a:gd name="T21" fmla="*/ 0 h 88"/>
                      <a:gd name="T22" fmla="*/ 23 w 31"/>
                      <a:gd name="T23" fmla="*/ 21 h 88"/>
                      <a:gd name="T24" fmla="*/ 20 w 31"/>
                      <a:gd name="T25" fmla="*/ 21 h 88"/>
                      <a:gd name="T26" fmla="*/ 18 w 31"/>
                      <a:gd name="T27" fmla="*/ 0 h 88"/>
                      <a:gd name="T28" fmla="*/ 15 w 31"/>
                      <a:gd name="T29" fmla="*/ 0 h 88"/>
                      <a:gd name="T30" fmla="*/ 13 w 31"/>
                      <a:gd name="T31" fmla="*/ 0 h 88"/>
                      <a:gd name="T32" fmla="*/ 11 w 31"/>
                      <a:gd name="T33" fmla="*/ 21 h 88"/>
                      <a:gd name="T34" fmla="*/ 8 w 31"/>
                      <a:gd name="T35" fmla="*/ 21 h 88"/>
                      <a:gd name="T36" fmla="*/ 10 w 31"/>
                      <a:gd name="T37" fmla="*/ 0 h 88"/>
                      <a:gd name="T38" fmla="*/ 4 w 31"/>
                      <a:gd name="T39" fmla="*/ 11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1" h="88">
                        <a:moveTo>
                          <a:pt x="4" y="11"/>
                        </a:moveTo>
                        <a:cubicBezTo>
                          <a:pt x="2" y="14"/>
                          <a:pt x="1" y="18"/>
                          <a:pt x="1" y="22"/>
                        </a:cubicBezTo>
                        <a:cubicBezTo>
                          <a:pt x="0" y="25"/>
                          <a:pt x="1" y="28"/>
                          <a:pt x="3" y="31"/>
                        </a:cubicBezTo>
                        <a:cubicBezTo>
                          <a:pt x="4" y="34"/>
                          <a:pt x="8" y="38"/>
                          <a:pt x="11" y="40"/>
                        </a:cubicBezTo>
                        <a:cubicBezTo>
                          <a:pt x="11" y="88"/>
                          <a:pt x="11" y="88"/>
                          <a:pt x="11" y="88"/>
                        </a:cubicBezTo>
                        <a:cubicBezTo>
                          <a:pt x="20" y="88"/>
                          <a:pt x="20" y="88"/>
                          <a:pt x="20" y="88"/>
                        </a:cubicBezTo>
                        <a:cubicBezTo>
                          <a:pt x="20" y="40"/>
                          <a:pt x="20" y="40"/>
                          <a:pt x="20" y="40"/>
                        </a:cubicBezTo>
                        <a:cubicBezTo>
                          <a:pt x="23" y="38"/>
                          <a:pt x="26" y="34"/>
                          <a:pt x="28" y="31"/>
                        </a:cubicBezTo>
                        <a:cubicBezTo>
                          <a:pt x="30" y="28"/>
                          <a:pt x="31" y="25"/>
                          <a:pt x="30" y="22"/>
                        </a:cubicBezTo>
                        <a:cubicBezTo>
                          <a:pt x="30" y="18"/>
                          <a:pt x="28" y="14"/>
                          <a:pt x="27" y="11"/>
                        </a:cubicBezTo>
                        <a:cubicBezTo>
                          <a:pt x="26" y="8"/>
                          <a:pt x="24" y="1"/>
                          <a:pt x="20" y="0"/>
                        </a:cubicBezTo>
                        <a:cubicBezTo>
                          <a:pt x="23" y="21"/>
                          <a:pt x="23" y="21"/>
                          <a:pt x="23" y="21"/>
                        </a:cubicBezTo>
                        <a:cubicBezTo>
                          <a:pt x="20" y="21"/>
                          <a:pt x="20" y="21"/>
                          <a:pt x="20" y="21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1" y="21"/>
                          <a:pt x="11" y="21"/>
                          <a:pt x="11" y="21"/>
                        </a:cubicBezTo>
                        <a:cubicBezTo>
                          <a:pt x="8" y="21"/>
                          <a:pt x="8" y="21"/>
                          <a:pt x="8" y="21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1"/>
                          <a:pt x="5" y="8"/>
                          <a:pt x="4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6" name="îṥ1iḑé">
                    <a:extLst>
                      <a:ext uri="{FF2B5EF4-FFF2-40B4-BE49-F238E27FC236}">
                        <a16:creationId xmlns:a16="http://schemas.microsoft.com/office/drawing/2014/main" id="{51B3D3E1-9C1D-400B-A06B-2228F44ADA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45817" y="2636385"/>
                    <a:ext cx="140922" cy="398259"/>
                  </a:xfrm>
                  <a:custGeom>
                    <a:avLst/>
                    <a:gdLst>
                      <a:gd name="T0" fmla="*/ 20 w 32"/>
                      <a:gd name="T1" fmla="*/ 90 h 90"/>
                      <a:gd name="T2" fmla="*/ 20 w 32"/>
                      <a:gd name="T3" fmla="*/ 43 h 90"/>
                      <a:gd name="T4" fmla="*/ 32 w 32"/>
                      <a:gd name="T5" fmla="*/ 24 h 90"/>
                      <a:gd name="T6" fmla="*/ 16 w 32"/>
                      <a:gd name="T7" fmla="*/ 0 h 90"/>
                      <a:gd name="T8" fmla="*/ 0 w 32"/>
                      <a:gd name="T9" fmla="*/ 24 h 90"/>
                      <a:gd name="T10" fmla="*/ 12 w 32"/>
                      <a:gd name="T11" fmla="*/ 43 h 90"/>
                      <a:gd name="T12" fmla="*/ 12 w 32"/>
                      <a:gd name="T13" fmla="*/ 90 h 90"/>
                      <a:gd name="T14" fmla="*/ 20 w 32"/>
                      <a:gd name="T15" fmla="*/ 90 h 9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2" h="90">
                        <a:moveTo>
                          <a:pt x="20" y="90"/>
                        </a:moveTo>
                        <a:cubicBezTo>
                          <a:pt x="20" y="43"/>
                          <a:pt x="20" y="43"/>
                          <a:pt x="20" y="43"/>
                        </a:cubicBezTo>
                        <a:cubicBezTo>
                          <a:pt x="27" y="41"/>
                          <a:pt x="32" y="33"/>
                          <a:pt x="32" y="24"/>
                        </a:cubicBezTo>
                        <a:cubicBezTo>
                          <a:pt x="32" y="14"/>
                          <a:pt x="25" y="0"/>
                          <a:pt x="16" y="0"/>
                        </a:cubicBezTo>
                        <a:cubicBezTo>
                          <a:pt x="7" y="0"/>
                          <a:pt x="0" y="14"/>
                          <a:pt x="0" y="24"/>
                        </a:cubicBezTo>
                        <a:cubicBezTo>
                          <a:pt x="0" y="33"/>
                          <a:pt x="5" y="41"/>
                          <a:pt x="12" y="43"/>
                        </a:cubicBezTo>
                        <a:cubicBezTo>
                          <a:pt x="12" y="90"/>
                          <a:pt x="12" y="90"/>
                          <a:pt x="12" y="90"/>
                        </a:cubicBezTo>
                        <a:lnTo>
                          <a:pt x="20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7" name="íṥḻïḓé">
                    <a:extLst>
                      <a:ext uri="{FF2B5EF4-FFF2-40B4-BE49-F238E27FC236}">
                        <a16:creationId xmlns:a16="http://schemas.microsoft.com/office/drawing/2014/main" id="{5F021693-8709-489D-B1F2-F9A0EAEB8F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96543" y="3078759"/>
                    <a:ext cx="162980" cy="167882"/>
                  </a:xfrm>
                  <a:custGeom>
                    <a:avLst/>
                    <a:gdLst>
                      <a:gd name="T0" fmla="*/ 8 w 37"/>
                      <a:gd name="T1" fmla="*/ 35 h 38"/>
                      <a:gd name="T2" fmla="*/ 18 w 37"/>
                      <a:gd name="T3" fmla="*/ 38 h 38"/>
                      <a:gd name="T4" fmla="*/ 37 w 37"/>
                      <a:gd name="T5" fmla="*/ 19 h 38"/>
                      <a:gd name="T6" fmla="*/ 18 w 37"/>
                      <a:gd name="T7" fmla="*/ 0 h 38"/>
                      <a:gd name="T8" fmla="*/ 0 w 37"/>
                      <a:gd name="T9" fmla="*/ 17 h 38"/>
                      <a:gd name="T10" fmla="*/ 18 w 37"/>
                      <a:gd name="T11" fmla="*/ 17 h 38"/>
                      <a:gd name="T12" fmla="*/ 24 w 37"/>
                      <a:gd name="T13" fmla="*/ 17 h 38"/>
                      <a:gd name="T14" fmla="*/ 20 w 37"/>
                      <a:gd name="T15" fmla="*/ 21 h 38"/>
                      <a:gd name="T16" fmla="*/ 8 w 37"/>
                      <a:gd name="T17" fmla="*/ 3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7" h="38">
                        <a:moveTo>
                          <a:pt x="8" y="35"/>
                        </a:moveTo>
                        <a:cubicBezTo>
                          <a:pt x="11" y="37"/>
                          <a:pt x="14" y="38"/>
                          <a:pt x="18" y="38"/>
                        </a:cubicBezTo>
                        <a:cubicBezTo>
                          <a:pt x="29" y="38"/>
                          <a:pt x="37" y="30"/>
                          <a:pt x="37" y="19"/>
                        </a:cubicBezTo>
                        <a:cubicBezTo>
                          <a:pt x="37" y="9"/>
                          <a:pt x="29" y="0"/>
                          <a:pt x="18" y="0"/>
                        </a:cubicBezTo>
                        <a:cubicBezTo>
                          <a:pt x="9" y="0"/>
                          <a:pt x="1" y="7"/>
                          <a:pt x="0" y="17"/>
                        </a:cubicBezTo>
                        <a:cubicBezTo>
                          <a:pt x="18" y="17"/>
                          <a:pt x="18" y="17"/>
                          <a:pt x="18" y="17"/>
                        </a:cubicBezTo>
                        <a:cubicBezTo>
                          <a:pt x="24" y="17"/>
                          <a:pt x="24" y="17"/>
                          <a:pt x="24" y="17"/>
                        </a:cubicBezTo>
                        <a:cubicBezTo>
                          <a:pt x="20" y="21"/>
                          <a:pt x="20" y="21"/>
                          <a:pt x="20" y="21"/>
                        </a:cubicBezTo>
                        <a:lnTo>
                          <a:pt x="8" y="3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8" name="ïṣḻíďè">
                    <a:extLst>
                      <a:ext uri="{FF2B5EF4-FFF2-40B4-BE49-F238E27FC236}">
                        <a16:creationId xmlns:a16="http://schemas.microsoft.com/office/drawing/2014/main" id="{3B05723E-77D1-49FA-BAFC-DBD12815BD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35530" y="3162087"/>
                    <a:ext cx="340665" cy="322284"/>
                  </a:xfrm>
                  <a:custGeom>
                    <a:avLst/>
                    <a:gdLst>
                      <a:gd name="T0" fmla="*/ 34 w 77"/>
                      <a:gd name="T1" fmla="*/ 39 h 73"/>
                      <a:gd name="T2" fmla="*/ 34 w 77"/>
                      <a:gd name="T3" fmla="*/ 41 h 73"/>
                      <a:gd name="T4" fmla="*/ 34 w 77"/>
                      <a:gd name="T5" fmla="*/ 43 h 73"/>
                      <a:gd name="T6" fmla="*/ 34 w 77"/>
                      <a:gd name="T7" fmla="*/ 67 h 73"/>
                      <a:gd name="T8" fmla="*/ 25 w 77"/>
                      <a:gd name="T9" fmla="*/ 73 h 73"/>
                      <a:gd name="T10" fmla="*/ 51 w 77"/>
                      <a:gd name="T11" fmla="*/ 73 h 73"/>
                      <a:gd name="T12" fmla="*/ 43 w 77"/>
                      <a:gd name="T13" fmla="*/ 67 h 73"/>
                      <a:gd name="T14" fmla="*/ 43 w 77"/>
                      <a:gd name="T15" fmla="*/ 43 h 73"/>
                      <a:gd name="T16" fmla="*/ 43 w 77"/>
                      <a:gd name="T17" fmla="*/ 41 h 73"/>
                      <a:gd name="T18" fmla="*/ 43 w 77"/>
                      <a:gd name="T19" fmla="*/ 39 h 73"/>
                      <a:gd name="T20" fmla="*/ 65 w 77"/>
                      <a:gd name="T21" fmla="*/ 14 h 73"/>
                      <a:gd name="T22" fmla="*/ 77 w 77"/>
                      <a:gd name="T23" fmla="*/ 0 h 73"/>
                      <a:gd name="T24" fmla="*/ 58 w 77"/>
                      <a:gd name="T25" fmla="*/ 0 h 73"/>
                      <a:gd name="T26" fmla="*/ 0 w 77"/>
                      <a:gd name="T27" fmla="*/ 0 h 73"/>
                      <a:gd name="T28" fmla="*/ 34 w 77"/>
                      <a:gd name="T29" fmla="*/ 39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77" h="73">
                        <a:moveTo>
                          <a:pt x="34" y="39"/>
                        </a:moveTo>
                        <a:cubicBezTo>
                          <a:pt x="34" y="41"/>
                          <a:pt x="34" y="41"/>
                          <a:pt x="34" y="41"/>
                        </a:cubicBezTo>
                        <a:cubicBezTo>
                          <a:pt x="34" y="43"/>
                          <a:pt x="34" y="43"/>
                          <a:pt x="34" y="43"/>
                        </a:cubicBezTo>
                        <a:cubicBezTo>
                          <a:pt x="34" y="67"/>
                          <a:pt x="34" y="67"/>
                          <a:pt x="34" y="67"/>
                        </a:cubicBezTo>
                        <a:cubicBezTo>
                          <a:pt x="29" y="68"/>
                          <a:pt x="25" y="70"/>
                          <a:pt x="25" y="73"/>
                        </a:cubicBezTo>
                        <a:cubicBezTo>
                          <a:pt x="51" y="73"/>
                          <a:pt x="51" y="73"/>
                          <a:pt x="51" y="73"/>
                        </a:cubicBezTo>
                        <a:cubicBezTo>
                          <a:pt x="51" y="70"/>
                          <a:pt x="47" y="68"/>
                          <a:pt x="43" y="67"/>
                        </a:cubicBezTo>
                        <a:cubicBezTo>
                          <a:pt x="43" y="43"/>
                          <a:pt x="43" y="43"/>
                          <a:pt x="43" y="43"/>
                        </a:cubicBezTo>
                        <a:cubicBezTo>
                          <a:pt x="43" y="41"/>
                          <a:pt x="43" y="41"/>
                          <a:pt x="43" y="41"/>
                        </a:cubicBezTo>
                        <a:cubicBezTo>
                          <a:pt x="43" y="39"/>
                          <a:pt x="43" y="39"/>
                          <a:pt x="43" y="39"/>
                        </a:cubicBezTo>
                        <a:cubicBezTo>
                          <a:pt x="65" y="14"/>
                          <a:pt x="65" y="14"/>
                          <a:pt x="65" y="14"/>
                        </a:cubicBezTo>
                        <a:cubicBezTo>
                          <a:pt x="77" y="0"/>
                          <a:pt x="77" y="0"/>
                          <a:pt x="77" y="0"/>
                        </a:cubicBezTo>
                        <a:cubicBezTo>
                          <a:pt x="58" y="0"/>
                          <a:pt x="58" y="0"/>
                          <a:pt x="5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34" y="3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89" name="íṧļîḑé">
                    <a:extLst>
                      <a:ext uri="{FF2B5EF4-FFF2-40B4-BE49-F238E27FC236}">
                        <a16:creationId xmlns:a16="http://schemas.microsoft.com/office/drawing/2014/main" id="{6177A7CE-0D31-4871-ADA2-E95CEEDCA9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9261" y="892623"/>
                    <a:ext cx="366398" cy="93131"/>
                  </a:xfrm>
                  <a:custGeom>
                    <a:avLst/>
                    <a:gdLst>
                      <a:gd name="T0" fmla="*/ 198 w 299"/>
                      <a:gd name="T1" fmla="*/ 39 h 76"/>
                      <a:gd name="T2" fmla="*/ 104 w 299"/>
                      <a:gd name="T3" fmla="*/ 39 h 76"/>
                      <a:gd name="T4" fmla="*/ 104 w 299"/>
                      <a:gd name="T5" fmla="*/ 0 h 76"/>
                      <a:gd name="T6" fmla="*/ 0 w 299"/>
                      <a:gd name="T7" fmla="*/ 0 h 76"/>
                      <a:gd name="T8" fmla="*/ 0 w 299"/>
                      <a:gd name="T9" fmla="*/ 76 h 76"/>
                      <a:gd name="T10" fmla="*/ 299 w 299"/>
                      <a:gd name="T11" fmla="*/ 76 h 76"/>
                      <a:gd name="T12" fmla="*/ 299 w 299"/>
                      <a:gd name="T13" fmla="*/ 0 h 76"/>
                      <a:gd name="T14" fmla="*/ 198 w 299"/>
                      <a:gd name="T15" fmla="*/ 0 h 76"/>
                      <a:gd name="T16" fmla="*/ 198 w 299"/>
                      <a:gd name="T17" fmla="*/ 39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99" h="76">
                        <a:moveTo>
                          <a:pt x="198" y="39"/>
                        </a:moveTo>
                        <a:lnTo>
                          <a:pt x="104" y="39"/>
                        </a:lnTo>
                        <a:lnTo>
                          <a:pt x="104" y="0"/>
                        </a:lnTo>
                        <a:lnTo>
                          <a:pt x="0" y="0"/>
                        </a:lnTo>
                        <a:lnTo>
                          <a:pt x="0" y="76"/>
                        </a:lnTo>
                        <a:lnTo>
                          <a:pt x="299" y="76"/>
                        </a:lnTo>
                        <a:lnTo>
                          <a:pt x="299" y="0"/>
                        </a:lnTo>
                        <a:lnTo>
                          <a:pt x="198" y="0"/>
                        </a:lnTo>
                        <a:lnTo>
                          <a:pt x="198" y="3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0" name="iṣ1îḑê">
                    <a:extLst>
                      <a:ext uri="{FF2B5EF4-FFF2-40B4-BE49-F238E27FC236}">
                        <a16:creationId xmlns:a16="http://schemas.microsoft.com/office/drawing/2014/main" id="{4440CBDF-C164-4F30-B4D0-29D331E67D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28761" y="892623"/>
                    <a:ext cx="71074" cy="25734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1" name="ï$ḷîḍé">
                    <a:extLst>
                      <a:ext uri="{FF2B5EF4-FFF2-40B4-BE49-F238E27FC236}">
                        <a16:creationId xmlns:a16="http://schemas.microsoft.com/office/drawing/2014/main" id="{5CEBC91D-6B4F-487C-8AC4-924ED7506C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79261" y="675725"/>
                    <a:ext cx="366398" cy="194841"/>
                  </a:xfrm>
                  <a:custGeom>
                    <a:avLst/>
                    <a:gdLst>
                      <a:gd name="T0" fmla="*/ 223 w 299"/>
                      <a:gd name="T1" fmla="*/ 0 h 159"/>
                      <a:gd name="T2" fmla="*/ 151 w 299"/>
                      <a:gd name="T3" fmla="*/ 0 h 159"/>
                      <a:gd name="T4" fmla="*/ 151 w 299"/>
                      <a:gd name="T5" fmla="*/ 29 h 159"/>
                      <a:gd name="T6" fmla="*/ 198 w 299"/>
                      <a:gd name="T7" fmla="*/ 29 h 159"/>
                      <a:gd name="T8" fmla="*/ 198 w 299"/>
                      <a:gd name="T9" fmla="*/ 58 h 159"/>
                      <a:gd name="T10" fmla="*/ 151 w 299"/>
                      <a:gd name="T11" fmla="*/ 58 h 159"/>
                      <a:gd name="T12" fmla="*/ 151 w 299"/>
                      <a:gd name="T13" fmla="*/ 159 h 159"/>
                      <a:gd name="T14" fmla="*/ 198 w 299"/>
                      <a:gd name="T15" fmla="*/ 159 h 159"/>
                      <a:gd name="T16" fmla="*/ 299 w 299"/>
                      <a:gd name="T17" fmla="*/ 159 h 159"/>
                      <a:gd name="T18" fmla="*/ 299 w 299"/>
                      <a:gd name="T19" fmla="*/ 58 h 159"/>
                      <a:gd name="T20" fmla="*/ 223 w 299"/>
                      <a:gd name="T21" fmla="*/ 58 h 159"/>
                      <a:gd name="T22" fmla="*/ 223 w 299"/>
                      <a:gd name="T23" fmla="*/ 0 h 159"/>
                      <a:gd name="T24" fmla="*/ 151 w 299"/>
                      <a:gd name="T25" fmla="*/ 0 h 159"/>
                      <a:gd name="T26" fmla="*/ 79 w 299"/>
                      <a:gd name="T27" fmla="*/ 0 h 159"/>
                      <a:gd name="T28" fmla="*/ 79 w 299"/>
                      <a:gd name="T29" fmla="*/ 58 h 159"/>
                      <a:gd name="T30" fmla="*/ 0 w 299"/>
                      <a:gd name="T31" fmla="*/ 58 h 159"/>
                      <a:gd name="T32" fmla="*/ 0 w 299"/>
                      <a:gd name="T33" fmla="*/ 159 h 159"/>
                      <a:gd name="T34" fmla="*/ 104 w 299"/>
                      <a:gd name="T35" fmla="*/ 159 h 159"/>
                      <a:gd name="T36" fmla="*/ 151 w 299"/>
                      <a:gd name="T37" fmla="*/ 159 h 159"/>
                      <a:gd name="T38" fmla="*/ 151 w 299"/>
                      <a:gd name="T39" fmla="*/ 58 h 159"/>
                      <a:gd name="T40" fmla="*/ 104 w 299"/>
                      <a:gd name="T41" fmla="*/ 58 h 159"/>
                      <a:gd name="T42" fmla="*/ 104 w 299"/>
                      <a:gd name="T43" fmla="*/ 58 h 159"/>
                      <a:gd name="T44" fmla="*/ 104 w 299"/>
                      <a:gd name="T45" fmla="*/ 29 h 159"/>
                      <a:gd name="T46" fmla="*/ 151 w 299"/>
                      <a:gd name="T47" fmla="*/ 29 h 159"/>
                      <a:gd name="T48" fmla="*/ 151 w 299"/>
                      <a:gd name="T49" fmla="*/ 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99" h="159">
                        <a:moveTo>
                          <a:pt x="223" y="0"/>
                        </a:moveTo>
                        <a:lnTo>
                          <a:pt x="151" y="0"/>
                        </a:lnTo>
                        <a:lnTo>
                          <a:pt x="151" y="29"/>
                        </a:lnTo>
                        <a:lnTo>
                          <a:pt x="198" y="29"/>
                        </a:lnTo>
                        <a:lnTo>
                          <a:pt x="198" y="58"/>
                        </a:lnTo>
                        <a:lnTo>
                          <a:pt x="151" y="58"/>
                        </a:lnTo>
                        <a:lnTo>
                          <a:pt x="151" y="159"/>
                        </a:lnTo>
                        <a:lnTo>
                          <a:pt x="198" y="159"/>
                        </a:lnTo>
                        <a:lnTo>
                          <a:pt x="299" y="159"/>
                        </a:lnTo>
                        <a:lnTo>
                          <a:pt x="299" y="58"/>
                        </a:lnTo>
                        <a:lnTo>
                          <a:pt x="223" y="58"/>
                        </a:lnTo>
                        <a:lnTo>
                          <a:pt x="223" y="0"/>
                        </a:lnTo>
                        <a:close/>
                        <a:moveTo>
                          <a:pt x="151" y="0"/>
                        </a:moveTo>
                        <a:lnTo>
                          <a:pt x="79" y="0"/>
                        </a:lnTo>
                        <a:lnTo>
                          <a:pt x="79" y="58"/>
                        </a:lnTo>
                        <a:lnTo>
                          <a:pt x="0" y="58"/>
                        </a:lnTo>
                        <a:lnTo>
                          <a:pt x="0" y="159"/>
                        </a:lnTo>
                        <a:lnTo>
                          <a:pt x="104" y="159"/>
                        </a:lnTo>
                        <a:lnTo>
                          <a:pt x="151" y="159"/>
                        </a:lnTo>
                        <a:lnTo>
                          <a:pt x="151" y="58"/>
                        </a:lnTo>
                        <a:lnTo>
                          <a:pt x="104" y="58"/>
                        </a:lnTo>
                        <a:lnTo>
                          <a:pt x="104" y="58"/>
                        </a:lnTo>
                        <a:lnTo>
                          <a:pt x="104" y="29"/>
                        </a:lnTo>
                        <a:lnTo>
                          <a:pt x="151" y="29"/>
                        </a:lnTo>
                        <a:lnTo>
                          <a:pt x="15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2" name="îṡļîḋe">
                    <a:extLst>
                      <a:ext uri="{FF2B5EF4-FFF2-40B4-BE49-F238E27FC236}">
                        <a16:creationId xmlns:a16="http://schemas.microsoft.com/office/drawing/2014/main" id="{F505BC0C-E1F4-4B09-9FF8-E192677B73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08797" y="1272501"/>
                    <a:ext cx="371300" cy="379878"/>
                  </a:xfrm>
                  <a:custGeom>
                    <a:avLst/>
                    <a:gdLst>
                      <a:gd name="T0" fmla="*/ 42 w 84"/>
                      <a:gd name="T1" fmla="*/ 0 h 86"/>
                      <a:gd name="T2" fmla="*/ 33 w 84"/>
                      <a:gd name="T3" fmla="*/ 18 h 86"/>
                      <a:gd name="T4" fmla="*/ 33 w 84"/>
                      <a:gd name="T5" fmla="*/ 32 h 86"/>
                      <a:gd name="T6" fmla="*/ 0 w 84"/>
                      <a:gd name="T7" fmla="*/ 46 h 86"/>
                      <a:gd name="T8" fmla="*/ 0 w 84"/>
                      <a:gd name="T9" fmla="*/ 55 h 86"/>
                      <a:gd name="T10" fmla="*/ 33 w 84"/>
                      <a:gd name="T11" fmla="*/ 48 h 86"/>
                      <a:gd name="T12" fmla="*/ 33 w 84"/>
                      <a:gd name="T13" fmla="*/ 67 h 86"/>
                      <a:gd name="T14" fmla="*/ 19 w 84"/>
                      <a:gd name="T15" fmla="*/ 77 h 86"/>
                      <a:gd name="T16" fmla="*/ 19 w 84"/>
                      <a:gd name="T17" fmla="*/ 86 h 86"/>
                      <a:gd name="T18" fmla="*/ 42 w 84"/>
                      <a:gd name="T19" fmla="*/ 78 h 86"/>
                      <a:gd name="T20" fmla="*/ 65 w 84"/>
                      <a:gd name="T21" fmla="*/ 86 h 86"/>
                      <a:gd name="T22" fmla="*/ 65 w 84"/>
                      <a:gd name="T23" fmla="*/ 77 h 86"/>
                      <a:gd name="T24" fmla="*/ 52 w 84"/>
                      <a:gd name="T25" fmla="*/ 67 h 86"/>
                      <a:gd name="T26" fmla="*/ 52 w 84"/>
                      <a:gd name="T27" fmla="*/ 48 h 86"/>
                      <a:gd name="T28" fmla="*/ 84 w 84"/>
                      <a:gd name="T29" fmla="*/ 55 h 86"/>
                      <a:gd name="T30" fmla="*/ 84 w 84"/>
                      <a:gd name="T31" fmla="*/ 46 h 86"/>
                      <a:gd name="T32" fmla="*/ 52 w 84"/>
                      <a:gd name="T33" fmla="*/ 32 h 86"/>
                      <a:gd name="T34" fmla="*/ 52 w 84"/>
                      <a:gd name="T35" fmla="*/ 18 h 86"/>
                      <a:gd name="T36" fmla="*/ 42 w 84"/>
                      <a:gd name="T37" fmla="*/ 0 h 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84" h="86">
                        <a:moveTo>
                          <a:pt x="42" y="0"/>
                        </a:moveTo>
                        <a:cubicBezTo>
                          <a:pt x="37" y="0"/>
                          <a:pt x="33" y="13"/>
                          <a:pt x="33" y="18"/>
                        </a:cubicBezTo>
                        <a:cubicBezTo>
                          <a:pt x="33" y="32"/>
                          <a:pt x="33" y="32"/>
                          <a:pt x="33" y="32"/>
                        </a:cubicBezTo>
                        <a:cubicBezTo>
                          <a:pt x="0" y="46"/>
                          <a:pt x="0" y="46"/>
                          <a:pt x="0" y="46"/>
                        </a:cubicBezTo>
                        <a:cubicBezTo>
                          <a:pt x="0" y="55"/>
                          <a:pt x="0" y="55"/>
                          <a:pt x="0" y="55"/>
                        </a:cubicBezTo>
                        <a:cubicBezTo>
                          <a:pt x="33" y="48"/>
                          <a:pt x="33" y="48"/>
                          <a:pt x="33" y="48"/>
                        </a:cubicBezTo>
                        <a:cubicBezTo>
                          <a:pt x="33" y="67"/>
                          <a:pt x="33" y="67"/>
                          <a:pt x="33" y="67"/>
                        </a:cubicBezTo>
                        <a:cubicBezTo>
                          <a:pt x="19" y="77"/>
                          <a:pt x="19" y="77"/>
                          <a:pt x="19" y="77"/>
                        </a:cubicBezTo>
                        <a:cubicBezTo>
                          <a:pt x="19" y="86"/>
                          <a:pt x="19" y="86"/>
                          <a:pt x="19" y="86"/>
                        </a:cubicBezTo>
                        <a:cubicBezTo>
                          <a:pt x="42" y="78"/>
                          <a:pt x="42" y="78"/>
                          <a:pt x="42" y="78"/>
                        </a:cubicBezTo>
                        <a:cubicBezTo>
                          <a:pt x="65" y="86"/>
                          <a:pt x="65" y="86"/>
                          <a:pt x="65" y="86"/>
                        </a:cubicBezTo>
                        <a:cubicBezTo>
                          <a:pt x="65" y="77"/>
                          <a:pt x="65" y="77"/>
                          <a:pt x="65" y="77"/>
                        </a:cubicBezTo>
                        <a:cubicBezTo>
                          <a:pt x="52" y="67"/>
                          <a:pt x="52" y="67"/>
                          <a:pt x="52" y="67"/>
                        </a:cubicBezTo>
                        <a:cubicBezTo>
                          <a:pt x="52" y="48"/>
                          <a:pt x="52" y="48"/>
                          <a:pt x="52" y="48"/>
                        </a:cubicBezTo>
                        <a:cubicBezTo>
                          <a:pt x="84" y="55"/>
                          <a:pt x="84" y="55"/>
                          <a:pt x="84" y="55"/>
                        </a:cubicBezTo>
                        <a:cubicBezTo>
                          <a:pt x="84" y="46"/>
                          <a:pt x="84" y="46"/>
                          <a:pt x="84" y="46"/>
                        </a:cubicBezTo>
                        <a:cubicBezTo>
                          <a:pt x="52" y="32"/>
                          <a:pt x="52" y="32"/>
                          <a:pt x="52" y="32"/>
                        </a:cubicBezTo>
                        <a:cubicBezTo>
                          <a:pt x="52" y="18"/>
                          <a:pt x="52" y="18"/>
                          <a:pt x="52" y="18"/>
                        </a:cubicBezTo>
                        <a:cubicBezTo>
                          <a:pt x="52" y="13"/>
                          <a:pt x="48" y="0"/>
                          <a:pt x="4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3" name="íṧḻïḓê">
                    <a:extLst>
                      <a:ext uri="{FF2B5EF4-FFF2-40B4-BE49-F238E27FC236}">
                        <a16:creationId xmlns:a16="http://schemas.microsoft.com/office/drawing/2014/main" id="{7F4AB8F7-0CB8-4C07-B94E-F3C16448894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51723" y="2292044"/>
                    <a:ext cx="269591" cy="216898"/>
                  </a:xfrm>
                  <a:custGeom>
                    <a:avLst/>
                    <a:gdLst>
                      <a:gd name="T0" fmla="*/ 48 w 61"/>
                      <a:gd name="T1" fmla="*/ 49 h 49"/>
                      <a:gd name="T2" fmla="*/ 48 w 61"/>
                      <a:gd name="T3" fmla="*/ 32 h 49"/>
                      <a:gd name="T4" fmla="*/ 56 w 61"/>
                      <a:gd name="T5" fmla="*/ 24 h 49"/>
                      <a:gd name="T6" fmla="*/ 61 w 61"/>
                      <a:gd name="T7" fmla="*/ 24 h 49"/>
                      <a:gd name="T8" fmla="*/ 61 w 61"/>
                      <a:gd name="T9" fmla="*/ 6 h 49"/>
                      <a:gd name="T10" fmla="*/ 54 w 61"/>
                      <a:gd name="T11" fmla="*/ 0 h 49"/>
                      <a:gd name="T12" fmla="*/ 39 w 61"/>
                      <a:gd name="T13" fmla="*/ 0 h 49"/>
                      <a:gd name="T14" fmla="*/ 39 w 61"/>
                      <a:gd name="T15" fmla="*/ 8 h 49"/>
                      <a:gd name="T16" fmla="*/ 45 w 61"/>
                      <a:gd name="T17" fmla="*/ 13 h 49"/>
                      <a:gd name="T18" fmla="*/ 39 w 61"/>
                      <a:gd name="T19" fmla="*/ 19 h 49"/>
                      <a:gd name="T20" fmla="*/ 39 w 61"/>
                      <a:gd name="T21" fmla="*/ 22 h 49"/>
                      <a:gd name="T22" fmla="*/ 45 w 61"/>
                      <a:gd name="T23" fmla="*/ 28 h 49"/>
                      <a:gd name="T24" fmla="*/ 39 w 61"/>
                      <a:gd name="T25" fmla="*/ 33 h 49"/>
                      <a:gd name="T26" fmla="*/ 39 w 61"/>
                      <a:gd name="T27" fmla="*/ 49 h 49"/>
                      <a:gd name="T28" fmla="*/ 48 w 61"/>
                      <a:gd name="T29" fmla="*/ 49 h 49"/>
                      <a:gd name="T30" fmla="*/ 39 w 61"/>
                      <a:gd name="T31" fmla="*/ 0 h 49"/>
                      <a:gd name="T32" fmla="*/ 22 w 61"/>
                      <a:gd name="T33" fmla="*/ 0 h 49"/>
                      <a:gd name="T34" fmla="*/ 22 w 61"/>
                      <a:gd name="T35" fmla="*/ 8 h 49"/>
                      <a:gd name="T36" fmla="*/ 22 w 61"/>
                      <a:gd name="T37" fmla="*/ 8 h 49"/>
                      <a:gd name="T38" fmla="*/ 22 w 61"/>
                      <a:gd name="T39" fmla="*/ 8 h 49"/>
                      <a:gd name="T40" fmla="*/ 27 w 61"/>
                      <a:gd name="T41" fmla="*/ 13 h 49"/>
                      <a:gd name="T42" fmla="*/ 22 w 61"/>
                      <a:gd name="T43" fmla="*/ 19 h 49"/>
                      <a:gd name="T44" fmla="*/ 22 w 61"/>
                      <a:gd name="T45" fmla="*/ 19 h 49"/>
                      <a:gd name="T46" fmla="*/ 22 w 61"/>
                      <a:gd name="T47" fmla="*/ 22 h 49"/>
                      <a:gd name="T48" fmla="*/ 22 w 61"/>
                      <a:gd name="T49" fmla="*/ 22 h 49"/>
                      <a:gd name="T50" fmla="*/ 22 w 61"/>
                      <a:gd name="T51" fmla="*/ 22 h 49"/>
                      <a:gd name="T52" fmla="*/ 27 w 61"/>
                      <a:gd name="T53" fmla="*/ 28 h 49"/>
                      <a:gd name="T54" fmla="*/ 22 w 61"/>
                      <a:gd name="T55" fmla="*/ 33 h 49"/>
                      <a:gd name="T56" fmla="*/ 22 w 61"/>
                      <a:gd name="T57" fmla="*/ 33 h 49"/>
                      <a:gd name="T58" fmla="*/ 22 w 61"/>
                      <a:gd name="T59" fmla="*/ 49 h 49"/>
                      <a:gd name="T60" fmla="*/ 39 w 61"/>
                      <a:gd name="T61" fmla="*/ 49 h 49"/>
                      <a:gd name="T62" fmla="*/ 39 w 61"/>
                      <a:gd name="T63" fmla="*/ 33 h 49"/>
                      <a:gd name="T64" fmla="*/ 39 w 61"/>
                      <a:gd name="T65" fmla="*/ 33 h 49"/>
                      <a:gd name="T66" fmla="*/ 34 w 61"/>
                      <a:gd name="T67" fmla="*/ 28 h 49"/>
                      <a:gd name="T68" fmla="*/ 39 w 61"/>
                      <a:gd name="T69" fmla="*/ 22 h 49"/>
                      <a:gd name="T70" fmla="*/ 39 w 61"/>
                      <a:gd name="T71" fmla="*/ 22 h 49"/>
                      <a:gd name="T72" fmla="*/ 39 w 61"/>
                      <a:gd name="T73" fmla="*/ 22 h 49"/>
                      <a:gd name="T74" fmla="*/ 39 w 61"/>
                      <a:gd name="T75" fmla="*/ 19 h 49"/>
                      <a:gd name="T76" fmla="*/ 39 w 61"/>
                      <a:gd name="T77" fmla="*/ 19 h 49"/>
                      <a:gd name="T78" fmla="*/ 34 w 61"/>
                      <a:gd name="T79" fmla="*/ 13 h 49"/>
                      <a:gd name="T80" fmla="*/ 39 w 61"/>
                      <a:gd name="T81" fmla="*/ 8 h 49"/>
                      <a:gd name="T82" fmla="*/ 39 w 61"/>
                      <a:gd name="T83" fmla="*/ 8 h 49"/>
                      <a:gd name="T84" fmla="*/ 39 w 61"/>
                      <a:gd name="T85" fmla="*/ 8 h 49"/>
                      <a:gd name="T86" fmla="*/ 39 w 61"/>
                      <a:gd name="T87" fmla="*/ 0 h 49"/>
                      <a:gd name="T88" fmla="*/ 22 w 61"/>
                      <a:gd name="T89" fmla="*/ 0 h 49"/>
                      <a:gd name="T90" fmla="*/ 6 w 61"/>
                      <a:gd name="T91" fmla="*/ 0 h 49"/>
                      <a:gd name="T92" fmla="*/ 0 w 61"/>
                      <a:gd name="T93" fmla="*/ 6 h 49"/>
                      <a:gd name="T94" fmla="*/ 0 w 61"/>
                      <a:gd name="T95" fmla="*/ 24 h 49"/>
                      <a:gd name="T96" fmla="*/ 5 w 61"/>
                      <a:gd name="T97" fmla="*/ 24 h 49"/>
                      <a:gd name="T98" fmla="*/ 13 w 61"/>
                      <a:gd name="T99" fmla="*/ 32 h 49"/>
                      <a:gd name="T100" fmla="*/ 13 w 61"/>
                      <a:gd name="T101" fmla="*/ 49 h 49"/>
                      <a:gd name="T102" fmla="*/ 22 w 61"/>
                      <a:gd name="T103" fmla="*/ 49 h 49"/>
                      <a:gd name="T104" fmla="*/ 22 w 61"/>
                      <a:gd name="T105" fmla="*/ 33 h 49"/>
                      <a:gd name="T106" fmla="*/ 16 w 61"/>
                      <a:gd name="T107" fmla="*/ 28 h 49"/>
                      <a:gd name="T108" fmla="*/ 22 w 61"/>
                      <a:gd name="T109" fmla="*/ 22 h 49"/>
                      <a:gd name="T110" fmla="*/ 22 w 61"/>
                      <a:gd name="T111" fmla="*/ 19 h 49"/>
                      <a:gd name="T112" fmla="*/ 16 w 61"/>
                      <a:gd name="T113" fmla="*/ 13 h 49"/>
                      <a:gd name="T114" fmla="*/ 22 w 61"/>
                      <a:gd name="T115" fmla="*/ 8 h 49"/>
                      <a:gd name="T116" fmla="*/ 22 w 61"/>
                      <a:gd name="T117" fmla="*/ 0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61" h="49">
                        <a:moveTo>
                          <a:pt x="48" y="49"/>
                        </a:moveTo>
                        <a:cubicBezTo>
                          <a:pt x="48" y="32"/>
                          <a:pt x="48" y="32"/>
                          <a:pt x="48" y="32"/>
                        </a:cubicBezTo>
                        <a:cubicBezTo>
                          <a:pt x="48" y="27"/>
                          <a:pt x="51" y="24"/>
                          <a:pt x="56" y="24"/>
                        </a:cubicBezTo>
                        <a:cubicBezTo>
                          <a:pt x="61" y="24"/>
                          <a:pt x="61" y="24"/>
                          <a:pt x="61" y="24"/>
                        </a:cubicBezTo>
                        <a:cubicBezTo>
                          <a:pt x="61" y="6"/>
                          <a:pt x="61" y="6"/>
                          <a:pt x="61" y="6"/>
                        </a:cubicBezTo>
                        <a:cubicBezTo>
                          <a:pt x="61" y="3"/>
                          <a:pt x="58" y="0"/>
                          <a:pt x="54" y="0"/>
                        </a:cubicBezTo>
                        <a:cubicBezTo>
                          <a:pt x="39" y="0"/>
                          <a:pt x="39" y="0"/>
                          <a:pt x="39" y="0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cubicBezTo>
                          <a:pt x="42" y="8"/>
                          <a:pt x="45" y="10"/>
                          <a:pt x="45" y="13"/>
                        </a:cubicBezTo>
                        <a:cubicBezTo>
                          <a:pt x="45" y="16"/>
                          <a:pt x="42" y="19"/>
                          <a:pt x="39" y="19"/>
                        </a:cubicBezTo>
                        <a:cubicBezTo>
                          <a:pt x="39" y="22"/>
                          <a:pt x="39" y="22"/>
                          <a:pt x="39" y="22"/>
                        </a:cubicBezTo>
                        <a:cubicBezTo>
                          <a:pt x="42" y="22"/>
                          <a:pt x="45" y="25"/>
                          <a:pt x="45" y="28"/>
                        </a:cubicBezTo>
                        <a:cubicBezTo>
                          <a:pt x="45" y="31"/>
                          <a:pt x="42" y="33"/>
                          <a:pt x="39" y="33"/>
                        </a:cubicBezTo>
                        <a:cubicBezTo>
                          <a:pt x="39" y="49"/>
                          <a:pt x="39" y="49"/>
                          <a:pt x="39" y="49"/>
                        </a:cubicBezTo>
                        <a:lnTo>
                          <a:pt x="48" y="49"/>
                        </a:lnTo>
                        <a:close/>
                        <a:moveTo>
                          <a:pt x="39" y="0"/>
                        </a:move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22" y="8"/>
                          <a:pt x="22" y="8"/>
                          <a:pt x="22" y="8"/>
                        </a:cubicBezTo>
                        <a:cubicBezTo>
                          <a:pt x="22" y="8"/>
                          <a:pt x="22" y="8"/>
                          <a:pt x="22" y="8"/>
                        </a:cubicBezTo>
                        <a:cubicBezTo>
                          <a:pt x="22" y="8"/>
                          <a:pt x="22" y="8"/>
                          <a:pt x="22" y="8"/>
                        </a:cubicBezTo>
                        <a:cubicBezTo>
                          <a:pt x="25" y="8"/>
                          <a:pt x="27" y="10"/>
                          <a:pt x="27" y="13"/>
                        </a:cubicBezTo>
                        <a:cubicBezTo>
                          <a:pt x="27" y="16"/>
                          <a:pt x="25" y="19"/>
                          <a:pt x="22" y="19"/>
                        </a:cubicBezTo>
                        <a:cubicBezTo>
                          <a:pt x="22" y="19"/>
                          <a:pt x="22" y="19"/>
                          <a:pt x="22" y="19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5" y="22"/>
                          <a:pt x="27" y="25"/>
                          <a:pt x="27" y="28"/>
                        </a:cubicBezTo>
                        <a:cubicBezTo>
                          <a:pt x="27" y="31"/>
                          <a:pt x="25" y="33"/>
                          <a:pt x="22" y="33"/>
                        </a:cubicBezTo>
                        <a:cubicBezTo>
                          <a:pt x="22" y="33"/>
                          <a:pt x="22" y="33"/>
                          <a:pt x="22" y="33"/>
                        </a:cubicBezTo>
                        <a:cubicBezTo>
                          <a:pt x="22" y="49"/>
                          <a:pt x="22" y="49"/>
                          <a:pt x="22" y="49"/>
                        </a:cubicBezTo>
                        <a:cubicBezTo>
                          <a:pt x="39" y="49"/>
                          <a:pt x="39" y="49"/>
                          <a:pt x="39" y="49"/>
                        </a:cubicBezTo>
                        <a:cubicBezTo>
                          <a:pt x="39" y="33"/>
                          <a:pt x="39" y="33"/>
                          <a:pt x="39" y="33"/>
                        </a:cubicBezTo>
                        <a:cubicBezTo>
                          <a:pt x="39" y="33"/>
                          <a:pt x="39" y="33"/>
                          <a:pt x="39" y="33"/>
                        </a:cubicBezTo>
                        <a:cubicBezTo>
                          <a:pt x="36" y="33"/>
                          <a:pt x="34" y="31"/>
                          <a:pt x="34" y="28"/>
                        </a:cubicBezTo>
                        <a:cubicBezTo>
                          <a:pt x="34" y="25"/>
                          <a:pt x="36" y="22"/>
                          <a:pt x="39" y="22"/>
                        </a:cubicBezTo>
                        <a:cubicBezTo>
                          <a:pt x="39" y="22"/>
                          <a:pt x="39" y="22"/>
                          <a:pt x="39" y="22"/>
                        </a:cubicBezTo>
                        <a:cubicBezTo>
                          <a:pt x="39" y="22"/>
                          <a:pt x="39" y="22"/>
                          <a:pt x="39" y="22"/>
                        </a:cubicBezTo>
                        <a:cubicBezTo>
                          <a:pt x="39" y="19"/>
                          <a:pt x="39" y="19"/>
                          <a:pt x="39" y="19"/>
                        </a:cubicBezTo>
                        <a:cubicBezTo>
                          <a:pt x="39" y="19"/>
                          <a:pt x="39" y="19"/>
                          <a:pt x="39" y="19"/>
                        </a:cubicBezTo>
                        <a:cubicBezTo>
                          <a:pt x="36" y="19"/>
                          <a:pt x="34" y="16"/>
                          <a:pt x="34" y="13"/>
                        </a:cubicBezTo>
                        <a:cubicBezTo>
                          <a:pt x="34" y="10"/>
                          <a:pt x="36" y="8"/>
                          <a:pt x="39" y="8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lnTo>
                          <a:pt x="39" y="0"/>
                        </a:lnTo>
                        <a:close/>
                        <a:moveTo>
                          <a:pt x="22" y="0"/>
                        </a:move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3" y="0"/>
                          <a:pt x="0" y="3"/>
                          <a:pt x="0" y="6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5" y="24"/>
                          <a:pt x="5" y="24"/>
                          <a:pt x="5" y="24"/>
                        </a:cubicBezTo>
                        <a:cubicBezTo>
                          <a:pt x="10" y="24"/>
                          <a:pt x="13" y="27"/>
                          <a:pt x="13" y="32"/>
                        </a:cubicBezTo>
                        <a:cubicBezTo>
                          <a:pt x="13" y="49"/>
                          <a:pt x="13" y="49"/>
                          <a:pt x="13" y="49"/>
                        </a:cubicBezTo>
                        <a:cubicBezTo>
                          <a:pt x="22" y="49"/>
                          <a:pt x="22" y="49"/>
                          <a:pt x="22" y="49"/>
                        </a:cubicBezTo>
                        <a:cubicBezTo>
                          <a:pt x="22" y="33"/>
                          <a:pt x="22" y="33"/>
                          <a:pt x="22" y="33"/>
                        </a:cubicBezTo>
                        <a:cubicBezTo>
                          <a:pt x="19" y="33"/>
                          <a:pt x="16" y="31"/>
                          <a:pt x="16" y="28"/>
                        </a:cubicBezTo>
                        <a:cubicBezTo>
                          <a:pt x="16" y="25"/>
                          <a:pt x="19" y="22"/>
                          <a:pt x="22" y="22"/>
                        </a:cubicBezTo>
                        <a:cubicBezTo>
                          <a:pt x="22" y="19"/>
                          <a:pt x="22" y="19"/>
                          <a:pt x="22" y="19"/>
                        </a:cubicBezTo>
                        <a:cubicBezTo>
                          <a:pt x="19" y="19"/>
                          <a:pt x="16" y="16"/>
                          <a:pt x="16" y="13"/>
                        </a:cubicBezTo>
                        <a:cubicBezTo>
                          <a:pt x="16" y="10"/>
                          <a:pt x="19" y="8"/>
                          <a:pt x="22" y="8"/>
                        </a:cubicBezTo>
                        <a:lnTo>
                          <a:pt x="2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4" name="isḷîḓe">
                    <a:extLst>
                      <a:ext uri="{FF2B5EF4-FFF2-40B4-BE49-F238E27FC236}">
                        <a16:creationId xmlns:a16="http://schemas.microsoft.com/office/drawing/2014/main" id="{F76F71AA-FBE6-427A-9F73-563D255C52D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03932" y="2412135"/>
                    <a:ext cx="366398" cy="193615"/>
                  </a:xfrm>
                  <a:custGeom>
                    <a:avLst/>
                    <a:gdLst>
                      <a:gd name="T0" fmla="*/ 78 w 83"/>
                      <a:gd name="T1" fmla="*/ 0 h 44"/>
                      <a:gd name="T2" fmla="*/ 72 w 83"/>
                      <a:gd name="T3" fmla="*/ 0 h 44"/>
                      <a:gd name="T4" fmla="*/ 67 w 83"/>
                      <a:gd name="T5" fmla="*/ 0 h 44"/>
                      <a:gd name="T6" fmla="*/ 61 w 83"/>
                      <a:gd name="T7" fmla="*/ 5 h 44"/>
                      <a:gd name="T8" fmla="*/ 61 w 83"/>
                      <a:gd name="T9" fmla="*/ 24 h 44"/>
                      <a:gd name="T10" fmla="*/ 21 w 83"/>
                      <a:gd name="T11" fmla="*/ 24 h 44"/>
                      <a:gd name="T12" fmla="*/ 21 w 83"/>
                      <a:gd name="T13" fmla="*/ 5 h 44"/>
                      <a:gd name="T14" fmla="*/ 16 w 83"/>
                      <a:gd name="T15" fmla="*/ 0 h 44"/>
                      <a:gd name="T16" fmla="*/ 11 w 83"/>
                      <a:gd name="T17" fmla="*/ 0 h 44"/>
                      <a:gd name="T18" fmla="*/ 6 w 83"/>
                      <a:gd name="T19" fmla="*/ 0 h 44"/>
                      <a:gd name="T20" fmla="*/ 0 w 83"/>
                      <a:gd name="T21" fmla="*/ 5 h 44"/>
                      <a:gd name="T22" fmla="*/ 0 w 83"/>
                      <a:gd name="T23" fmla="*/ 33 h 44"/>
                      <a:gd name="T24" fmla="*/ 8 w 83"/>
                      <a:gd name="T25" fmla="*/ 41 h 44"/>
                      <a:gd name="T26" fmla="*/ 8 w 83"/>
                      <a:gd name="T27" fmla="*/ 41 h 44"/>
                      <a:gd name="T28" fmla="*/ 9 w 83"/>
                      <a:gd name="T29" fmla="*/ 43 h 44"/>
                      <a:gd name="T30" fmla="*/ 11 w 83"/>
                      <a:gd name="T31" fmla="*/ 44 h 44"/>
                      <a:gd name="T32" fmla="*/ 13 w 83"/>
                      <a:gd name="T33" fmla="*/ 44 h 44"/>
                      <a:gd name="T34" fmla="*/ 15 w 83"/>
                      <a:gd name="T35" fmla="*/ 43 h 44"/>
                      <a:gd name="T36" fmla="*/ 16 w 83"/>
                      <a:gd name="T37" fmla="*/ 41 h 44"/>
                      <a:gd name="T38" fmla="*/ 16 w 83"/>
                      <a:gd name="T39" fmla="*/ 41 h 44"/>
                      <a:gd name="T40" fmla="*/ 67 w 83"/>
                      <a:gd name="T41" fmla="*/ 41 h 44"/>
                      <a:gd name="T42" fmla="*/ 67 w 83"/>
                      <a:gd name="T43" fmla="*/ 41 h 44"/>
                      <a:gd name="T44" fmla="*/ 68 w 83"/>
                      <a:gd name="T45" fmla="*/ 43 h 44"/>
                      <a:gd name="T46" fmla="*/ 70 w 83"/>
                      <a:gd name="T47" fmla="*/ 44 h 44"/>
                      <a:gd name="T48" fmla="*/ 72 w 83"/>
                      <a:gd name="T49" fmla="*/ 44 h 44"/>
                      <a:gd name="T50" fmla="*/ 74 w 83"/>
                      <a:gd name="T51" fmla="*/ 43 h 44"/>
                      <a:gd name="T52" fmla="*/ 75 w 83"/>
                      <a:gd name="T53" fmla="*/ 41 h 44"/>
                      <a:gd name="T54" fmla="*/ 75 w 83"/>
                      <a:gd name="T55" fmla="*/ 41 h 44"/>
                      <a:gd name="T56" fmla="*/ 78 w 83"/>
                      <a:gd name="T57" fmla="*/ 41 h 44"/>
                      <a:gd name="T58" fmla="*/ 83 w 83"/>
                      <a:gd name="T59" fmla="*/ 33 h 44"/>
                      <a:gd name="T60" fmla="*/ 83 w 83"/>
                      <a:gd name="T61" fmla="*/ 5 h 44"/>
                      <a:gd name="T62" fmla="*/ 78 w 83"/>
                      <a:gd name="T63" fmla="*/ 0 h 4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83" h="44">
                        <a:moveTo>
                          <a:pt x="78" y="0"/>
                        </a:moveTo>
                        <a:cubicBezTo>
                          <a:pt x="72" y="0"/>
                          <a:pt x="72" y="0"/>
                          <a:pt x="72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4" y="0"/>
                          <a:pt x="61" y="1"/>
                          <a:pt x="61" y="5"/>
                        </a:cubicBezTo>
                        <a:cubicBezTo>
                          <a:pt x="61" y="24"/>
                          <a:pt x="61" y="24"/>
                          <a:pt x="61" y="24"/>
                        </a:cubicBezTo>
                        <a:cubicBezTo>
                          <a:pt x="21" y="24"/>
                          <a:pt x="21" y="24"/>
                          <a:pt x="21" y="24"/>
                        </a:cubicBezTo>
                        <a:cubicBezTo>
                          <a:pt x="21" y="5"/>
                          <a:pt x="21" y="5"/>
                          <a:pt x="21" y="5"/>
                        </a:cubicBezTo>
                        <a:cubicBezTo>
                          <a:pt x="21" y="1"/>
                          <a:pt x="20" y="0"/>
                          <a:pt x="16" y="0"/>
                        </a:cubicBezTo>
                        <a:cubicBezTo>
                          <a:pt x="11" y="0"/>
                          <a:pt x="11" y="0"/>
                          <a:pt x="11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2" y="0"/>
                          <a:pt x="0" y="1"/>
                          <a:pt x="0" y="5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0" y="36"/>
                          <a:pt x="4" y="41"/>
                          <a:pt x="8" y="41"/>
                        </a:cubicBezTo>
                        <a:cubicBezTo>
                          <a:pt x="8" y="41"/>
                          <a:pt x="8" y="41"/>
                          <a:pt x="8" y="41"/>
                        </a:cubicBezTo>
                        <a:cubicBezTo>
                          <a:pt x="8" y="42"/>
                          <a:pt x="8" y="42"/>
                          <a:pt x="9" y="43"/>
                        </a:cubicBezTo>
                        <a:cubicBezTo>
                          <a:pt x="9" y="44"/>
                          <a:pt x="10" y="44"/>
                          <a:pt x="11" y="44"/>
                        </a:cubicBezTo>
                        <a:cubicBezTo>
                          <a:pt x="13" y="44"/>
                          <a:pt x="13" y="44"/>
                          <a:pt x="13" y="44"/>
                        </a:cubicBezTo>
                        <a:cubicBezTo>
                          <a:pt x="14" y="44"/>
                          <a:pt x="15" y="44"/>
                          <a:pt x="15" y="43"/>
                        </a:cubicBezTo>
                        <a:cubicBezTo>
                          <a:pt x="16" y="42"/>
                          <a:pt x="16" y="42"/>
                          <a:pt x="16" y="41"/>
                        </a:cubicBezTo>
                        <a:cubicBezTo>
                          <a:pt x="16" y="41"/>
                          <a:pt x="16" y="41"/>
                          <a:pt x="16" y="41"/>
                        </a:cubicBezTo>
                        <a:cubicBezTo>
                          <a:pt x="67" y="41"/>
                          <a:pt x="67" y="41"/>
                          <a:pt x="67" y="41"/>
                        </a:cubicBezTo>
                        <a:cubicBezTo>
                          <a:pt x="67" y="41"/>
                          <a:pt x="67" y="41"/>
                          <a:pt x="67" y="41"/>
                        </a:cubicBezTo>
                        <a:cubicBezTo>
                          <a:pt x="67" y="42"/>
                          <a:pt x="67" y="42"/>
                          <a:pt x="68" y="43"/>
                        </a:cubicBezTo>
                        <a:cubicBezTo>
                          <a:pt x="68" y="44"/>
                          <a:pt x="69" y="44"/>
                          <a:pt x="70" y="44"/>
                        </a:cubicBezTo>
                        <a:cubicBezTo>
                          <a:pt x="72" y="44"/>
                          <a:pt x="72" y="44"/>
                          <a:pt x="72" y="44"/>
                        </a:cubicBezTo>
                        <a:cubicBezTo>
                          <a:pt x="73" y="44"/>
                          <a:pt x="74" y="44"/>
                          <a:pt x="74" y="43"/>
                        </a:cubicBezTo>
                        <a:cubicBezTo>
                          <a:pt x="75" y="42"/>
                          <a:pt x="75" y="42"/>
                          <a:pt x="75" y="41"/>
                        </a:cubicBezTo>
                        <a:cubicBezTo>
                          <a:pt x="75" y="41"/>
                          <a:pt x="75" y="41"/>
                          <a:pt x="75" y="41"/>
                        </a:cubicBezTo>
                        <a:cubicBezTo>
                          <a:pt x="78" y="41"/>
                          <a:pt x="78" y="41"/>
                          <a:pt x="78" y="41"/>
                        </a:cubicBezTo>
                        <a:cubicBezTo>
                          <a:pt x="81" y="41"/>
                          <a:pt x="83" y="36"/>
                          <a:pt x="83" y="33"/>
                        </a:cubicBezTo>
                        <a:cubicBezTo>
                          <a:pt x="83" y="5"/>
                          <a:pt x="83" y="5"/>
                          <a:pt x="83" y="5"/>
                        </a:cubicBezTo>
                        <a:cubicBezTo>
                          <a:pt x="83" y="1"/>
                          <a:pt x="81" y="0"/>
                          <a:pt x="7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5" name="işḻíďê">
                    <a:extLst>
                      <a:ext uri="{FF2B5EF4-FFF2-40B4-BE49-F238E27FC236}">
                        <a16:creationId xmlns:a16="http://schemas.microsoft.com/office/drawing/2014/main" id="{51EDFA0C-06A9-45B8-AE01-DF08EAA9E5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31375" y="2336159"/>
                    <a:ext cx="31861" cy="26959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6" name="íṧḻïḓè">
                    <a:extLst>
                      <a:ext uri="{FF2B5EF4-FFF2-40B4-BE49-F238E27FC236}">
                        <a16:creationId xmlns:a16="http://schemas.microsoft.com/office/drawing/2014/main" id="{9DDF7917-E2C5-40A9-968F-77194B33DC3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11026" y="2336159"/>
                    <a:ext cx="30635" cy="26959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7" name="ïṡlíďé">
                    <a:extLst>
                      <a:ext uri="{FF2B5EF4-FFF2-40B4-BE49-F238E27FC236}">
                        <a16:creationId xmlns:a16="http://schemas.microsoft.com/office/drawing/2014/main" id="{857D6A09-D585-4C33-A677-4AD4A7664FE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31375" y="2398655"/>
                    <a:ext cx="31861" cy="3063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8" name="îŝļíḋê">
                    <a:extLst>
                      <a:ext uri="{FF2B5EF4-FFF2-40B4-BE49-F238E27FC236}">
                        <a16:creationId xmlns:a16="http://schemas.microsoft.com/office/drawing/2014/main" id="{BC3C1F2F-E47F-4CD5-86CC-8EB7B8BA101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11026" y="2398655"/>
                    <a:ext cx="30635" cy="3063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99" name="îśḻiḑé">
                    <a:extLst>
                      <a:ext uri="{FF2B5EF4-FFF2-40B4-BE49-F238E27FC236}">
                        <a16:creationId xmlns:a16="http://schemas.microsoft.com/office/drawing/2014/main" id="{3D0E6ECB-EC0B-43D8-8855-DF8C2E7683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14151" y="808069"/>
                    <a:ext cx="384780" cy="322284"/>
                  </a:xfrm>
                  <a:custGeom>
                    <a:avLst/>
                    <a:gdLst>
                      <a:gd name="T0" fmla="*/ 58 w 87"/>
                      <a:gd name="T1" fmla="*/ 0 h 73"/>
                      <a:gd name="T2" fmla="*/ 31 w 87"/>
                      <a:gd name="T3" fmla="*/ 0 h 73"/>
                      <a:gd name="T4" fmla="*/ 0 w 87"/>
                      <a:gd name="T5" fmla="*/ 26 h 73"/>
                      <a:gd name="T6" fmla="*/ 9 w 87"/>
                      <a:gd name="T7" fmla="*/ 38 h 73"/>
                      <a:gd name="T8" fmla="*/ 20 w 87"/>
                      <a:gd name="T9" fmla="*/ 27 h 73"/>
                      <a:gd name="T10" fmla="*/ 20 w 87"/>
                      <a:gd name="T11" fmla="*/ 73 h 73"/>
                      <a:gd name="T12" fmla="*/ 44 w 87"/>
                      <a:gd name="T13" fmla="*/ 73 h 73"/>
                      <a:gd name="T14" fmla="*/ 68 w 87"/>
                      <a:gd name="T15" fmla="*/ 73 h 73"/>
                      <a:gd name="T16" fmla="*/ 67 w 87"/>
                      <a:gd name="T17" fmla="*/ 27 h 73"/>
                      <a:gd name="T18" fmla="*/ 79 w 87"/>
                      <a:gd name="T19" fmla="*/ 38 h 73"/>
                      <a:gd name="T20" fmla="*/ 87 w 87"/>
                      <a:gd name="T21" fmla="*/ 26 h 73"/>
                      <a:gd name="T22" fmla="*/ 58 w 87"/>
                      <a:gd name="T23" fmla="*/ 0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87" h="73">
                        <a:moveTo>
                          <a:pt x="58" y="0"/>
                        </a:moveTo>
                        <a:cubicBezTo>
                          <a:pt x="53" y="8"/>
                          <a:pt x="36" y="8"/>
                          <a:pt x="31" y="0"/>
                        </a:cubicBezTo>
                        <a:cubicBezTo>
                          <a:pt x="31" y="0"/>
                          <a:pt x="5" y="15"/>
                          <a:pt x="0" y="26"/>
                        </a:cubicBezTo>
                        <a:cubicBezTo>
                          <a:pt x="9" y="38"/>
                          <a:pt x="9" y="38"/>
                          <a:pt x="9" y="38"/>
                        </a:cubicBezTo>
                        <a:cubicBezTo>
                          <a:pt x="9" y="38"/>
                          <a:pt x="16" y="30"/>
                          <a:pt x="20" y="27"/>
                        </a:cubicBezTo>
                        <a:cubicBezTo>
                          <a:pt x="20" y="73"/>
                          <a:pt x="20" y="73"/>
                          <a:pt x="20" y="73"/>
                        </a:cubicBezTo>
                        <a:cubicBezTo>
                          <a:pt x="44" y="73"/>
                          <a:pt x="44" y="73"/>
                          <a:pt x="44" y="73"/>
                        </a:cubicBezTo>
                        <a:cubicBezTo>
                          <a:pt x="68" y="73"/>
                          <a:pt x="68" y="73"/>
                          <a:pt x="68" y="73"/>
                        </a:cubicBezTo>
                        <a:cubicBezTo>
                          <a:pt x="67" y="27"/>
                          <a:pt x="67" y="27"/>
                          <a:pt x="67" y="27"/>
                        </a:cubicBezTo>
                        <a:cubicBezTo>
                          <a:pt x="71" y="30"/>
                          <a:pt x="79" y="38"/>
                          <a:pt x="79" y="38"/>
                        </a:cubicBezTo>
                        <a:cubicBezTo>
                          <a:pt x="87" y="26"/>
                          <a:pt x="87" y="26"/>
                          <a:pt x="87" y="26"/>
                        </a:cubicBezTo>
                        <a:cubicBezTo>
                          <a:pt x="82" y="15"/>
                          <a:pt x="58" y="0"/>
                          <a:pt x="5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0" name="íśľîḍè">
                    <a:extLst>
                      <a:ext uri="{FF2B5EF4-FFF2-40B4-BE49-F238E27FC236}">
                        <a16:creationId xmlns:a16="http://schemas.microsoft.com/office/drawing/2014/main" id="{F8F990AF-E4BA-4649-BAF1-DF19B578FB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56299" y="795815"/>
                    <a:ext cx="110287" cy="30635"/>
                  </a:xfrm>
                  <a:custGeom>
                    <a:avLst/>
                    <a:gdLst>
                      <a:gd name="T0" fmla="*/ 13 w 25"/>
                      <a:gd name="T1" fmla="*/ 7 h 7"/>
                      <a:gd name="T2" fmla="*/ 24 w 25"/>
                      <a:gd name="T3" fmla="*/ 2 h 7"/>
                      <a:gd name="T4" fmla="*/ 24 w 25"/>
                      <a:gd name="T5" fmla="*/ 0 h 7"/>
                      <a:gd name="T6" fmla="*/ 22 w 25"/>
                      <a:gd name="T7" fmla="*/ 1 h 7"/>
                      <a:gd name="T8" fmla="*/ 13 w 25"/>
                      <a:gd name="T9" fmla="*/ 5 h 7"/>
                      <a:gd name="T10" fmla="*/ 3 w 25"/>
                      <a:gd name="T11" fmla="*/ 1 h 7"/>
                      <a:gd name="T12" fmla="*/ 1 w 25"/>
                      <a:gd name="T13" fmla="*/ 0 h 7"/>
                      <a:gd name="T14" fmla="*/ 1 w 25"/>
                      <a:gd name="T15" fmla="*/ 2 h 7"/>
                      <a:gd name="T16" fmla="*/ 13 w 25"/>
                      <a:gd name="T17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5" h="7">
                        <a:moveTo>
                          <a:pt x="13" y="7"/>
                        </a:moveTo>
                        <a:cubicBezTo>
                          <a:pt x="18" y="7"/>
                          <a:pt x="23" y="5"/>
                          <a:pt x="24" y="2"/>
                        </a:cubicBezTo>
                        <a:cubicBezTo>
                          <a:pt x="25" y="2"/>
                          <a:pt x="24" y="1"/>
                          <a:pt x="24" y="0"/>
                        </a:cubicBezTo>
                        <a:cubicBezTo>
                          <a:pt x="23" y="0"/>
                          <a:pt x="22" y="0"/>
                          <a:pt x="22" y="1"/>
                        </a:cubicBezTo>
                        <a:cubicBezTo>
                          <a:pt x="21" y="3"/>
                          <a:pt x="17" y="5"/>
                          <a:pt x="13" y="5"/>
                        </a:cubicBezTo>
                        <a:cubicBezTo>
                          <a:pt x="8" y="5"/>
                          <a:pt x="4" y="3"/>
                          <a:pt x="3" y="1"/>
                        </a:cubicBezTo>
                        <a:cubicBezTo>
                          <a:pt x="3" y="0"/>
                          <a:pt x="2" y="0"/>
                          <a:pt x="1" y="0"/>
                        </a:cubicBezTo>
                        <a:cubicBezTo>
                          <a:pt x="1" y="1"/>
                          <a:pt x="0" y="2"/>
                          <a:pt x="1" y="2"/>
                        </a:cubicBezTo>
                        <a:cubicBezTo>
                          <a:pt x="2" y="5"/>
                          <a:pt x="7" y="7"/>
                          <a:pt x="13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1" name="îSľîdè">
                    <a:extLst>
                      <a:ext uri="{FF2B5EF4-FFF2-40B4-BE49-F238E27FC236}">
                        <a16:creationId xmlns:a16="http://schemas.microsoft.com/office/drawing/2014/main" id="{1402DBC1-DA18-4C54-8AAC-B0158E9728B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59591" y="3626519"/>
                    <a:ext cx="322284" cy="335763"/>
                  </a:xfrm>
                  <a:custGeom>
                    <a:avLst/>
                    <a:gdLst>
                      <a:gd name="T0" fmla="*/ 56 w 73"/>
                      <a:gd name="T1" fmla="*/ 2 h 76"/>
                      <a:gd name="T2" fmla="*/ 51 w 73"/>
                      <a:gd name="T3" fmla="*/ 2 h 76"/>
                      <a:gd name="T4" fmla="*/ 50 w 73"/>
                      <a:gd name="T5" fmla="*/ 3 h 76"/>
                      <a:gd name="T6" fmla="*/ 44 w 73"/>
                      <a:gd name="T7" fmla="*/ 5 h 76"/>
                      <a:gd name="T8" fmla="*/ 17 w 73"/>
                      <a:gd name="T9" fmla="*/ 5 h 76"/>
                      <a:gd name="T10" fmla="*/ 13 w 73"/>
                      <a:gd name="T11" fmla="*/ 8 h 76"/>
                      <a:gd name="T12" fmla="*/ 1 w 73"/>
                      <a:gd name="T13" fmla="*/ 40 h 76"/>
                      <a:gd name="T14" fmla="*/ 7 w 73"/>
                      <a:gd name="T15" fmla="*/ 47 h 76"/>
                      <a:gd name="T16" fmla="*/ 29 w 73"/>
                      <a:gd name="T17" fmla="*/ 47 h 76"/>
                      <a:gd name="T18" fmla="*/ 28 w 73"/>
                      <a:gd name="T19" fmla="*/ 54 h 76"/>
                      <a:gd name="T20" fmla="*/ 24 w 73"/>
                      <a:gd name="T21" fmla="*/ 66 h 76"/>
                      <a:gd name="T22" fmla="*/ 26 w 73"/>
                      <a:gd name="T23" fmla="*/ 72 h 76"/>
                      <a:gd name="T24" fmla="*/ 34 w 73"/>
                      <a:gd name="T25" fmla="*/ 72 h 76"/>
                      <a:gd name="T26" fmla="*/ 41 w 73"/>
                      <a:gd name="T27" fmla="*/ 57 h 76"/>
                      <a:gd name="T28" fmla="*/ 55 w 73"/>
                      <a:gd name="T29" fmla="*/ 40 h 76"/>
                      <a:gd name="T30" fmla="*/ 57 w 73"/>
                      <a:gd name="T31" fmla="*/ 37 h 76"/>
                      <a:gd name="T32" fmla="*/ 72 w 73"/>
                      <a:gd name="T33" fmla="*/ 23 h 76"/>
                      <a:gd name="T34" fmla="*/ 72 w 73"/>
                      <a:gd name="T35" fmla="*/ 18 h 76"/>
                      <a:gd name="T36" fmla="*/ 56 w 73"/>
                      <a:gd name="T37" fmla="*/ 2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73" h="76">
                        <a:moveTo>
                          <a:pt x="56" y="2"/>
                        </a:moveTo>
                        <a:cubicBezTo>
                          <a:pt x="54" y="0"/>
                          <a:pt x="52" y="0"/>
                          <a:pt x="51" y="2"/>
                        </a:cubicBezTo>
                        <a:cubicBezTo>
                          <a:pt x="50" y="3"/>
                          <a:pt x="50" y="3"/>
                          <a:pt x="50" y="3"/>
                        </a:cubicBezTo>
                        <a:cubicBezTo>
                          <a:pt x="48" y="4"/>
                          <a:pt x="46" y="5"/>
                          <a:pt x="44" y="5"/>
                        </a:cubicBezTo>
                        <a:cubicBezTo>
                          <a:pt x="17" y="5"/>
                          <a:pt x="17" y="5"/>
                          <a:pt x="17" y="5"/>
                        </a:cubicBezTo>
                        <a:cubicBezTo>
                          <a:pt x="15" y="5"/>
                          <a:pt x="13" y="7"/>
                          <a:pt x="13" y="8"/>
                        </a:cubicBezTo>
                        <a:cubicBezTo>
                          <a:pt x="1" y="40"/>
                          <a:pt x="1" y="40"/>
                          <a:pt x="1" y="40"/>
                        </a:cubicBezTo>
                        <a:cubicBezTo>
                          <a:pt x="0" y="44"/>
                          <a:pt x="2" y="47"/>
                          <a:pt x="7" y="47"/>
                        </a:cubicBezTo>
                        <a:cubicBezTo>
                          <a:pt x="29" y="47"/>
                          <a:pt x="29" y="47"/>
                          <a:pt x="29" y="47"/>
                        </a:cubicBezTo>
                        <a:cubicBezTo>
                          <a:pt x="30" y="50"/>
                          <a:pt x="29" y="53"/>
                          <a:pt x="28" y="54"/>
                        </a:cubicBezTo>
                        <a:cubicBezTo>
                          <a:pt x="27" y="56"/>
                          <a:pt x="23" y="60"/>
                          <a:pt x="24" y="66"/>
                        </a:cubicBezTo>
                        <a:cubicBezTo>
                          <a:pt x="24" y="68"/>
                          <a:pt x="25" y="71"/>
                          <a:pt x="26" y="72"/>
                        </a:cubicBezTo>
                        <a:cubicBezTo>
                          <a:pt x="30" y="76"/>
                          <a:pt x="34" y="75"/>
                          <a:pt x="34" y="72"/>
                        </a:cubicBezTo>
                        <a:cubicBezTo>
                          <a:pt x="34" y="67"/>
                          <a:pt x="32" y="62"/>
                          <a:pt x="41" y="57"/>
                        </a:cubicBezTo>
                        <a:cubicBezTo>
                          <a:pt x="49" y="51"/>
                          <a:pt x="55" y="40"/>
                          <a:pt x="55" y="40"/>
                        </a:cubicBezTo>
                        <a:cubicBezTo>
                          <a:pt x="55" y="40"/>
                          <a:pt x="56" y="39"/>
                          <a:pt x="57" y="37"/>
                        </a:cubicBezTo>
                        <a:cubicBezTo>
                          <a:pt x="72" y="23"/>
                          <a:pt x="72" y="23"/>
                          <a:pt x="72" y="23"/>
                        </a:cubicBezTo>
                        <a:cubicBezTo>
                          <a:pt x="73" y="22"/>
                          <a:pt x="73" y="19"/>
                          <a:pt x="72" y="18"/>
                        </a:cubicBezTo>
                        <a:lnTo>
                          <a:pt x="56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2" name="iṩ1íďè">
                    <a:extLst>
                      <a:ext uri="{FF2B5EF4-FFF2-40B4-BE49-F238E27FC236}">
                        <a16:creationId xmlns:a16="http://schemas.microsoft.com/office/drawing/2014/main" id="{453668B1-1D3C-430C-8588-F9FCBD78A2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83290" y="1029869"/>
                    <a:ext cx="366398" cy="348017"/>
                  </a:xfrm>
                  <a:custGeom>
                    <a:avLst/>
                    <a:gdLst>
                      <a:gd name="T0" fmla="*/ 11 w 83"/>
                      <a:gd name="T1" fmla="*/ 63 h 79"/>
                      <a:gd name="T2" fmla="*/ 34 w 83"/>
                      <a:gd name="T3" fmla="*/ 52 h 79"/>
                      <a:gd name="T4" fmla="*/ 38 w 83"/>
                      <a:gd name="T5" fmla="*/ 51 h 79"/>
                      <a:gd name="T6" fmla="*/ 39 w 83"/>
                      <a:gd name="T7" fmla="*/ 55 h 79"/>
                      <a:gd name="T8" fmla="*/ 38 w 83"/>
                      <a:gd name="T9" fmla="*/ 65 h 79"/>
                      <a:gd name="T10" fmla="*/ 38 w 83"/>
                      <a:gd name="T11" fmla="*/ 79 h 79"/>
                      <a:gd name="T12" fmla="*/ 45 w 83"/>
                      <a:gd name="T13" fmla="*/ 79 h 79"/>
                      <a:gd name="T14" fmla="*/ 44 w 83"/>
                      <a:gd name="T15" fmla="*/ 65 h 79"/>
                      <a:gd name="T16" fmla="*/ 44 w 83"/>
                      <a:gd name="T17" fmla="*/ 55 h 79"/>
                      <a:gd name="T18" fmla="*/ 44 w 83"/>
                      <a:gd name="T19" fmla="*/ 51 h 79"/>
                      <a:gd name="T20" fmla="*/ 48 w 83"/>
                      <a:gd name="T21" fmla="*/ 52 h 79"/>
                      <a:gd name="T22" fmla="*/ 71 w 83"/>
                      <a:gd name="T23" fmla="*/ 63 h 79"/>
                      <a:gd name="T24" fmla="*/ 80 w 83"/>
                      <a:gd name="T25" fmla="*/ 54 h 79"/>
                      <a:gd name="T26" fmla="*/ 74 w 83"/>
                      <a:gd name="T27" fmla="*/ 26 h 79"/>
                      <a:gd name="T28" fmla="*/ 46 w 83"/>
                      <a:gd name="T29" fmla="*/ 44 h 79"/>
                      <a:gd name="T30" fmla="*/ 45 w 83"/>
                      <a:gd name="T31" fmla="*/ 41 h 79"/>
                      <a:gd name="T32" fmla="*/ 50 w 83"/>
                      <a:gd name="T33" fmla="*/ 32 h 79"/>
                      <a:gd name="T34" fmla="*/ 59 w 83"/>
                      <a:gd name="T35" fmla="*/ 10 h 79"/>
                      <a:gd name="T36" fmla="*/ 41 w 83"/>
                      <a:gd name="T37" fmla="*/ 0 h 79"/>
                      <a:gd name="T38" fmla="*/ 23 w 83"/>
                      <a:gd name="T39" fmla="*/ 10 h 79"/>
                      <a:gd name="T40" fmla="*/ 33 w 83"/>
                      <a:gd name="T41" fmla="*/ 32 h 79"/>
                      <a:gd name="T42" fmla="*/ 38 w 83"/>
                      <a:gd name="T43" fmla="*/ 41 h 79"/>
                      <a:gd name="T44" fmla="*/ 36 w 83"/>
                      <a:gd name="T45" fmla="*/ 44 h 79"/>
                      <a:gd name="T46" fmla="*/ 8 w 83"/>
                      <a:gd name="T47" fmla="*/ 26 h 79"/>
                      <a:gd name="T48" fmla="*/ 2 w 83"/>
                      <a:gd name="T49" fmla="*/ 54 h 79"/>
                      <a:gd name="T50" fmla="*/ 11 w 83"/>
                      <a:gd name="T51" fmla="*/ 63 h 7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83" h="79">
                        <a:moveTo>
                          <a:pt x="11" y="63"/>
                        </a:moveTo>
                        <a:cubicBezTo>
                          <a:pt x="20" y="64"/>
                          <a:pt x="27" y="55"/>
                          <a:pt x="34" y="52"/>
                        </a:cubicBezTo>
                        <a:cubicBezTo>
                          <a:pt x="35" y="51"/>
                          <a:pt x="38" y="50"/>
                          <a:pt x="38" y="51"/>
                        </a:cubicBezTo>
                        <a:cubicBezTo>
                          <a:pt x="39" y="52"/>
                          <a:pt x="39" y="54"/>
                          <a:pt x="39" y="55"/>
                        </a:cubicBezTo>
                        <a:cubicBezTo>
                          <a:pt x="39" y="59"/>
                          <a:pt x="38" y="62"/>
                          <a:pt x="38" y="65"/>
                        </a:cubicBezTo>
                        <a:cubicBezTo>
                          <a:pt x="38" y="69"/>
                          <a:pt x="38" y="75"/>
                          <a:pt x="38" y="79"/>
                        </a:cubicBezTo>
                        <a:cubicBezTo>
                          <a:pt x="45" y="79"/>
                          <a:pt x="45" y="79"/>
                          <a:pt x="45" y="79"/>
                        </a:cubicBezTo>
                        <a:cubicBezTo>
                          <a:pt x="44" y="75"/>
                          <a:pt x="44" y="69"/>
                          <a:pt x="44" y="65"/>
                        </a:cubicBezTo>
                        <a:cubicBezTo>
                          <a:pt x="44" y="62"/>
                          <a:pt x="44" y="59"/>
                          <a:pt x="44" y="55"/>
                        </a:cubicBezTo>
                        <a:cubicBezTo>
                          <a:pt x="44" y="54"/>
                          <a:pt x="43" y="52"/>
                          <a:pt x="44" y="51"/>
                        </a:cubicBezTo>
                        <a:cubicBezTo>
                          <a:pt x="45" y="50"/>
                          <a:pt x="47" y="51"/>
                          <a:pt x="48" y="52"/>
                        </a:cubicBezTo>
                        <a:cubicBezTo>
                          <a:pt x="55" y="55"/>
                          <a:pt x="62" y="64"/>
                          <a:pt x="71" y="63"/>
                        </a:cubicBezTo>
                        <a:cubicBezTo>
                          <a:pt x="76" y="63"/>
                          <a:pt x="78" y="59"/>
                          <a:pt x="80" y="54"/>
                        </a:cubicBezTo>
                        <a:cubicBezTo>
                          <a:pt x="83" y="46"/>
                          <a:pt x="83" y="31"/>
                          <a:pt x="74" y="26"/>
                        </a:cubicBezTo>
                        <a:cubicBezTo>
                          <a:pt x="61" y="18"/>
                          <a:pt x="57" y="43"/>
                          <a:pt x="46" y="44"/>
                        </a:cubicBezTo>
                        <a:cubicBezTo>
                          <a:pt x="44" y="44"/>
                          <a:pt x="44" y="43"/>
                          <a:pt x="45" y="41"/>
                        </a:cubicBezTo>
                        <a:cubicBezTo>
                          <a:pt x="46" y="38"/>
                          <a:pt x="48" y="35"/>
                          <a:pt x="50" y="32"/>
                        </a:cubicBezTo>
                        <a:cubicBezTo>
                          <a:pt x="54" y="26"/>
                          <a:pt x="60" y="18"/>
                          <a:pt x="59" y="10"/>
                        </a:cubicBezTo>
                        <a:cubicBezTo>
                          <a:pt x="58" y="2"/>
                          <a:pt x="49" y="0"/>
                          <a:pt x="41" y="0"/>
                        </a:cubicBezTo>
                        <a:cubicBezTo>
                          <a:pt x="33" y="0"/>
                          <a:pt x="24" y="2"/>
                          <a:pt x="23" y="10"/>
                        </a:cubicBezTo>
                        <a:cubicBezTo>
                          <a:pt x="22" y="18"/>
                          <a:pt x="28" y="26"/>
                          <a:pt x="33" y="32"/>
                        </a:cubicBezTo>
                        <a:cubicBezTo>
                          <a:pt x="35" y="35"/>
                          <a:pt x="37" y="38"/>
                          <a:pt x="38" y="41"/>
                        </a:cubicBezTo>
                        <a:cubicBezTo>
                          <a:pt x="38" y="43"/>
                          <a:pt x="39" y="44"/>
                          <a:pt x="36" y="44"/>
                        </a:cubicBezTo>
                        <a:cubicBezTo>
                          <a:pt x="25" y="43"/>
                          <a:pt x="21" y="18"/>
                          <a:pt x="8" y="26"/>
                        </a:cubicBezTo>
                        <a:cubicBezTo>
                          <a:pt x="0" y="31"/>
                          <a:pt x="0" y="46"/>
                          <a:pt x="2" y="54"/>
                        </a:cubicBezTo>
                        <a:cubicBezTo>
                          <a:pt x="4" y="59"/>
                          <a:pt x="7" y="63"/>
                          <a:pt x="11" y="6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3" name="îŝlide">
                    <a:extLst>
                      <a:ext uri="{FF2B5EF4-FFF2-40B4-BE49-F238E27FC236}">
                        <a16:creationId xmlns:a16="http://schemas.microsoft.com/office/drawing/2014/main" id="{32CBC073-E571-4860-B080-760BBF501B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2338" y="1652379"/>
                    <a:ext cx="318607" cy="339439"/>
                  </a:xfrm>
                  <a:custGeom>
                    <a:avLst/>
                    <a:gdLst>
                      <a:gd name="T0" fmla="*/ 59 w 72"/>
                      <a:gd name="T1" fmla="*/ 53 h 77"/>
                      <a:gd name="T2" fmla="*/ 64 w 72"/>
                      <a:gd name="T3" fmla="*/ 50 h 77"/>
                      <a:gd name="T4" fmla="*/ 71 w 72"/>
                      <a:gd name="T5" fmla="*/ 48 h 77"/>
                      <a:gd name="T6" fmla="*/ 71 w 72"/>
                      <a:gd name="T7" fmla="*/ 38 h 77"/>
                      <a:gd name="T8" fmla="*/ 70 w 72"/>
                      <a:gd name="T9" fmla="*/ 22 h 77"/>
                      <a:gd name="T10" fmla="*/ 53 w 72"/>
                      <a:gd name="T11" fmla="*/ 36 h 77"/>
                      <a:gd name="T12" fmla="*/ 48 w 72"/>
                      <a:gd name="T13" fmla="*/ 42 h 77"/>
                      <a:gd name="T14" fmla="*/ 48 w 72"/>
                      <a:gd name="T15" fmla="*/ 36 h 77"/>
                      <a:gd name="T16" fmla="*/ 54 w 72"/>
                      <a:gd name="T17" fmla="*/ 25 h 77"/>
                      <a:gd name="T18" fmla="*/ 49 w 72"/>
                      <a:gd name="T19" fmla="*/ 15 h 77"/>
                      <a:gd name="T20" fmla="*/ 36 w 72"/>
                      <a:gd name="T21" fmla="*/ 0 h 77"/>
                      <a:gd name="T22" fmla="*/ 36 w 72"/>
                      <a:gd name="T23" fmla="*/ 0 h 77"/>
                      <a:gd name="T24" fmla="*/ 36 w 72"/>
                      <a:gd name="T25" fmla="*/ 0 h 77"/>
                      <a:gd name="T26" fmla="*/ 36 w 72"/>
                      <a:gd name="T27" fmla="*/ 0 h 77"/>
                      <a:gd name="T28" fmla="*/ 36 w 72"/>
                      <a:gd name="T29" fmla="*/ 0 h 77"/>
                      <a:gd name="T30" fmla="*/ 23 w 72"/>
                      <a:gd name="T31" fmla="*/ 15 h 77"/>
                      <a:gd name="T32" fmla="*/ 18 w 72"/>
                      <a:gd name="T33" fmla="*/ 25 h 77"/>
                      <a:gd name="T34" fmla="*/ 23 w 72"/>
                      <a:gd name="T35" fmla="*/ 36 h 77"/>
                      <a:gd name="T36" fmla="*/ 24 w 72"/>
                      <a:gd name="T37" fmla="*/ 42 h 77"/>
                      <a:gd name="T38" fmla="*/ 18 w 72"/>
                      <a:gd name="T39" fmla="*/ 36 h 77"/>
                      <a:gd name="T40" fmla="*/ 2 w 72"/>
                      <a:gd name="T41" fmla="*/ 22 h 77"/>
                      <a:gd name="T42" fmla="*/ 0 w 72"/>
                      <a:gd name="T43" fmla="*/ 38 h 77"/>
                      <a:gd name="T44" fmla="*/ 1 w 72"/>
                      <a:gd name="T45" fmla="*/ 48 h 77"/>
                      <a:gd name="T46" fmla="*/ 7 w 72"/>
                      <a:gd name="T47" fmla="*/ 50 h 77"/>
                      <a:gd name="T48" fmla="*/ 12 w 72"/>
                      <a:gd name="T49" fmla="*/ 53 h 77"/>
                      <a:gd name="T50" fmla="*/ 11 w 72"/>
                      <a:gd name="T51" fmla="*/ 56 h 77"/>
                      <a:gd name="T52" fmla="*/ 0 w 72"/>
                      <a:gd name="T53" fmla="*/ 53 h 77"/>
                      <a:gd name="T54" fmla="*/ 16 w 72"/>
                      <a:gd name="T55" fmla="*/ 75 h 77"/>
                      <a:gd name="T56" fmla="*/ 24 w 72"/>
                      <a:gd name="T57" fmla="*/ 74 h 77"/>
                      <a:gd name="T58" fmla="*/ 31 w 72"/>
                      <a:gd name="T59" fmla="*/ 69 h 77"/>
                      <a:gd name="T60" fmla="*/ 34 w 72"/>
                      <a:gd name="T61" fmla="*/ 68 h 77"/>
                      <a:gd name="T62" fmla="*/ 34 w 72"/>
                      <a:gd name="T63" fmla="*/ 65 h 77"/>
                      <a:gd name="T64" fmla="*/ 36 w 72"/>
                      <a:gd name="T65" fmla="*/ 34 h 77"/>
                      <a:gd name="T66" fmla="*/ 38 w 72"/>
                      <a:gd name="T67" fmla="*/ 65 h 77"/>
                      <a:gd name="T68" fmla="*/ 38 w 72"/>
                      <a:gd name="T69" fmla="*/ 68 h 77"/>
                      <a:gd name="T70" fmla="*/ 40 w 72"/>
                      <a:gd name="T71" fmla="*/ 69 h 77"/>
                      <a:gd name="T72" fmla="*/ 47 w 72"/>
                      <a:gd name="T73" fmla="*/ 74 h 77"/>
                      <a:gd name="T74" fmla="*/ 55 w 72"/>
                      <a:gd name="T75" fmla="*/ 75 h 77"/>
                      <a:gd name="T76" fmla="*/ 71 w 72"/>
                      <a:gd name="T77" fmla="*/ 53 h 77"/>
                      <a:gd name="T78" fmla="*/ 60 w 72"/>
                      <a:gd name="T79" fmla="*/ 56 h 77"/>
                      <a:gd name="T80" fmla="*/ 59 w 72"/>
                      <a:gd name="T81" fmla="*/ 53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72" h="77">
                        <a:moveTo>
                          <a:pt x="59" y="53"/>
                        </a:moveTo>
                        <a:cubicBezTo>
                          <a:pt x="61" y="51"/>
                          <a:pt x="63" y="51"/>
                          <a:pt x="64" y="50"/>
                        </a:cubicBezTo>
                        <a:cubicBezTo>
                          <a:pt x="66" y="49"/>
                          <a:pt x="69" y="49"/>
                          <a:pt x="71" y="48"/>
                        </a:cubicBezTo>
                        <a:cubicBezTo>
                          <a:pt x="71" y="45"/>
                          <a:pt x="72" y="42"/>
                          <a:pt x="71" y="38"/>
                        </a:cubicBezTo>
                        <a:cubicBezTo>
                          <a:pt x="71" y="33"/>
                          <a:pt x="70" y="28"/>
                          <a:pt x="70" y="22"/>
                        </a:cubicBezTo>
                        <a:cubicBezTo>
                          <a:pt x="63" y="26"/>
                          <a:pt x="56" y="28"/>
                          <a:pt x="53" y="36"/>
                        </a:cubicBezTo>
                        <a:cubicBezTo>
                          <a:pt x="53" y="38"/>
                          <a:pt x="51" y="43"/>
                          <a:pt x="48" y="42"/>
                        </a:cubicBezTo>
                        <a:cubicBezTo>
                          <a:pt x="46" y="40"/>
                          <a:pt x="47" y="37"/>
                          <a:pt x="48" y="36"/>
                        </a:cubicBezTo>
                        <a:cubicBezTo>
                          <a:pt x="51" y="32"/>
                          <a:pt x="54" y="30"/>
                          <a:pt x="54" y="25"/>
                        </a:cubicBezTo>
                        <a:cubicBezTo>
                          <a:pt x="54" y="21"/>
                          <a:pt x="51" y="18"/>
                          <a:pt x="49" y="15"/>
                        </a:cubicBezTo>
                        <a:cubicBezTo>
                          <a:pt x="45" y="10"/>
                          <a:pt x="40" y="6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6" y="0"/>
                          <a:pt x="36" y="0"/>
                          <a:pt x="36" y="0"/>
                        </a:cubicBezTo>
                        <a:cubicBezTo>
                          <a:pt x="32" y="6"/>
                          <a:pt x="27" y="10"/>
                          <a:pt x="23" y="15"/>
                        </a:cubicBezTo>
                        <a:cubicBezTo>
                          <a:pt x="20" y="18"/>
                          <a:pt x="18" y="21"/>
                          <a:pt x="18" y="25"/>
                        </a:cubicBezTo>
                        <a:cubicBezTo>
                          <a:pt x="18" y="30"/>
                          <a:pt x="21" y="32"/>
                          <a:pt x="23" y="36"/>
                        </a:cubicBezTo>
                        <a:cubicBezTo>
                          <a:pt x="24" y="37"/>
                          <a:pt x="26" y="40"/>
                          <a:pt x="24" y="42"/>
                        </a:cubicBezTo>
                        <a:cubicBezTo>
                          <a:pt x="21" y="43"/>
                          <a:pt x="19" y="38"/>
                          <a:pt x="18" y="36"/>
                        </a:cubicBezTo>
                        <a:cubicBezTo>
                          <a:pt x="16" y="28"/>
                          <a:pt x="9" y="26"/>
                          <a:pt x="2" y="22"/>
                        </a:cubicBezTo>
                        <a:cubicBezTo>
                          <a:pt x="2" y="28"/>
                          <a:pt x="1" y="33"/>
                          <a:pt x="0" y="38"/>
                        </a:cubicBezTo>
                        <a:cubicBezTo>
                          <a:pt x="0" y="42"/>
                          <a:pt x="0" y="45"/>
                          <a:pt x="1" y="48"/>
                        </a:cubicBezTo>
                        <a:cubicBezTo>
                          <a:pt x="3" y="49"/>
                          <a:pt x="5" y="49"/>
                          <a:pt x="7" y="50"/>
                        </a:cubicBezTo>
                        <a:cubicBezTo>
                          <a:pt x="9" y="51"/>
                          <a:pt x="11" y="51"/>
                          <a:pt x="12" y="53"/>
                        </a:cubicBezTo>
                        <a:cubicBezTo>
                          <a:pt x="14" y="54"/>
                          <a:pt x="14" y="57"/>
                          <a:pt x="11" y="56"/>
                        </a:cubicBezTo>
                        <a:cubicBezTo>
                          <a:pt x="8" y="56"/>
                          <a:pt x="4" y="52"/>
                          <a:pt x="0" y="53"/>
                        </a:cubicBezTo>
                        <a:cubicBezTo>
                          <a:pt x="2" y="62"/>
                          <a:pt x="7" y="71"/>
                          <a:pt x="16" y="75"/>
                        </a:cubicBezTo>
                        <a:cubicBezTo>
                          <a:pt x="20" y="77"/>
                          <a:pt x="21" y="76"/>
                          <a:pt x="24" y="74"/>
                        </a:cubicBezTo>
                        <a:cubicBezTo>
                          <a:pt x="27" y="72"/>
                          <a:pt x="28" y="70"/>
                          <a:pt x="31" y="69"/>
                        </a:cubicBezTo>
                        <a:cubicBezTo>
                          <a:pt x="33" y="69"/>
                          <a:pt x="34" y="70"/>
                          <a:pt x="34" y="68"/>
                        </a:cubicBezTo>
                        <a:cubicBezTo>
                          <a:pt x="34" y="67"/>
                          <a:pt x="34" y="66"/>
                          <a:pt x="34" y="65"/>
                        </a:cubicBezTo>
                        <a:cubicBezTo>
                          <a:pt x="35" y="53"/>
                          <a:pt x="35" y="46"/>
                          <a:pt x="36" y="34"/>
                        </a:cubicBezTo>
                        <a:cubicBezTo>
                          <a:pt x="36" y="46"/>
                          <a:pt x="37" y="53"/>
                          <a:pt x="38" y="65"/>
                        </a:cubicBezTo>
                        <a:cubicBezTo>
                          <a:pt x="38" y="66"/>
                          <a:pt x="38" y="67"/>
                          <a:pt x="38" y="68"/>
                        </a:cubicBezTo>
                        <a:cubicBezTo>
                          <a:pt x="38" y="70"/>
                          <a:pt x="39" y="69"/>
                          <a:pt x="40" y="69"/>
                        </a:cubicBezTo>
                        <a:cubicBezTo>
                          <a:pt x="43" y="70"/>
                          <a:pt x="45" y="72"/>
                          <a:pt x="47" y="74"/>
                        </a:cubicBezTo>
                        <a:cubicBezTo>
                          <a:pt x="50" y="76"/>
                          <a:pt x="52" y="77"/>
                          <a:pt x="55" y="75"/>
                        </a:cubicBezTo>
                        <a:cubicBezTo>
                          <a:pt x="65" y="71"/>
                          <a:pt x="70" y="62"/>
                          <a:pt x="71" y="53"/>
                        </a:cubicBezTo>
                        <a:cubicBezTo>
                          <a:pt x="68" y="52"/>
                          <a:pt x="64" y="56"/>
                          <a:pt x="60" y="56"/>
                        </a:cubicBezTo>
                        <a:cubicBezTo>
                          <a:pt x="58" y="57"/>
                          <a:pt x="58" y="54"/>
                          <a:pt x="59" y="5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4" name="îṧḷiďé">
                    <a:extLst>
                      <a:ext uri="{FF2B5EF4-FFF2-40B4-BE49-F238E27FC236}">
                        <a16:creationId xmlns:a16="http://schemas.microsoft.com/office/drawing/2014/main" id="{CDDFE212-944C-4510-9112-6FF018B6B90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78162" y="1966084"/>
                    <a:ext cx="22057" cy="10538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5" name="iṡlíḑé">
                    <a:extLst>
                      <a:ext uri="{FF2B5EF4-FFF2-40B4-BE49-F238E27FC236}">
                        <a16:creationId xmlns:a16="http://schemas.microsoft.com/office/drawing/2014/main" id="{B1E4039D-2A05-4EB5-B4B2-4CEF9A1464B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20861" y="1413423"/>
                    <a:ext cx="30635" cy="162980"/>
                  </a:xfrm>
                  <a:custGeom>
                    <a:avLst/>
                    <a:gdLst>
                      <a:gd name="T0" fmla="*/ 7 w 7"/>
                      <a:gd name="T1" fmla="*/ 1 h 37"/>
                      <a:gd name="T2" fmla="*/ 4 w 7"/>
                      <a:gd name="T3" fmla="*/ 0 h 37"/>
                      <a:gd name="T4" fmla="*/ 4 w 7"/>
                      <a:gd name="T5" fmla="*/ 0 h 37"/>
                      <a:gd name="T6" fmla="*/ 0 w 7"/>
                      <a:gd name="T7" fmla="*/ 1 h 37"/>
                      <a:gd name="T8" fmla="*/ 0 w 7"/>
                      <a:gd name="T9" fmla="*/ 37 h 37"/>
                      <a:gd name="T10" fmla="*/ 7 w 7"/>
                      <a:gd name="T11" fmla="*/ 37 h 37"/>
                      <a:gd name="T12" fmla="*/ 7 w 7"/>
                      <a:gd name="T13" fmla="*/ 1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37">
                        <a:moveTo>
                          <a:pt x="7" y="1"/>
                        </a:moveTo>
                        <a:cubicBezTo>
                          <a:pt x="6" y="1"/>
                          <a:pt x="5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0"/>
                          <a:pt x="1" y="1"/>
                          <a:pt x="0" y="1"/>
                        </a:cubicBezTo>
                        <a:cubicBezTo>
                          <a:pt x="0" y="37"/>
                          <a:pt x="0" y="37"/>
                          <a:pt x="0" y="37"/>
                        </a:cubicBezTo>
                        <a:cubicBezTo>
                          <a:pt x="7" y="37"/>
                          <a:pt x="7" y="37"/>
                          <a:pt x="7" y="37"/>
                        </a:cubicBezTo>
                        <a:lnTo>
                          <a:pt x="7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6" name="iś1ïḑê">
                    <a:extLst>
                      <a:ext uri="{FF2B5EF4-FFF2-40B4-BE49-F238E27FC236}">
                        <a16:creationId xmlns:a16="http://schemas.microsoft.com/office/drawing/2014/main" id="{CE384F5A-45F3-4B81-B055-A41971ACB0A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20861" y="1192849"/>
                    <a:ext cx="30635" cy="22057"/>
                  </a:xfrm>
                  <a:custGeom>
                    <a:avLst/>
                    <a:gdLst>
                      <a:gd name="T0" fmla="*/ 5 w 7"/>
                      <a:gd name="T1" fmla="*/ 5 h 5"/>
                      <a:gd name="T2" fmla="*/ 5 w 7"/>
                      <a:gd name="T3" fmla="*/ 5 h 5"/>
                      <a:gd name="T4" fmla="*/ 7 w 7"/>
                      <a:gd name="T5" fmla="*/ 5 h 5"/>
                      <a:gd name="T6" fmla="*/ 7 w 7"/>
                      <a:gd name="T7" fmla="*/ 0 h 5"/>
                      <a:gd name="T8" fmla="*/ 0 w 7"/>
                      <a:gd name="T9" fmla="*/ 0 h 5"/>
                      <a:gd name="T10" fmla="*/ 0 w 7"/>
                      <a:gd name="T11" fmla="*/ 5 h 5"/>
                      <a:gd name="T12" fmla="*/ 5 w 7"/>
                      <a:gd name="T13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5">
                        <a:moveTo>
                          <a:pt x="5" y="5"/>
                        </a:moveTo>
                        <a:cubicBezTo>
                          <a:pt x="5" y="5"/>
                          <a:pt x="5" y="5"/>
                          <a:pt x="5" y="5"/>
                        </a:cubicBezTo>
                        <a:cubicBezTo>
                          <a:pt x="6" y="5"/>
                          <a:pt x="7" y="5"/>
                          <a:pt x="7" y="5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2" y="5"/>
                          <a:pt x="3" y="5"/>
                          <a:pt x="5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7" name="iSļidê">
                    <a:extLst>
                      <a:ext uri="{FF2B5EF4-FFF2-40B4-BE49-F238E27FC236}">
                        <a16:creationId xmlns:a16="http://schemas.microsoft.com/office/drawing/2014/main" id="{A8B61B60-9709-4DDB-B25E-A11C349BF3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88517" y="1223484"/>
                    <a:ext cx="305128" cy="220574"/>
                  </a:xfrm>
                  <a:custGeom>
                    <a:avLst/>
                    <a:gdLst>
                      <a:gd name="T0" fmla="*/ 37 w 69"/>
                      <a:gd name="T1" fmla="*/ 0 h 50"/>
                      <a:gd name="T2" fmla="*/ 35 w 69"/>
                      <a:gd name="T3" fmla="*/ 0 h 50"/>
                      <a:gd name="T4" fmla="*/ 35 w 69"/>
                      <a:gd name="T5" fmla="*/ 0 h 50"/>
                      <a:gd name="T6" fmla="*/ 30 w 69"/>
                      <a:gd name="T7" fmla="*/ 0 h 50"/>
                      <a:gd name="T8" fmla="*/ 1 w 69"/>
                      <a:gd name="T9" fmla="*/ 33 h 50"/>
                      <a:gd name="T10" fmla="*/ 3 w 69"/>
                      <a:gd name="T11" fmla="*/ 46 h 50"/>
                      <a:gd name="T12" fmla="*/ 4 w 69"/>
                      <a:gd name="T13" fmla="*/ 48 h 50"/>
                      <a:gd name="T14" fmla="*/ 6 w 69"/>
                      <a:gd name="T15" fmla="*/ 46 h 50"/>
                      <a:gd name="T16" fmla="*/ 14 w 69"/>
                      <a:gd name="T17" fmla="*/ 40 h 50"/>
                      <a:gd name="T18" fmla="*/ 15 w 69"/>
                      <a:gd name="T19" fmla="*/ 40 h 50"/>
                      <a:gd name="T20" fmla="*/ 23 w 69"/>
                      <a:gd name="T21" fmla="*/ 46 h 50"/>
                      <a:gd name="T22" fmla="*/ 24 w 69"/>
                      <a:gd name="T23" fmla="*/ 48 h 50"/>
                      <a:gd name="T24" fmla="*/ 25 w 69"/>
                      <a:gd name="T25" fmla="*/ 46 h 50"/>
                      <a:gd name="T26" fmla="*/ 30 w 69"/>
                      <a:gd name="T27" fmla="*/ 42 h 50"/>
                      <a:gd name="T28" fmla="*/ 34 w 69"/>
                      <a:gd name="T29" fmla="*/ 41 h 50"/>
                      <a:gd name="T30" fmla="*/ 34 w 69"/>
                      <a:gd name="T31" fmla="*/ 41 h 50"/>
                      <a:gd name="T32" fmla="*/ 37 w 69"/>
                      <a:gd name="T33" fmla="*/ 42 h 50"/>
                      <a:gd name="T34" fmla="*/ 43 w 69"/>
                      <a:gd name="T35" fmla="*/ 47 h 50"/>
                      <a:gd name="T36" fmla="*/ 44 w 69"/>
                      <a:gd name="T37" fmla="*/ 48 h 50"/>
                      <a:gd name="T38" fmla="*/ 45 w 69"/>
                      <a:gd name="T39" fmla="*/ 47 h 50"/>
                      <a:gd name="T40" fmla="*/ 54 w 69"/>
                      <a:gd name="T41" fmla="*/ 41 h 50"/>
                      <a:gd name="T42" fmla="*/ 54 w 69"/>
                      <a:gd name="T43" fmla="*/ 41 h 50"/>
                      <a:gd name="T44" fmla="*/ 62 w 69"/>
                      <a:gd name="T45" fmla="*/ 47 h 50"/>
                      <a:gd name="T46" fmla="*/ 63 w 69"/>
                      <a:gd name="T47" fmla="*/ 49 h 50"/>
                      <a:gd name="T48" fmla="*/ 64 w 69"/>
                      <a:gd name="T49" fmla="*/ 50 h 50"/>
                      <a:gd name="T50" fmla="*/ 64 w 69"/>
                      <a:gd name="T51" fmla="*/ 49 h 50"/>
                      <a:gd name="T52" fmla="*/ 65 w 69"/>
                      <a:gd name="T53" fmla="*/ 47 h 50"/>
                      <a:gd name="T54" fmla="*/ 68 w 69"/>
                      <a:gd name="T55" fmla="*/ 35 h 50"/>
                      <a:gd name="T56" fmla="*/ 37 w 69"/>
                      <a:gd name="T57" fmla="*/ 0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69" h="50">
                        <a:moveTo>
                          <a:pt x="37" y="0"/>
                        </a:moveTo>
                        <a:cubicBezTo>
                          <a:pt x="37" y="0"/>
                          <a:pt x="36" y="0"/>
                          <a:pt x="35" y="0"/>
                        </a:cubicBezTo>
                        <a:cubicBezTo>
                          <a:pt x="35" y="0"/>
                          <a:pt x="35" y="0"/>
                          <a:pt x="35" y="0"/>
                        </a:cubicBezTo>
                        <a:cubicBezTo>
                          <a:pt x="33" y="0"/>
                          <a:pt x="32" y="0"/>
                          <a:pt x="30" y="0"/>
                        </a:cubicBezTo>
                        <a:cubicBezTo>
                          <a:pt x="14" y="2"/>
                          <a:pt x="1" y="16"/>
                          <a:pt x="1" y="33"/>
                        </a:cubicBezTo>
                        <a:cubicBezTo>
                          <a:pt x="0" y="38"/>
                          <a:pt x="1" y="42"/>
                          <a:pt x="3" y="46"/>
                        </a:cubicBezTo>
                        <a:cubicBezTo>
                          <a:pt x="3" y="47"/>
                          <a:pt x="4" y="48"/>
                          <a:pt x="4" y="48"/>
                        </a:cubicBezTo>
                        <a:cubicBezTo>
                          <a:pt x="5" y="48"/>
                          <a:pt x="5" y="47"/>
                          <a:pt x="6" y="46"/>
                        </a:cubicBezTo>
                        <a:cubicBezTo>
                          <a:pt x="7" y="43"/>
                          <a:pt x="11" y="40"/>
                          <a:pt x="14" y="40"/>
                        </a:cubicBezTo>
                        <a:cubicBezTo>
                          <a:pt x="14" y="40"/>
                          <a:pt x="15" y="40"/>
                          <a:pt x="15" y="40"/>
                        </a:cubicBezTo>
                        <a:cubicBezTo>
                          <a:pt x="18" y="41"/>
                          <a:pt x="22" y="43"/>
                          <a:pt x="23" y="46"/>
                        </a:cubicBezTo>
                        <a:cubicBezTo>
                          <a:pt x="24" y="47"/>
                          <a:pt x="24" y="48"/>
                          <a:pt x="24" y="48"/>
                        </a:cubicBezTo>
                        <a:cubicBezTo>
                          <a:pt x="24" y="48"/>
                          <a:pt x="25" y="47"/>
                          <a:pt x="25" y="46"/>
                        </a:cubicBezTo>
                        <a:cubicBezTo>
                          <a:pt x="26" y="44"/>
                          <a:pt x="28" y="42"/>
                          <a:pt x="30" y="42"/>
                        </a:cubicBezTo>
                        <a:cubicBezTo>
                          <a:pt x="31" y="41"/>
                          <a:pt x="33" y="41"/>
                          <a:pt x="34" y="41"/>
                        </a:cubicBezTo>
                        <a:cubicBezTo>
                          <a:pt x="34" y="41"/>
                          <a:pt x="34" y="41"/>
                          <a:pt x="34" y="41"/>
                        </a:cubicBezTo>
                        <a:cubicBezTo>
                          <a:pt x="35" y="41"/>
                          <a:pt x="36" y="41"/>
                          <a:pt x="37" y="42"/>
                        </a:cubicBezTo>
                        <a:cubicBezTo>
                          <a:pt x="40" y="42"/>
                          <a:pt x="42" y="44"/>
                          <a:pt x="43" y="47"/>
                        </a:cubicBezTo>
                        <a:cubicBezTo>
                          <a:pt x="44" y="48"/>
                          <a:pt x="44" y="48"/>
                          <a:pt x="44" y="48"/>
                        </a:cubicBezTo>
                        <a:cubicBezTo>
                          <a:pt x="44" y="48"/>
                          <a:pt x="44" y="48"/>
                          <a:pt x="45" y="47"/>
                        </a:cubicBezTo>
                        <a:cubicBezTo>
                          <a:pt x="47" y="44"/>
                          <a:pt x="50" y="41"/>
                          <a:pt x="54" y="41"/>
                        </a:cubicBezTo>
                        <a:cubicBezTo>
                          <a:pt x="54" y="41"/>
                          <a:pt x="54" y="41"/>
                          <a:pt x="54" y="41"/>
                        </a:cubicBezTo>
                        <a:cubicBezTo>
                          <a:pt x="58" y="41"/>
                          <a:pt x="61" y="44"/>
                          <a:pt x="62" y="47"/>
                        </a:cubicBezTo>
                        <a:cubicBezTo>
                          <a:pt x="63" y="48"/>
                          <a:pt x="63" y="49"/>
                          <a:pt x="63" y="49"/>
                        </a:cubicBezTo>
                        <a:cubicBezTo>
                          <a:pt x="63" y="50"/>
                          <a:pt x="63" y="50"/>
                          <a:pt x="64" y="50"/>
                        </a:cubicBezTo>
                        <a:cubicBezTo>
                          <a:pt x="64" y="50"/>
                          <a:pt x="64" y="50"/>
                          <a:pt x="64" y="49"/>
                        </a:cubicBezTo>
                        <a:cubicBezTo>
                          <a:pt x="65" y="49"/>
                          <a:pt x="65" y="48"/>
                          <a:pt x="65" y="47"/>
                        </a:cubicBezTo>
                        <a:cubicBezTo>
                          <a:pt x="67" y="44"/>
                          <a:pt x="68" y="39"/>
                          <a:pt x="68" y="35"/>
                        </a:cubicBezTo>
                        <a:cubicBezTo>
                          <a:pt x="69" y="17"/>
                          <a:pt x="55" y="2"/>
                          <a:pt x="3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8" name="ï$ľîḍê">
                    <a:extLst>
                      <a:ext uri="{FF2B5EF4-FFF2-40B4-BE49-F238E27FC236}">
                        <a16:creationId xmlns:a16="http://schemas.microsoft.com/office/drawing/2014/main" id="{7BED4664-32D0-4CA6-8210-D2982AC828D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1092" y="4491660"/>
                    <a:ext cx="118865" cy="84553"/>
                  </a:xfrm>
                  <a:custGeom>
                    <a:avLst/>
                    <a:gdLst>
                      <a:gd name="T0" fmla="*/ 17 w 27"/>
                      <a:gd name="T1" fmla="*/ 5 h 19"/>
                      <a:gd name="T2" fmla="*/ 24 w 27"/>
                      <a:gd name="T3" fmla="*/ 1 h 19"/>
                      <a:gd name="T4" fmla="*/ 27 w 27"/>
                      <a:gd name="T5" fmla="*/ 0 h 19"/>
                      <a:gd name="T6" fmla="*/ 16 w 27"/>
                      <a:gd name="T7" fmla="*/ 1 h 19"/>
                      <a:gd name="T8" fmla="*/ 9 w 27"/>
                      <a:gd name="T9" fmla="*/ 7 h 19"/>
                      <a:gd name="T10" fmla="*/ 5 w 27"/>
                      <a:gd name="T11" fmla="*/ 12 h 19"/>
                      <a:gd name="T12" fmla="*/ 0 w 27"/>
                      <a:gd name="T13" fmla="*/ 19 h 19"/>
                      <a:gd name="T14" fmla="*/ 9 w 27"/>
                      <a:gd name="T15" fmla="*/ 15 h 19"/>
                      <a:gd name="T16" fmla="*/ 17 w 27"/>
                      <a:gd name="T17" fmla="*/ 5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7" h="19">
                        <a:moveTo>
                          <a:pt x="17" y="5"/>
                        </a:moveTo>
                        <a:cubicBezTo>
                          <a:pt x="19" y="4"/>
                          <a:pt x="21" y="2"/>
                          <a:pt x="24" y="1"/>
                        </a:cubicBezTo>
                        <a:cubicBezTo>
                          <a:pt x="24" y="1"/>
                          <a:pt x="26" y="0"/>
                          <a:pt x="27" y="0"/>
                        </a:cubicBezTo>
                        <a:cubicBezTo>
                          <a:pt x="23" y="0"/>
                          <a:pt x="19" y="0"/>
                          <a:pt x="16" y="1"/>
                        </a:cubicBezTo>
                        <a:cubicBezTo>
                          <a:pt x="13" y="2"/>
                          <a:pt x="10" y="4"/>
                          <a:pt x="9" y="7"/>
                        </a:cubicBezTo>
                        <a:cubicBezTo>
                          <a:pt x="7" y="9"/>
                          <a:pt x="6" y="11"/>
                          <a:pt x="5" y="12"/>
                        </a:cubicBezTo>
                        <a:cubicBezTo>
                          <a:pt x="4" y="15"/>
                          <a:pt x="3" y="18"/>
                          <a:pt x="0" y="19"/>
                        </a:cubicBezTo>
                        <a:cubicBezTo>
                          <a:pt x="3" y="19"/>
                          <a:pt x="7" y="17"/>
                          <a:pt x="9" y="15"/>
                        </a:cubicBezTo>
                        <a:cubicBezTo>
                          <a:pt x="13" y="12"/>
                          <a:pt x="15" y="9"/>
                          <a:pt x="17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09" name="íslíďé">
                    <a:extLst>
                      <a:ext uri="{FF2B5EF4-FFF2-40B4-BE49-F238E27FC236}">
                        <a16:creationId xmlns:a16="http://schemas.microsoft.com/office/drawing/2014/main" id="{9EC9E970-C951-4DB4-AF6E-207004E8C55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9670" y="4491660"/>
                    <a:ext cx="154402" cy="106611"/>
                  </a:xfrm>
                  <a:custGeom>
                    <a:avLst/>
                    <a:gdLst>
                      <a:gd name="T0" fmla="*/ 23 w 35"/>
                      <a:gd name="T1" fmla="*/ 3 h 24"/>
                      <a:gd name="T2" fmla="*/ 14 w 35"/>
                      <a:gd name="T3" fmla="*/ 11 h 24"/>
                      <a:gd name="T4" fmla="*/ 8 w 35"/>
                      <a:gd name="T5" fmla="*/ 17 h 24"/>
                      <a:gd name="T6" fmla="*/ 0 w 35"/>
                      <a:gd name="T7" fmla="*/ 20 h 24"/>
                      <a:gd name="T8" fmla="*/ 19 w 35"/>
                      <a:gd name="T9" fmla="*/ 20 h 24"/>
                      <a:gd name="T10" fmla="*/ 30 w 35"/>
                      <a:gd name="T11" fmla="*/ 6 h 24"/>
                      <a:gd name="T12" fmla="*/ 33 w 35"/>
                      <a:gd name="T13" fmla="*/ 2 h 24"/>
                      <a:gd name="T14" fmla="*/ 35 w 35"/>
                      <a:gd name="T15" fmla="*/ 1 h 24"/>
                      <a:gd name="T16" fmla="*/ 23 w 35"/>
                      <a:gd name="T17" fmla="*/ 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5" h="24">
                        <a:moveTo>
                          <a:pt x="23" y="3"/>
                        </a:moveTo>
                        <a:cubicBezTo>
                          <a:pt x="19" y="5"/>
                          <a:pt x="17" y="7"/>
                          <a:pt x="14" y="11"/>
                        </a:cubicBezTo>
                        <a:cubicBezTo>
                          <a:pt x="12" y="13"/>
                          <a:pt x="10" y="16"/>
                          <a:pt x="8" y="17"/>
                        </a:cubicBezTo>
                        <a:cubicBezTo>
                          <a:pt x="5" y="19"/>
                          <a:pt x="3" y="20"/>
                          <a:pt x="0" y="20"/>
                        </a:cubicBezTo>
                        <a:cubicBezTo>
                          <a:pt x="6" y="24"/>
                          <a:pt x="13" y="24"/>
                          <a:pt x="19" y="20"/>
                        </a:cubicBezTo>
                        <a:cubicBezTo>
                          <a:pt x="25" y="17"/>
                          <a:pt x="27" y="12"/>
                          <a:pt x="30" y="6"/>
                        </a:cubicBezTo>
                        <a:cubicBezTo>
                          <a:pt x="31" y="5"/>
                          <a:pt x="32" y="3"/>
                          <a:pt x="33" y="2"/>
                        </a:cubicBezTo>
                        <a:cubicBezTo>
                          <a:pt x="34" y="2"/>
                          <a:pt x="35" y="1"/>
                          <a:pt x="35" y="1"/>
                        </a:cubicBezTo>
                        <a:cubicBezTo>
                          <a:pt x="31" y="0"/>
                          <a:pt x="27" y="1"/>
                          <a:pt x="23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0" name="îṣlîḑé">
                    <a:extLst>
                      <a:ext uri="{FF2B5EF4-FFF2-40B4-BE49-F238E27FC236}">
                        <a16:creationId xmlns:a16="http://schemas.microsoft.com/office/drawing/2014/main" id="{87875203-D02D-4B0B-8CC5-9BE8F213B50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1092" y="4403430"/>
                    <a:ext cx="101709" cy="71074"/>
                  </a:xfrm>
                  <a:custGeom>
                    <a:avLst/>
                    <a:gdLst>
                      <a:gd name="T0" fmla="*/ 8 w 23"/>
                      <a:gd name="T1" fmla="*/ 6 h 16"/>
                      <a:gd name="T2" fmla="*/ 5 w 23"/>
                      <a:gd name="T3" fmla="*/ 11 h 16"/>
                      <a:gd name="T4" fmla="*/ 0 w 23"/>
                      <a:gd name="T5" fmla="*/ 16 h 16"/>
                      <a:gd name="T6" fmla="*/ 8 w 23"/>
                      <a:gd name="T7" fmla="*/ 13 h 16"/>
                      <a:gd name="T8" fmla="*/ 15 w 23"/>
                      <a:gd name="T9" fmla="*/ 5 h 16"/>
                      <a:gd name="T10" fmla="*/ 20 w 23"/>
                      <a:gd name="T11" fmla="*/ 1 h 16"/>
                      <a:gd name="T12" fmla="*/ 23 w 23"/>
                      <a:gd name="T13" fmla="*/ 0 h 16"/>
                      <a:gd name="T14" fmla="*/ 14 w 23"/>
                      <a:gd name="T15" fmla="*/ 1 h 16"/>
                      <a:gd name="T16" fmla="*/ 8 w 23"/>
                      <a:gd name="T17" fmla="*/ 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" h="16">
                        <a:moveTo>
                          <a:pt x="8" y="6"/>
                        </a:moveTo>
                        <a:cubicBezTo>
                          <a:pt x="6" y="8"/>
                          <a:pt x="6" y="9"/>
                          <a:pt x="5" y="11"/>
                        </a:cubicBezTo>
                        <a:cubicBezTo>
                          <a:pt x="4" y="13"/>
                          <a:pt x="2" y="15"/>
                          <a:pt x="0" y="16"/>
                        </a:cubicBezTo>
                        <a:cubicBezTo>
                          <a:pt x="3" y="16"/>
                          <a:pt x="6" y="15"/>
                          <a:pt x="8" y="13"/>
                        </a:cubicBezTo>
                        <a:cubicBezTo>
                          <a:pt x="11" y="11"/>
                          <a:pt x="13" y="7"/>
                          <a:pt x="15" y="5"/>
                        </a:cubicBezTo>
                        <a:cubicBezTo>
                          <a:pt x="17" y="3"/>
                          <a:pt x="18" y="2"/>
                          <a:pt x="20" y="1"/>
                        </a:cubicBezTo>
                        <a:cubicBezTo>
                          <a:pt x="21" y="1"/>
                          <a:pt x="22" y="0"/>
                          <a:pt x="23" y="0"/>
                        </a:cubicBezTo>
                        <a:cubicBezTo>
                          <a:pt x="20" y="0"/>
                          <a:pt x="17" y="0"/>
                          <a:pt x="14" y="1"/>
                        </a:cubicBezTo>
                        <a:cubicBezTo>
                          <a:pt x="11" y="2"/>
                          <a:pt x="9" y="4"/>
                          <a:pt x="8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1" name="iṧḷîḍé">
                    <a:extLst>
                      <a:ext uri="{FF2B5EF4-FFF2-40B4-BE49-F238E27FC236}">
                        <a16:creationId xmlns:a16="http://schemas.microsoft.com/office/drawing/2014/main" id="{6E7FFDCA-A58D-47FB-A709-2B4AD981BD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9670" y="4403430"/>
                    <a:ext cx="132345" cy="93131"/>
                  </a:xfrm>
                  <a:custGeom>
                    <a:avLst/>
                    <a:gdLst>
                      <a:gd name="T0" fmla="*/ 28 w 30"/>
                      <a:gd name="T1" fmla="*/ 2 h 21"/>
                      <a:gd name="T2" fmla="*/ 30 w 30"/>
                      <a:gd name="T3" fmla="*/ 1 h 21"/>
                      <a:gd name="T4" fmla="*/ 19 w 30"/>
                      <a:gd name="T5" fmla="*/ 2 h 21"/>
                      <a:gd name="T6" fmla="*/ 12 w 30"/>
                      <a:gd name="T7" fmla="*/ 9 h 21"/>
                      <a:gd name="T8" fmla="*/ 6 w 30"/>
                      <a:gd name="T9" fmla="*/ 15 h 21"/>
                      <a:gd name="T10" fmla="*/ 0 w 30"/>
                      <a:gd name="T11" fmla="*/ 18 h 21"/>
                      <a:gd name="T12" fmla="*/ 16 w 30"/>
                      <a:gd name="T13" fmla="*/ 17 h 21"/>
                      <a:gd name="T14" fmla="*/ 25 w 30"/>
                      <a:gd name="T15" fmla="*/ 6 h 21"/>
                      <a:gd name="T16" fmla="*/ 28 w 30"/>
                      <a:gd name="T17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21">
                        <a:moveTo>
                          <a:pt x="28" y="2"/>
                        </a:moveTo>
                        <a:cubicBezTo>
                          <a:pt x="29" y="2"/>
                          <a:pt x="30" y="1"/>
                          <a:pt x="30" y="1"/>
                        </a:cubicBezTo>
                        <a:cubicBezTo>
                          <a:pt x="26" y="0"/>
                          <a:pt x="23" y="1"/>
                          <a:pt x="19" y="2"/>
                        </a:cubicBezTo>
                        <a:cubicBezTo>
                          <a:pt x="16" y="4"/>
                          <a:pt x="14" y="6"/>
                          <a:pt x="12" y="9"/>
                        </a:cubicBezTo>
                        <a:cubicBezTo>
                          <a:pt x="10" y="11"/>
                          <a:pt x="9" y="14"/>
                          <a:pt x="6" y="15"/>
                        </a:cubicBezTo>
                        <a:cubicBezTo>
                          <a:pt x="5" y="16"/>
                          <a:pt x="2" y="17"/>
                          <a:pt x="0" y="18"/>
                        </a:cubicBezTo>
                        <a:cubicBezTo>
                          <a:pt x="5" y="21"/>
                          <a:pt x="11" y="21"/>
                          <a:pt x="16" y="17"/>
                        </a:cubicBezTo>
                        <a:cubicBezTo>
                          <a:pt x="21" y="15"/>
                          <a:pt x="23" y="10"/>
                          <a:pt x="25" y="6"/>
                        </a:cubicBezTo>
                        <a:cubicBezTo>
                          <a:pt x="26" y="4"/>
                          <a:pt x="27" y="3"/>
                          <a:pt x="28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2" name="íṧlíďê">
                    <a:extLst>
                      <a:ext uri="{FF2B5EF4-FFF2-40B4-BE49-F238E27FC236}">
                        <a16:creationId xmlns:a16="http://schemas.microsoft.com/office/drawing/2014/main" id="{F8F1A07C-D365-443D-AD8B-FAF25F1047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72424" y="4491660"/>
                    <a:ext cx="115189" cy="84553"/>
                  </a:xfrm>
                  <a:custGeom>
                    <a:avLst/>
                    <a:gdLst>
                      <a:gd name="T0" fmla="*/ 9 w 26"/>
                      <a:gd name="T1" fmla="*/ 5 h 19"/>
                      <a:gd name="T2" fmla="*/ 17 w 26"/>
                      <a:gd name="T3" fmla="*/ 15 h 19"/>
                      <a:gd name="T4" fmla="*/ 26 w 26"/>
                      <a:gd name="T5" fmla="*/ 19 h 19"/>
                      <a:gd name="T6" fmla="*/ 21 w 26"/>
                      <a:gd name="T7" fmla="*/ 12 h 19"/>
                      <a:gd name="T8" fmla="*/ 18 w 26"/>
                      <a:gd name="T9" fmla="*/ 7 h 19"/>
                      <a:gd name="T10" fmla="*/ 11 w 26"/>
                      <a:gd name="T11" fmla="*/ 1 h 19"/>
                      <a:gd name="T12" fmla="*/ 0 w 26"/>
                      <a:gd name="T13" fmla="*/ 0 h 19"/>
                      <a:gd name="T14" fmla="*/ 3 w 26"/>
                      <a:gd name="T15" fmla="*/ 1 h 19"/>
                      <a:gd name="T16" fmla="*/ 9 w 26"/>
                      <a:gd name="T17" fmla="*/ 5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" h="19">
                        <a:moveTo>
                          <a:pt x="9" y="5"/>
                        </a:moveTo>
                        <a:cubicBezTo>
                          <a:pt x="12" y="9"/>
                          <a:pt x="14" y="12"/>
                          <a:pt x="17" y="15"/>
                        </a:cubicBezTo>
                        <a:cubicBezTo>
                          <a:pt x="20" y="17"/>
                          <a:pt x="23" y="19"/>
                          <a:pt x="26" y="19"/>
                        </a:cubicBezTo>
                        <a:cubicBezTo>
                          <a:pt x="24" y="18"/>
                          <a:pt x="22" y="15"/>
                          <a:pt x="21" y="12"/>
                        </a:cubicBezTo>
                        <a:cubicBezTo>
                          <a:pt x="20" y="11"/>
                          <a:pt x="19" y="9"/>
                          <a:pt x="18" y="7"/>
                        </a:cubicBezTo>
                        <a:cubicBezTo>
                          <a:pt x="16" y="4"/>
                          <a:pt x="14" y="2"/>
                          <a:pt x="11" y="1"/>
                        </a:cubicBezTo>
                        <a:cubicBezTo>
                          <a:pt x="7" y="0"/>
                          <a:pt x="3" y="0"/>
                          <a:pt x="0" y="0"/>
                        </a:cubicBezTo>
                        <a:cubicBezTo>
                          <a:pt x="1" y="0"/>
                          <a:pt x="2" y="1"/>
                          <a:pt x="3" y="1"/>
                        </a:cubicBezTo>
                        <a:cubicBezTo>
                          <a:pt x="5" y="2"/>
                          <a:pt x="7" y="4"/>
                          <a:pt x="9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3" name="íṡļiḋé">
                    <a:extLst>
                      <a:ext uri="{FF2B5EF4-FFF2-40B4-BE49-F238E27FC236}">
                        <a16:creationId xmlns:a16="http://schemas.microsoft.com/office/drawing/2014/main" id="{E3C1B2F7-F9BC-4C4A-8058-79FB722642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4633" y="4491660"/>
                    <a:ext cx="154402" cy="106611"/>
                  </a:xfrm>
                  <a:custGeom>
                    <a:avLst/>
                    <a:gdLst>
                      <a:gd name="T0" fmla="*/ 6 w 35"/>
                      <a:gd name="T1" fmla="*/ 6 h 24"/>
                      <a:gd name="T2" fmla="*/ 16 w 35"/>
                      <a:gd name="T3" fmla="*/ 20 h 24"/>
                      <a:gd name="T4" fmla="*/ 35 w 35"/>
                      <a:gd name="T5" fmla="*/ 20 h 24"/>
                      <a:gd name="T6" fmla="*/ 28 w 35"/>
                      <a:gd name="T7" fmla="*/ 17 h 24"/>
                      <a:gd name="T8" fmla="*/ 21 w 35"/>
                      <a:gd name="T9" fmla="*/ 11 h 24"/>
                      <a:gd name="T10" fmla="*/ 13 w 35"/>
                      <a:gd name="T11" fmla="*/ 3 h 24"/>
                      <a:gd name="T12" fmla="*/ 0 w 35"/>
                      <a:gd name="T13" fmla="*/ 1 h 24"/>
                      <a:gd name="T14" fmla="*/ 2 w 35"/>
                      <a:gd name="T15" fmla="*/ 2 h 24"/>
                      <a:gd name="T16" fmla="*/ 6 w 35"/>
                      <a:gd name="T17" fmla="*/ 6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5" h="24">
                        <a:moveTo>
                          <a:pt x="6" y="6"/>
                        </a:moveTo>
                        <a:cubicBezTo>
                          <a:pt x="9" y="12"/>
                          <a:pt x="11" y="17"/>
                          <a:pt x="16" y="20"/>
                        </a:cubicBezTo>
                        <a:cubicBezTo>
                          <a:pt x="22" y="24"/>
                          <a:pt x="30" y="24"/>
                          <a:pt x="35" y="20"/>
                        </a:cubicBezTo>
                        <a:cubicBezTo>
                          <a:pt x="33" y="20"/>
                          <a:pt x="30" y="19"/>
                          <a:pt x="28" y="17"/>
                        </a:cubicBezTo>
                        <a:cubicBezTo>
                          <a:pt x="25" y="16"/>
                          <a:pt x="23" y="13"/>
                          <a:pt x="21" y="11"/>
                        </a:cubicBezTo>
                        <a:cubicBezTo>
                          <a:pt x="19" y="7"/>
                          <a:pt x="16" y="5"/>
                          <a:pt x="13" y="3"/>
                        </a:cubicBezTo>
                        <a:cubicBezTo>
                          <a:pt x="9" y="1"/>
                          <a:pt x="4" y="0"/>
                          <a:pt x="0" y="1"/>
                        </a:cubicBezTo>
                        <a:cubicBezTo>
                          <a:pt x="1" y="1"/>
                          <a:pt x="2" y="2"/>
                          <a:pt x="2" y="2"/>
                        </a:cubicBezTo>
                        <a:cubicBezTo>
                          <a:pt x="4" y="3"/>
                          <a:pt x="5" y="5"/>
                          <a:pt x="6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4" name="íṥḻídé">
                    <a:extLst>
                      <a:ext uri="{FF2B5EF4-FFF2-40B4-BE49-F238E27FC236}">
                        <a16:creationId xmlns:a16="http://schemas.microsoft.com/office/drawing/2014/main" id="{9BB7A1F6-FC73-4A0D-83A8-5211F1CBE1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5903" y="4403430"/>
                    <a:ext cx="101709" cy="71074"/>
                  </a:xfrm>
                  <a:custGeom>
                    <a:avLst/>
                    <a:gdLst>
                      <a:gd name="T0" fmla="*/ 10 w 23"/>
                      <a:gd name="T1" fmla="*/ 1 h 16"/>
                      <a:gd name="T2" fmla="*/ 0 w 23"/>
                      <a:gd name="T3" fmla="*/ 0 h 16"/>
                      <a:gd name="T4" fmla="*/ 3 w 23"/>
                      <a:gd name="T5" fmla="*/ 1 h 16"/>
                      <a:gd name="T6" fmla="*/ 8 w 23"/>
                      <a:gd name="T7" fmla="*/ 5 h 16"/>
                      <a:gd name="T8" fmla="*/ 15 w 23"/>
                      <a:gd name="T9" fmla="*/ 13 h 16"/>
                      <a:gd name="T10" fmla="*/ 23 w 23"/>
                      <a:gd name="T11" fmla="*/ 16 h 16"/>
                      <a:gd name="T12" fmla="*/ 19 w 23"/>
                      <a:gd name="T13" fmla="*/ 11 h 16"/>
                      <a:gd name="T14" fmla="*/ 16 w 23"/>
                      <a:gd name="T15" fmla="*/ 6 h 16"/>
                      <a:gd name="T16" fmla="*/ 10 w 23"/>
                      <a:gd name="T17" fmla="*/ 1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3" h="16">
                        <a:moveTo>
                          <a:pt x="10" y="1"/>
                        </a:moveTo>
                        <a:cubicBezTo>
                          <a:pt x="7" y="0"/>
                          <a:pt x="3" y="0"/>
                          <a:pt x="0" y="0"/>
                        </a:cubicBezTo>
                        <a:cubicBezTo>
                          <a:pt x="1" y="0"/>
                          <a:pt x="2" y="1"/>
                          <a:pt x="3" y="1"/>
                        </a:cubicBezTo>
                        <a:cubicBezTo>
                          <a:pt x="5" y="2"/>
                          <a:pt x="7" y="3"/>
                          <a:pt x="8" y="5"/>
                        </a:cubicBezTo>
                        <a:cubicBezTo>
                          <a:pt x="11" y="7"/>
                          <a:pt x="13" y="11"/>
                          <a:pt x="15" y="13"/>
                        </a:cubicBezTo>
                        <a:cubicBezTo>
                          <a:pt x="18" y="15"/>
                          <a:pt x="20" y="16"/>
                          <a:pt x="23" y="16"/>
                        </a:cubicBezTo>
                        <a:cubicBezTo>
                          <a:pt x="21" y="15"/>
                          <a:pt x="20" y="13"/>
                          <a:pt x="19" y="11"/>
                        </a:cubicBezTo>
                        <a:cubicBezTo>
                          <a:pt x="18" y="9"/>
                          <a:pt x="17" y="8"/>
                          <a:pt x="16" y="6"/>
                        </a:cubicBezTo>
                        <a:cubicBezTo>
                          <a:pt x="14" y="4"/>
                          <a:pt x="12" y="2"/>
                          <a:pt x="1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5" name="iŝľíḍê">
                    <a:extLst>
                      <a:ext uri="{FF2B5EF4-FFF2-40B4-BE49-F238E27FC236}">
                        <a16:creationId xmlns:a16="http://schemas.microsoft.com/office/drawing/2014/main" id="{C4BDBA0E-2126-4C5E-B6D8-14781FB44E6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46690" y="4403430"/>
                    <a:ext cx="132345" cy="93131"/>
                  </a:xfrm>
                  <a:custGeom>
                    <a:avLst/>
                    <a:gdLst>
                      <a:gd name="T0" fmla="*/ 0 w 30"/>
                      <a:gd name="T1" fmla="*/ 1 h 21"/>
                      <a:gd name="T2" fmla="*/ 2 w 30"/>
                      <a:gd name="T3" fmla="*/ 2 h 21"/>
                      <a:gd name="T4" fmla="*/ 5 w 30"/>
                      <a:gd name="T5" fmla="*/ 6 h 21"/>
                      <a:gd name="T6" fmla="*/ 14 w 30"/>
                      <a:gd name="T7" fmla="*/ 17 h 21"/>
                      <a:gd name="T8" fmla="*/ 30 w 30"/>
                      <a:gd name="T9" fmla="*/ 18 h 21"/>
                      <a:gd name="T10" fmla="*/ 24 w 30"/>
                      <a:gd name="T11" fmla="*/ 15 h 21"/>
                      <a:gd name="T12" fmla="*/ 18 w 30"/>
                      <a:gd name="T13" fmla="*/ 9 h 21"/>
                      <a:gd name="T14" fmla="*/ 11 w 30"/>
                      <a:gd name="T15" fmla="*/ 2 h 21"/>
                      <a:gd name="T16" fmla="*/ 0 w 30"/>
                      <a:gd name="T17" fmla="*/ 1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0" h="21">
                        <a:moveTo>
                          <a:pt x="0" y="1"/>
                        </a:moveTo>
                        <a:cubicBezTo>
                          <a:pt x="1" y="1"/>
                          <a:pt x="2" y="2"/>
                          <a:pt x="2" y="2"/>
                        </a:cubicBezTo>
                        <a:cubicBezTo>
                          <a:pt x="3" y="3"/>
                          <a:pt x="4" y="4"/>
                          <a:pt x="5" y="6"/>
                        </a:cubicBezTo>
                        <a:cubicBezTo>
                          <a:pt x="8" y="10"/>
                          <a:pt x="9" y="15"/>
                          <a:pt x="14" y="17"/>
                        </a:cubicBezTo>
                        <a:cubicBezTo>
                          <a:pt x="19" y="21"/>
                          <a:pt x="25" y="21"/>
                          <a:pt x="30" y="18"/>
                        </a:cubicBezTo>
                        <a:cubicBezTo>
                          <a:pt x="28" y="17"/>
                          <a:pt x="26" y="16"/>
                          <a:pt x="24" y="15"/>
                        </a:cubicBezTo>
                        <a:cubicBezTo>
                          <a:pt x="22" y="14"/>
                          <a:pt x="20" y="11"/>
                          <a:pt x="18" y="9"/>
                        </a:cubicBezTo>
                        <a:cubicBezTo>
                          <a:pt x="16" y="6"/>
                          <a:pt x="14" y="4"/>
                          <a:pt x="11" y="2"/>
                        </a:cubicBezTo>
                        <a:cubicBezTo>
                          <a:pt x="8" y="1"/>
                          <a:pt x="4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6" name="îṩľïdè">
                    <a:extLst>
                      <a:ext uri="{FF2B5EF4-FFF2-40B4-BE49-F238E27FC236}">
                        <a16:creationId xmlns:a16="http://schemas.microsoft.com/office/drawing/2014/main" id="{F4B7C032-2113-40E9-8FAE-8FD61B7F6F5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2514" y="4342160"/>
                    <a:ext cx="56369" cy="113963"/>
                  </a:xfrm>
                  <a:custGeom>
                    <a:avLst/>
                    <a:gdLst>
                      <a:gd name="T0" fmla="*/ 9 w 13"/>
                      <a:gd name="T1" fmla="*/ 8 h 26"/>
                      <a:gd name="T2" fmla="*/ 2 w 13"/>
                      <a:gd name="T3" fmla="*/ 17 h 26"/>
                      <a:gd name="T4" fmla="*/ 1 w 13"/>
                      <a:gd name="T5" fmla="*/ 26 h 26"/>
                      <a:gd name="T6" fmla="*/ 5 w 13"/>
                      <a:gd name="T7" fmla="*/ 20 h 26"/>
                      <a:gd name="T8" fmla="*/ 9 w 13"/>
                      <a:gd name="T9" fmla="*/ 16 h 26"/>
                      <a:gd name="T10" fmla="*/ 12 w 13"/>
                      <a:gd name="T11" fmla="*/ 9 h 26"/>
                      <a:gd name="T12" fmla="*/ 11 w 13"/>
                      <a:gd name="T13" fmla="*/ 0 h 26"/>
                      <a:gd name="T14" fmla="*/ 11 w 13"/>
                      <a:gd name="T15" fmla="*/ 3 h 26"/>
                      <a:gd name="T16" fmla="*/ 9 w 13"/>
                      <a:gd name="T17" fmla="*/ 8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" h="26">
                        <a:moveTo>
                          <a:pt x="9" y="8"/>
                        </a:moveTo>
                        <a:cubicBezTo>
                          <a:pt x="6" y="11"/>
                          <a:pt x="4" y="14"/>
                          <a:pt x="2" y="17"/>
                        </a:cubicBezTo>
                        <a:cubicBezTo>
                          <a:pt x="1" y="20"/>
                          <a:pt x="0" y="23"/>
                          <a:pt x="1" y="26"/>
                        </a:cubicBezTo>
                        <a:cubicBezTo>
                          <a:pt x="1" y="23"/>
                          <a:pt x="3" y="21"/>
                          <a:pt x="5" y="20"/>
                        </a:cubicBezTo>
                        <a:cubicBezTo>
                          <a:pt x="6" y="19"/>
                          <a:pt x="8" y="18"/>
                          <a:pt x="9" y="16"/>
                        </a:cubicBezTo>
                        <a:cubicBezTo>
                          <a:pt x="11" y="14"/>
                          <a:pt x="12" y="12"/>
                          <a:pt x="12" y="9"/>
                        </a:cubicBezTo>
                        <a:cubicBezTo>
                          <a:pt x="13" y="6"/>
                          <a:pt x="12" y="3"/>
                          <a:pt x="11" y="0"/>
                        </a:cubicBezTo>
                        <a:cubicBezTo>
                          <a:pt x="11" y="0"/>
                          <a:pt x="11" y="2"/>
                          <a:pt x="11" y="3"/>
                        </a:cubicBezTo>
                        <a:cubicBezTo>
                          <a:pt x="10" y="5"/>
                          <a:pt x="10" y="7"/>
                          <a:pt x="9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7" name="iśḷïḋé">
                    <a:extLst>
                      <a:ext uri="{FF2B5EF4-FFF2-40B4-BE49-F238E27FC236}">
                        <a16:creationId xmlns:a16="http://schemas.microsoft.com/office/drawing/2014/main" id="{15FE9632-28BF-45F2-B183-ABF21B57DA9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60653" y="4301721"/>
                    <a:ext cx="75976" cy="145824"/>
                  </a:xfrm>
                  <a:custGeom>
                    <a:avLst/>
                    <a:gdLst>
                      <a:gd name="T0" fmla="*/ 6 w 17"/>
                      <a:gd name="T1" fmla="*/ 33 h 33"/>
                      <a:gd name="T2" fmla="*/ 7 w 17"/>
                      <a:gd name="T3" fmla="*/ 27 h 33"/>
                      <a:gd name="T4" fmla="*/ 11 w 17"/>
                      <a:gd name="T5" fmla="*/ 20 h 33"/>
                      <a:gd name="T6" fmla="*/ 16 w 17"/>
                      <a:gd name="T7" fmla="*/ 11 h 33"/>
                      <a:gd name="T8" fmla="*/ 16 w 17"/>
                      <a:gd name="T9" fmla="*/ 0 h 33"/>
                      <a:gd name="T10" fmla="*/ 15 w 17"/>
                      <a:gd name="T11" fmla="*/ 2 h 33"/>
                      <a:gd name="T12" fmla="*/ 12 w 17"/>
                      <a:gd name="T13" fmla="*/ 6 h 33"/>
                      <a:gd name="T14" fmla="*/ 2 w 17"/>
                      <a:gd name="T15" fmla="*/ 17 h 33"/>
                      <a:gd name="T16" fmla="*/ 6 w 17"/>
                      <a:gd name="T17" fmla="*/ 33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7" h="33">
                        <a:moveTo>
                          <a:pt x="6" y="33"/>
                        </a:moveTo>
                        <a:cubicBezTo>
                          <a:pt x="5" y="31"/>
                          <a:pt x="6" y="29"/>
                          <a:pt x="7" y="27"/>
                        </a:cubicBezTo>
                        <a:cubicBezTo>
                          <a:pt x="8" y="24"/>
                          <a:pt x="9" y="22"/>
                          <a:pt x="11" y="20"/>
                        </a:cubicBezTo>
                        <a:cubicBezTo>
                          <a:pt x="13" y="17"/>
                          <a:pt x="15" y="15"/>
                          <a:pt x="16" y="11"/>
                        </a:cubicBezTo>
                        <a:cubicBezTo>
                          <a:pt x="17" y="8"/>
                          <a:pt x="17" y="4"/>
                          <a:pt x="16" y="0"/>
                        </a:cubicBezTo>
                        <a:cubicBezTo>
                          <a:pt x="16" y="1"/>
                          <a:pt x="15" y="2"/>
                          <a:pt x="15" y="2"/>
                        </a:cubicBezTo>
                        <a:cubicBezTo>
                          <a:pt x="14" y="4"/>
                          <a:pt x="13" y="5"/>
                          <a:pt x="12" y="6"/>
                        </a:cubicBezTo>
                        <a:cubicBezTo>
                          <a:pt x="8" y="10"/>
                          <a:pt x="4" y="12"/>
                          <a:pt x="2" y="17"/>
                        </a:cubicBezTo>
                        <a:cubicBezTo>
                          <a:pt x="0" y="23"/>
                          <a:pt x="1" y="29"/>
                          <a:pt x="6" y="3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8" name="îSlíďé">
                    <a:extLst>
                      <a:ext uri="{FF2B5EF4-FFF2-40B4-BE49-F238E27FC236}">
                        <a16:creationId xmlns:a16="http://schemas.microsoft.com/office/drawing/2014/main" id="{ED16D030-BD60-4EB7-991F-FB79F5800A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27246" y="1033545"/>
                    <a:ext cx="140922" cy="140922"/>
                  </a:xfrm>
                  <a:custGeom>
                    <a:avLst/>
                    <a:gdLst>
                      <a:gd name="T0" fmla="*/ 7 w 32"/>
                      <a:gd name="T1" fmla="*/ 30 h 32"/>
                      <a:gd name="T2" fmla="*/ 16 w 32"/>
                      <a:gd name="T3" fmla="*/ 32 h 32"/>
                      <a:gd name="T4" fmla="*/ 32 w 32"/>
                      <a:gd name="T5" fmla="*/ 16 h 32"/>
                      <a:gd name="T6" fmla="*/ 16 w 32"/>
                      <a:gd name="T7" fmla="*/ 0 h 32"/>
                      <a:gd name="T8" fmla="*/ 0 w 32"/>
                      <a:gd name="T9" fmla="*/ 14 h 32"/>
                      <a:gd name="T10" fmla="*/ 16 w 32"/>
                      <a:gd name="T11" fmla="*/ 14 h 32"/>
                      <a:gd name="T12" fmla="*/ 21 w 32"/>
                      <a:gd name="T13" fmla="*/ 14 h 32"/>
                      <a:gd name="T14" fmla="*/ 18 w 32"/>
                      <a:gd name="T15" fmla="*/ 18 h 32"/>
                      <a:gd name="T16" fmla="*/ 7 w 32"/>
                      <a:gd name="T17" fmla="*/ 3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32" h="32">
                        <a:moveTo>
                          <a:pt x="7" y="30"/>
                        </a:moveTo>
                        <a:cubicBezTo>
                          <a:pt x="10" y="31"/>
                          <a:pt x="13" y="32"/>
                          <a:pt x="16" y="32"/>
                        </a:cubicBezTo>
                        <a:cubicBezTo>
                          <a:pt x="25" y="32"/>
                          <a:pt x="32" y="25"/>
                          <a:pt x="32" y="16"/>
                        </a:cubicBezTo>
                        <a:cubicBezTo>
                          <a:pt x="32" y="7"/>
                          <a:pt x="25" y="0"/>
                          <a:pt x="16" y="0"/>
                        </a:cubicBezTo>
                        <a:cubicBezTo>
                          <a:pt x="8" y="0"/>
                          <a:pt x="1" y="6"/>
                          <a:pt x="0" y="14"/>
                        </a:cubicBezTo>
                        <a:cubicBezTo>
                          <a:pt x="16" y="14"/>
                          <a:pt x="16" y="14"/>
                          <a:pt x="16" y="14"/>
                        </a:cubicBezTo>
                        <a:cubicBezTo>
                          <a:pt x="21" y="14"/>
                          <a:pt x="21" y="14"/>
                          <a:pt x="21" y="14"/>
                        </a:cubicBezTo>
                        <a:cubicBezTo>
                          <a:pt x="18" y="18"/>
                          <a:pt x="18" y="18"/>
                          <a:pt x="18" y="18"/>
                        </a:cubicBezTo>
                        <a:lnTo>
                          <a:pt x="7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9" name="ïṩľíḍe">
                    <a:extLst>
                      <a:ext uri="{FF2B5EF4-FFF2-40B4-BE49-F238E27FC236}">
                        <a16:creationId xmlns:a16="http://schemas.microsoft.com/office/drawing/2014/main" id="{A517F378-F4C0-4C12-BC5D-9F7E9155D5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01770" y="1104619"/>
                    <a:ext cx="295324" cy="278169"/>
                  </a:xfrm>
                  <a:custGeom>
                    <a:avLst/>
                    <a:gdLst>
                      <a:gd name="T0" fmla="*/ 30 w 67"/>
                      <a:gd name="T1" fmla="*/ 34 h 63"/>
                      <a:gd name="T2" fmla="*/ 30 w 67"/>
                      <a:gd name="T3" fmla="*/ 36 h 63"/>
                      <a:gd name="T4" fmla="*/ 30 w 67"/>
                      <a:gd name="T5" fmla="*/ 37 h 63"/>
                      <a:gd name="T6" fmla="*/ 30 w 67"/>
                      <a:gd name="T7" fmla="*/ 58 h 63"/>
                      <a:gd name="T8" fmla="*/ 22 w 67"/>
                      <a:gd name="T9" fmla="*/ 63 h 63"/>
                      <a:gd name="T10" fmla="*/ 44 w 67"/>
                      <a:gd name="T11" fmla="*/ 63 h 63"/>
                      <a:gd name="T12" fmla="*/ 37 w 67"/>
                      <a:gd name="T13" fmla="*/ 58 h 63"/>
                      <a:gd name="T14" fmla="*/ 37 w 67"/>
                      <a:gd name="T15" fmla="*/ 37 h 63"/>
                      <a:gd name="T16" fmla="*/ 37 w 67"/>
                      <a:gd name="T17" fmla="*/ 36 h 63"/>
                      <a:gd name="T18" fmla="*/ 37 w 67"/>
                      <a:gd name="T19" fmla="*/ 34 h 63"/>
                      <a:gd name="T20" fmla="*/ 56 w 67"/>
                      <a:gd name="T21" fmla="*/ 12 h 63"/>
                      <a:gd name="T22" fmla="*/ 67 w 67"/>
                      <a:gd name="T23" fmla="*/ 0 h 63"/>
                      <a:gd name="T24" fmla="*/ 51 w 67"/>
                      <a:gd name="T25" fmla="*/ 0 h 63"/>
                      <a:gd name="T26" fmla="*/ 0 w 67"/>
                      <a:gd name="T27" fmla="*/ 0 h 63"/>
                      <a:gd name="T28" fmla="*/ 30 w 67"/>
                      <a:gd name="T29" fmla="*/ 34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67" h="63">
                        <a:moveTo>
                          <a:pt x="30" y="34"/>
                        </a:moveTo>
                        <a:cubicBezTo>
                          <a:pt x="30" y="36"/>
                          <a:pt x="30" y="36"/>
                          <a:pt x="30" y="36"/>
                        </a:cubicBezTo>
                        <a:cubicBezTo>
                          <a:pt x="30" y="37"/>
                          <a:pt x="30" y="37"/>
                          <a:pt x="30" y="37"/>
                        </a:cubicBezTo>
                        <a:cubicBezTo>
                          <a:pt x="30" y="58"/>
                          <a:pt x="30" y="58"/>
                          <a:pt x="30" y="58"/>
                        </a:cubicBezTo>
                        <a:cubicBezTo>
                          <a:pt x="25" y="58"/>
                          <a:pt x="22" y="61"/>
                          <a:pt x="22" y="63"/>
                        </a:cubicBezTo>
                        <a:cubicBezTo>
                          <a:pt x="44" y="63"/>
                          <a:pt x="44" y="63"/>
                          <a:pt x="44" y="63"/>
                        </a:cubicBezTo>
                        <a:cubicBezTo>
                          <a:pt x="44" y="61"/>
                          <a:pt x="41" y="59"/>
                          <a:pt x="37" y="58"/>
                        </a:cubicBezTo>
                        <a:cubicBezTo>
                          <a:pt x="37" y="37"/>
                          <a:pt x="37" y="37"/>
                          <a:pt x="37" y="37"/>
                        </a:cubicBezTo>
                        <a:cubicBezTo>
                          <a:pt x="37" y="36"/>
                          <a:pt x="37" y="36"/>
                          <a:pt x="37" y="36"/>
                        </a:cubicBezTo>
                        <a:cubicBezTo>
                          <a:pt x="37" y="34"/>
                          <a:pt x="37" y="34"/>
                          <a:pt x="37" y="34"/>
                        </a:cubicBezTo>
                        <a:cubicBezTo>
                          <a:pt x="56" y="12"/>
                          <a:pt x="56" y="12"/>
                          <a:pt x="56" y="12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30" y="3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0" name="ïṥḷiḋé">
                    <a:extLst>
                      <a:ext uri="{FF2B5EF4-FFF2-40B4-BE49-F238E27FC236}">
                        <a16:creationId xmlns:a16="http://schemas.microsoft.com/office/drawing/2014/main" id="{E6A0C33D-57B9-457F-8858-67CB5AE6337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64524" y="795815"/>
                    <a:ext cx="220574" cy="136021"/>
                  </a:xfrm>
                  <a:custGeom>
                    <a:avLst/>
                    <a:gdLst>
                      <a:gd name="T0" fmla="*/ 141 w 180"/>
                      <a:gd name="T1" fmla="*/ 61 h 111"/>
                      <a:gd name="T2" fmla="*/ 180 w 180"/>
                      <a:gd name="T3" fmla="*/ 61 h 111"/>
                      <a:gd name="T4" fmla="*/ 180 w 180"/>
                      <a:gd name="T5" fmla="*/ 111 h 111"/>
                      <a:gd name="T6" fmla="*/ 141 w 180"/>
                      <a:gd name="T7" fmla="*/ 111 h 111"/>
                      <a:gd name="T8" fmla="*/ 141 w 180"/>
                      <a:gd name="T9" fmla="*/ 100 h 111"/>
                      <a:gd name="T10" fmla="*/ 155 w 180"/>
                      <a:gd name="T11" fmla="*/ 100 h 111"/>
                      <a:gd name="T12" fmla="*/ 155 w 180"/>
                      <a:gd name="T13" fmla="*/ 79 h 111"/>
                      <a:gd name="T14" fmla="*/ 141 w 180"/>
                      <a:gd name="T15" fmla="*/ 79 h 111"/>
                      <a:gd name="T16" fmla="*/ 141 w 180"/>
                      <a:gd name="T17" fmla="*/ 61 h 111"/>
                      <a:gd name="T18" fmla="*/ 90 w 180"/>
                      <a:gd name="T19" fmla="*/ 61 h 111"/>
                      <a:gd name="T20" fmla="*/ 141 w 180"/>
                      <a:gd name="T21" fmla="*/ 61 h 111"/>
                      <a:gd name="T22" fmla="*/ 141 w 180"/>
                      <a:gd name="T23" fmla="*/ 79 h 111"/>
                      <a:gd name="T24" fmla="*/ 126 w 180"/>
                      <a:gd name="T25" fmla="*/ 79 h 111"/>
                      <a:gd name="T26" fmla="*/ 126 w 180"/>
                      <a:gd name="T27" fmla="*/ 100 h 111"/>
                      <a:gd name="T28" fmla="*/ 126 w 180"/>
                      <a:gd name="T29" fmla="*/ 100 h 111"/>
                      <a:gd name="T30" fmla="*/ 141 w 180"/>
                      <a:gd name="T31" fmla="*/ 100 h 111"/>
                      <a:gd name="T32" fmla="*/ 141 w 180"/>
                      <a:gd name="T33" fmla="*/ 111 h 111"/>
                      <a:gd name="T34" fmla="*/ 90 w 180"/>
                      <a:gd name="T35" fmla="*/ 111 h 111"/>
                      <a:gd name="T36" fmla="*/ 90 w 180"/>
                      <a:gd name="T37" fmla="*/ 100 h 111"/>
                      <a:gd name="T38" fmla="*/ 105 w 180"/>
                      <a:gd name="T39" fmla="*/ 100 h 111"/>
                      <a:gd name="T40" fmla="*/ 105 w 180"/>
                      <a:gd name="T41" fmla="*/ 79 h 111"/>
                      <a:gd name="T42" fmla="*/ 90 w 180"/>
                      <a:gd name="T43" fmla="*/ 79 h 111"/>
                      <a:gd name="T44" fmla="*/ 90 w 180"/>
                      <a:gd name="T45" fmla="*/ 61 h 111"/>
                      <a:gd name="T46" fmla="*/ 65 w 180"/>
                      <a:gd name="T47" fmla="*/ 0 h 111"/>
                      <a:gd name="T48" fmla="*/ 65 w 180"/>
                      <a:gd name="T49" fmla="*/ 61 h 111"/>
                      <a:gd name="T50" fmla="*/ 90 w 180"/>
                      <a:gd name="T51" fmla="*/ 61 h 111"/>
                      <a:gd name="T52" fmla="*/ 90 w 180"/>
                      <a:gd name="T53" fmla="*/ 79 h 111"/>
                      <a:gd name="T54" fmla="*/ 76 w 180"/>
                      <a:gd name="T55" fmla="*/ 79 h 111"/>
                      <a:gd name="T56" fmla="*/ 76 w 180"/>
                      <a:gd name="T57" fmla="*/ 100 h 111"/>
                      <a:gd name="T58" fmla="*/ 76 w 180"/>
                      <a:gd name="T59" fmla="*/ 100 h 111"/>
                      <a:gd name="T60" fmla="*/ 90 w 180"/>
                      <a:gd name="T61" fmla="*/ 100 h 111"/>
                      <a:gd name="T62" fmla="*/ 90 w 180"/>
                      <a:gd name="T63" fmla="*/ 111 h 111"/>
                      <a:gd name="T64" fmla="*/ 40 w 180"/>
                      <a:gd name="T65" fmla="*/ 111 h 111"/>
                      <a:gd name="T66" fmla="*/ 40 w 180"/>
                      <a:gd name="T67" fmla="*/ 100 h 111"/>
                      <a:gd name="T68" fmla="*/ 54 w 180"/>
                      <a:gd name="T69" fmla="*/ 100 h 111"/>
                      <a:gd name="T70" fmla="*/ 54 w 180"/>
                      <a:gd name="T71" fmla="*/ 79 h 111"/>
                      <a:gd name="T72" fmla="*/ 40 w 180"/>
                      <a:gd name="T73" fmla="*/ 79 h 111"/>
                      <a:gd name="T74" fmla="*/ 40 w 180"/>
                      <a:gd name="T75" fmla="*/ 0 h 111"/>
                      <a:gd name="T76" fmla="*/ 65 w 180"/>
                      <a:gd name="T77" fmla="*/ 0 h 111"/>
                      <a:gd name="T78" fmla="*/ 40 w 180"/>
                      <a:gd name="T79" fmla="*/ 111 h 111"/>
                      <a:gd name="T80" fmla="*/ 0 w 180"/>
                      <a:gd name="T81" fmla="*/ 111 h 111"/>
                      <a:gd name="T82" fmla="*/ 0 w 180"/>
                      <a:gd name="T83" fmla="*/ 61 h 111"/>
                      <a:gd name="T84" fmla="*/ 22 w 180"/>
                      <a:gd name="T85" fmla="*/ 61 h 111"/>
                      <a:gd name="T86" fmla="*/ 22 w 180"/>
                      <a:gd name="T87" fmla="*/ 0 h 111"/>
                      <a:gd name="T88" fmla="*/ 40 w 180"/>
                      <a:gd name="T89" fmla="*/ 0 h 111"/>
                      <a:gd name="T90" fmla="*/ 40 w 180"/>
                      <a:gd name="T91" fmla="*/ 79 h 111"/>
                      <a:gd name="T92" fmla="*/ 25 w 180"/>
                      <a:gd name="T93" fmla="*/ 79 h 111"/>
                      <a:gd name="T94" fmla="*/ 25 w 180"/>
                      <a:gd name="T95" fmla="*/ 100 h 111"/>
                      <a:gd name="T96" fmla="*/ 25 w 180"/>
                      <a:gd name="T97" fmla="*/ 100 h 111"/>
                      <a:gd name="T98" fmla="*/ 40 w 180"/>
                      <a:gd name="T99" fmla="*/ 100 h 111"/>
                      <a:gd name="T100" fmla="*/ 40 w 180"/>
                      <a:gd name="T101" fmla="*/ 111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80" h="111">
                        <a:moveTo>
                          <a:pt x="141" y="61"/>
                        </a:moveTo>
                        <a:lnTo>
                          <a:pt x="180" y="61"/>
                        </a:lnTo>
                        <a:lnTo>
                          <a:pt x="180" y="111"/>
                        </a:lnTo>
                        <a:lnTo>
                          <a:pt x="141" y="111"/>
                        </a:lnTo>
                        <a:lnTo>
                          <a:pt x="141" y="100"/>
                        </a:lnTo>
                        <a:lnTo>
                          <a:pt x="155" y="100"/>
                        </a:lnTo>
                        <a:lnTo>
                          <a:pt x="155" y="79"/>
                        </a:lnTo>
                        <a:lnTo>
                          <a:pt x="141" y="79"/>
                        </a:lnTo>
                        <a:lnTo>
                          <a:pt x="141" y="61"/>
                        </a:lnTo>
                        <a:close/>
                        <a:moveTo>
                          <a:pt x="90" y="61"/>
                        </a:moveTo>
                        <a:lnTo>
                          <a:pt x="141" y="61"/>
                        </a:lnTo>
                        <a:lnTo>
                          <a:pt x="141" y="79"/>
                        </a:lnTo>
                        <a:lnTo>
                          <a:pt x="126" y="79"/>
                        </a:lnTo>
                        <a:lnTo>
                          <a:pt x="126" y="100"/>
                        </a:lnTo>
                        <a:lnTo>
                          <a:pt x="126" y="100"/>
                        </a:lnTo>
                        <a:lnTo>
                          <a:pt x="141" y="100"/>
                        </a:lnTo>
                        <a:lnTo>
                          <a:pt x="141" y="111"/>
                        </a:lnTo>
                        <a:lnTo>
                          <a:pt x="90" y="111"/>
                        </a:lnTo>
                        <a:lnTo>
                          <a:pt x="90" y="100"/>
                        </a:lnTo>
                        <a:lnTo>
                          <a:pt x="105" y="100"/>
                        </a:lnTo>
                        <a:lnTo>
                          <a:pt x="105" y="79"/>
                        </a:lnTo>
                        <a:lnTo>
                          <a:pt x="90" y="79"/>
                        </a:lnTo>
                        <a:lnTo>
                          <a:pt x="90" y="61"/>
                        </a:lnTo>
                        <a:close/>
                        <a:moveTo>
                          <a:pt x="65" y="0"/>
                        </a:moveTo>
                        <a:lnTo>
                          <a:pt x="65" y="61"/>
                        </a:lnTo>
                        <a:lnTo>
                          <a:pt x="90" y="61"/>
                        </a:lnTo>
                        <a:lnTo>
                          <a:pt x="90" y="79"/>
                        </a:lnTo>
                        <a:lnTo>
                          <a:pt x="76" y="79"/>
                        </a:lnTo>
                        <a:lnTo>
                          <a:pt x="76" y="100"/>
                        </a:lnTo>
                        <a:lnTo>
                          <a:pt x="76" y="100"/>
                        </a:lnTo>
                        <a:lnTo>
                          <a:pt x="90" y="100"/>
                        </a:lnTo>
                        <a:lnTo>
                          <a:pt x="90" y="111"/>
                        </a:lnTo>
                        <a:lnTo>
                          <a:pt x="40" y="111"/>
                        </a:lnTo>
                        <a:lnTo>
                          <a:pt x="40" y="100"/>
                        </a:lnTo>
                        <a:lnTo>
                          <a:pt x="54" y="100"/>
                        </a:lnTo>
                        <a:lnTo>
                          <a:pt x="54" y="79"/>
                        </a:lnTo>
                        <a:lnTo>
                          <a:pt x="40" y="79"/>
                        </a:lnTo>
                        <a:lnTo>
                          <a:pt x="40" y="0"/>
                        </a:lnTo>
                        <a:lnTo>
                          <a:pt x="65" y="0"/>
                        </a:lnTo>
                        <a:close/>
                        <a:moveTo>
                          <a:pt x="40" y="111"/>
                        </a:moveTo>
                        <a:lnTo>
                          <a:pt x="0" y="111"/>
                        </a:lnTo>
                        <a:lnTo>
                          <a:pt x="0" y="61"/>
                        </a:lnTo>
                        <a:lnTo>
                          <a:pt x="22" y="61"/>
                        </a:lnTo>
                        <a:lnTo>
                          <a:pt x="22" y="0"/>
                        </a:lnTo>
                        <a:lnTo>
                          <a:pt x="40" y="0"/>
                        </a:lnTo>
                        <a:lnTo>
                          <a:pt x="40" y="79"/>
                        </a:lnTo>
                        <a:lnTo>
                          <a:pt x="25" y="79"/>
                        </a:lnTo>
                        <a:lnTo>
                          <a:pt x="25" y="100"/>
                        </a:lnTo>
                        <a:lnTo>
                          <a:pt x="25" y="100"/>
                        </a:lnTo>
                        <a:lnTo>
                          <a:pt x="40" y="100"/>
                        </a:lnTo>
                        <a:lnTo>
                          <a:pt x="40" y="1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1" name="işľíḑè">
                    <a:extLst>
                      <a:ext uri="{FF2B5EF4-FFF2-40B4-BE49-F238E27FC236}">
                        <a16:creationId xmlns:a16="http://schemas.microsoft.com/office/drawing/2014/main" id="{1CBBCA86-C1D6-43E9-8201-1AC42AB25D1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42467" y="940414"/>
                    <a:ext cx="296550" cy="93131"/>
                  </a:xfrm>
                  <a:custGeom>
                    <a:avLst/>
                    <a:gdLst>
                      <a:gd name="T0" fmla="*/ 7 w 242"/>
                      <a:gd name="T1" fmla="*/ 76 h 76"/>
                      <a:gd name="T2" fmla="*/ 0 w 242"/>
                      <a:gd name="T3" fmla="*/ 0 h 76"/>
                      <a:gd name="T4" fmla="*/ 242 w 242"/>
                      <a:gd name="T5" fmla="*/ 0 h 76"/>
                      <a:gd name="T6" fmla="*/ 213 w 242"/>
                      <a:gd name="T7" fmla="*/ 76 h 76"/>
                      <a:gd name="T8" fmla="*/ 7 w 242"/>
                      <a:gd name="T9" fmla="*/ 76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42" h="76">
                        <a:moveTo>
                          <a:pt x="7" y="76"/>
                        </a:moveTo>
                        <a:lnTo>
                          <a:pt x="0" y="0"/>
                        </a:lnTo>
                        <a:lnTo>
                          <a:pt x="242" y="0"/>
                        </a:lnTo>
                        <a:lnTo>
                          <a:pt x="213" y="76"/>
                        </a:lnTo>
                        <a:lnTo>
                          <a:pt x="7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2" name="îṣlídê">
                    <a:extLst>
                      <a:ext uri="{FF2B5EF4-FFF2-40B4-BE49-F238E27FC236}">
                        <a16:creationId xmlns:a16="http://schemas.microsoft.com/office/drawing/2014/main" id="{921A8FB2-6AB0-4758-896A-3D003E91DCD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64877" y="4235549"/>
                    <a:ext cx="198517" cy="198517"/>
                  </a:xfrm>
                  <a:custGeom>
                    <a:avLst/>
                    <a:gdLst>
                      <a:gd name="T0" fmla="*/ 22 w 45"/>
                      <a:gd name="T1" fmla="*/ 42 h 45"/>
                      <a:gd name="T2" fmla="*/ 26 w 45"/>
                      <a:gd name="T3" fmla="*/ 42 h 45"/>
                      <a:gd name="T4" fmla="*/ 27 w 45"/>
                      <a:gd name="T5" fmla="*/ 45 h 45"/>
                      <a:gd name="T6" fmla="*/ 35 w 45"/>
                      <a:gd name="T7" fmla="*/ 41 h 45"/>
                      <a:gd name="T8" fmla="*/ 34 w 45"/>
                      <a:gd name="T9" fmla="*/ 38 h 45"/>
                      <a:gd name="T10" fmla="*/ 38 w 45"/>
                      <a:gd name="T11" fmla="*/ 33 h 45"/>
                      <a:gd name="T12" fmla="*/ 42 w 45"/>
                      <a:gd name="T13" fmla="*/ 35 h 45"/>
                      <a:gd name="T14" fmla="*/ 45 w 45"/>
                      <a:gd name="T15" fmla="*/ 27 h 45"/>
                      <a:gd name="T16" fmla="*/ 42 w 45"/>
                      <a:gd name="T17" fmla="*/ 26 h 45"/>
                      <a:gd name="T18" fmla="*/ 41 w 45"/>
                      <a:gd name="T19" fmla="*/ 19 h 45"/>
                      <a:gd name="T20" fmla="*/ 45 w 45"/>
                      <a:gd name="T21" fmla="*/ 17 h 45"/>
                      <a:gd name="T22" fmla="*/ 41 w 45"/>
                      <a:gd name="T23" fmla="*/ 10 h 45"/>
                      <a:gd name="T24" fmla="*/ 38 w 45"/>
                      <a:gd name="T25" fmla="*/ 11 h 45"/>
                      <a:gd name="T26" fmla="*/ 33 w 45"/>
                      <a:gd name="T27" fmla="*/ 6 h 45"/>
                      <a:gd name="T28" fmla="*/ 35 w 45"/>
                      <a:gd name="T29" fmla="*/ 3 h 45"/>
                      <a:gd name="T30" fmla="*/ 27 w 45"/>
                      <a:gd name="T31" fmla="*/ 0 h 45"/>
                      <a:gd name="T32" fmla="*/ 26 w 45"/>
                      <a:gd name="T33" fmla="*/ 3 h 45"/>
                      <a:gd name="T34" fmla="*/ 22 w 45"/>
                      <a:gd name="T35" fmla="*/ 3 h 45"/>
                      <a:gd name="T36" fmla="*/ 22 w 45"/>
                      <a:gd name="T37" fmla="*/ 9 h 45"/>
                      <a:gd name="T38" fmla="*/ 34 w 45"/>
                      <a:gd name="T39" fmla="*/ 17 h 45"/>
                      <a:gd name="T40" fmla="*/ 27 w 45"/>
                      <a:gd name="T41" fmla="*/ 34 h 45"/>
                      <a:gd name="T42" fmla="*/ 22 w 45"/>
                      <a:gd name="T43" fmla="*/ 35 h 45"/>
                      <a:gd name="T44" fmla="*/ 22 w 45"/>
                      <a:gd name="T45" fmla="*/ 35 h 45"/>
                      <a:gd name="T46" fmla="*/ 22 w 45"/>
                      <a:gd name="T47" fmla="*/ 42 h 45"/>
                      <a:gd name="T48" fmla="*/ 3 w 45"/>
                      <a:gd name="T49" fmla="*/ 26 h 45"/>
                      <a:gd name="T50" fmla="*/ 0 w 45"/>
                      <a:gd name="T51" fmla="*/ 27 h 45"/>
                      <a:gd name="T52" fmla="*/ 3 w 45"/>
                      <a:gd name="T53" fmla="*/ 35 h 45"/>
                      <a:gd name="T54" fmla="*/ 6 w 45"/>
                      <a:gd name="T55" fmla="*/ 34 h 45"/>
                      <a:gd name="T56" fmla="*/ 11 w 45"/>
                      <a:gd name="T57" fmla="*/ 38 h 45"/>
                      <a:gd name="T58" fmla="*/ 10 w 45"/>
                      <a:gd name="T59" fmla="*/ 42 h 45"/>
                      <a:gd name="T60" fmla="*/ 18 w 45"/>
                      <a:gd name="T61" fmla="*/ 45 h 45"/>
                      <a:gd name="T62" fmla="*/ 19 w 45"/>
                      <a:gd name="T63" fmla="*/ 42 h 45"/>
                      <a:gd name="T64" fmla="*/ 22 w 45"/>
                      <a:gd name="T65" fmla="*/ 42 h 45"/>
                      <a:gd name="T66" fmla="*/ 22 w 45"/>
                      <a:gd name="T67" fmla="*/ 35 h 45"/>
                      <a:gd name="T68" fmla="*/ 10 w 45"/>
                      <a:gd name="T69" fmla="*/ 28 h 45"/>
                      <a:gd name="T70" fmla="*/ 17 w 45"/>
                      <a:gd name="T71" fmla="*/ 10 h 45"/>
                      <a:gd name="T72" fmla="*/ 17 w 45"/>
                      <a:gd name="T73" fmla="*/ 10 h 45"/>
                      <a:gd name="T74" fmla="*/ 22 w 45"/>
                      <a:gd name="T75" fmla="*/ 9 h 45"/>
                      <a:gd name="T76" fmla="*/ 22 w 45"/>
                      <a:gd name="T77" fmla="*/ 9 h 45"/>
                      <a:gd name="T78" fmla="*/ 22 w 45"/>
                      <a:gd name="T79" fmla="*/ 3 h 45"/>
                      <a:gd name="T80" fmla="*/ 19 w 45"/>
                      <a:gd name="T81" fmla="*/ 3 h 45"/>
                      <a:gd name="T82" fmla="*/ 17 w 45"/>
                      <a:gd name="T83" fmla="*/ 0 h 45"/>
                      <a:gd name="T84" fmla="*/ 10 w 45"/>
                      <a:gd name="T85" fmla="*/ 3 h 45"/>
                      <a:gd name="T86" fmla="*/ 11 w 45"/>
                      <a:gd name="T87" fmla="*/ 7 h 45"/>
                      <a:gd name="T88" fmla="*/ 6 w 45"/>
                      <a:gd name="T89" fmla="*/ 11 h 45"/>
                      <a:gd name="T90" fmla="*/ 3 w 45"/>
                      <a:gd name="T91" fmla="*/ 10 h 45"/>
                      <a:gd name="T92" fmla="*/ 0 w 45"/>
                      <a:gd name="T93" fmla="*/ 18 h 45"/>
                      <a:gd name="T94" fmla="*/ 3 w 45"/>
                      <a:gd name="T95" fmla="*/ 19 h 45"/>
                      <a:gd name="T96" fmla="*/ 3 w 45"/>
                      <a:gd name="T97" fmla="*/ 26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45" h="45">
                        <a:moveTo>
                          <a:pt x="22" y="42"/>
                        </a:moveTo>
                        <a:cubicBezTo>
                          <a:pt x="24" y="42"/>
                          <a:pt x="25" y="42"/>
                          <a:pt x="26" y="42"/>
                        </a:cubicBezTo>
                        <a:cubicBezTo>
                          <a:pt x="27" y="45"/>
                          <a:pt x="27" y="45"/>
                          <a:pt x="27" y="45"/>
                        </a:cubicBezTo>
                        <a:cubicBezTo>
                          <a:pt x="35" y="41"/>
                          <a:pt x="35" y="41"/>
                          <a:pt x="35" y="41"/>
                        </a:cubicBezTo>
                        <a:cubicBezTo>
                          <a:pt x="34" y="38"/>
                          <a:pt x="34" y="38"/>
                          <a:pt x="34" y="38"/>
                        </a:cubicBezTo>
                        <a:cubicBezTo>
                          <a:pt x="36" y="37"/>
                          <a:pt x="37" y="35"/>
                          <a:pt x="38" y="33"/>
                        </a:cubicBezTo>
                        <a:cubicBezTo>
                          <a:pt x="42" y="35"/>
                          <a:pt x="42" y="35"/>
                          <a:pt x="42" y="35"/>
                        </a:cubicBezTo>
                        <a:cubicBezTo>
                          <a:pt x="45" y="27"/>
                          <a:pt x="45" y="27"/>
                          <a:pt x="45" y="27"/>
                        </a:cubicBezTo>
                        <a:cubicBezTo>
                          <a:pt x="42" y="26"/>
                          <a:pt x="42" y="26"/>
                          <a:pt x="42" y="26"/>
                        </a:cubicBezTo>
                        <a:cubicBezTo>
                          <a:pt x="42" y="23"/>
                          <a:pt x="42" y="21"/>
                          <a:pt x="41" y="19"/>
                        </a:cubicBezTo>
                        <a:cubicBezTo>
                          <a:pt x="45" y="17"/>
                          <a:pt x="45" y="17"/>
                          <a:pt x="45" y="17"/>
                        </a:cubicBezTo>
                        <a:cubicBezTo>
                          <a:pt x="41" y="10"/>
                          <a:pt x="41" y="10"/>
                          <a:pt x="41" y="10"/>
                        </a:cubicBezTo>
                        <a:cubicBezTo>
                          <a:pt x="38" y="11"/>
                          <a:pt x="38" y="11"/>
                          <a:pt x="38" y="11"/>
                        </a:cubicBezTo>
                        <a:cubicBezTo>
                          <a:pt x="37" y="9"/>
                          <a:pt x="35" y="8"/>
                          <a:pt x="33" y="6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6" y="3"/>
                          <a:pt x="26" y="3"/>
                          <a:pt x="26" y="3"/>
                        </a:cubicBezTo>
                        <a:cubicBezTo>
                          <a:pt x="24" y="3"/>
                          <a:pt x="23" y="3"/>
                          <a:pt x="22" y="3"/>
                        </a:cubicBezTo>
                        <a:cubicBezTo>
                          <a:pt x="22" y="9"/>
                          <a:pt x="22" y="9"/>
                          <a:pt x="22" y="9"/>
                        </a:cubicBezTo>
                        <a:cubicBezTo>
                          <a:pt x="28" y="9"/>
                          <a:pt x="32" y="12"/>
                          <a:pt x="34" y="17"/>
                        </a:cubicBezTo>
                        <a:cubicBezTo>
                          <a:pt x="37" y="24"/>
                          <a:pt x="34" y="32"/>
                          <a:pt x="27" y="34"/>
                        </a:cubicBezTo>
                        <a:cubicBezTo>
                          <a:pt x="26" y="35"/>
                          <a:pt x="24" y="35"/>
                          <a:pt x="22" y="35"/>
                        </a:cubicBezTo>
                        <a:cubicBezTo>
                          <a:pt x="22" y="35"/>
                          <a:pt x="22" y="35"/>
                          <a:pt x="22" y="35"/>
                        </a:cubicBezTo>
                        <a:lnTo>
                          <a:pt x="22" y="42"/>
                        </a:lnTo>
                        <a:close/>
                        <a:moveTo>
                          <a:pt x="3" y="26"/>
                        </a:moveTo>
                        <a:cubicBezTo>
                          <a:pt x="0" y="27"/>
                          <a:pt x="0" y="27"/>
                          <a:pt x="0" y="27"/>
                        </a:cubicBezTo>
                        <a:cubicBezTo>
                          <a:pt x="3" y="35"/>
                          <a:pt x="3" y="35"/>
                          <a:pt x="3" y="35"/>
                        </a:cubicBezTo>
                        <a:cubicBezTo>
                          <a:pt x="6" y="34"/>
                          <a:pt x="6" y="34"/>
                          <a:pt x="6" y="34"/>
                        </a:cubicBezTo>
                        <a:cubicBezTo>
                          <a:pt x="8" y="36"/>
                          <a:pt x="9" y="37"/>
                          <a:pt x="11" y="38"/>
                        </a:cubicBezTo>
                        <a:cubicBezTo>
                          <a:pt x="10" y="42"/>
                          <a:pt x="10" y="42"/>
                          <a:pt x="10" y="42"/>
                        </a:cubicBezTo>
                        <a:cubicBezTo>
                          <a:pt x="18" y="45"/>
                          <a:pt x="18" y="45"/>
                          <a:pt x="18" y="45"/>
                        </a:cubicBezTo>
                        <a:cubicBezTo>
                          <a:pt x="19" y="42"/>
                          <a:pt x="19" y="42"/>
                          <a:pt x="19" y="42"/>
                        </a:cubicBezTo>
                        <a:cubicBezTo>
                          <a:pt x="20" y="42"/>
                          <a:pt x="21" y="42"/>
                          <a:pt x="22" y="42"/>
                        </a:cubicBezTo>
                        <a:cubicBezTo>
                          <a:pt x="22" y="35"/>
                          <a:pt x="22" y="35"/>
                          <a:pt x="22" y="35"/>
                        </a:cubicBezTo>
                        <a:cubicBezTo>
                          <a:pt x="17" y="35"/>
                          <a:pt x="12" y="32"/>
                          <a:pt x="10" y="28"/>
                        </a:cubicBezTo>
                        <a:cubicBezTo>
                          <a:pt x="7" y="21"/>
                          <a:pt x="11" y="13"/>
                          <a:pt x="17" y="10"/>
                        </a:cubicBezTo>
                        <a:cubicBezTo>
                          <a:pt x="17" y="10"/>
                          <a:pt x="17" y="10"/>
                          <a:pt x="17" y="10"/>
                        </a:cubicBezTo>
                        <a:cubicBezTo>
                          <a:pt x="19" y="10"/>
                          <a:pt x="21" y="9"/>
                          <a:pt x="22" y="9"/>
                        </a:cubicBezTo>
                        <a:cubicBezTo>
                          <a:pt x="22" y="9"/>
                          <a:pt x="22" y="9"/>
                          <a:pt x="22" y="9"/>
                        </a:cubicBezTo>
                        <a:cubicBezTo>
                          <a:pt x="22" y="3"/>
                          <a:pt x="22" y="3"/>
                          <a:pt x="22" y="3"/>
                        </a:cubicBezTo>
                        <a:cubicBezTo>
                          <a:pt x="21" y="3"/>
                          <a:pt x="20" y="3"/>
                          <a:pt x="19" y="3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1" y="7"/>
                          <a:pt x="11" y="7"/>
                          <a:pt x="11" y="7"/>
                        </a:cubicBezTo>
                        <a:cubicBezTo>
                          <a:pt x="9" y="8"/>
                          <a:pt x="8" y="9"/>
                          <a:pt x="6" y="11"/>
                        </a:cubicBez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0" y="18"/>
                          <a:pt x="0" y="18"/>
                          <a:pt x="0" y="18"/>
                        </a:cubicBezTo>
                        <a:cubicBezTo>
                          <a:pt x="3" y="19"/>
                          <a:pt x="3" y="19"/>
                          <a:pt x="3" y="19"/>
                        </a:cubicBezTo>
                        <a:cubicBezTo>
                          <a:pt x="3" y="21"/>
                          <a:pt x="3" y="24"/>
                          <a:pt x="3" y="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3" name="ïṩlíďe">
                    <a:extLst>
                      <a:ext uri="{FF2B5EF4-FFF2-40B4-BE49-F238E27FC236}">
                        <a16:creationId xmlns:a16="http://schemas.microsoft.com/office/drawing/2014/main" id="{F80C96AB-AFC9-450D-A7CF-872A74FBCC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80391" y="3029743"/>
                    <a:ext cx="110287" cy="106611"/>
                  </a:xfrm>
                  <a:custGeom>
                    <a:avLst/>
                    <a:gdLst>
                      <a:gd name="T0" fmla="*/ 4 w 25"/>
                      <a:gd name="T1" fmla="*/ 24 h 24"/>
                      <a:gd name="T2" fmla="*/ 8 w 25"/>
                      <a:gd name="T3" fmla="*/ 20 h 24"/>
                      <a:gd name="T4" fmla="*/ 8 w 25"/>
                      <a:gd name="T5" fmla="*/ 20 h 24"/>
                      <a:gd name="T6" fmla="*/ 8 w 25"/>
                      <a:gd name="T7" fmla="*/ 6 h 24"/>
                      <a:gd name="T8" fmla="*/ 23 w 25"/>
                      <a:gd name="T9" fmla="*/ 6 h 24"/>
                      <a:gd name="T10" fmla="*/ 23 w 25"/>
                      <a:gd name="T11" fmla="*/ 16 h 24"/>
                      <a:gd name="T12" fmla="*/ 21 w 25"/>
                      <a:gd name="T13" fmla="*/ 15 h 24"/>
                      <a:gd name="T14" fmla="*/ 17 w 25"/>
                      <a:gd name="T15" fmla="*/ 20 h 24"/>
                      <a:gd name="T16" fmla="*/ 21 w 25"/>
                      <a:gd name="T17" fmla="*/ 24 h 24"/>
                      <a:gd name="T18" fmla="*/ 25 w 25"/>
                      <a:gd name="T19" fmla="*/ 20 h 24"/>
                      <a:gd name="T20" fmla="*/ 25 w 25"/>
                      <a:gd name="T21" fmla="*/ 20 h 24"/>
                      <a:gd name="T22" fmla="*/ 25 w 25"/>
                      <a:gd name="T23" fmla="*/ 20 h 24"/>
                      <a:gd name="T24" fmla="*/ 25 w 25"/>
                      <a:gd name="T25" fmla="*/ 6 h 24"/>
                      <a:gd name="T26" fmla="*/ 25 w 25"/>
                      <a:gd name="T27" fmla="*/ 0 h 24"/>
                      <a:gd name="T28" fmla="*/ 23 w 25"/>
                      <a:gd name="T29" fmla="*/ 0 h 24"/>
                      <a:gd name="T30" fmla="*/ 8 w 25"/>
                      <a:gd name="T31" fmla="*/ 0 h 24"/>
                      <a:gd name="T32" fmla="*/ 6 w 25"/>
                      <a:gd name="T33" fmla="*/ 0 h 24"/>
                      <a:gd name="T34" fmla="*/ 6 w 25"/>
                      <a:gd name="T35" fmla="*/ 6 h 24"/>
                      <a:gd name="T36" fmla="*/ 6 w 25"/>
                      <a:gd name="T37" fmla="*/ 16 h 24"/>
                      <a:gd name="T38" fmla="*/ 4 w 25"/>
                      <a:gd name="T39" fmla="*/ 15 h 24"/>
                      <a:gd name="T40" fmla="*/ 0 w 25"/>
                      <a:gd name="T41" fmla="*/ 20 h 24"/>
                      <a:gd name="T42" fmla="*/ 4 w 25"/>
                      <a:gd name="T43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5" h="24">
                        <a:moveTo>
                          <a:pt x="4" y="24"/>
                        </a:moveTo>
                        <a:cubicBezTo>
                          <a:pt x="7" y="24"/>
                          <a:pt x="8" y="22"/>
                          <a:pt x="8" y="20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8" y="6"/>
                          <a:pt x="8" y="6"/>
                          <a:pt x="8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3" y="16"/>
                          <a:pt x="23" y="16"/>
                          <a:pt x="23" y="16"/>
                        </a:cubicBezTo>
                        <a:cubicBezTo>
                          <a:pt x="22" y="15"/>
                          <a:pt x="21" y="15"/>
                          <a:pt x="21" y="15"/>
                        </a:cubicBezTo>
                        <a:cubicBezTo>
                          <a:pt x="18" y="15"/>
                          <a:pt x="17" y="17"/>
                          <a:pt x="17" y="20"/>
                        </a:cubicBezTo>
                        <a:cubicBezTo>
                          <a:pt x="17" y="22"/>
                          <a:pt x="18" y="24"/>
                          <a:pt x="21" y="24"/>
                        </a:cubicBezTo>
                        <a:cubicBezTo>
                          <a:pt x="23" y="24"/>
                          <a:pt x="25" y="22"/>
                          <a:pt x="25" y="20"/>
                        </a:cubicBezTo>
                        <a:cubicBezTo>
                          <a:pt x="25" y="20"/>
                          <a:pt x="25" y="20"/>
                          <a:pt x="25" y="20"/>
                        </a:cubicBezTo>
                        <a:cubicBezTo>
                          <a:pt x="25" y="20"/>
                          <a:pt x="25" y="20"/>
                          <a:pt x="25" y="20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16"/>
                          <a:pt x="6" y="16"/>
                          <a:pt x="6" y="16"/>
                        </a:cubicBezTo>
                        <a:cubicBezTo>
                          <a:pt x="5" y="15"/>
                          <a:pt x="5" y="15"/>
                          <a:pt x="4" y="15"/>
                        </a:cubicBezTo>
                        <a:cubicBezTo>
                          <a:pt x="2" y="15"/>
                          <a:pt x="0" y="17"/>
                          <a:pt x="0" y="20"/>
                        </a:cubicBezTo>
                        <a:cubicBezTo>
                          <a:pt x="0" y="22"/>
                          <a:pt x="2" y="24"/>
                          <a:pt x="4" y="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4" name="íşḻïḍê">
                    <a:extLst>
                      <a:ext uri="{FF2B5EF4-FFF2-40B4-BE49-F238E27FC236}">
                        <a16:creationId xmlns:a16="http://schemas.microsoft.com/office/drawing/2014/main" id="{461DCCC4-A015-48C5-A968-EC07D83963A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24280" y="1466116"/>
                    <a:ext cx="115189" cy="106611"/>
                  </a:xfrm>
                  <a:custGeom>
                    <a:avLst/>
                    <a:gdLst>
                      <a:gd name="T0" fmla="*/ 5 w 26"/>
                      <a:gd name="T1" fmla="*/ 24 h 24"/>
                      <a:gd name="T2" fmla="*/ 9 w 26"/>
                      <a:gd name="T3" fmla="*/ 20 h 24"/>
                      <a:gd name="T4" fmla="*/ 9 w 26"/>
                      <a:gd name="T5" fmla="*/ 20 h 24"/>
                      <a:gd name="T6" fmla="*/ 9 w 26"/>
                      <a:gd name="T7" fmla="*/ 6 h 24"/>
                      <a:gd name="T8" fmla="*/ 23 w 26"/>
                      <a:gd name="T9" fmla="*/ 6 h 24"/>
                      <a:gd name="T10" fmla="*/ 23 w 26"/>
                      <a:gd name="T11" fmla="*/ 16 h 24"/>
                      <a:gd name="T12" fmla="*/ 21 w 26"/>
                      <a:gd name="T13" fmla="*/ 15 h 24"/>
                      <a:gd name="T14" fmla="*/ 17 w 26"/>
                      <a:gd name="T15" fmla="*/ 20 h 24"/>
                      <a:gd name="T16" fmla="*/ 21 w 26"/>
                      <a:gd name="T17" fmla="*/ 24 h 24"/>
                      <a:gd name="T18" fmla="*/ 26 w 26"/>
                      <a:gd name="T19" fmla="*/ 20 h 24"/>
                      <a:gd name="T20" fmla="*/ 26 w 26"/>
                      <a:gd name="T21" fmla="*/ 20 h 24"/>
                      <a:gd name="T22" fmla="*/ 26 w 26"/>
                      <a:gd name="T23" fmla="*/ 20 h 24"/>
                      <a:gd name="T24" fmla="*/ 26 w 26"/>
                      <a:gd name="T25" fmla="*/ 6 h 24"/>
                      <a:gd name="T26" fmla="*/ 26 w 26"/>
                      <a:gd name="T27" fmla="*/ 0 h 24"/>
                      <a:gd name="T28" fmla="*/ 23 w 26"/>
                      <a:gd name="T29" fmla="*/ 0 h 24"/>
                      <a:gd name="T30" fmla="*/ 9 w 26"/>
                      <a:gd name="T31" fmla="*/ 0 h 24"/>
                      <a:gd name="T32" fmla="*/ 6 w 26"/>
                      <a:gd name="T33" fmla="*/ 0 h 24"/>
                      <a:gd name="T34" fmla="*/ 6 w 26"/>
                      <a:gd name="T35" fmla="*/ 6 h 24"/>
                      <a:gd name="T36" fmla="*/ 6 w 26"/>
                      <a:gd name="T37" fmla="*/ 16 h 24"/>
                      <a:gd name="T38" fmla="*/ 5 w 26"/>
                      <a:gd name="T39" fmla="*/ 15 h 24"/>
                      <a:gd name="T40" fmla="*/ 0 w 26"/>
                      <a:gd name="T41" fmla="*/ 20 h 24"/>
                      <a:gd name="T42" fmla="*/ 5 w 26"/>
                      <a:gd name="T43" fmla="*/ 24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6" h="24">
                        <a:moveTo>
                          <a:pt x="5" y="24"/>
                        </a:moveTo>
                        <a:cubicBezTo>
                          <a:pt x="7" y="24"/>
                          <a:pt x="9" y="22"/>
                          <a:pt x="9" y="20"/>
                        </a:cubicBezTo>
                        <a:cubicBezTo>
                          <a:pt x="9" y="20"/>
                          <a:pt x="9" y="20"/>
                          <a:pt x="9" y="20"/>
                        </a:cubicBez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3" y="16"/>
                          <a:pt x="23" y="16"/>
                          <a:pt x="23" y="16"/>
                        </a:cubicBezTo>
                        <a:cubicBezTo>
                          <a:pt x="23" y="16"/>
                          <a:pt x="22" y="15"/>
                          <a:pt x="21" y="15"/>
                        </a:cubicBezTo>
                        <a:cubicBezTo>
                          <a:pt x="19" y="15"/>
                          <a:pt x="17" y="17"/>
                          <a:pt x="17" y="20"/>
                        </a:cubicBezTo>
                        <a:cubicBezTo>
                          <a:pt x="17" y="22"/>
                          <a:pt x="19" y="24"/>
                          <a:pt x="21" y="24"/>
                        </a:cubicBezTo>
                        <a:cubicBezTo>
                          <a:pt x="24" y="24"/>
                          <a:pt x="26" y="22"/>
                          <a:pt x="26" y="20"/>
                        </a:cubicBezTo>
                        <a:cubicBezTo>
                          <a:pt x="26" y="20"/>
                          <a:pt x="26" y="20"/>
                          <a:pt x="26" y="20"/>
                        </a:cubicBezTo>
                        <a:cubicBezTo>
                          <a:pt x="26" y="20"/>
                          <a:pt x="26" y="20"/>
                          <a:pt x="26" y="20"/>
                        </a:cubicBezTo>
                        <a:cubicBezTo>
                          <a:pt x="26" y="6"/>
                          <a:pt x="26" y="6"/>
                          <a:pt x="26" y="6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16"/>
                          <a:pt x="6" y="16"/>
                          <a:pt x="6" y="16"/>
                        </a:cubicBezTo>
                        <a:cubicBezTo>
                          <a:pt x="6" y="16"/>
                          <a:pt x="5" y="15"/>
                          <a:pt x="5" y="15"/>
                        </a:cubicBezTo>
                        <a:cubicBezTo>
                          <a:pt x="2" y="15"/>
                          <a:pt x="0" y="17"/>
                          <a:pt x="0" y="20"/>
                        </a:cubicBezTo>
                        <a:cubicBezTo>
                          <a:pt x="0" y="22"/>
                          <a:pt x="2" y="24"/>
                          <a:pt x="5" y="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5" name="î$1ídé">
                    <a:extLst>
                      <a:ext uri="{FF2B5EF4-FFF2-40B4-BE49-F238E27FC236}">
                        <a16:creationId xmlns:a16="http://schemas.microsoft.com/office/drawing/2014/main" id="{B2E645E9-2FD5-444A-ACCE-AB660DB8AC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52686" y="2010199"/>
                    <a:ext cx="133570" cy="123767"/>
                  </a:xfrm>
                  <a:custGeom>
                    <a:avLst/>
                    <a:gdLst>
                      <a:gd name="T0" fmla="*/ 5 w 30"/>
                      <a:gd name="T1" fmla="*/ 28 h 28"/>
                      <a:gd name="T2" fmla="*/ 10 w 30"/>
                      <a:gd name="T3" fmla="*/ 23 h 28"/>
                      <a:gd name="T4" fmla="*/ 10 w 30"/>
                      <a:gd name="T5" fmla="*/ 23 h 28"/>
                      <a:gd name="T6" fmla="*/ 10 w 30"/>
                      <a:gd name="T7" fmla="*/ 6 h 28"/>
                      <a:gd name="T8" fmla="*/ 27 w 30"/>
                      <a:gd name="T9" fmla="*/ 6 h 28"/>
                      <a:gd name="T10" fmla="*/ 27 w 30"/>
                      <a:gd name="T11" fmla="*/ 18 h 28"/>
                      <a:gd name="T12" fmla="*/ 25 w 30"/>
                      <a:gd name="T13" fmla="*/ 18 h 28"/>
                      <a:gd name="T14" fmla="*/ 20 w 30"/>
                      <a:gd name="T15" fmla="*/ 23 h 28"/>
                      <a:gd name="T16" fmla="*/ 25 w 30"/>
                      <a:gd name="T17" fmla="*/ 28 h 28"/>
                      <a:gd name="T18" fmla="*/ 30 w 30"/>
                      <a:gd name="T19" fmla="*/ 23 h 28"/>
                      <a:gd name="T20" fmla="*/ 30 w 30"/>
                      <a:gd name="T21" fmla="*/ 23 h 28"/>
                      <a:gd name="T22" fmla="*/ 30 w 30"/>
                      <a:gd name="T23" fmla="*/ 23 h 28"/>
                      <a:gd name="T24" fmla="*/ 30 w 30"/>
                      <a:gd name="T25" fmla="*/ 6 h 28"/>
                      <a:gd name="T26" fmla="*/ 30 w 30"/>
                      <a:gd name="T27" fmla="*/ 0 h 28"/>
                      <a:gd name="T28" fmla="*/ 27 w 30"/>
                      <a:gd name="T29" fmla="*/ 0 h 28"/>
                      <a:gd name="T30" fmla="*/ 10 w 30"/>
                      <a:gd name="T31" fmla="*/ 0 h 28"/>
                      <a:gd name="T32" fmla="*/ 7 w 30"/>
                      <a:gd name="T33" fmla="*/ 0 h 28"/>
                      <a:gd name="T34" fmla="*/ 7 w 30"/>
                      <a:gd name="T35" fmla="*/ 6 h 28"/>
                      <a:gd name="T36" fmla="*/ 7 w 30"/>
                      <a:gd name="T37" fmla="*/ 18 h 28"/>
                      <a:gd name="T38" fmla="*/ 5 w 30"/>
                      <a:gd name="T39" fmla="*/ 18 h 28"/>
                      <a:gd name="T40" fmla="*/ 0 w 30"/>
                      <a:gd name="T41" fmla="*/ 23 h 28"/>
                      <a:gd name="T42" fmla="*/ 5 w 30"/>
                      <a:gd name="T43" fmla="*/ 2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0" h="28">
                        <a:moveTo>
                          <a:pt x="5" y="28"/>
                        </a:moveTo>
                        <a:cubicBezTo>
                          <a:pt x="8" y="28"/>
                          <a:pt x="10" y="26"/>
                          <a:pt x="10" y="23"/>
                        </a:cubicBezTo>
                        <a:cubicBezTo>
                          <a:pt x="10" y="23"/>
                          <a:pt x="10" y="23"/>
                          <a:pt x="10" y="23"/>
                        </a:cubicBezTo>
                        <a:cubicBezTo>
                          <a:pt x="10" y="6"/>
                          <a:pt x="10" y="6"/>
                          <a:pt x="10" y="6"/>
                        </a:cubicBezTo>
                        <a:cubicBezTo>
                          <a:pt x="27" y="6"/>
                          <a:pt x="27" y="6"/>
                          <a:pt x="27" y="6"/>
                        </a:cubicBezTo>
                        <a:cubicBezTo>
                          <a:pt x="27" y="18"/>
                          <a:pt x="27" y="18"/>
                          <a:pt x="27" y="18"/>
                        </a:cubicBezTo>
                        <a:cubicBezTo>
                          <a:pt x="26" y="18"/>
                          <a:pt x="26" y="18"/>
                          <a:pt x="25" y="18"/>
                        </a:cubicBezTo>
                        <a:cubicBezTo>
                          <a:pt x="22" y="18"/>
                          <a:pt x="20" y="20"/>
                          <a:pt x="20" y="23"/>
                        </a:cubicBezTo>
                        <a:cubicBezTo>
                          <a:pt x="20" y="26"/>
                          <a:pt x="22" y="28"/>
                          <a:pt x="25" y="28"/>
                        </a:cubicBezTo>
                        <a:cubicBezTo>
                          <a:pt x="28" y="28"/>
                          <a:pt x="30" y="26"/>
                          <a:pt x="30" y="23"/>
                        </a:cubicBezTo>
                        <a:cubicBezTo>
                          <a:pt x="30" y="23"/>
                          <a:pt x="30" y="23"/>
                          <a:pt x="30" y="23"/>
                        </a:cubicBezTo>
                        <a:cubicBezTo>
                          <a:pt x="30" y="23"/>
                          <a:pt x="30" y="23"/>
                          <a:pt x="30" y="23"/>
                        </a:cubicBezTo>
                        <a:cubicBezTo>
                          <a:pt x="30" y="6"/>
                          <a:pt x="30" y="6"/>
                          <a:pt x="30" y="6"/>
                        </a:cubicBezTo>
                        <a:cubicBezTo>
                          <a:pt x="30" y="0"/>
                          <a:pt x="30" y="0"/>
                          <a:pt x="30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7" y="18"/>
                          <a:pt x="7" y="18"/>
                          <a:pt x="7" y="18"/>
                        </a:cubicBezTo>
                        <a:cubicBezTo>
                          <a:pt x="6" y="18"/>
                          <a:pt x="5" y="18"/>
                          <a:pt x="5" y="18"/>
                        </a:cubicBezTo>
                        <a:cubicBezTo>
                          <a:pt x="2" y="18"/>
                          <a:pt x="0" y="20"/>
                          <a:pt x="0" y="23"/>
                        </a:cubicBezTo>
                        <a:cubicBezTo>
                          <a:pt x="0" y="26"/>
                          <a:pt x="2" y="28"/>
                          <a:pt x="5" y="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6" name="îṧ1iḑè">
                    <a:extLst>
                      <a:ext uri="{FF2B5EF4-FFF2-40B4-BE49-F238E27FC236}">
                        <a16:creationId xmlns:a16="http://schemas.microsoft.com/office/drawing/2014/main" id="{A84BBBF9-CD28-4C21-9DE5-85886DC8453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15860" y="4155897"/>
                    <a:ext cx="79652" cy="101709"/>
                  </a:xfrm>
                  <a:custGeom>
                    <a:avLst/>
                    <a:gdLst>
                      <a:gd name="T0" fmla="*/ 0 w 18"/>
                      <a:gd name="T1" fmla="*/ 0 h 23"/>
                      <a:gd name="T2" fmla="*/ 7 w 18"/>
                      <a:gd name="T3" fmla="*/ 23 h 23"/>
                      <a:gd name="T4" fmla="*/ 18 w 18"/>
                      <a:gd name="T5" fmla="*/ 0 h 23"/>
                      <a:gd name="T6" fmla="*/ 0 w 18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0" y="0"/>
                        </a:moveTo>
                        <a:cubicBezTo>
                          <a:pt x="1" y="9"/>
                          <a:pt x="3" y="17"/>
                          <a:pt x="7" y="23"/>
                        </a:cubicBezTo>
                        <a:cubicBezTo>
                          <a:pt x="13" y="17"/>
                          <a:pt x="18" y="9"/>
                          <a:pt x="18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7" name="iśľîḓe">
                    <a:extLst>
                      <a:ext uri="{FF2B5EF4-FFF2-40B4-BE49-F238E27FC236}">
                        <a16:creationId xmlns:a16="http://schemas.microsoft.com/office/drawing/2014/main" id="{8BB4EB15-F9BA-4746-89A5-D3C8BD260DF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15860" y="4028454"/>
                    <a:ext cx="79652" cy="101709"/>
                  </a:xfrm>
                  <a:custGeom>
                    <a:avLst/>
                    <a:gdLst>
                      <a:gd name="T0" fmla="*/ 7 w 18"/>
                      <a:gd name="T1" fmla="*/ 0 h 23"/>
                      <a:gd name="T2" fmla="*/ 0 w 18"/>
                      <a:gd name="T3" fmla="*/ 23 h 23"/>
                      <a:gd name="T4" fmla="*/ 18 w 18"/>
                      <a:gd name="T5" fmla="*/ 23 h 23"/>
                      <a:gd name="T6" fmla="*/ 7 w 18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7" y="0"/>
                        </a:moveTo>
                        <a:cubicBezTo>
                          <a:pt x="3" y="6"/>
                          <a:pt x="1" y="14"/>
                          <a:pt x="0" y="23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8" y="14"/>
                          <a:pt x="13" y="6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8" name="íŝľíḑê">
                    <a:extLst>
                      <a:ext uri="{FF2B5EF4-FFF2-40B4-BE49-F238E27FC236}">
                        <a16:creationId xmlns:a16="http://schemas.microsoft.com/office/drawing/2014/main" id="{97F045C8-B641-44AE-8266-2CED4362AB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54590" y="3988015"/>
                    <a:ext cx="69849" cy="142148"/>
                  </a:xfrm>
                  <a:custGeom>
                    <a:avLst/>
                    <a:gdLst>
                      <a:gd name="T0" fmla="*/ 0 w 16"/>
                      <a:gd name="T1" fmla="*/ 0 h 32"/>
                      <a:gd name="T2" fmla="*/ 0 w 16"/>
                      <a:gd name="T3" fmla="*/ 32 h 32"/>
                      <a:gd name="T4" fmla="*/ 8 w 16"/>
                      <a:gd name="T5" fmla="*/ 32 h 32"/>
                      <a:gd name="T6" fmla="*/ 16 w 16"/>
                      <a:gd name="T7" fmla="*/ 5 h 32"/>
                      <a:gd name="T8" fmla="*/ 0 w 16"/>
                      <a:gd name="T9" fmla="*/ 0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0" y="0"/>
                        </a:move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8" y="32"/>
                          <a:pt x="8" y="32"/>
                          <a:pt x="8" y="32"/>
                        </a:cubicBezTo>
                        <a:cubicBezTo>
                          <a:pt x="9" y="21"/>
                          <a:pt x="12" y="12"/>
                          <a:pt x="16" y="5"/>
                        </a:cubicBezTo>
                        <a:cubicBezTo>
                          <a:pt x="12" y="2"/>
                          <a:pt x="6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9" name="ïṡḷîďè">
                    <a:extLst>
                      <a:ext uri="{FF2B5EF4-FFF2-40B4-BE49-F238E27FC236}">
                        <a16:creationId xmlns:a16="http://schemas.microsoft.com/office/drawing/2014/main" id="{ED2F3251-44E5-4868-8FF0-14F3458E07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56557" y="4155897"/>
                    <a:ext cx="71074" cy="142148"/>
                  </a:xfrm>
                  <a:custGeom>
                    <a:avLst/>
                    <a:gdLst>
                      <a:gd name="T0" fmla="*/ 16 w 16"/>
                      <a:gd name="T1" fmla="*/ 32 h 32"/>
                      <a:gd name="T2" fmla="*/ 16 w 16"/>
                      <a:gd name="T3" fmla="*/ 0 h 32"/>
                      <a:gd name="T4" fmla="*/ 8 w 16"/>
                      <a:gd name="T5" fmla="*/ 0 h 32"/>
                      <a:gd name="T6" fmla="*/ 0 w 16"/>
                      <a:gd name="T7" fmla="*/ 27 h 32"/>
                      <a:gd name="T8" fmla="*/ 16 w 16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16" y="32"/>
                        </a:move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7" y="11"/>
                          <a:pt x="4" y="20"/>
                          <a:pt x="0" y="27"/>
                        </a:cubicBezTo>
                        <a:cubicBezTo>
                          <a:pt x="5" y="30"/>
                          <a:pt x="10" y="32"/>
                          <a:pt x="16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0" name="ïṩļîḓè">
                    <a:extLst>
                      <a:ext uri="{FF2B5EF4-FFF2-40B4-BE49-F238E27FC236}">
                        <a16:creationId xmlns:a16="http://schemas.microsoft.com/office/drawing/2014/main" id="{A9121C25-FB16-4550-8124-3C0EB2990A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56557" y="3988015"/>
                    <a:ext cx="71074" cy="142148"/>
                  </a:xfrm>
                  <a:custGeom>
                    <a:avLst/>
                    <a:gdLst>
                      <a:gd name="T0" fmla="*/ 8 w 16"/>
                      <a:gd name="T1" fmla="*/ 32 h 32"/>
                      <a:gd name="T2" fmla="*/ 16 w 16"/>
                      <a:gd name="T3" fmla="*/ 32 h 32"/>
                      <a:gd name="T4" fmla="*/ 16 w 16"/>
                      <a:gd name="T5" fmla="*/ 0 h 32"/>
                      <a:gd name="T6" fmla="*/ 0 w 16"/>
                      <a:gd name="T7" fmla="*/ 6 h 32"/>
                      <a:gd name="T8" fmla="*/ 8 w 16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8" y="32"/>
                        </a:moveTo>
                        <a:cubicBezTo>
                          <a:pt x="16" y="32"/>
                          <a:pt x="16" y="32"/>
                          <a:pt x="16" y="32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0" y="0"/>
                          <a:pt x="5" y="2"/>
                          <a:pt x="0" y="6"/>
                        </a:cubicBezTo>
                        <a:cubicBezTo>
                          <a:pt x="4" y="12"/>
                          <a:pt x="7" y="21"/>
                          <a:pt x="8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1" name="í$ļîḓè">
                    <a:extLst>
                      <a:ext uri="{FF2B5EF4-FFF2-40B4-BE49-F238E27FC236}">
                        <a16:creationId xmlns:a16="http://schemas.microsoft.com/office/drawing/2014/main" id="{26844210-E876-4D65-9714-D98945C1D2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86708" y="4155897"/>
                    <a:ext cx="79652" cy="101709"/>
                  </a:xfrm>
                  <a:custGeom>
                    <a:avLst/>
                    <a:gdLst>
                      <a:gd name="T0" fmla="*/ 11 w 18"/>
                      <a:gd name="T1" fmla="*/ 23 h 23"/>
                      <a:gd name="T2" fmla="*/ 18 w 18"/>
                      <a:gd name="T3" fmla="*/ 0 h 23"/>
                      <a:gd name="T4" fmla="*/ 0 w 18"/>
                      <a:gd name="T5" fmla="*/ 0 h 23"/>
                      <a:gd name="T6" fmla="*/ 11 w 18"/>
                      <a:gd name="T7" fmla="*/ 23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11" y="23"/>
                        </a:moveTo>
                        <a:cubicBezTo>
                          <a:pt x="15" y="17"/>
                          <a:pt x="18" y="9"/>
                          <a:pt x="1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9"/>
                          <a:pt x="5" y="17"/>
                          <a:pt x="11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2" name="ïṧḻiḋé">
                    <a:extLst>
                      <a:ext uri="{FF2B5EF4-FFF2-40B4-BE49-F238E27FC236}">
                        <a16:creationId xmlns:a16="http://schemas.microsoft.com/office/drawing/2014/main" id="{B8289BA5-93F0-4E7C-BEA4-78D91CECBD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86708" y="4028454"/>
                    <a:ext cx="79652" cy="101709"/>
                  </a:xfrm>
                  <a:custGeom>
                    <a:avLst/>
                    <a:gdLst>
                      <a:gd name="T0" fmla="*/ 11 w 18"/>
                      <a:gd name="T1" fmla="*/ 0 h 23"/>
                      <a:gd name="T2" fmla="*/ 0 w 18"/>
                      <a:gd name="T3" fmla="*/ 23 h 23"/>
                      <a:gd name="T4" fmla="*/ 18 w 18"/>
                      <a:gd name="T5" fmla="*/ 23 h 23"/>
                      <a:gd name="T6" fmla="*/ 11 w 18"/>
                      <a:gd name="T7" fmla="*/ 0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8" h="23">
                        <a:moveTo>
                          <a:pt x="11" y="0"/>
                        </a:moveTo>
                        <a:cubicBezTo>
                          <a:pt x="5" y="6"/>
                          <a:pt x="1" y="14"/>
                          <a:pt x="0" y="23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8" y="14"/>
                          <a:pt x="15" y="6"/>
                          <a:pt x="1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3" name="îṣlîḍé">
                    <a:extLst>
                      <a:ext uri="{FF2B5EF4-FFF2-40B4-BE49-F238E27FC236}">
                        <a16:creationId xmlns:a16="http://schemas.microsoft.com/office/drawing/2014/main" id="{F88600C6-3498-4DCA-9990-E682A59E0D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54590" y="4155897"/>
                    <a:ext cx="69849" cy="142148"/>
                  </a:xfrm>
                  <a:custGeom>
                    <a:avLst/>
                    <a:gdLst>
                      <a:gd name="T0" fmla="*/ 0 w 16"/>
                      <a:gd name="T1" fmla="*/ 32 h 32"/>
                      <a:gd name="T2" fmla="*/ 16 w 16"/>
                      <a:gd name="T3" fmla="*/ 27 h 32"/>
                      <a:gd name="T4" fmla="*/ 8 w 16"/>
                      <a:gd name="T5" fmla="*/ 0 h 32"/>
                      <a:gd name="T6" fmla="*/ 0 w 16"/>
                      <a:gd name="T7" fmla="*/ 0 h 32"/>
                      <a:gd name="T8" fmla="*/ 0 w 16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6" h="32">
                        <a:moveTo>
                          <a:pt x="0" y="32"/>
                        </a:moveTo>
                        <a:cubicBezTo>
                          <a:pt x="6" y="32"/>
                          <a:pt x="12" y="30"/>
                          <a:pt x="16" y="27"/>
                        </a:cubicBezTo>
                        <a:cubicBezTo>
                          <a:pt x="12" y="20"/>
                          <a:pt x="9" y="11"/>
                          <a:pt x="8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4" name="í$ļiḑé">
                    <a:extLst>
                      <a:ext uri="{FF2B5EF4-FFF2-40B4-BE49-F238E27FC236}">
                        <a16:creationId xmlns:a16="http://schemas.microsoft.com/office/drawing/2014/main" id="{05668F71-6CA9-4F73-AE7C-2E9431D3BB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52654" y="3882630"/>
                    <a:ext cx="207095" cy="198517"/>
                  </a:xfrm>
                  <a:custGeom>
                    <a:avLst/>
                    <a:gdLst>
                      <a:gd name="T0" fmla="*/ 34 w 47"/>
                      <a:gd name="T1" fmla="*/ 27 h 45"/>
                      <a:gd name="T2" fmla="*/ 32 w 47"/>
                      <a:gd name="T3" fmla="*/ 5 h 45"/>
                      <a:gd name="T4" fmla="*/ 19 w 47"/>
                      <a:gd name="T5" fmla="*/ 0 h 45"/>
                      <a:gd name="T6" fmla="*/ 19 w 47"/>
                      <a:gd name="T7" fmla="*/ 15 h 45"/>
                      <a:gd name="T8" fmla="*/ 30 w 47"/>
                      <a:gd name="T9" fmla="*/ 15 h 45"/>
                      <a:gd name="T10" fmla="*/ 30 w 47"/>
                      <a:gd name="T11" fmla="*/ 21 h 45"/>
                      <a:gd name="T12" fmla="*/ 30 w 47"/>
                      <a:gd name="T13" fmla="*/ 21 h 45"/>
                      <a:gd name="T14" fmla="*/ 30 w 47"/>
                      <a:gd name="T15" fmla="*/ 21 h 45"/>
                      <a:gd name="T16" fmla="*/ 19 w 47"/>
                      <a:gd name="T17" fmla="*/ 21 h 45"/>
                      <a:gd name="T18" fmla="*/ 19 w 47"/>
                      <a:gd name="T19" fmla="*/ 36 h 45"/>
                      <a:gd name="T20" fmla="*/ 28 w 47"/>
                      <a:gd name="T21" fmla="*/ 33 h 45"/>
                      <a:gd name="T22" fmla="*/ 41 w 47"/>
                      <a:gd name="T23" fmla="*/ 45 h 45"/>
                      <a:gd name="T24" fmla="*/ 47 w 47"/>
                      <a:gd name="T25" fmla="*/ 40 h 45"/>
                      <a:gd name="T26" fmla="*/ 34 w 47"/>
                      <a:gd name="T27" fmla="*/ 27 h 45"/>
                      <a:gd name="T28" fmla="*/ 19 w 47"/>
                      <a:gd name="T29" fmla="*/ 0 h 45"/>
                      <a:gd name="T30" fmla="*/ 7 w 47"/>
                      <a:gd name="T31" fmla="*/ 5 h 45"/>
                      <a:gd name="T32" fmla="*/ 7 w 47"/>
                      <a:gd name="T33" fmla="*/ 30 h 45"/>
                      <a:gd name="T34" fmla="*/ 19 w 47"/>
                      <a:gd name="T35" fmla="*/ 36 h 45"/>
                      <a:gd name="T36" fmla="*/ 19 w 47"/>
                      <a:gd name="T37" fmla="*/ 21 h 45"/>
                      <a:gd name="T38" fmla="*/ 8 w 47"/>
                      <a:gd name="T39" fmla="*/ 21 h 45"/>
                      <a:gd name="T40" fmla="*/ 8 w 47"/>
                      <a:gd name="T41" fmla="*/ 15 h 45"/>
                      <a:gd name="T42" fmla="*/ 19 w 47"/>
                      <a:gd name="T43" fmla="*/ 15 h 45"/>
                      <a:gd name="T44" fmla="*/ 19 w 47"/>
                      <a:gd name="T45" fmla="*/ 0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47" h="45">
                        <a:moveTo>
                          <a:pt x="34" y="27"/>
                        </a:moveTo>
                        <a:cubicBezTo>
                          <a:pt x="38" y="20"/>
                          <a:pt x="38" y="11"/>
                          <a:pt x="32" y="5"/>
                        </a:cubicBezTo>
                        <a:cubicBezTo>
                          <a:pt x="28" y="2"/>
                          <a:pt x="24" y="0"/>
                          <a:pt x="19" y="0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cubicBezTo>
                          <a:pt x="30" y="15"/>
                          <a:pt x="30" y="15"/>
                          <a:pt x="30" y="15"/>
                        </a:cubicBezTo>
                        <a:cubicBezTo>
                          <a:pt x="30" y="21"/>
                          <a:pt x="30" y="21"/>
                          <a:pt x="30" y="21"/>
                        </a:cubicBezTo>
                        <a:cubicBezTo>
                          <a:pt x="30" y="21"/>
                          <a:pt x="30" y="21"/>
                          <a:pt x="30" y="21"/>
                        </a:cubicBezTo>
                        <a:cubicBezTo>
                          <a:pt x="30" y="21"/>
                          <a:pt x="30" y="21"/>
                          <a:pt x="30" y="21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19" y="36"/>
                          <a:pt x="19" y="36"/>
                          <a:pt x="19" y="36"/>
                        </a:cubicBezTo>
                        <a:cubicBezTo>
                          <a:pt x="22" y="36"/>
                          <a:pt x="26" y="35"/>
                          <a:pt x="28" y="33"/>
                        </a:cubicBezTo>
                        <a:cubicBezTo>
                          <a:pt x="41" y="45"/>
                          <a:pt x="41" y="45"/>
                          <a:pt x="41" y="45"/>
                        </a:cubicBezTo>
                        <a:cubicBezTo>
                          <a:pt x="47" y="40"/>
                          <a:pt x="47" y="40"/>
                          <a:pt x="47" y="40"/>
                        </a:cubicBezTo>
                        <a:lnTo>
                          <a:pt x="34" y="27"/>
                        </a:lnTo>
                        <a:close/>
                        <a:moveTo>
                          <a:pt x="19" y="0"/>
                        </a:moveTo>
                        <a:cubicBezTo>
                          <a:pt x="15" y="0"/>
                          <a:pt x="10" y="2"/>
                          <a:pt x="7" y="5"/>
                        </a:cubicBezTo>
                        <a:cubicBezTo>
                          <a:pt x="0" y="12"/>
                          <a:pt x="0" y="23"/>
                          <a:pt x="7" y="30"/>
                        </a:cubicBezTo>
                        <a:cubicBezTo>
                          <a:pt x="10" y="34"/>
                          <a:pt x="15" y="36"/>
                          <a:pt x="19" y="36"/>
                        </a:cubicBezTo>
                        <a:cubicBezTo>
                          <a:pt x="19" y="21"/>
                          <a:pt x="19" y="21"/>
                          <a:pt x="19" y="21"/>
                        </a:cubicBezTo>
                        <a:cubicBezTo>
                          <a:pt x="8" y="21"/>
                          <a:pt x="8" y="21"/>
                          <a:pt x="8" y="21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19" y="15"/>
                          <a:pt x="19" y="15"/>
                          <a:pt x="19" y="15"/>
                        </a:cubicBezTo>
                        <a:lnTo>
                          <a:pt x="19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5" name="ïşḻîḍe">
                    <a:extLst>
                      <a:ext uri="{FF2B5EF4-FFF2-40B4-BE49-F238E27FC236}">
                        <a16:creationId xmlns:a16="http://schemas.microsoft.com/office/drawing/2014/main" id="{551F6354-8574-4974-A332-003965D4DE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1214" y="4266184"/>
                    <a:ext cx="30635" cy="21689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6" name="îṥļiḍé">
                    <a:extLst>
                      <a:ext uri="{FF2B5EF4-FFF2-40B4-BE49-F238E27FC236}">
                        <a16:creationId xmlns:a16="http://schemas.microsoft.com/office/drawing/2014/main" id="{8544ABA5-6732-42EE-9F16-6765D9539C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2198" y="4386274"/>
                    <a:ext cx="35537" cy="9680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7" name="îṣ1iḍê">
                    <a:extLst>
                      <a:ext uri="{FF2B5EF4-FFF2-40B4-BE49-F238E27FC236}">
                        <a16:creationId xmlns:a16="http://schemas.microsoft.com/office/drawing/2014/main" id="{FD32EBE8-573F-4242-8FF9-2ED3799919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8083" y="4298045"/>
                    <a:ext cx="30635" cy="185037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8" name="iŝ1idè">
                    <a:extLst>
                      <a:ext uri="{FF2B5EF4-FFF2-40B4-BE49-F238E27FC236}">
                        <a16:creationId xmlns:a16="http://schemas.microsoft.com/office/drawing/2014/main" id="{E619A8C2-CF81-4A2A-9DB3-804ACFB6042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79066" y="4354414"/>
                    <a:ext cx="31861" cy="12866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9" name="isḻïdé">
                    <a:extLst>
                      <a:ext uri="{FF2B5EF4-FFF2-40B4-BE49-F238E27FC236}">
                        <a16:creationId xmlns:a16="http://schemas.microsoft.com/office/drawing/2014/main" id="{A202D63F-F850-4401-8578-DA70D17D4CC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31275" y="4337258"/>
                    <a:ext cx="35537" cy="145824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0" name="î$ļïďé">
                    <a:extLst>
                      <a:ext uri="{FF2B5EF4-FFF2-40B4-BE49-F238E27FC236}">
                        <a16:creationId xmlns:a16="http://schemas.microsoft.com/office/drawing/2014/main" id="{C8BB95ED-2F03-466F-8026-8E70BAC907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1214" y="4244126"/>
                    <a:ext cx="30635" cy="13480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1" name="íśľïḋê">
                    <a:extLst>
                      <a:ext uri="{FF2B5EF4-FFF2-40B4-BE49-F238E27FC236}">
                        <a16:creationId xmlns:a16="http://schemas.microsoft.com/office/drawing/2014/main" id="{72D2EADA-956B-4F45-9C3F-E6BCDF130A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8083" y="4275987"/>
                    <a:ext cx="30635" cy="17156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2" name="ïṩlîďê">
                    <a:extLst>
                      <a:ext uri="{FF2B5EF4-FFF2-40B4-BE49-F238E27FC236}">
                        <a16:creationId xmlns:a16="http://schemas.microsoft.com/office/drawing/2014/main" id="{4A053C1F-72E4-4C78-ADF2-006773F211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79066" y="4332356"/>
                    <a:ext cx="31861" cy="1838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3" name="î$ḷïdê">
                    <a:extLst>
                      <a:ext uri="{FF2B5EF4-FFF2-40B4-BE49-F238E27FC236}">
                        <a16:creationId xmlns:a16="http://schemas.microsoft.com/office/drawing/2014/main" id="{F0E4F1B1-751E-44EB-8FD7-F473872281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31275" y="4315200"/>
                    <a:ext cx="35537" cy="13480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4" name="îṧḻîḍe">
                    <a:extLst>
                      <a:ext uri="{FF2B5EF4-FFF2-40B4-BE49-F238E27FC236}">
                        <a16:creationId xmlns:a16="http://schemas.microsoft.com/office/drawing/2014/main" id="{96D1C162-6F81-4965-84E2-401814B930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2198" y="4359315"/>
                    <a:ext cx="35537" cy="17156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5" name="išľiḑe">
                    <a:extLst>
                      <a:ext uri="{FF2B5EF4-FFF2-40B4-BE49-F238E27FC236}">
                        <a16:creationId xmlns:a16="http://schemas.microsoft.com/office/drawing/2014/main" id="{984EFB18-3344-4FC1-AB70-876EF26A840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01318" y="4345836"/>
                    <a:ext cx="286747" cy="132345"/>
                  </a:xfrm>
                  <a:custGeom>
                    <a:avLst/>
                    <a:gdLst>
                      <a:gd name="T0" fmla="*/ 209 w 234"/>
                      <a:gd name="T1" fmla="*/ 15 h 108"/>
                      <a:gd name="T2" fmla="*/ 191 w 234"/>
                      <a:gd name="T3" fmla="*/ 108 h 108"/>
                      <a:gd name="T4" fmla="*/ 198 w 234"/>
                      <a:gd name="T5" fmla="*/ 15 h 108"/>
                      <a:gd name="T6" fmla="*/ 202 w 234"/>
                      <a:gd name="T7" fmla="*/ 47 h 108"/>
                      <a:gd name="T8" fmla="*/ 191 w 234"/>
                      <a:gd name="T9" fmla="*/ 76 h 108"/>
                      <a:gd name="T10" fmla="*/ 176 w 234"/>
                      <a:gd name="T11" fmla="*/ 108 h 108"/>
                      <a:gd name="T12" fmla="*/ 176 w 234"/>
                      <a:gd name="T13" fmla="*/ 108 h 108"/>
                      <a:gd name="T14" fmla="*/ 187 w 234"/>
                      <a:gd name="T15" fmla="*/ 36 h 108"/>
                      <a:gd name="T16" fmla="*/ 180 w 234"/>
                      <a:gd name="T17" fmla="*/ 65 h 108"/>
                      <a:gd name="T18" fmla="*/ 176 w 234"/>
                      <a:gd name="T19" fmla="*/ 108 h 108"/>
                      <a:gd name="T20" fmla="*/ 176 w 234"/>
                      <a:gd name="T21" fmla="*/ 0 h 108"/>
                      <a:gd name="T22" fmla="*/ 162 w 234"/>
                      <a:gd name="T23" fmla="*/ 65 h 108"/>
                      <a:gd name="T24" fmla="*/ 166 w 234"/>
                      <a:gd name="T25" fmla="*/ 15 h 108"/>
                      <a:gd name="T26" fmla="*/ 162 w 234"/>
                      <a:gd name="T27" fmla="*/ 108 h 108"/>
                      <a:gd name="T28" fmla="*/ 162 w 234"/>
                      <a:gd name="T29" fmla="*/ 0 h 108"/>
                      <a:gd name="T30" fmla="*/ 148 w 234"/>
                      <a:gd name="T31" fmla="*/ 36 h 108"/>
                      <a:gd name="T32" fmla="*/ 151 w 234"/>
                      <a:gd name="T33" fmla="*/ 65 h 108"/>
                      <a:gd name="T34" fmla="*/ 148 w 234"/>
                      <a:gd name="T35" fmla="*/ 108 h 108"/>
                      <a:gd name="T36" fmla="*/ 148 w 234"/>
                      <a:gd name="T37" fmla="*/ 0 h 108"/>
                      <a:gd name="T38" fmla="*/ 129 w 234"/>
                      <a:gd name="T39" fmla="*/ 65 h 108"/>
                      <a:gd name="T40" fmla="*/ 137 w 234"/>
                      <a:gd name="T41" fmla="*/ 15 h 108"/>
                      <a:gd name="T42" fmla="*/ 129 w 234"/>
                      <a:gd name="T43" fmla="*/ 108 h 108"/>
                      <a:gd name="T44" fmla="*/ 129 w 234"/>
                      <a:gd name="T45" fmla="*/ 0 h 108"/>
                      <a:gd name="T46" fmla="*/ 115 w 234"/>
                      <a:gd name="T47" fmla="*/ 36 h 108"/>
                      <a:gd name="T48" fmla="*/ 122 w 234"/>
                      <a:gd name="T49" fmla="*/ 65 h 108"/>
                      <a:gd name="T50" fmla="*/ 115 w 234"/>
                      <a:gd name="T51" fmla="*/ 108 h 108"/>
                      <a:gd name="T52" fmla="*/ 115 w 234"/>
                      <a:gd name="T53" fmla="*/ 0 h 108"/>
                      <a:gd name="T54" fmla="*/ 101 w 234"/>
                      <a:gd name="T55" fmla="*/ 65 h 108"/>
                      <a:gd name="T56" fmla="*/ 104 w 234"/>
                      <a:gd name="T57" fmla="*/ 15 h 108"/>
                      <a:gd name="T58" fmla="*/ 101 w 234"/>
                      <a:gd name="T59" fmla="*/ 108 h 108"/>
                      <a:gd name="T60" fmla="*/ 101 w 234"/>
                      <a:gd name="T61" fmla="*/ 0 h 108"/>
                      <a:gd name="T62" fmla="*/ 86 w 234"/>
                      <a:gd name="T63" fmla="*/ 36 h 108"/>
                      <a:gd name="T64" fmla="*/ 90 w 234"/>
                      <a:gd name="T65" fmla="*/ 65 h 108"/>
                      <a:gd name="T66" fmla="*/ 86 w 234"/>
                      <a:gd name="T67" fmla="*/ 108 h 108"/>
                      <a:gd name="T68" fmla="*/ 86 w 234"/>
                      <a:gd name="T69" fmla="*/ 0 h 108"/>
                      <a:gd name="T70" fmla="*/ 68 w 234"/>
                      <a:gd name="T71" fmla="*/ 65 h 108"/>
                      <a:gd name="T72" fmla="*/ 75 w 234"/>
                      <a:gd name="T73" fmla="*/ 15 h 108"/>
                      <a:gd name="T74" fmla="*/ 68 w 234"/>
                      <a:gd name="T75" fmla="*/ 108 h 108"/>
                      <a:gd name="T76" fmla="*/ 68 w 234"/>
                      <a:gd name="T77" fmla="*/ 0 h 108"/>
                      <a:gd name="T78" fmla="*/ 54 w 234"/>
                      <a:gd name="T79" fmla="*/ 36 h 108"/>
                      <a:gd name="T80" fmla="*/ 61 w 234"/>
                      <a:gd name="T81" fmla="*/ 65 h 108"/>
                      <a:gd name="T82" fmla="*/ 54 w 234"/>
                      <a:gd name="T83" fmla="*/ 108 h 108"/>
                      <a:gd name="T84" fmla="*/ 54 w 234"/>
                      <a:gd name="T85" fmla="*/ 0 h 108"/>
                      <a:gd name="T86" fmla="*/ 39 w 234"/>
                      <a:gd name="T87" fmla="*/ 65 h 108"/>
                      <a:gd name="T88" fmla="*/ 43 w 234"/>
                      <a:gd name="T89" fmla="*/ 15 h 108"/>
                      <a:gd name="T90" fmla="*/ 39 w 234"/>
                      <a:gd name="T91" fmla="*/ 108 h 108"/>
                      <a:gd name="T92" fmla="*/ 39 w 234"/>
                      <a:gd name="T93" fmla="*/ 65 h 108"/>
                      <a:gd name="T94" fmla="*/ 39 w 234"/>
                      <a:gd name="T95" fmla="*/ 0 h 108"/>
                      <a:gd name="T96" fmla="*/ 25 w 234"/>
                      <a:gd name="T97" fmla="*/ 36 h 108"/>
                      <a:gd name="T98" fmla="*/ 14 w 234"/>
                      <a:gd name="T99" fmla="*/ 36 h 108"/>
                      <a:gd name="T100" fmla="*/ 0 w 234"/>
                      <a:gd name="T101" fmla="*/ 0 h 1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234" h="108">
                        <a:moveTo>
                          <a:pt x="209" y="108"/>
                        </a:moveTo>
                        <a:lnTo>
                          <a:pt x="234" y="108"/>
                        </a:lnTo>
                        <a:lnTo>
                          <a:pt x="234" y="0"/>
                        </a:lnTo>
                        <a:lnTo>
                          <a:pt x="209" y="0"/>
                        </a:lnTo>
                        <a:lnTo>
                          <a:pt x="209" y="15"/>
                        </a:lnTo>
                        <a:lnTo>
                          <a:pt x="216" y="15"/>
                        </a:lnTo>
                        <a:lnTo>
                          <a:pt x="216" y="36"/>
                        </a:lnTo>
                        <a:lnTo>
                          <a:pt x="209" y="36"/>
                        </a:lnTo>
                        <a:lnTo>
                          <a:pt x="209" y="108"/>
                        </a:lnTo>
                        <a:close/>
                        <a:moveTo>
                          <a:pt x="191" y="108"/>
                        </a:moveTo>
                        <a:lnTo>
                          <a:pt x="209" y="108"/>
                        </a:lnTo>
                        <a:lnTo>
                          <a:pt x="209" y="36"/>
                        </a:lnTo>
                        <a:lnTo>
                          <a:pt x="198" y="36"/>
                        </a:lnTo>
                        <a:lnTo>
                          <a:pt x="198" y="15"/>
                        </a:lnTo>
                        <a:lnTo>
                          <a:pt x="198" y="15"/>
                        </a:lnTo>
                        <a:lnTo>
                          <a:pt x="209" y="15"/>
                        </a:lnTo>
                        <a:lnTo>
                          <a:pt x="209" y="0"/>
                        </a:lnTo>
                        <a:lnTo>
                          <a:pt x="191" y="0"/>
                        </a:lnTo>
                        <a:lnTo>
                          <a:pt x="191" y="47"/>
                        </a:lnTo>
                        <a:lnTo>
                          <a:pt x="202" y="47"/>
                        </a:lnTo>
                        <a:lnTo>
                          <a:pt x="202" y="65"/>
                        </a:lnTo>
                        <a:lnTo>
                          <a:pt x="202" y="65"/>
                        </a:lnTo>
                        <a:lnTo>
                          <a:pt x="191" y="65"/>
                        </a:lnTo>
                        <a:lnTo>
                          <a:pt x="191" y="76"/>
                        </a:lnTo>
                        <a:lnTo>
                          <a:pt x="191" y="76"/>
                        </a:lnTo>
                        <a:lnTo>
                          <a:pt x="191" y="98"/>
                        </a:lnTo>
                        <a:lnTo>
                          <a:pt x="191" y="98"/>
                        </a:lnTo>
                        <a:lnTo>
                          <a:pt x="191" y="98"/>
                        </a:lnTo>
                        <a:lnTo>
                          <a:pt x="191" y="108"/>
                        </a:lnTo>
                        <a:close/>
                        <a:moveTo>
                          <a:pt x="176" y="108"/>
                        </a:moveTo>
                        <a:lnTo>
                          <a:pt x="191" y="108"/>
                        </a:lnTo>
                        <a:lnTo>
                          <a:pt x="191" y="98"/>
                        </a:lnTo>
                        <a:lnTo>
                          <a:pt x="176" y="98"/>
                        </a:lnTo>
                        <a:lnTo>
                          <a:pt x="176" y="108"/>
                        </a:lnTo>
                        <a:lnTo>
                          <a:pt x="176" y="108"/>
                        </a:lnTo>
                        <a:close/>
                        <a:moveTo>
                          <a:pt x="191" y="0"/>
                        </a:moveTo>
                        <a:lnTo>
                          <a:pt x="176" y="0"/>
                        </a:lnTo>
                        <a:lnTo>
                          <a:pt x="176" y="15"/>
                        </a:lnTo>
                        <a:lnTo>
                          <a:pt x="187" y="15"/>
                        </a:lnTo>
                        <a:lnTo>
                          <a:pt x="187" y="36"/>
                        </a:lnTo>
                        <a:lnTo>
                          <a:pt x="176" y="36"/>
                        </a:lnTo>
                        <a:lnTo>
                          <a:pt x="176" y="76"/>
                        </a:lnTo>
                        <a:lnTo>
                          <a:pt x="191" y="76"/>
                        </a:lnTo>
                        <a:lnTo>
                          <a:pt x="191" y="65"/>
                        </a:lnTo>
                        <a:lnTo>
                          <a:pt x="180" y="65"/>
                        </a:lnTo>
                        <a:lnTo>
                          <a:pt x="180" y="47"/>
                        </a:lnTo>
                        <a:lnTo>
                          <a:pt x="191" y="47"/>
                        </a:lnTo>
                        <a:lnTo>
                          <a:pt x="191" y="0"/>
                        </a:lnTo>
                        <a:close/>
                        <a:moveTo>
                          <a:pt x="162" y="108"/>
                        </a:moveTo>
                        <a:lnTo>
                          <a:pt x="176" y="108"/>
                        </a:lnTo>
                        <a:lnTo>
                          <a:pt x="176" y="98"/>
                        </a:lnTo>
                        <a:lnTo>
                          <a:pt x="162" y="98"/>
                        </a:lnTo>
                        <a:lnTo>
                          <a:pt x="162" y="108"/>
                        </a:lnTo>
                        <a:lnTo>
                          <a:pt x="162" y="108"/>
                        </a:lnTo>
                        <a:close/>
                        <a:moveTo>
                          <a:pt x="176" y="0"/>
                        </a:moveTo>
                        <a:lnTo>
                          <a:pt x="162" y="0"/>
                        </a:lnTo>
                        <a:lnTo>
                          <a:pt x="162" y="47"/>
                        </a:lnTo>
                        <a:lnTo>
                          <a:pt x="173" y="47"/>
                        </a:lnTo>
                        <a:lnTo>
                          <a:pt x="173" y="65"/>
                        </a:lnTo>
                        <a:lnTo>
                          <a:pt x="162" y="65"/>
                        </a:lnTo>
                        <a:lnTo>
                          <a:pt x="162" y="76"/>
                        </a:lnTo>
                        <a:lnTo>
                          <a:pt x="176" y="76"/>
                        </a:lnTo>
                        <a:lnTo>
                          <a:pt x="176" y="36"/>
                        </a:lnTo>
                        <a:lnTo>
                          <a:pt x="166" y="36"/>
                        </a:lnTo>
                        <a:lnTo>
                          <a:pt x="166" y="15"/>
                        </a:lnTo>
                        <a:lnTo>
                          <a:pt x="166" y="15"/>
                        </a:lnTo>
                        <a:lnTo>
                          <a:pt x="176" y="15"/>
                        </a:lnTo>
                        <a:lnTo>
                          <a:pt x="176" y="0"/>
                        </a:lnTo>
                        <a:close/>
                        <a:moveTo>
                          <a:pt x="148" y="108"/>
                        </a:moveTo>
                        <a:lnTo>
                          <a:pt x="162" y="108"/>
                        </a:lnTo>
                        <a:lnTo>
                          <a:pt x="162" y="98"/>
                        </a:lnTo>
                        <a:lnTo>
                          <a:pt x="148" y="98"/>
                        </a:lnTo>
                        <a:lnTo>
                          <a:pt x="148" y="108"/>
                        </a:lnTo>
                        <a:lnTo>
                          <a:pt x="148" y="108"/>
                        </a:lnTo>
                        <a:close/>
                        <a:moveTo>
                          <a:pt x="162" y="0"/>
                        </a:moveTo>
                        <a:lnTo>
                          <a:pt x="148" y="0"/>
                        </a:lnTo>
                        <a:lnTo>
                          <a:pt x="148" y="15"/>
                        </a:lnTo>
                        <a:lnTo>
                          <a:pt x="155" y="15"/>
                        </a:lnTo>
                        <a:lnTo>
                          <a:pt x="155" y="36"/>
                        </a:lnTo>
                        <a:lnTo>
                          <a:pt x="148" y="36"/>
                        </a:lnTo>
                        <a:lnTo>
                          <a:pt x="148" y="76"/>
                        </a:lnTo>
                        <a:lnTo>
                          <a:pt x="162" y="76"/>
                        </a:lnTo>
                        <a:lnTo>
                          <a:pt x="162" y="65"/>
                        </a:lnTo>
                        <a:lnTo>
                          <a:pt x="151" y="65"/>
                        </a:lnTo>
                        <a:lnTo>
                          <a:pt x="151" y="65"/>
                        </a:lnTo>
                        <a:lnTo>
                          <a:pt x="151" y="47"/>
                        </a:lnTo>
                        <a:lnTo>
                          <a:pt x="162" y="47"/>
                        </a:lnTo>
                        <a:lnTo>
                          <a:pt x="162" y="0"/>
                        </a:lnTo>
                        <a:close/>
                        <a:moveTo>
                          <a:pt x="129" y="108"/>
                        </a:moveTo>
                        <a:lnTo>
                          <a:pt x="148" y="108"/>
                        </a:lnTo>
                        <a:lnTo>
                          <a:pt x="148" y="98"/>
                        </a:lnTo>
                        <a:lnTo>
                          <a:pt x="129" y="98"/>
                        </a:lnTo>
                        <a:lnTo>
                          <a:pt x="129" y="108"/>
                        </a:lnTo>
                        <a:lnTo>
                          <a:pt x="129" y="108"/>
                        </a:lnTo>
                        <a:close/>
                        <a:moveTo>
                          <a:pt x="148" y="0"/>
                        </a:moveTo>
                        <a:lnTo>
                          <a:pt x="129" y="0"/>
                        </a:lnTo>
                        <a:lnTo>
                          <a:pt x="129" y="47"/>
                        </a:lnTo>
                        <a:lnTo>
                          <a:pt x="140" y="47"/>
                        </a:lnTo>
                        <a:lnTo>
                          <a:pt x="140" y="65"/>
                        </a:lnTo>
                        <a:lnTo>
                          <a:pt x="129" y="65"/>
                        </a:lnTo>
                        <a:lnTo>
                          <a:pt x="129" y="76"/>
                        </a:lnTo>
                        <a:lnTo>
                          <a:pt x="148" y="76"/>
                        </a:lnTo>
                        <a:lnTo>
                          <a:pt x="148" y="36"/>
                        </a:lnTo>
                        <a:lnTo>
                          <a:pt x="137" y="36"/>
                        </a:lnTo>
                        <a:lnTo>
                          <a:pt x="137" y="15"/>
                        </a:lnTo>
                        <a:lnTo>
                          <a:pt x="137" y="15"/>
                        </a:lnTo>
                        <a:lnTo>
                          <a:pt x="148" y="15"/>
                        </a:lnTo>
                        <a:lnTo>
                          <a:pt x="148" y="0"/>
                        </a:lnTo>
                        <a:close/>
                        <a:moveTo>
                          <a:pt x="115" y="108"/>
                        </a:moveTo>
                        <a:lnTo>
                          <a:pt x="129" y="108"/>
                        </a:lnTo>
                        <a:lnTo>
                          <a:pt x="129" y="98"/>
                        </a:lnTo>
                        <a:lnTo>
                          <a:pt x="115" y="98"/>
                        </a:lnTo>
                        <a:lnTo>
                          <a:pt x="115" y="108"/>
                        </a:lnTo>
                        <a:lnTo>
                          <a:pt x="115" y="108"/>
                        </a:lnTo>
                        <a:close/>
                        <a:moveTo>
                          <a:pt x="129" y="0"/>
                        </a:moveTo>
                        <a:lnTo>
                          <a:pt x="115" y="0"/>
                        </a:lnTo>
                        <a:lnTo>
                          <a:pt x="115" y="15"/>
                        </a:lnTo>
                        <a:lnTo>
                          <a:pt x="126" y="15"/>
                        </a:lnTo>
                        <a:lnTo>
                          <a:pt x="126" y="36"/>
                        </a:lnTo>
                        <a:lnTo>
                          <a:pt x="115" y="36"/>
                        </a:lnTo>
                        <a:lnTo>
                          <a:pt x="115" y="76"/>
                        </a:lnTo>
                        <a:lnTo>
                          <a:pt x="129" y="76"/>
                        </a:lnTo>
                        <a:lnTo>
                          <a:pt x="129" y="65"/>
                        </a:lnTo>
                        <a:lnTo>
                          <a:pt x="122" y="65"/>
                        </a:lnTo>
                        <a:lnTo>
                          <a:pt x="122" y="65"/>
                        </a:lnTo>
                        <a:lnTo>
                          <a:pt x="122" y="47"/>
                        </a:lnTo>
                        <a:lnTo>
                          <a:pt x="129" y="47"/>
                        </a:lnTo>
                        <a:lnTo>
                          <a:pt x="129" y="0"/>
                        </a:lnTo>
                        <a:close/>
                        <a:moveTo>
                          <a:pt x="101" y="108"/>
                        </a:moveTo>
                        <a:lnTo>
                          <a:pt x="115" y="108"/>
                        </a:lnTo>
                        <a:lnTo>
                          <a:pt x="115" y="98"/>
                        </a:lnTo>
                        <a:lnTo>
                          <a:pt x="101" y="98"/>
                        </a:lnTo>
                        <a:lnTo>
                          <a:pt x="101" y="108"/>
                        </a:lnTo>
                        <a:lnTo>
                          <a:pt x="101" y="108"/>
                        </a:lnTo>
                        <a:close/>
                        <a:moveTo>
                          <a:pt x="115" y="0"/>
                        </a:moveTo>
                        <a:lnTo>
                          <a:pt x="101" y="0"/>
                        </a:lnTo>
                        <a:lnTo>
                          <a:pt x="101" y="47"/>
                        </a:lnTo>
                        <a:lnTo>
                          <a:pt x="111" y="47"/>
                        </a:lnTo>
                        <a:lnTo>
                          <a:pt x="111" y="65"/>
                        </a:lnTo>
                        <a:lnTo>
                          <a:pt x="101" y="65"/>
                        </a:lnTo>
                        <a:lnTo>
                          <a:pt x="101" y="76"/>
                        </a:lnTo>
                        <a:lnTo>
                          <a:pt x="115" y="76"/>
                        </a:lnTo>
                        <a:lnTo>
                          <a:pt x="115" y="36"/>
                        </a:lnTo>
                        <a:lnTo>
                          <a:pt x="104" y="36"/>
                        </a:lnTo>
                        <a:lnTo>
                          <a:pt x="104" y="15"/>
                        </a:lnTo>
                        <a:lnTo>
                          <a:pt x="104" y="15"/>
                        </a:lnTo>
                        <a:lnTo>
                          <a:pt x="115" y="15"/>
                        </a:lnTo>
                        <a:lnTo>
                          <a:pt x="115" y="0"/>
                        </a:lnTo>
                        <a:close/>
                        <a:moveTo>
                          <a:pt x="86" y="108"/>
                        </a:moveTo>
                        <a:lnTo>
                          <a:pt x="101" y="108"/>
                        </a:lnTo>
                        <a:lnTo>
                          <a:pt x="101" y="98"/>
                        </a:lnTo>
                        <a:lnTo>
                          <a:pt x="86" y="98"/>
                        </a:lnTo>
                        <a:lnTo>
                          <a:pt x="86" y="108"/>
                        </a:lnTo>
                        <a:lnTo>
                          <a:pt x="86" y="108"/>
                        </a:lnTo>
                        <a:close/>
                        <a:moveTo>
                          <a:pt x="101" y="0"/>
                        </a:moveTo>
                        <a:lnTo>
                          <a:pt x="86" y="0"/>
                        </a:lnTo>
                        <a:lnTo>
                          <a:pt x="86" y="15"/>
                        </a:lnTo>
                        <a:lnTo>
                          <a:pt x="93" y="15"/>
                        </a:lnTo>
                        <a:lnTo>
                          <a:pt x="93" y="36"/>
                        </a:lnTo>
                        <a:lnTo>
                          <a:pt x="86" y="36"/>
                        </a:lnTo>
                        <a:lnTo>
                          <a:pt x="86" y="76"/>
                        </a:lnTo>
                        <a:lnTo>
                          <a:pt x="101" y="76"/>
                        </a:lnTo>
                        <a:lnTo>
                          <a:pt x="101" y="65"/>
                        </a:lnTo>
                        <a:lnTo>
                          <a:pt x="90" y="65"/>
                        </a:lnTo>
                        <a:lnTo>
                          <a:pt x="90" y="65"/>
                        </a:lnTo>
                        <a:lnTo>
                          <a:pt x="90" y="47"/>
                        </a:lnTo>
                        <a:lnTo>
                          <a:pt x="101" y="47"/>
                        </a:lnTo>
                        <a:lnTo>
                          <a:pt x="101" y="0"/>
                        </a:lnTo>
                        <a:close/>
                        <a:moveTo>
                          <a:pt x="68" y="108"/>
                        </a:moveTo>
                        <a:lnTo>
                          <a:pt x="86" y="108"/>
                        </a:lnTo>
                        <a:lnTo>
                          <a:pt x="86" y="98"/>
                        </a:lnTo>
                        <a:lnTo>
                          <a:pt x="68" y="98"/>
                        </a:lnTo>
                        <a:lnTo>
                          <a:pt x="68" y="108"/>
                        </a:lnTo>
                        <a:lnTo>
                          <a:pt x="68" y="108"/>
                        </a:lnTo>
                        <a:close/>
                        <a:moveTo>
                          <a:pt x="86" y="0"/>
                        </a:moveTo>
                        <a:lnTo>
                          <a:pt x="68" y="0"/>
                        </a:lnTo>
                        <a:lnTo>
                          <a:pt x="68" y="47"/>
                        </a:lnTo>
                        <a:lnTo>
                          <a:pt x="79" y="47"/>
                        </a:lnTo>
                        <a:lnTo>
                          <a:pt x="79" y="65"/>
                        </a:lnTo>
                        <a:lnTo>
                          <a:pt x="68" y="65"/>
                        </a:lnTo>
                        <a:lnTo>
                          <a:pt x="68" y="76"/>
                        </a:lnTo>
                        <a:lnTo>
                          <a:pt x="86" y="76"/>
                        </a:lnTo>
                        <a:lnTo>
                          <a:pt x="86" y="36"/>
                        </a:lnTo>
                        <a:lnTo>
                          <a:pt x="75" y="36"/>
                        </a:lnTo>
                        <a:lnTo>
                          <a:pt x="75" y="15"/>
                        </a:lnTo>
                        <a:lnTo>
                          <a:pt x="75" y="15"/>
                        </a:lnTo>
                        <a:lnTo>
                          <a:pt x="86" y="15"/>
                        </a:lnTo>
                        <a:lnTo>
                          <a:pt x="86" y="0"/>
                        </a:lnTo>
                        <a:close/>
                        <a:moveTo>
                          <a:pt x="54" y="108"/>
                        </a:moveTo>
                        <a:lnTo>
                          <a:pt x="68" y="108"/>
                        </a:lnTo>
                        <a:lnTo>
                          <a:pt x="68" y="98"/>
                        </a:lnTo>
                        <a:lnTo>
                          <a:pt x="54" y="98"/>
                        </a:lnTo>
                        <a:lnTo>
                          <a:pt x="54" y="108"/>
                        </a:lnTo>
                        <a:lnTo>
                          <a:pt x="54" y="108"/>
                        </a:lnTo>
                        <a:close/>
                        <a:moveTo>
                          <a:pt x="68" y="0"/>
                        </a:moveTo>
                        <a:lnTo>
                          <a:pt x="54" y="0"/>
                        </a:lnTo>
                        <a:lnTo>
                          <a:pt x="54" y="15"/>
                        </a:lnTo>
                        <a:lnTo>
                          <a:pt x="65" y="15"/>
                        </a:lnTo>
                        <a:lnTo>
                          <a:pt x="65" y="36"/>
                        </a:lnTo>
                        <a:lnTo>
                          <a:pt x="54" y="36"/>
                        </a:lnTo>
                        <a:lnTo>
                          <a:pt x="54" y="76"/>
                        </a:lnTo>
                        <a:lnTo>
                          <a:pt x="68" y="76"/>
                        </a:lnTo>
                        <a:lnTo>
                          <a:pt x="68" y="65"/>
                        </a:lnTo>
                        <a:lnTo>
                          <a:pt x="61" y="65"/>
                        </a:lnTo>
                        <a:lnTo>
                          <a:pt x="61" y="65"/>
                        </a:lnTo>
                        <a:lnTo>
                          <a:pt x="61" y="47"/>
                        </a:lnTo>
                        <a:lnTo>
                          <a:pt x="68" y="47"/>
                        </a:lnTo>
                        <a:lnTo>
                          <a:pt x="68" y="0"/>
                        </a:lnTo>
                        <a:close/>
                        <a:moveTo>
                          <a:pt x="39" y="108"/>
                        </a:moveTo>
                        <a:lnTo>
                          <a:pt x="54" y="108"/>
                        </a:lnTo>
                        <a:lnTo>
                          <a:pt x="54" y="98"/>
                        </a:lnTo>
                        <a:lnTo>
                          <a:pt x="39" y="98"/>
                        </a:lnTo>
                        <a:lnTo>
                          <a:pt x="39" y="108"/>
                        </a:lnTo>
                        <a:lnTo>
                          <a:pt x="39" y="108"/>
                        </a:lnTo>
                        <a:close/>
                        <a:moveTo>
                          <a:pt x="54" y="0"/>
                        </a:moveTo>
                        <a:lnTo>
                          <a:pt x="39" y="0"/>
                        </a:lnTo>
                        <a:lnTo>
                          <a:pt x="39" y="47"/>
                        </a:lnTo>
                        <a:lnTo>
                          <a:pt x="50" y="47"/>
                        </a:lnTo>
                        <a:lnTo>
                          <a:pt x="50" y="65"/>
                        </a:lnTo>
                        <a:lnTo>
                          <a:pt x="39" y="65"/>
                        </a:lnTo>
                        <a:lnTo>
                          <a:pt x="39" y="76"/>
                        </a:lnTo>
                        <a:lnTo>
                          <a:pt x="54" y="76"/>
                        </a:lnTo>
                        <a:lnTo>
                          <a:pt x="54" y="36"/>
                        </a:lnTo>
                        <a:lnTo>
                          <a:pt x="43" y="36"/>
                        </a:lnTo>
                        <a:lnTo>
                          <a:pt x="43" y="15"/>
                        </a:lnTo>
                        <a:lnTo>
                          <a:pt x="43" y="15"/>
                        </a:lnTo>
                        <a:lnTo>
                          <a:pt x="54" y="15"/>
                        </a:lnTo>
                        <a:lnTo>
                          <a:pt x="54" y="0"/>
                        </a:lnTo>
                        <a:close/>
                        <a:moveTo>
                          <a:pt x="25" y="108"/>
                        </a:moveTo>
                        <a:lnTo>
                          <a:pt x="39" y="108"/>
                        </a:lnTo>
                        <a:lnTo>
                          <a:pt x="39" y="98"/>
                        </a:lnTo>
                        <a:lnTo>
                          <a:pt x="39" y="98"/>
                        </a:lnTo>
                        <a:lnTo>
                          <a:pt x="39" y="76"/>
                        </a:lnTo>
                        <a:lnTo>
                          <a:pt x="39" y="76"/>
                        </a:lnTo>
                        <a:lnTo>
                          <a:pt x="39" y="65"/>
                        </a:lnTo>
                        <a:lnTo>
                          <a:pt x="29" y="65"/>
                        </a:lnTo>
                        <a:lnTo>
                          <a:pt x="29" y="65"/>
                        </a:lnTo>
                        <a:lnTo>
                          <a:pt x="29" y="47"/>
                        </a:lnTo>
                        <a:lnTo>
                          <a:pt x="39" y="47"/>
                        </a:lnTo>
                        <a:lnTo>
                          <a:pt x="39" y="0"/>
                        </a:lnTo>
                        <a:lnTo>
                          <a:pt x="25" y="0"/>
                        </a:lnTo>
                        <a:lnTo>
                          <a:pt x="25" y="15"/>
                        </a:lnTo>
                        <a:lnTo>
                          <a:pt x="36" y="15"/>
                        </a:lnTo>
                        <a:lnTo>
                          <a:pt x="36" y="36"/>
                        </a:lnTo>
                        <a:lnTo>
                          <a:pt x="25" y="36"/>
                        </a:lnTo>
                        <a:lnTo>
                          <a:pt x="25" y="108"/>
                        </a:lnTo>
                        <a:close/>
                        <a:moveTo>
                          <a:pt x="0" y="108"/>
                        </a:moveTo>
                        <a:lnTo>
                          <a:pt x="25" y="108"/>
                        </a:lnTo>
                        <a:lnTo>
                          <a:pt x="25" y="36"/>
                        </a:lnTo>
                        <a:lnTo>
                          <a:pt x="14" y="36"/>
                        </a:lnTo>
                        <a:lnTo>
                          <a:pt x="14" y="15"/>
                        </a:lnTo>
                        <a:lnTo>
                          <a:pt x="14" y="15"/>
                        </a:lnTo>
                        <a:lnTo>
                          <a:pt x="25" y="15"/>
                        </a:lnTo>
                        <a:lnTo>
                          <a:pt x="25" y="0"/>
                        </a:lnTo>
                        <a:lnTo>
                          <a:pt x="0" y="0"/>
                        </a:lnTo>
                        <a:lnTo>
                          <a:pt x="0" y="1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6" name="ïšḷíḓe">
                    <a:extLst>
                      <a:ext uri="{FF2B5EF4-FFF2-40B4-BE49-F238E27FC236}">
                        <a16:creationId xmlns:a16="http://schemas.microsoft.com/office/drawing/2014/main" id="{02873696-5FE8-4672-B0D6-880933A1CD5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54011" y="4284565"/>
                    <a:ext cx="162980" cy="39213"/>
                  </a:xfrm>
                  <a:custGeom>
                    <a:avLst/>
                    <a:gdLst>
                      <a:gd name="T0" fmla="*/ 0 w 37"/>
                      <a:gd name="T1" fmla="*/ 5 h 9"/>
                      <a:gd name="T2" fmla="*/ 3 w 37"/>
                      <a:gd name="T3" fmla="*/ 9 h 9"/>
                      <a:gd name="T4" fmla="*/ 19 w 37"/>
                      <a:gd name="T5" fmla="*/ 5 h 9"/>
                      <a:gd name="T6" fmla="*/ 35 w 37"/>
                      <a:gd name="T7" fmla="*/ 9 h 9"/>
                      <a:gd name="T8" fmla="*/ 37 w 37"/>
                      <a:gd name="T9" fmla="*/ 5 h 9"/>
                      <a:gd name="T10" fmla="*/ 19 w 37"/>
                      <a:gd name="T11" fmla="*/ 0 h 9"/>
                      <a:gd name="T12" fmla="*/ 0 w 37"/>
                      <a:gd name="T13" fmla="*/ 5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7" h="9">
                        <a:moveTo>
                          <a:pt x="0" y="5"/>
                        </a:moveTo>
                        <a:cubicBezTo>
                          <a:pt x="3" y="9"/>
                          <a:pt x="3" y="9"/>
                          <a:pt x="3" y="9"/>
                        </a:cubicBezTo>
                        <a:cubicBezTo>
                          <a:pt x="7" y="7"/>
                          <a:pt x="13" y="5"/>
                          <a:pt x="19" y="5"/>
                        </a:cubicBezTo>
                        <a:cubicBezTo>
                          <a:pt x="25" y="5"/>
                          <a:pt x="30" y="7"/>
                          <a:pt x="35" y="9"/>
                        </a:cubicBezTo>
                        <a:cubicBezTo>
                          <a:pt x="37" y="5"/>
                          <a:pt x="37" y="5"/>
                          <a:pt x="37" y="5"/>
                        </a:cubicBezTo>
                        <a:cubicBezTo>
                          <a:pt x="32" y="2"/>
                          <a:pt x="25" y="0"/>
                          <a:pt x="19" y="0"/>
                        </a:cubicBezTo>
                        <a:cubicBezTo>
                          <a:pt x="12" y="0"/>
                          <a:pt x="5" y="2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7" name="íśľídé">
                    <a:extLst>
                      <a:ext uri="{FF2B5EF4-FFF2-40B4-BE49-F238E27FC236}">
                        <a16:creationId xmlns:a16="http://schemas.microsoft.com/office/drawing/2014/main" id="{E7666CDE-1F52-4FA3-8907-D275C10F3A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27052" y="4240450"/>
                    <a:ext cx="221800" cy="47791"/>
                  </a:xfrm>
                  <a:custGeom>
                    <a:avLst/>
                    <a:gdLst>
                      <a:gd name="T0" fmla="*/ 50 w 50"/>
                      <a:gd name="T1" fmla="*/ 6 h 11"/>
                      <a:gd name="T2" fmla="*/ 25 w 50"/>
                      <a:gd name="T3" fmla="*/ 0 h 11"/>
                      <a:gd name="T4" fmla="*/ 0 w 50"/>
                      <a:gd name="T5" fmla="*/ 6 h 11"/>
                      <a:gd name="T6" fmla="*/ 2 w 50"/>
                      <a:gd name="T7" fmla="*/ 11 h 11"/>
                      <a:gd name="T8" fmla="*/ 25 w 50"/>
                      <a:gd name="T9" fmla="*/ 5 h 11"/>
                      <a:gd name="T10" fmla="*/ 47 w 50"/>
                      <a:gd name="T11" fmla="*/ 11 h 11"/>
                      <a:gd name="T12" fmla="*/ 50 w 50"/>
                      <a:gd name="T13" fmla="*/ 6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0" h="11">
                        <a:moveTo>
                          <a:pt x="50" y="6"/>
                        </a:moveTo>
                        <a:cubicBezTo>
                          <a:pt x="43" y="2"/>
                          <a:pt x="34" y="0"/>
                          <a:pt x="25" y="0"/>
                        </a:cubicBezTo>
                        <a:cubicBezTo>
                          <a:pt x="16" y="0"/>
                          <a:pt x="7" y="2"/>
                          <a:pt x="0" y="6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9" y="7"/>
                          <a:pt x="17" y="5"/>
                          <a:pt x="25" y="5"/>
                        </a:cubicBezTo>
                        <a:cubicBezTo>
                          <a:pt x="33" y="5"/>
                          <a:pt x="41" y="7"/>
                          <a:pt x="47" y="11"/>
                        </a:cubicBezTo>
                        <a:lnTo>
                          <a:pt x="5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29" name="iṩ1iḋê">
                  <a:extLst>
                    <a:ext uri="{FF2B5EF4-FFF2-40B4-BE49-F238E27FC236}">
                      <a16:creationId xmlns:a16="http://schemas.microsoft.com/office/drawing/2014/main" id="{65971BAE-D173-42D7-865F-F200E46C5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46967" y="2194046"/>
                  <a:ext cx="210283" cy="211863"/>
                </a:xfrm>
                <a:custGeom>
                  <a:avLst/>
                  <a:gdLst>
                    <a:gd name="T0" fmla="*/ 18 w 37"/>
                    <a:gd name="T1" fmla="*/ 37 h 37"/>
                    <a:gd name="T2" fmla="*/ 19 w 37"/>
                    <a:gd name="T3" fmla="*/ 37 h 37"/>
                    <a:gd name="T4" fmla="*/ 37 w 37"/>
                    <a:gd name="T5" fmla="*/ 18 h 37"/>
                    <a:gd name="T6" fmla="*/ 23 w 37"/>
                    <a:gd name="T7" fmla="*/ 0 h 37"/>
                    <a:gd name="T8" fmla="*/ 1 w 37"/>
                    <a:gd name="T9" fmla="*/ 12 h 37"/>
                    <a:gd name="T10" fmla="*/ 0 w 37"/>
                    <a:gd name="T11" fmla="*/ 18 h 37"/>
                    <a:gd name="T12" fmla="*/ 10 w 37"/>
                    <a:gd name="T13" fmla="*/ 24 h 37"/>
                    <a:gd name="T14" fmla="*/ 18 w 37"/>
                    <a:gd name="T15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7" h="37">
                      <a:moveTo>
                        <a:pt x="18" y="37"/>
                      </a:moveTo>
                      <a:cubicBezTo>
                        <a:pt x="18" y="37"/>
                        <a:pt x="18" y="37"/>
                        <a:pt x="19" y="37"/>
                      </a:cubicBezTo>
                      <a:cubicBezTo>
                        <a:pt x="29" y="37"/>
                        <a:pt x="37" y="29"/>
                        <a:pt x="37" y="18"/>
                      </a:cubicBezTo>
                      <a:cubicBezTo>
                        <a:pt x="37" y="10"/>
                        <a:pt x="31" y="2"/>
                        <a:pt x="23" y="0"/>
                      </a:cubicBezTo>
                      <a:cubicBezTo>
                        <a:pt x="16" y="4"/>
                        <a:pt x="8" y="8"/>
                        <a:pt x="1" y="12"/>
                      </a:cubicBezTo>
                      <a:cubicBezTo>
                        <a:pt x="1" y="14"/>
                        <a:pt x="0" y="16"/>
                        <a:pt x="0" y="18"/>
                      </a:cubicBezTo>
                      <a:cubicBezTo>
                        <a:pt x="4" y="19"/>
                        <a:pt x="7" y="21"/>
                        <a:pt x="10" y="24"/>
                      </a:cubicBezTo>
                      <a:cubicBezTo>
                        <a:pt x="14" y="28"/>
                        <a:pt x="16" y="32"/>
                        <a:pt x="18" y="3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îš1ïḋe">
                  <a:extLst>
                    <a:ext uri="{FF2B5EF4-FFF2-40B4-BE49-F238E27FC236}">
                      <a16:creationId xmlns:a16="http://schemas.microsoft.com/office/drawing/2014/main" id="{3450F3B7-4F68-4281-A120-3D3020C3E1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74641" y="2268356"/>
                  <a:ext cx="45851" cy="63244"/>
                </a:xfrm>
                <a:custGeom>
                  <a:avLst/>
                  <a:gdLst>
                    <a:gd name="T0" fmla="*/ 0 w 29"/>
                    <a:gd name="T1" fmla="*/ 40 h 40"/>
                    <a:gd name="T2" fmla="*/ 29 w 29"/>
                    <a:gd name="T3" fmla="*/ 18 h 40"/>
                    <a:gd name="T4" fmla="*/ 0 w 29"/>
                    <a:gd name="T5" fmla="*/ 0 h 40"/>
                    <a:gd name="T6" fmla="*/ 0 w 29"/>
                    <a:gd name="T7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40">
                      <a:moveTo>
                        <a:pt x="0" y="40"/>
                      </a:moveTo>
                      <a:lnTo>
                        <a:pt x="29" y="18"/>
                      </a:lnTo>
                      <a:lnTo>
                        <a:pt x="0" y="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ïṧḻiḑè">
                  <a:extLst>
                    <a:ext uri="{FF2B5EF4-FFF2-40B4-BE49-F238E27FC236}">
                      <a16:creationId xmlns:a16="http://schemas.microsoft.com/office/drawing/2014/main" id="{4FED945C-7832-4063-AAA0-DE79CC4390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12182" y="2274681"/>
                  <a:ext cx="23716" cy="17392"/>
                </a:xfrm>
                <a:custGeom>
                  <a:avLst/>
                  <a:gdLst>
                    <a:gd name="T0" fmla="*/ 0 w 4"/>
                    <a:gd name="T1" fmla="*/ 3 h 3"/>
                    <a:gd name="T2" fmla="*/ 4 w 4"/>
                    <a:gd name="T3" fmla="*/ 3 h 3"/>
                    <a:gd name="T4" fmla="*/ 4 w 4"/>
                    <a:gd name="T5" fmla="*/ 0 h 3"/>
                    <a:gd name="T6" fmla="*/ 0 w 4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" h="3">
                      <a:moveTo>
                        <a:pt x="0" y="3"/>
                      </a:moveTo>
                      <a:cubicBezTo>
                        <a:pt x="1" y="3"/>
                        <a:pt x="2" y="3"/>
                        <a:pt x="4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1"/>
                        <a:pt x="1" y="2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íšḻiďe">
                  <a:extLst>
                    <a:ext uri="{FF2B5EF4-FFF2-40B4-BE49-F238E27FC236}">
                      <a16:creationId xmlns:a16="http://schemas.microsoft.com/office/drawing/2014/main" id="{0CFEDF6D-DF2D-45BF-B655-3121B7B3F9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7722" y="2182979"/>
                  <a:ext cx="52176" cy="52176"/>
                </a:xfrm>
                <a:custGeom>
                  <a:avLst/>
                  <a:gdLst>
                    <a:gd name="T0" fmla="*/ 0 w 33"/>
                    <a:gd name="T1" fmla="*/ 7 h 33"/>
                    <a:gd name="T2" fmla="*/ 25 w 33"/>
                    <a:gd name="T3" fmla="*/ 33 h 33"/>
                    <a:gd name="T4" fmla="*/ 33 w 33"/>
                    <a:gd name="T5" fmla="*/ 0 h 33"/>
                    <a:gd name="T6" fmla="*/ 0 w 33"/>
                    <a:gd name="T7" fmla="*/ 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3">
                      <a:moveTo>
                        <a:pt x="0" y="7"/>
                      </a:moveTo>
                      <a:lnTo>
                        <a:pt x="25" y="33"/>
                      </a:lnTo>
                      <a:lnTo>
                        <a:pt x="33" y="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iśľîḍê">
                  <a:extLst>
                    <a:ext uri="{FF2B5EF4-FFF2-40B4-BE49-F238E27FC236}">
                      <a16:creationId xmlns:a16="http://schemas.microsoft.com/office/drawing/2014/main" id="{ECD9C9E0-9F67-470A-A751-EA2061AC8A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7722" y="2360059"/>
                  <a:ext cx="52176" cy="56919"/>
                </a:xfrm>
                <a:custGeom>
                  <a:avLst/>
                  <a:gdLst>
                    <a:gd name="T0" fmla="*/ 25 w 33"/>
                    <a:gd name="T1" fmla="*/ 0 h 36"/>
                    <a:gd name="T2" fmla="*/ 0 w 33"/>
                    <a:gd name="T3" fmla="*/ 29 h 36"/>
                    <a:gd name="T4" fmla="*/ 33 w 33"/>
                    <a:gd name="T5" fmla="*/ 36 h 36"/>
                    <a:gd name="T6" fmla="*/ 25 w 33"/>
                    <a:gd name="T7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36">
                      <a:moveTo>
                        <a:pt x="25" y="0"/>
                      </a:moveTo>
                      <a:lnTo>
                        <a:pt x="0" y="29"/>
                      </a:lnTo>
                      <a:lnTo>
                        <a:pt x="33" y="36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íṡḷiḑe">
                  <a:extLst>
                    <a:ext uri="{FF2B5EF4-FFF2-40B4-BE49-F238E27FC236}">
                      <a16:creationId xmlns:a16="http://schemas.microsoft.com/office/drawing/2014/main" id="{C5D33DBE-8AE9-4EFE-9057-5374AEEE60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12967" y="2303140"/>
                  <a:ext cx="461673" cy="284593"/>
                </a:xfrm>
                <a:custGeom>
                  <a:avLst/>
                  <a:gdLst>
                    <a:gd name="T0" fmla="*/ 66 w 81"/>
                    <a:gd name="T1" fmla="*/ 21 h 50"/>
                    <a:gd name="T2" fmla="*/ 64 w 81"/>
                    <a:gd name="T3" fmla="*/ 21 h 50"/>
                    <a:gd name="T4" fmla="*/ 57 w 81"/>
                    <a:gd name="T5" fmla="*/ 24 h 50"/>
                    <a:gd name="T6" fmla="*/ 57 w 81"/>
                    <a:gd name="T7" fmla="*/ 20 h 50"/>
                    <a:gd name="T8" fmla="*/ 56 w 81"/>
                    <a:gd name="T9" fmla="*/ 18 h 50"/>
                    <a:gd name="T10" fmla="*/ 41 w 81"/>
                    <a:gd name="T11" fmla="*/ 1 h 50"/>
                    <a:gd name="T12" fmla="*/ 39 w 81"/>
                    <a:gd name="T13" fmla="*/ 1 h 50"/>
                    <a:gd name="T14" fmla="*/ 32 w 81"/>
                    <a:gd name="T15" fmla="*/ 0 h 50"/>
                    <a:gd name="T16" fmla="*/ 31 w 81"/>
                    <a:gd name="T17" fmla="*/ 0 h 50"/>
                    <a:gd name="T18" fmla="*/ 31 w 81"/>
                    <a:gd name="T19" fmla="*/ 0 h 50"/>
                    <a:gd name="T20" fmla="*/ 9 w 81"/>
                    <a:gd name="T21" fmla="*/ 15 h 50"/>
                    <a:gd name="T22" fmla="*/ 7 w 81"/>
                    <a:gd name="T23" fmla="*/ 25 h 50"/>
                    <a:gd name="T24" fmla="*/ 8 w 81"/>
                    <a:gd name="T25" fmla="*/ 32 h 50"/>
                    <a:gd name="T26" fmla="*/ 0 w 81"/>
                    <a:gd name="T27" fmla="*/ 41 h 50"/>
                    <a:gd name="T28" fmla="*/ 9 w 81"/>
                    <a:gd name="T29" fmla="*/ 50 h 50"/>
                    <a:gd name="T30" fmla="*/ 32 w 81"/>
                    <a:gd name="T31" fmla="*/ 50 h 50"/>
                    <a:gd name="T32" fmla="*/ 33 w 81"/>
                    <a:gd name="T33" fmla="*/ 50 h 50"/>
                    <a:gd name="T34" fmla="*/ 66 w 81"/>
                    <a:gd name="T35" fmla="*/ 50 h 50"/>
                    <a:gd name="T36" fmla="*/ 81 w 81"/>
                    <a:gd name="T37" fmla="*/ 35 h 50"/>
                    <a:gd name="T38" fmla="*/ 66 w 81"/>
                    <a:gd name="T39" fmla="*/ 2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81" h="50">
                      <a:moveTo>
                        <a:pt x="66" y="21"/>
                      </a:moveTo>
                      <a:cubicBezTo>
                        <a:pt x="66" y="21"/>
                        <a:pt x="65" y="21"/>
                        <a:pt x="64" y="21"/>
                      </a:cubicBezTo>
                      <a:cubicBezTo>
                        <a:pt x="62" y="21"/>
                        <a:pt x="59" y="23"/>
                        <a:pt x="57" y="24"/>
                      </a:cubicBezTo>
                      <a:cubicBezTo>
                        <a:pt x="57" y="23"/>
                        <a:pt x="57" y="22"/>
                        <a:pt x="57" y="20"/>
                      </a:cubicBezTo>
                      <a:cubicBezTo>
                        <a:pt x="57" y="19"/>
                        <a:pt x="56" y="18"/>
                        <a:pt x="56" y="18"/>
                      </a:cubicBezTo>
                      <a:cubicBezTo>
                        <a:pt x="54" y="10"/>
                        <a:pt x="48" y="4"/>
                        <a:pt x="41" y="1"/>
                      </a:cubicBezTo>
                      <a:cubicBezTo>
                        <a:pt x="40" y="1"/>
                        <a:pt x="40" y="1"/>
                        <a:pt x="39" y="1"/>
                      </a:cubicBezTo>
                      <a:cubicBezTo>
                        <a:pt x="37" y="0"/>
                        <a:pt x="35" y="0"/>
                        <a:pt x="32" y="0"/>
                      </a:cubicBezTo>
                      <a:cubicBezTo>
                        <a:pt x="32" y="0"/>
                        <a:pt x="32" y="0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4" y="5"/>
                        <a:pt x="16" y="10"/>
                        <a:pt x="9" y="15"/>
                      </a:cubicBezTo>
                      <a:cubicBezTo>
                        <a:pt x="8" y="18"/>
                        <a:pt x="7" y="21"/>
                        <a:pt x="7" y="25"/>
                      </a:cubicBezTo>
                      <a:cubicBezTo>
                        <a:pt x="7" y="27"/>
                        <a:pt x="8" y="30"/>
                        <a:pt x="8" y="32"/>
                      </a:cubicBezTo>
                      <a:cubicBezTo>
                        <a:pt x="4" y="32"/>
                        <a:pt x="0" y="36"/>
                        <a:pt x="0" y="41"/>
                      </a:cubicBezTo>
                      <a:cubicBezTo>
                        <a:pt x="0" y="46"/>
                        <a:pt x="4" y="50"/>
                        <a:pt x="9" y="50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66" y="50"/>
                        <a:pt x="66" y="50"/>
                        <a:pt x="66" y="50"/>
                      </a:cubicBezTo>
                      <a:cubicBezTo>
                        <a:pt x="74" y="50"/>
                        <a:pt x="81" y="43"/>
                        <a:pt x="81" y="35"/>
                      </a:cubicBezTo>
                      <a:cubicBezTo>
                        <a:pt x="81" y="27"/>
                        <a:pt x="74" y="21"/>
                        <a:pt x="66" y="2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isḷíḍé">
                  <a:extLst>
                    <a:ext uri="{FF2B5EF4-FFF2-40B4-BE49-F238E27FC236}">
                      <a16:creationId xmlns:a16="http://schemas.microsoft.com/office/drawing/2014/main" id="{6AE4C8FA-6727-4C85-8DA3-4A3DB9BC9D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39498" y="4981477"/>
                  <a:ext cx="411078" cy="444281"/>
                </a:xfrm>
                <a:custGeom>
                  <a:avLst/>
                  <a:gdLst>
                    <a:gd name="T0" fmla="*/ 60 w 72"/>
                    <a:gd name="T1" fmla="*/ 2 h 78"/>
                    <a:gd name="T2" fmla="*/ 60 w 72"/>
                    <a:gd name="T3" fmla="*/ 26 h 78"/>
                    <a:gd name="T4" fmla="*/ 64 w 72"/>
                    <a:gd name="T5" fmla="*/ 37 h 78"/>
                    <a:gd name="T6" fmla="*/ 66 w 72"/>
                    <a:gd name="T7" fmla="*/ 43 h 78"/>
                    <a:gd name="T8" fmla="*/ 60 w 72"/>
                    <a:gd name="T9" fmla="*/ 50 h 78"/>
                    <a:gd name="T10" fmla="*/ 56 w 72"/>
                    <a:gd name="T11" fmla="*/ 53 h 78"/>
                    <a:gd name="T12" fmla="*/ 60 w 72"/>
                    <a:gd name="T13" fmla="*/ 50 h 78"/>
                    <a:gd name="T14" fmla="*/ 60 w 72"/>
                    <a:gd name="T15" fmla="*/ 44 h 78"/>
                    <a:gd name="T16" fmla="*/ 56 w 72"/>
                    <a:gd name="T17" fmla="*/ 33 h 78"/>
                    <a:gd name="T18" fmla="*/ 60 w 72"/>
                    <a:gd name="T19" fmla="*/ 26 h 78"/>
                    <a:gd name="T20" fmla="*/ 55 w 72"/>
                    <a:gd name="T21" fmla="*/ 46 h 78"/>
                    <a:gd name="T22" fmla="*/ 55 w 72"/>
                    <a:gd name="T23" fmla="*/ 53 h 78"/>
                    <a:gd name="T24" fmla="*/ 55 w 72"/>
                    <a:gd name="T25" fmla="*/ 1 h 78"/>
                    <a:gd name="T26" fmla="*/ 55 w 72"/>
                    <a:gd name="T27" fmla="*/ 9 h 78"/>
                    <a:gd name="T28" fmla="*/ 55 w 72"/>
                    <a:gd name="T29" fmla="*/ 16 h 78"/>
                    <a:gd name="T30" fmla="*/ 60 w 72"/>
                    <a:gd name="T31" fmla="*/ 21 h 78"/>
                    <a:gd name="T32" fmla="*/ 31 w 72"/>
                    <a:gd name="T33" fmla="*/ 71 h 78"/>
                    <a:gd name="T34" fmla="*/ 55 w 72"/>
                    <a:gd name="T35" fmla="*/ 46 h 78"/>
                    <a:gd name="T36" fmla="*/ 50 w 72"/>
                    <a:gd name="T37" fmla="*/ 28 h 78"/>
                    <a:gd name="T38" fmla="*/ 55 w 72"/>
                    <a:gd name="T39" fmla="*/ 27 h 78"/>
                    <a:gd name="T40" fmla="*/ 55 w 72"/>
                    <a:gd name="T41" fmla="*/ 21 h 78"/>
                    <a:gd name="T42" fmla="*/ 50 w 72"/>
                    <a:gd name="T43" fmla="*/ 10 h 78"/>
                    <a:gd name="T44" fmla="*/ 55 w 72"/>
                    <a:gd name="T45" fmla="*/ 4 h 78"/>
                    <a:gd name="T46" fmla="*/ 44 w 72"/>
                    <a:gd name="T47" fmla="*/ 4 h 78"/>
                    <a:gd name="T48" fmla="*/ 22 w 72"/>
                    <a:gd name="T49" fmla="*/ 55 h 78"/>
                    <a:gd name="T50" fmla="*/ 22 w 72"/>
                    <a:gd name="T51" fmla="*/ 60 h 78"/>
                    <a:gd name="T52" fmla="*/ 26 w 72"/>
                    <a:gd name="T53" fmla="*/ 71 h 78"/>
                    <a:gd name="T54" fmla="*/ 22 w 72"/>
                    <a:gd name="T55" fmla="*/ 76 h 78"/>
                    <a:gd name="T56" fmla="*/ 22 w 72"/>
                    <a:gd name="T57" fmla="*/ 72 h 78"/>
                    <a:gd name="T58" fmla="*/ 22 w 72"/>
                    <a:gd name="T59" fmla="*/ 66 h 78"/>
                    <a:gd name="T60" fmla="*/ 16 w 72"/>
                    <a:gd name="T61" fmla="*/ 61 h 78"/>
                    <a:gd name="T62" fmla="*/ 20 w 72"/>
                    <a:gd name="T63" fmla="*/ 29 h 78"/>
                    <a:gd name="T64" fmla="*/ 17 w 72"/>
                    <a:gd name="T65" fmla="*/ 37 h 78"/>
                    <a:gd name="T66" fmla="*/ 16 w 72"/>
                    <a:gd name="T67" fmla="*/ 43 h 78"/>
                    <a:gd name="T68" fmla="*/ 20 w 72"/>
                    <a:gd name="T69" fmla="*/ 49 h 78"/>
                    <a:gd name="T70" fmla="*/ 22 w 72"/>
                    <a:gd name="T71" fmla="*/ 54 h 78"/>
                    <a:gd name="T72" fmla="*/ 11 w 72"/>
                    <a:gd name="T73" fmla="*/ 12 h 78"/>
                    <a:gd name="T74" fmla="*/ 10 w 72"/>
                    <a:gd name="T75" fmla="*/ 20 h 78"/>
                    <a:gd name="T76" fmla="*/ 14 w 72"/>
                    <a:gd name="T77" fmla="*/ 26 h 78"/>
                    <a:gd name="T78" fmla="*/ 16 w 72"/>
                    <a:gd name="T79" fmla="*/ 31 h 78"/>
                    <a:gd name="T80" fmla="*/ 16 w 72"/>
                    <a:gd name="T81" fmla="*/ 11 h 78"/>
                    <a:gd name="T82" fmla="*/ 16 w 72"/>
                    <a:gd name="T83" fmla="*/ 78 h 78"/>
                    <a:gd name="T84" fmla="*/ 15 w 72"/>
                    <a:gd name="T85" fmla="*/ 55 h 78"/>
                    <a:gd name="T86" fmla="*/ 13 w 72"/>
                    <a:gd name="T87" fmla="*/ 50 h 78"/>
                    <a:gd name="T88" fmla="*/ 16 w 72"/>
                    <a:gd name="T89" fmla="*/ 37 h 78"/>
                    <a:gd name="T90" fmla="*/ 10 w 72"/>
                    <a:gd name="T91" fmla="*/ 56 h 78"/>
                    <a:gd name="T92" fmla="*/ 4 w 72"/>
                    <a:gd name="T93" fmla="*/ 14 h 78"/>
                    <a:gd name="T94" fmla="*/ 10 w 72"/>
                    <a:gd name="T95" fmla="*/ 38 h 78"/>
                    <a:gd name="T96" fmla="*/ 10 w 72"/>
                    <a:gd name="T97" fmla="*/ 27 h 78"/>
                    <a:gd name="T98" fmla="*/ 10 w 72"/>
                    <a:gd name="T99" fmla="*/ 2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72" h="78">
                      <a:moveTo>
                        <a:pt x="60" y="55"/>
                      </a:moveTo>
                      <a:cubicBezTo>
                        <a:pt x="64" y="53"/>
                        <a:pt x="68" y="50"/>
                        <a:pt x="72" y="48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cubicBezTo>
                        <a:pt x="62" y="26"/>
                        <a:pt x="62" y="26"/>
                        <a:pt x="62" y="26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60" y="32"/>
                        <a:pt x="60" y="32"/>
                        <a:pt x="60" y="32"/>
                      </a:cubicBezTo>
                      <a:cubicBezTo>
                        <a:pt x="63" y="31"/>
                        <a:pt x="63" y="31"/>
                        <a:pt x="63" y="31"/>
                      </a:cubicBezTo>
                      <a:cubicBezTo>
                        <a:pt x="64" y="37"/>
                        <a:pt x="64" y="37"/>
                        <a:pt x="64" y="37"/>
                      </a:cubicBez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6" y="43"/>
                        <a:pt x="66" y="43"/>
                        <a:pt x="66" y="43"/>
                      </a:cubicBezTo>
                      <a:cubicBezTo>
                        <a:pt x="67" y="49"/>
                        <a:pt x="67" y="49"/>
                        <a:pt x="67" y="49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60" y="50"/>
                        <a:pt x="60" y="50"/>
                        <a:pt x="60" y="50"/>
                      </a:cubicBezTo>
                      <a:lnTo>
                        <a:pt x="60" y="55"/>
                      </a:lnTo>
                      <a:close/>
                      <a:moveTo>
                        <a:pt x="55" y="53"/>
                      </a:moveTo>
                      <a:cubicBezTo>
                        <a:pt x="56" y="53"/>
                        <a:pt x="56" y="53"/>
                        <a:pt x="56" y="53"/>
                      </a:cubicBezTo>
                      <a:cubicBezTo>
                        <a:pt x="57" y="57"/>
                        <a:pt x="57" y="57"/>
                        <a:pt x="57" y="57"/>
                      </a:cubicBezTo>
                      <a:cubicBezTo>
                        <a:pt x="58" y="56"/>
                        <a:pt x="59" y="56"/>
                        <a:pt x="60" y="55"/>
                      </a:cubicBezTo>
                      <a:cubicBezTo>
                        <a:pt x="60" y="50"/>
                        <a:pt x="60" y="50"/>
                        <a:pt x="60" y="50"/>
                      </a:cubicBezTo>
                      <a:cubicBezTo>
                        <a:pt x="59" y="44"/>
                        <a:pt x="59" y="44"/>
                        <a:pt x="59" y="44"/>
                      </a:cubicBezTo>
                      <a:cubicBezTo>
                        <a:pt x="59" y="44"/>
                        <a:pt x="59" y="44"/>
                        <a:pt x="59" y="44"/>
                      </a:cubicBezTo>
                      <a:cubicBezTo>
                        <a:pt x="60" y="44"/>
                        <a:pt x="60" y="44"/>
                        <a:pt x="60" y="44"/>
                      </a:cubicBezTo>
                      <a:cubicBezTo>
                        <a:pt x="60" y="39"/>
                        <a:pt x="60" y="39"/>
                        <a:pt x="60" y="39"/>
                      </a:cubicBezTo>
                      <a:cubicBezTo>
                        <a:pt x="58" y="39"/>
                        <a:pt x="58" y="39"/>
                        <a:pt x="58" y="39"/>
                      </a:cubicBezTo>
                      <a:cubicBezTo>
                        <a:pt x="56" y="33"/>
                        <a:pt x="56" y="33"/>
                        <a:pt x="56" y="33"/>
                      </a:cubicBezTo>
                      <a:cubicBezTo>
                        <a:pt x="56" y="33"/>
                        <a:pt x="56" y="33"/>
                        <a:pt x="56" y="33"/>
                      </a:cubicBezTo>
                      <a:cubicBezTo>
                        <a:pt x="60" y="32"/>
                        <a:pt x="60" y="32"/>
                        <a:pt x="60" y="32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55" y="28"/>
                        <a:pt x="55" y="28"/>
                        <a:pt x="55" y="28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53"/>
                        <a:pt x="55" y="53"/>
                        <a:pt x="55" y="53"/>
                      </a:cubicBezTo>
                      <a:close/>
                      <a:moveTo>
                        <a:pt x="60" y="2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55" y="1"/>
                        <a:pt x="55" y="1"/>
                        <a:pt x="55" y="1"/>
                      </a:cubicBezTo>
                      <a:cubicBezTo>
                        <a:pt x="56" y="3"/>
                        <a:pt x="56" y="3"/>
                        <a:pt x="56" y="3"/>
                      </a:cubicBezTo>
                      <a:cubicBezTo>
                        <a:pt x="55" y="4"/>
                        <a:pt x="55" y="4"/>
                        <a:pt x="55" y="4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7" y="8"/>
                        <a:pt x="57" y="8"/>
                        <a:pt x="57" y="8"/>
                      </a:cubicBezTo>
                      <a:cubicBezTo>
                        <a:pt x="59" y="15"/>
                        <a:pt x="59" y="15"/>
                        <a:pt x="59" y="15"/>
                      </a:cubicBezTo>
                      <a:cubicBezTo>
                        <a:pt x="55" y="16"/>
                        <a:pt x="55" y="16"/>
                        <a:pt x="55" y="16"/>
                      </a:cubicBezTo>
                      <a:cubicBezTo>
                        <a:pt x="55" y="21"/>
                        <a:pt x="55" y="21"/>
                        <a:pt x="55" y="21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1"/>
                        <a:pt x="60" y="21"/>
                        <a:pt x="60" y="21"/>
                      </a:cubicBezTo>
                      <a:lnTo>
                        <a:pt x="60" y="2"/>
                      </a:lnTo>
                      <a:close/>
                      <a:moveTo>
                        <a:pt x="22" y="76"/>
                      </a:moveTo>
                      <a:cubicBezTo>
                        <a:pt x="25" y="74"/>
                        <a:pt x="28" y="73"/>
                        <a:pt x="31" y="71"/>
                      </a:cubicBezTo>
                      <a:cubicBezTo>
                        <a:pt x="28" y="60"/>
                        <a:pt x="28" y="60"/>
                        <a:pt x="28" y="60"/>
                      </a:cubicBezTo>
                      <a:cubicBezTo>
                        <a:pt x="55" y="53"/>
                        <a:pt x="55" y="53"/>
                        <a:pt x="55" y="53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26" y="53"/>
                        <a:pt x="26" y="53"/>
                        <a:pt x="26" y="53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50" y="28"/>
                        <a:pt x="50" y="28"/>
                        <a:pt x="50" y="28"/>
                      </a:cubicBezTo>
                      <a:cubicBezTo>
                        <a:pt x="50" y="28"/>
                        <a:pt x="50" y="28"/>
                        <a:pt x="50" y="28"/>
                      </a:cubicBezTo>
                      <a:cubicBezTo>
                        <a:pt x="55" y="46"/>
                        <a:pt x="55" y="46"/>
                        <a:pt x="55" y="46"/>
                      </a:cubicBezTo>
                      <a:cubicBezTo>
                        <a:pt x="55" y="27"/>
                        <a:pt x="55" y="27"/>
                        <a:pt x="55" y="27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53" y="22"/>
                        <a:pt x="53" y="22"/>
                        <a:pt x="53" y="22"/>
                      </a:cubicBezTo>
                      <a:cubicBezTo>
                        <a:pt x="55" y="21"/>
                        <a:pt x="55" y="21"/>
                        <a:pt x="55" y="21"/>
                      </a:cubicBezTo>
                      <a:cubicBezTo>
                        <a:pt x="55" y="16"/>
                        <a:pt x="55" y="16"/>
                        <a:pt x="55" y="16"/>
                      </a:cubicBezTo>
                      <a:cubicBezTo>
                        <a:pt x="52" y="16"/>
                        <a:pt x="52" y="16"/>
                        <a:pt x="52" y="16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5" y="4"/>
                        <a:pt x="55" y="4"/>
                        <a:pt x="55" y="4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48" y="22"/>
                        <a:pt x="48" y="22"/>
                        <a:pt x="48" y="22"/>
                      </a:cubicBezTo>
                      <a:cubicBezTo>
                        <a:pt x="22" y="28"/>
                        <a:pt x="22" y="28"/>
                        <a:pt x="22" y="28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60"/>
                        <a:pt x="23" y="60"/>
                        <a:pt x="23" y="60"/>
                      </a:cubicBezTo>
                      <a:cubicBezTo>
                        <a:pt x="23" y="60"/>
                        <a:pt x="23" y="60"/>
                        <a:pt x="23" y="60"/>
                      </a:cubicBezTo>
                      <a:cubicBezTo>
                        <a:pt x="22" y="60"/>
                        <a:pt x="22" y="60"/>
                        <a:pt x="22" y="60"/>
                      </a:cubicBezTo>
                      <a:cubicBezTo>
                        <a:pt x="22" y="66"/>
                        <a:pt x="22" y="66"/>
                        <a:pt x="22" y="66"/>
                      </a:cubicBezTo>
                      <a:cubicBezTo>
                        <a:pt x="24" y="65"/>
                        <a:pt x="24" y="65"/>
                        <a:pt x="24" y="65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22" y="72"/>
                        <a:pt x="22" y="72"/>
                        <a:pt x="22" y="72"/>
                      </a:cubicBezTo>
                      <a:lnTo>
                        <a:pt x="22" y="76"/>
                      </a:lnTo>
                      <a:close/>
                      <a:moveTo>
                        <a:pt x="16" y="78"/>
                      </a:moveTo>
                      <a:cubicBezTo>
                        <a:pt x="18" y="77"/>
                        <a:pt x="20" y="76"/>
                        <a:pt x="22" y="76"/>
                      </a:cubicBezTo>
                      <a:cubicBezTo>
                        <a:pt x="22" y="72"/>
                        <a:pt x="22" y="72"/>
                        <a:pt x="22" y="72"/>
                      </a:cubicBezTo>
                      <a:cubicBezTo>
                        <a:pt x="19" y="73"/>
                        <a:pt x="19" y="73"/>
                        <a:pt x="19" y="73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22" y="66"/>
                        <a:pt x="22" y="66"/>
                        <a:pt x="22" y="66"/>
                      </a:cubicBezTo>
                      <a:cubicBezTo>
                        <a:pt x="22" y="60"/>
                        <a:pt x="22" y="60"/>
                        <a:pt x="22" y="60"/>
                      </a:cubicBezTo>
                      <a:cubicBezTo>
                        <a:pt x="16" y="62"/>
                        <a:pt x="16" y="62"/>
                        <a:pt x="16" y="62"/>
                      </a:cubicBezTo>
                      <a:cubicBezTo>
                        <a:pt x="16" y="61"/>
                        <a:pt x="16" y="61"/>
                        <a:pt x="16" y="61"/>
                      </a:cubicBezTo>
                      <a:cubicBezTo>
                        <a:pt x="16" y="78"/>
                        <a:pt x="16" y="78"/>
                        <a:pt x="16" y="78"/>
                      </a:cubicBezTo>
                      <a:close/>
                      <a:moveTo>
                        <a:pt x="22" y="28"/>
                      </a:moveTo>
                      <a:cubicBezTo>
                        <a:pt x="20" y="29"/>
                        <a:pt x="20" y="29"/>
                        <a:pt x="20" y="29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7" y="37"/>
                        <a:pt x="17" y="37"/>
                        <a:pt x="17" y="37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9" y="42"/>
                        <a:pt x="19" y="42"/>
                        <a:pt x="19" y="42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20" y="49"/>
                        <a:pt x="20" y="49"/>
                        <a:pt x="20" y="49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lnTo>
                        <a:pt x="22" y="28"/>
                      </a:lnTo>
                      <a:close/>
                      <a:moveTo>
                        <a:pt x="11" y="12"/>
                      </a:move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0" y="15"/>
                        <a:pt x="10" y="15"/>
                        <a:pt x="10" y="15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3" y="19"/>
                        <a:pt x="13" y="19"/>
                        <a:pt x="13" y="19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1" y="12"/>
                        <a:pt x="11" y="12"/>
                        <a:pt x="11" y="12"/>
                      </a:cubicBezTo>
                      <a:close/>
                      <a:moveTo>
                        <a:pt x="10" y="56"/>
                      </a:moveTo>
                      <a:cubicBezTo>
                        <a:pt x="16" y="78"/>
                        <a:pt x="16" y="78"/>
                        <a:pt x="16" y="78"/>
                      </a:cubicBezTo>
                      <a:cubicBezTo>
                        <a:pt x="16" y="78"/>
                        <a:pt x="16" y="78"/>
                        <a:pt x="16" y="78"/>
                      </a:cubicBezTo>
                      <a:cubicBezTo>
                        <a:pt x="16" y="61"/>
                        <a:pt x="16" y="61"/>
                        <a:pt x="16" y="61"/>
                      </a:cubicBezTo>
                      <a:cubicBezTo>
                        <a:pt x="15" y="55"/>
                        <a:pt x="15" y="55"/>
                        <a:pt x="15" y="55"/>
                      </a:cubicBezTo>
                      <a:cubicBezTo>
                        <a:pt x="16" y="55"/>
                        <a:pt x="16" y="55"/>
                        <a:pt x="16" y="55"/>
                      </a:cubicBezTo>
                      <a:cubicBezTo>
                        <a:pt x="16" y="50"/>
                        <a:pt x="16" y="50"/>
                        <a:pt x="16" y="50"/>
                      </a:cubicBezTo>
                      <a:cubicBezTo>
                        <a:pt x="13" y="50"/>
                        <a:pt x="13" y="50"/>
                        <a:pt x="13" y="50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6" y="37"/>
                        <a:pt x="16" y="37"/>
                        <a:pt x="16" y="37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lnTo>
                        <a:pt x="10" y="56"/>
                      </a:lnTo>
                      <a:close/>
                      <a:moveTo>
                        <a:pt x="10" y="15"/>
                      </a:move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0" y="56"/>
                        <a:pt x="10" y="56"/>
                        <a:pt x="10" y="56"/>
                      </a:cubicBezTo>
                      <a:cubicBezTo>
                        <a:pt x="10" y="38"/>
                        <a:pt x="10" y="38"/>
                        <a:pt x="10" y="38"/>
                      </a:cubicBezTo>
                      <a:cubicBezTo>
                        <a:pt x="9" y="33"/>
                        <a:pt x="9" y="33"/>
                        <a:pt x="9" y="33"/>
                      </a:cubicBezTo>
                      <a:cubicBezTo>
                        <a:pt x="10" y="32"/>
                        <a:pt x="10" y="32"/>
                        <a:pt x="10" y="32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lnTo>
                        <a:pt x="10" y="1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6" name="ïşļîḍê">
                  <a:extLst>
                    <a:ext uri="{FF2B5EF4-FFF2-40B4-BE49-F238E27FC236}">
                      <a16:creationId xmlns:a16="http://schemas.microsoft.com/office/drawing/2014/main" id="{6D0EC955-754F-4CAD-918B-154BFE7C1C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25247" y="5294529"/>
                  <a:ext cx="365227" cy="267202"/>
                </a:xfrm>
                <a:custGeom>
                  <a:avLst/>
                  <a:gdLst>
                    <a:gd name="T0" fmla="*/ 16 w 64"/>
                    <a:gd name="T1" fmla="*/ 46 h 47"/>
                    <a:gd name="T2" fmla="*/ 16 w 64"/>
                    <a:gd name="T3" fmla="*/ 16 h 47"/>
                    <a:gd name="T4" fmla="*/ 56 w 64"/>
                    <a:gd name="T5" fmla="*/ 16 h 47"/>
                    <a:gd name="T6" fmla="*/ 56 w 64"/>
                    <a:gd name="T7" fmla="*/ 45 h 47"/>
                    <a:gd name="T8" fmla="*/ 51 w 64"/>
                    <a:gd name="T9" fmla="*/ 44 h 47"/>
                    <a:gd name="T10" fmla="*/ 43 w 64"/>
                    <a:gd name="T11" fmla="*/ 47 h 47"/>
                    <a:gd name="T12" fmla="*/ 64 w 64"/>
                    <a:gd name="T13" fmla="*/ 46 h 47"/>
                    <a:gd name="T14" fmla="*/ 64 w 64"/>
                    <a:gd name="T15" fmla="*/ 16 h 47"/>
                    <a:gd name="T16" fmla="*/ 64 w 64"/>
                    <a:gd name="T17" fmla="*/ 0 h 47"/>
                    <a:gd name="T18" fmla="*/ 56 w 64"/>
                    <a:gd name="T19" fmla="*/ 0 h 47"/>
                    <a:gd name="T20" fmla="*/ 16 w 64"/>
                    <a:gd name="T21" fmla="*/ 0 h 47"/>
                    <a:gd name="T22" fmla="*/ 8 w 64"/>
                    <a:gd name="T23" fmla="*/ 0 h 47"/>
                    <a:gd name="T24" fmla="*/ 8 w 64"/>
                    <a:gd name="T25" fmla="*/ 16 h 47"/>
                    <a:gd name="T26" fmla="*/ 8 w 64"/>
                    <a:gd name="T27" fmla="*/ 45 h 47"/>
                    <a:gd name="T28" fmla="*/ 3 w 64"/>
                    <a:gd name="T29" fmla="*/ 44 h 47"/>
                    <a:gd name="T30" fmla="*/ 0 w 64"/>
                    <a:gd name="T31" fmla="*/ 44 h 47"/>
                    <a:gd name="T32" fmla="*/ 16 w 64"/>
                    <a:gd name="T33" fmla="*/ 4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4" h="47">
                      <a:moveTo>
                        <a:pt x="16" y="46"/>
                      </a:move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56" y="45"/>
                        <a:pt x="56" y="45"/>
                        <a:pt x="56" y="45"/>
                      </a:cubicBezTo>
                      <a:cubicBezTo>
                        <a:pt x="54" y="44"/>
                        <a:pt x="53" y="44"/>
                        <a:pt x="51" y="44"/>
                      </a:cubicBezTo>
                      <a:cubicBezTo>
                        <a:pt x="48" y="44"/>
                        <a:pt x="45" y="45"/>
                        <a:pt x="43" y="47"/>
                      </a:cubicBezTo>
                      <a:cubicBezTo>
                        <a:pt x="50" y="47"/>
                        <a:pt x="57" y="47"/>
                        <a:pt x="64" y="46"/>
                      </a:cubicBezTo>
                      <a:cubicBezTo>
                        <a:pt x="64" y="16"/>
                        <a:pt x="64" y="16"/>
                        <a:pt x="64" y="16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8" y="45"/>
                        <a:pt x="8" y="45"/>
                        <a:pt x="8" y="45"/>
                      </a:cubicBezTo>
                      <a:cubicBezTo>
                        <a:pt x="6" y="44"/>
                        <a:pt x="5" y="44"/>
                        <a:pt x="3" y="44"/>
                      </a:cubicBezTo>
                      <a:cubicBezTo>
                        <a:pt x="2" y="44"/>
                        <a:pt x="1" y="44"/>
                        <a:pt x="0" y="44"/>
                      </a:cubicBezTo>
                      <a:cubicBezTo>
                        <a:pt x="5" y="45"/>
                        <a:pt x="10" y="46"/>
                        <a:pt x="16" y="4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isḷiďe">
                  <a:extLst>
                    <a:ext uri="{FF2B5EF4-FFF2-40B4-BE49-F238E27FC236}">
                      <a16:creationId xmlns:a16="http://schemas.microsoft.com/office/drawing/2014/main" id="{BE7CE6BD-3533-44A9-A6AD-ECD73EF919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3186" y="2576666"/>
                  <a:ext cx="352579" cy="205540"/>
                </a:xfrm>
                <a:custGeom>
                  <a:avLst/>
                  <a:gdLst>
                    <a:gd name="T0" fmla="*/ 35 w 62"/>
                    <a:gd name="T1" fmla="*/ 0 h 36"/>
                    <a:gd name="T2" fmla="*/ 35 w 62"/>
                    <a:gd name="T3" fmla="*/ 6 h 36"/>
                    <a:gd name="T4" fmla="*/ 0 w 62"/>
                    <a:gd name="T5" fmla="*/ 36 h 36"/>
                    <a:gd name="T6" fmla="*/ 35 w 62"/>
                    <a:gd name="T7" fmla="*/ 29 h 36"/>
                    <a:gd name="T8" fmla="*/ 35 w 62"/>
                    <a:gd name="T9" fmla="*/ 36 h 36"/>
                    <a:gd name="T10" fmla="*/ 62 w 62"/>
                    <a:gd name="T11" fmla="*/ 18 h 36"/>
                    <a:gd name="T12" fmla="*/ 35 w 62"/>
                    <a:gd name="T13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36">
                      <a:moveTo>
                        <a:pt x="35" y="0"/>
                      </a:move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4" y="6"/>
                        <a:pt x="0" y="36"/>
                        <a:pt x="0" y="36"/>
                      </a:cubicBezTo>
                      <a:cubicBezTo>
                        <a:pt x="0" y="36"/>
                        <a:pt x="10" y="29"/>
                        <a:pt x="35" y="29"/>
                      </a:cubicBezTo>
                      <a:cubicBezTo>
                        <a:pt x="35" y="36"/>
                        <a:pt x="35" y="36"/>
                        <a:pt x="35" y="36"/>
                      </a:cubicBezTo>
                      <a:cubicBezTo>
                        <a:pt x="62" y="18"/>
                        <a:pt x="62" y="18"/>
                        <a:pt x="62" y="18"/>
                      </a:cubicBezTo>
                      <a:lnTo>
                        <a:pt x="3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8" name="îşļiďê">
                  <a:extLst>
                    <a:ext uri="{FF2B5EF4-FFF2-40B4-BE49-F238E27FC236}">
                      <a16:creationId xmlns:a16="http://schemas.microsoft.com/office/drawing/2014/main" id="{45632632-CBE2-42AA-837B-8752047FDBC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8402" y="2758489"/>
                  <a:ext cx="347836" cy="205540"/>
                </a:xfrm>
                <a:custGeom>
                  <a:avLst/>
                  <a:gdLst>
                    <a:gd name="T0" fmla="*/ 27 w 61"/>
                    <a:gd name="T1" fmla="*/ 36 h 36"/>
                    <a:gd name="T2" fmla="*/ 27 w 61"/>
                    <a:gd name="T3" fmla="*/ 30 h 36"/>
                    <a:gd name="T4" fmla="*/ 61 w 61"/>
                    <a:gd name="T5" fmla="*/ 0 h 36"/>
                    <a:gd name="T6" fmla="*/ 27 w 61"/>
                    <a:gd name="T7" fmla="*/ 7 h 36"/>
                    <a:gd name="T8" fmla="*/ 27 w 61"/>
                    <a:gd name="T9" fmla="*/ 1 h 36"/>
                    <a:gd name="T10" fmla="*/ 0 w 61"/>
                    <a:gd name="T11" fmla="*/ 19 h 36"/>
                    <a:gd name="T12" fmla="*/ 27 w 61"/>
                    <a:gd name="T13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1" h="36">
                      <a:moveTo>
                        <a:pt x="27" y="36"/>
                      </a:move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58" y="30"/>
                        <a:pt x="61" y="0"/>
                        <a:pt x="61" y="0"/>
                      </a:cubicBezTo>
                      <a:cubicBezTo>
                        <a:pt x="61" y="0"/>
                        <a:pt x="52" y="7"/>
                        <a:pt x="27" y="7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0" y="19"/>
                        <a:pt x="0" y="19"/>
                        <a:pt x="0" y="19"/>
                      </a:cubicBezTo>
                      <a:lnTo>
                        <a:pt x="27" y="3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íşľíḍê">
                  <a:extLst>
                    <a:ext uri="{FF2B5EF4-FFF2-40B4-BE49-F238E27FC236}">
                      <a16:creationId xmlns:a16="http://schemas.microsoft.com/office/drawing/2014/main" id="{385DC301-5BEA-4348-A670-BE0698F03A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4667" y="4274738"/>
                  <a:ext cx="6325" cy="11068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1 w 1"/>
                    <a:gd name="T5" fmla="*/ 0 h 2"/>
                    <a:gd name="T6" fmla="*/ 0 w 1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1" y="2"/>
                        <a:pt x="1" y="2"/>
                      </a:cubicBezTo>
                      <a:cubicBezTo>
                        <a:pt x="1" y="2"/>
                        <a:pt x="1" y="1"/>
                        <a:pt x="1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íṣlïdè">
                  <a:extLst>
                    <a:ext uri="{FF2B5EF4-FFF2-40B4-BE49-F238E27FC236}">
                      <a16:creationId xmlns:a16="http://schemas.microsoft.com/office/drawing/2014/main" id="{B59DE9BA-900D-482C-AC84-E26F927778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4667" y="4149833"/>
                  <a:ext cx="34783" cy="102770"/>
                </a:xfrm>
                <a:custGeom>
                  <a:avLst/>
                  <a:gdLst>
                    <a:gd name="T0" fmla="*/ 6 w 6"/>
                    <a:gd name="T1" fmla="*/ 0 h 18"/>
                    <a:gd name="T2" fmla="*/ 0 w 6"/>
                    <a:gd name="T3" fmla="*/ 18 h 18"/>
                    <a:gd name="T4" fmla="*/ 2 w 6"/>
                    <a:gd name="T5" fmla="*/ 18 h 18"/>
                    <a:gd name="T6" fmla="*/ 6 w 6"/>
                    <a:gd name="T7" fmla="*/ 1 h 18"/>
                    <a:gd name="T8" fmla="*/ 6 w 6"/>
                    <a:gd name="T9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8">
                      <a:moveTo>
                        <a:pt x="6" y="0"/>
                      </a:moveTo>
                      <a:cubicBezTo>
                        <a:pt x="3" y="5"/>
                        <a:pt x="1" y="11"/>
                        <a:pt x="0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4" y="12"/>
                        <a:pt x="5" y="7"/>
                        <a:pt x="6" y="1"/>
                      </a:cubicBezTo>
                      <a:cubicBezTo>
                        <a:pt x="6" y="1"/>
                        <a:pt x="6" y="0"/>
                        <a:pt x="6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îşľídê">
                  <a:extLst>
                    <a:ext uri="{FF2B5EF4-FFF2-40B4-BE49-F238E27FC236}">
                      <a16:creationId xmlns:a16="http://schemas.microsoft.com/office/drawing/2014/main" id="{2255EEA0-9409-4A2E-B6CE-034C82E497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7750" y="4108726"/>
                  <a:ext cx="69567" cy="143878"/>
                </a:xfrm>
                <a:custGeom>
                  <a:avLst/>
                  <a:gdLst>
                    <a:gd name="T0" fmla="*/ 0 w 12"/>
                    <a:gd name="T1" fmla="*/ 0 h 25"/>
                    <a:gd name="T2" fmla="*/ 0 w 12"/>
                    <a:gd name="T3" fmla="*/ 25 h 25"/>
                    <a:gd name="T4" fmla="*/ 6 w 12"/>
                    <a:gd name="T5" fmla="*/ 25 h 25"/>
                    <a:gd name="T6" fmla="*/ 12 w 12"/>
                    <a:gd name="T7" fmla="*/ 4 h 25"/>
                    <a:gd name="T8" fmla="*/ 0 w 12"/>
                    <a:gd name="T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5">
                      <a:moveTo>
                        <a:pt x="0" y="0"/>
                      </a:move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6" y="25"/>
                        <a:pt x="6" y="25"/>
                        <a:pt x="6" y="25"/>
                      </a:cubicBezTo>
                      <a:cubicBezTo>
                        <a:pt x="6" y="17"/>
                        <a:pt x="9" y="10"/>
                        <a:pt x="12" y="4"/>
                      </a:cubicBezTo>
                      <a:cubicBezTo>
                        <a:pt x="9" y="2"/>
                        <a:pt x="4" y="1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íṡḻíḑè">
                  <a:extLst>
                    <a:ext uri="{FF2B5EF4-FFF2-40B4-BE49-F238E27FC236}">
                      <a16:creationId xmlns:a16="http://schemas.microsoft.com/office/drawing/2014/main" id="{9FEB6444-C0E7-4855-A6B7-5363F98EFF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303" y="4274738"/>
                  <a:ext cx="67986" cy="142296"/>
                </a:xfrm>
                <a:custGeom>
                  <a:avLst/>
                  <a:gdLst>
                    <a:gd name="T0" fmla="*/ 12 w 12"/>
                    <a:gd name="T1" fmla="*/ 25 h 25"/>
                    <a:gd name="T2" fmla="*/ 12 w 12"/>
                    <a:gd name="T3" fmla="*/ 0 h 25"/>
                    <a:gd name="T4" fmla="*/ 6 w 12"/>
                    <a:gd name="T5" fmla="*/ 0 h 25"/>
                    <a:gd name="T6" fmla="*/ 0 w 12"/>
                    <a:gd name="T7" fmla="*/ 21 h 25"/>
                    <a:gd name="T8" fmla="*/ 12 w 12"/>
                    <a:gd name="T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5">
                      <a:moveTo>
                        <a:pt x="12" y="25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9"/>
                        <a:pt x="3" y="16"/>
                        <a:pt x="0" y="21"/>
                      </a:cubicBezTo>
                      <a:cubicBezTo>
                        <a:pt x="3" y="23"/>
                        <a:pt x="8" y="25"/>
                        <a:pt x="12" y="2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iśľíḑé">
                  <a:extLst>
                    <a:ext uri="{FF2B5EF4-FFF2-40B4-BE49-F238E27FC236}">
                      <a16:creationId xmlns:a16="http://schemas.microsoft.com/office/drawing/2014/main" id="{E486702E-C0B7-4AB3-A533-D3BC1A55DA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303" y="4108726"/>
                  <a:ext cx="67986" cy="143878"/>
                </a:xfrm>
                <a:custGeom>
                  <a:avLst/>
                  <a:gdLst>
                    <a:gd name="T0" fmla="*/ 6 w 12"/>
                    <a:gd name="T1" fmla="*/ 25 h 25"/>
                    <a:gd name="T2" fmla="*/ 12 w 12"/>
                    <a:gd name="T3" fmla="*/ 25 h 25"/>
                    <a:gd name="T4" fmla="*/ 12 w 12"/>
                    <a:gd name="T5" fmla="*/ 0 h 25"/>
                    <a:gd name="T6" fmla="*/ 0 w 12"/>
                    <a:gd name="T7" fmla="*/ 5 h 25"/>
                    <a:gd name="T8" fmla="*/ 6 w 12"/>
                    <a:gd name="T9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25">
                      <a:moveTo>
                        <a:pt x="6" y="25"/>
                      </a:move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8" y="1"/>
                        <a:pt x="3" y="2"/>
                        <a:pt x="0" y="5"/>
                      </a:cubicBezTo>
                      <a:cubicBezTo>
                        <a:pt x="3" y="10"/>
                        <a:pt x="6" y="17"/>
                        <a:pt x="6" y="2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íS1ïďè">
                  <a:extLst>
                    <a:ext uri="{FF2B5EF4-FFF2-40B4-BE49-F238E27FC236}">
                      <a16:creationId xmlns:a16="http://schemas.microsoft.com/office/drawing/2014/main" id="{9A3417E6-77D2-45C1-8BA4-3A4E8C174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3318" y="4274738"/>
                  <a:ext cx="79054" cy="102770"/>
                </a:xfrm>
                <a:custGeom>
                  <a:avLst/>
                  <a:gdLst>
                    <a:gd name="T0" fmla="*/ 8 w 14"/>
                    <a:gd name="T1" fmla="*/ 18 h 18"/>
                    <a:gd name="T2" fmla="*/ 14 w 14"/>
                    <a:gd name="T3" fmla="*/ 0 h 18"/>
                    <a:gd name="T4" fmla="*/ 0 w 14"/>
                    <a:gd name="T5" fmla="*/ 0 h 18"/>
                    <a:gd name="T6" fmla="*/ 8 w 14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8">
                      <a:moveTo>
                        <a:pt x="8" y="18"/>
                      </a:moveTo>
                      <a:cubicBezTo>
                        <a:pt x="11" y="14"/>
                        <a:pt x="13" y="7"/>
                        <a:pt x="1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"/>
                        <a:pt x="3" y="13"/>
                        <a:pt x="8" y="1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iṣļïḋê">
                  <a:extLst>
                    <a:ext uri="{FF2B5EF4-FFF2-40B4-BE49-F238E27FC236}">
                      <a16:creationId xmlns:a16="http://schemas.microsoft.com/office/drawing/2014/main" id="{B6BCBBCD-9B3E-4A05-9D31-6156EBC0B3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3318" y="4149833"/>
                  <a:ext cx="79054" cy="102770"/>
                </a:xfrm>
                <a:custGeom>
                  <a:avLst/>
                  <a:gdLst>
                    <a:gd name="T0" fmla="*/ 8 w 14"/>
                    <a:gd name="T1" fmla="*/ 0 h 18"/>
                    <a:gd name="T2" fmla="*/ 0 w 14"/>
                    <a:gd name="T3" fmla="*/ 18 h 18"/>
                    <a:gd name="T4" fmla="*/ 14 w 14"/>
                    <a:gd name="T5" fmla="*/ 18 h 18"/>
                    <a:gd name="T6" fmla="*/ 8 w 14"/>
                    <a:gd name="T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4" h="18">
                      <a:moveTo>
                        <a:pt x="8" y="0"/>
                      </a:moveTo>
                      <a:cubicBezTo>
                        <a:pt x="3" y="5"/>
                        <a:pt x="0" y="11"/>
                        <a:pt x="0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3" y="11"/>
                        <a:pt x="11" y="5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îṡ1íḍê">
                  <a:extLst>
                    <a:ext uri="{FF2B5EF4-FFF2-40B4-BE49-F238E27FC236}">
                      <a16:creationId xmlns:a16="http://schemas.microsoft.com/office/drawing/2014/main" id="{2C63DE64-4FE0-4175-A9FB-C20245F1D3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7750" y="4274738"/>
                  <a:ext cx="45851" cy="142296"/>
                </a:xfrm>
                <a:custGeom>
                  <a:avLst/>
                  <a:gdLst>
                    <a:gd name="T0" fmla="*/ 0 w 8"/>
                    <a:gd name="T1" fmla="*/ 25 h 25"/>
                    <a:gd name="T2" fmla="*/ 3 w 8"/>
                    <a:gd name="T3" fmla="*/ 25 h 25"/>
                    <a:gd name="T4" fmla="*/ 8 w 8"/>
                    <a:gd name="T5" fmla="*/ 11 h 25"/>
                    <a:gd name="T6" fmla="*/ 6 w 8"/>
                    <a:gd name="T7" fmla="*/ 0 h 25"/>
                    <a:gd name="T8" fmla="*/ 0 w 8"/>
                    <a:gd name="T9" fmla="*/ 0 h 25"/>
                    <a:gd name="T10" fmla="*/ 0 w 8"/>
                    <a:gd name="T11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25">
                      <a:moveTo>
                        <a:pt x="0" y="25"/>
                      </a:moveTo>
                      <a:cubicBezTo>
                        <a:pt x="1" y="25"/>
                        <a:pt x="2" y="25"/>
                        <a:pt x="3" y="25"/>
                      </a:cubicBezTo>
                      <a:cubicBezTo>
                        <a:pt x="5" y="20"/>
                        <a:pt x="6" y="16"/>
                        <a:pt x="8" y="11"/>
                      </a:cubicBezTo>
                      <a:cubicBezTo>
                        <a:pt x="7" y="8"/>
                        <a:pt x="6" y="4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2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îṩḷîḑé">
                  <a:extLst>
                    <a:ext uri="{FF2B5EF4-FFF2-40B4-BE49-F238E27FC236}">
                      <a16:creationId xmlns:a16="http://schemas.microsoft.com/office/drawing/2014/main" id="{DB131BCA-E519-4802-9C46-D3A833E5AE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75852" y="4707952"/>
                  <a:ext cx="79054" cy="79054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ïSľiḋe">
                  <a:extLst>
                    <a:ext uri="{FF2B5EF4-FFF2-40B4-BE49-F238E27FC236}">
                      <a16:creationId xmlns:a16="http://schemas.microsoft.com/office/drawing/2014/main" id="{041C1C95-C355-4C95-A9BA-51F7780180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67543" y="4941950"/>
                  <a:ext cx="170756" cy="170756"/>
                </a:xfrm>
                <a:custGeom>
                  <a:avLst/>
                  <a:gdLst>
                    <a:gd name="T0" fmla="*/ 15 w 30"/>
                    <a:gd name="T1" fmla="*/ 30 h 30"/>
                    <a:gd name="T2" fmla="*/ 30 w 30"/>
                    <a:gd name="T3" fmla="*/ 15 h 30"/>
                    <a:gd name="T4" fmla="*/ 15 w 30"/>
                    <a:gd name="T5" fmla="*/ 0 h 30"/>
                    <a:gd name="T6" fmla="*/ 15 w 30"/>
                    <a:gd name="T7" fmla="*/ 7 h 30"/>
                    <a:gd name="T8" fmla="*/ 23 w 30"/>
                    <a:gd name="T9" fmla="*/ 15 h 30"/>
                    <a:gd name="T10" fmla="*/ 15 w 30"/>
                    <a:gd name="T11" fmla="*/ 23 h 30"/>
                    <a:gd name="T12" fmla="*/ 15 w 30"/>
                    <a:gd name="T13" fmla="*/ 30 h 30"/>
                    <a:gd name="T14" fmla="*/ 15 w 30"/>
                    <a:gd name="T15" fmla="*/ 0 h 30"/>
                    <a:gd name="T16" fmla="*/ 0 w 30"/>
                    <a:gd name="T17" fmla="*/ 15 h 30"/>
                    <a:gd name="T18" fmla="*/ 15 w 30"/>
                    <a:gd name="T19" fmla="*/ 30 h 30"/>
                    <a:gd name="T20" fmla="*/ 15 w 30"/>
                    <a:gd name="T21" fmla="*/ 30 h 30"/>
                    <a:gd name="T22" fmla="*/ 15 w 30"/>
                    <a:gd name="T23" fmla="*/ 23 h 30"/>
                    <a:gd name="T24" fmla="*/ 15 w 30"/>
                    <a:gd name="T25" fmla="*/ 23 h 30"/>
                    <a:gd name="T26" fmla="*/ 15 w 30"/>
                    <a:gd name="T27" fmla="*/ 23 h 30"/>
                    <a:gd name="T28" fmla="*/ 7 w 30"/>
                    <a:gd name="T29" fmla="*/ 15 h 30"/>
                    <a:gd name="T30" fmla="*/ 15 w 30"/>
                    <a:gd name="T31" fmla="*/ 7 h 30"/>
                    <a:gd name="T32" fmla="*/ 15 w 30"/>
                    <a:gd name="T33" fmla="*/ 7 h 30"/>
                    <a:gd name="T34" fmla="*/ 15 w 30"/>
                    <a:gd name="T35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30">
                      <a:moveTo>
                        <a:pt x="15" y="30"/>
                      </a:move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7"/>
                        <a:pt x="23" y="0"/>
                        <a:pt x="15" y="0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9" y="7"/>
                        <a:pt x="23" y="10"/>
                        <a:pt x="23" y="15"/>
                      </a:cubicBezTo>
                      <a:cubicBezTo>
                        <a:pt x="23" y="20"/>
                        <a:pt x="19" y="23"/>
                        <a:pt x="15" y="23"/>
                      </a:cubicBezTo>
                      <a:lnTo>
                        <a:pt x="15" y="30"/>
                      </a:lnTo>
                      <a:close/>
                      <a:moveTo>
                        <a:pt x="15" y="0"/>
                      </a:move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3"/>
                        <a:pt x="7" y="30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0" y="23"/>
                        <a:pt x="7" y="20"/>
                        <a:pt x="7" y="15"/>
                      </a:cubicBezTo>
                      <a:cubicBezTo>
                        <a:pt x="7" y="10"/>
                        <a:pt x="10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íş1îḍe">
                  <a:extLst>
                    <a:ext uri="{FF2B5EF4-FFF2-40B4-BE49-F238E27FC236}">
                      <a16:creationId xmlns:a16="http://schemas.microsoft.com/office/drawing/2014/main" id="{FEDA4377-5669-4E3E-A09B-C7C3EE24AE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0151" y="4900842"/>
                  <a:ext cx="205540" cy="74310"/>
                </a:xfrm>
                <a:custGeom>
                  <a:avLst/>
                  <a:gdLst>
                    <a:gd name="T0" fmla="*/ 3 w 36"/>
                    <a:gd name="T1" fmla="*/ 13 h 13"/>
                    <a:gd name="T2" fmla="*/ 5 w 36"/>
                    <a:gd name="T3" fmla="*/ 12 h 13"/>
                    <a:gd name="T4" fmla="*/ 18 w 36"/>
                    <a:gd name="T5" fmla="*/ 4 h 13"/>
                    <a:gd name="T6" fmla="*/ 31 w 36"/>
                    <a:gd name="T7" fmla="*/ 12 h 13"/>
                    <a:gd name="T8" fmla="*/ 35 w 36"/>
                    <a:gd name="T9" fmla="*/ 12 h 13"/>
                    <a:gd name="T10" fmla="*/ 35 w 36"/>
                    <a:gd name="T11" fmla="*/ 9 h 13"/>
                    <a:gd name="T12" fmla="*/ 18 w 36"/>
                    <a:gd name="T13" fmla="*/ 0 h 13"/>
                    <a:gd name="T14" fmla="*/ 1 w 36"/>
                    <a:gd name="T15" fmla="*/ 9 h 13"/>
                    <a:gd name="T16" fmla="*/ 1 w 36"/>
                    <a:gd name="T17" fmla="*/ 12 h 13"/>
                    <a:gd name="T18" fmla="*/ 3 w 36"/>
                    <a:gd name="T19" fmla="*/ 1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13">
                      <a:moveTo>
                        <a:pt x="3" y="13"/>
                      </a:moveTo>
                      <a:cubicBezTo>
                        <a:pt x="3" y="13"/>
                        <a:pt x="4" y="12"/>
                        <a:pt x="5" y="12"/>
                      </a:cubicBezTo>
                      <a:cubicBezTo>
                        <a:pt x="8" y="7"/>
                        <a:pt x="13" y="4"/>
                        <a:pt x="18" y="4"/>
                      </a:cubicBezTo>
                      <a:cubicBezTo>
                        <a:pt x="23" y="4"/>
                        <a:pt x="28" y="7"/>
                        <a:pt x="31" y="12"/>
                      </a:cubicBezTo>
                      <a:cubicBezTo>
                        <a:pt x="32" y="13"/>
                        <a:pt x="34" y="13"/>
                        <a:pt x="35" y="12"/>
                      </a:cubicBezTo>
                      <a:cubicBezTo>
                        <a:pt x="36" y="11"/>
                        <a:pt x="36" y="10"/>
                        <a:pt x="35" y="9"/>
                      </a:cubicBezTo>
                      <a:cubicBezTo>
                        <a:pt x="31" y="3"/>
                        <a:pt x="25" y="0"/>
                        <a:pt x="18" y="0"/>
                      </a:cubicBezTo>
                      <a:cubicBezTo>
                        <a:pt x="11" y="0"/>
                        <a:pt x="5" y="3"/>
                        <a:pt x="1" y="9"/>
                      </a:cubicBezTo>
                      <a:cubicBezTo>
                        <a:pt x="0" y="10"/>
                        <a:pt x="0" y="11"/>
                        <a:pt x="1" y="12"/>
                      </a:cubicBezTo>
                      <a:cubicBezTo>
                        <a:pt x="2" y="12"/>
                        <a:pt x="2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išḻidè">
                  <a:extLst>
                    <a:ext uri="{FF2B5EF4-FFF2-40B4-BE49-F238E27FC236}">
                      <a16:creationId xmlns:a16="http://schemas.microsoft.com/office/drawing/2014/main" id="{A2195A57-2F85-47DA-B5F5-4CB922D983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80595" y="4941950"/>
                  <a:ext cx="170756" cy="170756"/>
                </a:xfrm>
                <a:custGeom>
                  <a:avLst/>
                  <a:gdLst>
                    <a:gd name="T0" fmla="*/ 15 w 30"/>
                    <a:gd name="T1" fmla="*/ 0 h 30"/>
                    <a:gd name="T2" fmla="*/ 15 w 30"/>
                    <a:gd name="T3" fmla="*/ 0 h 30"/>
                    <a:gd name="T4" fmla="*/ 15 w 30"/>
                    <a:gd name="T5" fmla="*/ 7 h 30"/>
                    <a:gd name="T6" fmla="*/ 15 w 30"/>
                    <a:gd name="T7" fmla="*/ 7 h 30"/>
                    <a:gd name="T8" fmla="*/ 23 w 30"/>
                    <a:gd name="T9" fmla="*/ 15 h 30"/>
                    <a:gd name="T10" fmla="*/ 15 w 30"/>
                    <a:gd name="T11" fmla="*/ 23 h 30"/>
                    <a:gd name="T12" fmla="*/ 15 w 30"/>
                    <a:gd name="T13" fmla="*/ 23 h 30"/>
                    <a:gd name="T14" fmla="*/ 15 w 30"/>
                    <a:gd name="T15" fmla="*/ 23 h 30"/>
                    <a:gd name="T16" fmla="*/ 15 w 30"/>
                    <a:gd name="T17" fmla="*/ 30 h 30"/>
                    <a:gd name="T18" fmla="*/ 15 w 30"/>
                    <a:gd name="T19" fmla="*/ 30 h 30"/>
                    <a:gd name="T20" fmla="*/ 30 w 30"/>
                    <a:gd name="T21" fmla="*/ 15 h 30"/>
                    <a:gd name="T22" fmla="*/ 15 w 30"/>
                    <a:gd name="T23" fmla="*/ 0 h 30"/>
                    <a:gd name="T24" fmla="*/ 15 w 30"/>
                    <a:gd name="T25" fmla="*/ 0 h 30"/>
                    <a:gd name="T26" fmla="*/ 0 w 30"/>
                    <a:gd name="T27" fmla="*/ 15 h 30"/>
                    <a:gd name="T28" fmla="*/ 15 w 30"/>
                    <a:gd name="T29" fmla="*/ 30 h 30"/>
                    <a:gd name="T30" fmla="*/ 15 w 30"/>
                    <a:gd name="T31" fmla="*/ 23 h 30"/>
                    <a:gd name="T32" fmla="*/ 7 w 30"/>
                    <a:gd name="T33" fmla="*/ 15 h 30"/>
                    <a:gd name="T34" fmla="*/ 15 w 30"/>
                    <a:gd name="T35" fmla="*/ 7 h 30"/>
                    <a:gd name="T36" fmla="*/ 15 w 30"/>
                    <a:gd name="T3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0" h="30"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9" y="7"/>
                        <a:pt x="23" y="10"/>
                        <a:pt x="23" y="15"/>
                      </a:cubicBezTo>
                      <a:cubicBezTo>
                        <a:pt x="23" y="20"/>
                        <a:pt x="19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23" y="30"/>
                        <a:pt x="30" y="23"/>
                        <a:pt x="30" y="15"/>
                      </a:cubicBezTo>
                      <a:cubicBezTo>
                        <a:pt x="30" y="7"/>
                        <a:pt x="23" y="0"/>
                        <a:pt x="15" y="0"/>
                      </a:cubicBezTo>
                      <a:close/>
                      <a:moveTo>
                        <a:pt x="15" y="0"/>
                      </a:moveTo>
                      <a:cubicBezTo>
                        <a:pt x="6" y="0"/>
                        <a:pt x="0" y="7"/>
                        <a:pt x="0" y="15"/>
                      </a:cubicBezTo>
                      <a:cubicBezTo>
                        <a:pt x="0" y="23"/>
                        <a:pt x="6" y="30"/>
                        <a:pt x="15" y="30"/>
                      </a:cubicBezTo>
                      <a:cubicBezTo>
                        <a:pt x="15" y="23"/>
                        <a:pt x="15" y="23"/>
                        <a:pt x="15" y="23"/>
                      </a:cubicBezTo>
                      <a:cubicBezTo>
                        <a:pt x="10" y="23"/>
                        <a:pt x="7" y="20"/>
                        <a:pt x="7" y="15"/>
                      </a:cubicBezTo>
                      <a:cubicBezTo>
                        <a:pt x="7" y="10"/>
                        <a:pt x="10" y="7"/>
                        <a:pt x="15" y="7"/>
                      </a:cubicBezTo>
                      <a:lnTo>
                        <a:pt x="15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íŝ1iḓe">
                  <a:extLst>
                    <a:ext uri="{FF2B5EF4-FFF2-40B4-BE49-F238E27FC236}">
                      <a16:creationId xmlns:a16="http://schemas.microsoft.com/office/drawing/2014/main" id="{BEDC4899-063C-4E00-9D37-C134F2E10A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63203" y="4900842"/>
                  <a:ext cx="205540" cy="74310"/>
                </a:xfrm>
                <a:custGeom>
                  <a:avLst/>
                  <a:gdLst>
                    <a:gd name="T0" fmla="*/ 18 w 36"/>
                    <a:gd name="T1" fmla="*/ 0 h 13"/>
                    <a:gd name="T2" fmla="*/ 1 w 36"/>
                    <a:gd name="T3" fmla="*/ 9 h 13"/>
                    <a:gd name="T4" fmla="*/ 1 w 36"/>
                    <a:gd name="T5" fmla="*/ 12 h 13"/>
                    <a:gd name="T6" fmla="*/ 3 w 36"/>
                    <a:gd name="T7" fmla="*/ 13 h 13"/>
                    <a:gd name="T8" fmla="*/ 4 w 36"/>
                    <a:gd name="T9" fmla="*/ 12 h 13"/>
                    <a:gd name="T10" fmla="*/ 18 w 36"/>
                    <a:gd name="T11" fmla="*/ 4 h 13"/>
                    <a:gd name="T12" fmla="*/ 31 w 36"/>
                    <a:gd name="T13" fmla="*/ 12 h 13"/>
                    <a:gd name="T14" fmla="*/ 35 w 36"/>
                    <a:gd name="T15" fmla="*/ 12 h 13"/>
                    <a:gd name="T16" fmla="*/ 35 w 36"/>
                    <a:gd name="T17" fmla="*/ 9 h 13"/>
                    <a:gd name="T18" fmla="*/ 18 w 36"/>
                    <a:gd name="T1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6" h="13">
                      <a:moveTo>
                        <a:pt x="18" y="0"/>
                      </a:moveTo>
                      <a:cubicBezTo>
                        <a:pt x="11" y="0"/>
                        <a:pt x="4" y="3"/>
                        <a:pt x="1" y="9"/>
                      </a:cubicBezTo>
                      <a:cubicBezTo>
                        <a:pt x="0" y="10"/>
                        <a:pt x="0" y="11"/>
                        <a:pt x="1" y="12"/>
                      </a:cubicBezTo>
                      <a:cubicBezTo>
                        <a:pt x="2" y="12"/>
                        <a:pt x="2" y="13"/>
                        <a:pt x="3" y="13"/>
                      </a:cubicBezTo>
                      <a:cubicBezTo>
                        <a:pt x="3" y="13"/>
                        <a:pt x="4" y="12"/>
                        <a:pt x="4" y="12"/>
                      </a:cubicBezTo>
                      <a:cubicBezTo>
                        <a:pt x="7" y="7"/>
                        <a:pt x="12" y="4"/>
                        <a:pt x="18" y="4"/>
                      </a:cubicBezTo>
                      <a:cubicBezTo>
                        <a:pt x="23" y="4"/>
                        <a:pt x="28" y="7"/>
                        <a:pt x="31" y="12"/>
                      </a:cubicBezTo>
                      <a:cubicBezTo>
                        <a:pt x="32" y="13"/>
                        <a:pt x="33" y="13"/>
                        <a:pt x="35" y="12"/>
                      </a:cubicBezTo>
                      <a:cubicBezTo>
                        <a:pt x="36" y="11"/>
                        <a:pt x="36" y="10"/>
                        <a:pt x="35" y="9"/>
                      </a:cubicBezTo>
                      <a:cubicBezTo>
                        <a:pt x="31" y="3"/>
                        <a:pt x="25" y="0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íṧḻíḓe">
                  <a:extLst>
                    <a:ext uri="{FF2B5EF4-FFF2-40B4-BE49-F238E27FC236}">
                      <a16:creationId xmlns:a16="http://schemas.microsoft.com/office/drawing/2014/main" id="{B3150F97-8A8A-4404-836D-D6934725BA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309839" y="4753803"/>
                  <a:ext cx="301985" cy="352579"/>
                </a:xfrm>
                <a:custGeom>
                  <a:avLst/>
                  <a:gdLst>
                    <a:gd name="T0" fmla="*/ 36 w 53"/>
                    <a:gd name="T1" fmla="*/ 22 h 62"/>
                    <a:gd name="T2" fmla="*/ 37 w 53"/>
                    <a:gd name="T3" fmla="*/ 23 h 62"/>
                    <a:gd name="T4" fmla="*/ 51 w 53"/>
                    <a:gd name="T5" fmla="*/ 17 h 62"/>
                    <a:gd name="T6" fmla="*/ 53 w 53"/>
                    <a:gd name="T7" fmla="*/ 12 h 62"/>
                    <a:gd name="T8" fmla="*/ 48 w 53"/>
                    <a:gd name="T9" fmla="*/ 11 h 62"/>
                    <a:gd name="T10" fmla="*/ 39 w 53"/>
                    <a:gd name="T11" fmla="*/ 15 h 62"/>
                    <a:gd name="T12" fmla="*/ 38 w 53"/>
                    <a:gd name="T13" fmla="*/ 15 h 62"/>
                    <a:gd name="T14" fmla="*/ 23 w 53"/>
                    <a:gd name="T15" fmla="*/ 0 h 62"/>
                    <a:gd name="T16" fmla="*/ 21 w 53"/>
                    <a:gd name="T17" fmla="*/ 0 h 62"/>
                    <a:gd name="T18" fmla="*/ 0 w 53"/>
                    <a:gd name="T19" fmla="*/ 21 h 62"/>
                    <a:gd name="T20" fmla="*/ 0 w 53"/>
                    <a:gd name="T21" fmla="*/ 22 h 62"/>
                    <a:gd name="T22" fmla="*/ 15 w 53"/>
                    <a:gd name="T23" fmla="*/ 35 h 62"/>
                    <a:gd name="T24" fmla="*/ 15 w 53"/>
                    <a:gd name="T25" fmla="*/ 36 h 62"/>
                    <a:gd name="T26" fmla="*/ 8 w 53"/>
                    <a:gd name="T27" fmla="*/ 52 h 62"/>
                    <a:gd name="T28" fmla="*/ 8 w 53"/>
                    <a:gd name="T29" fmla="*/ 54 h 62"/>
                    <a:gd name="T30" fmla="*/ 13 w 53"/>
                    <a:gd name="T31" fmla="*/ 60 h 62"/>
                    <a:gd name="T32" fmla="*/ 16 w 53"/>
                    <a:gd name="T33" fmla="*/ 62 h 62"/>
                    <a:gd name="T34" fmla="*/ 19 w 53"/>
                    <a:gd name="T35" fmla="*/ 61 h 62"/>
                    <a:gd name="T36" fmla="*/ 20 w 53"/>
                    <a:gd name="T37" fmla="*/ 55 h 62"/>
                    <a:gd name="T38" fmla="*/ 18 w 53"/>
                    <a:gd name="T39" fmla="*/ 53 h 62"/>
                    <a:gd name="T40" fmla="*/ 18 w 53"/>
                    <a:gd name="T41" fmla="*/ 51 h 62"/>
                    <a:gd name="T42" fmla="*/ 25 w 53"/>
                    <a:gd name="T43" fmla="*/ 34 h 62"/>
                    <a:gd name="T44" fmla="*/ 25 w 53"/>
                    <a:gd name="T45" fmla="*/ 32 h 62"/>
                    <a:gd name="T46" fmla="*/ 17 w 53"/>
                    <a:gd name="T47" fmla="*/ 25 h 62"/>
                    <a:gd name="T48" fmla="*/ 17 w 53"/>
                    <a:gd name="T49" fmla="*/ 23 h 62"/>
                    <a:gd name="T50" fmla="*/ 26 w 53"/>
                    <a:gd name="T51" fmla="*/ 14 h 62"/>
                    <a:gd name="T52" fmla="*/ 27 w 53"/>
                    <a:gd name="T53" fmla="*/ 15 h 62"/>
                    <a:gd name="T54" fmla="*/ 36 w 53"/>
                    <a:gd name="T55" fmla="*/ 2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53" h="62">
                      <a:moveTo>
                        <a:pt x="36" y="22"/>
                      </a:moveTo>
                      <a:cubicBezTo>
                        <a:pt x="36" y="23"/>
                        <a:pt x="37" y="23"/>
                        <a:pt x="37" y="23"/>
                      </a:cubicBezTo>
                      <a:cubicBezTo>
                        <a:pt x="51" y="17"/>
                        <a:pt x="51" y="17"/>
                        <a:pt x="51" y="17"/>
                      </a:cubicBezTo>
                      <a:cubicBezTo>
                        <a:pt x="53" y="16"/>
                        <a:pt x="53" y="14"/>
                        <a:pt x="53" y="12"/>
                      </a:cubicBezTo>
                      <a:cubicBezTo>
                        <a:pt x="52" y="11"/>
                        <a:pt x="50" y="10"/>
                        <a:pt x="48" y="11"/>
                      </a:cubicBezTo>
                      <a:cubicBezTo>
                        <a:pt x="39" y="15"/>
                        <a:pt x="39" y="15"/>
                        <a:pt x="39" y="15"/>
                      </a:cubicBezTo>
                      <a:cubicBezTo>
                        <a:pt x="39" y="15"/>
                        <a:pt x="38" y="15"/>
                        <a:pt x="38" y="15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0"/>
                        <a:pt x="22" y="0"/>
                        <a:pt x="21" y="0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1"/>
                        <a:pt x="0" y="22"/>
                        <a:pt x="0" y="22"/>
                      </a:cubicBezTo>
                      <a:cubicBezTo>
                        <a:pt x="3" y="25"/>
                        <a:pt x="12" y="32"/>
                        <a:pt x="15" y="35"/>
                      </a:cubicBezTo>
                      <a:cubicBezTo>
                        <a:pt x="15" y="35"/>
                        <a:pt x="15" y="36"/>
                        <a:pt x="15" y="36"/>
                      </a:cubicBezTo>
                      <a:cubicBezTo>
                        <a:pt x="8" y="52"/>
                        <a:pt x="8" y="52"/>
                        <a:pt x="8" y="52"/>
                      </a:cubicBezTo>
                      <a:cubicBezTo>
                        <a:pt x="8" y="52"/>
                        <a:pt x="8" y="53"/>
                        <a:pt x="8" y="54"/>
                      </a:cubicBezTo>
                      <a:cubicBezTo>
                        <a:pt x="13" y="60"/>
                        <a:pt x="13" y="60"/>
                        <a:pt x="13" y="60"/>
                      </a:cubicBezTo>
                      <a:cubicBezTo>
                        <a:pt x="14" y="61"/>
                        <a:pt x="15" y="62"/>
                        <a:pt x="16" y="62"/>
                      </a:cubicBezTo>
                      <a:cubicBezTo>
                        <a:pt x="17" y="62"/>
                        <a:pt x="18" y="62"/>
                        <a:pt x="19" y="61"/>
                      </a:cubicBezTo>
                      <a:cubicBezTo>
                        <a:pt x="21" y="60"/>
                        <a:pt x="21" y="57"/>
                        <a:pt x="20" y="55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18" y="52"/>
                        <a:pt x="18" y="51"/>
                        <a:pt x="18" y="51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3"/>
                        <a:pt x="25" y="33"/>
                        <a:pt x="25" y="32"/>
                      </a:cubicBezTo>
                      <a:cubicBezTo>
                        <a:pt x="23" y="31"/>
                        <a:pt x="19" y="27"/>
                        <a:pt x="17" y="25"/>
                      </a:cubicBezTo>
                      <a:cubicBezTo>
                        <a:pt x="17" y="24"/>
                        <a:pt x="17" y="24"/>
                        <a:pt x="17" y="23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cubicBezTo>
                        <a:pt x="26" y="14"/>
                        <a:pt x="27" y="14"/>
                        <a:pt x="27" y="15"/>
                      </a:cubicBezTo>
                      <a:lnTo>
                        <a:pt x="36" y="2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îṣļîďê">
                  <a:extLst>
                    <a:ext uri="{FF2B5EF4-FFF2-40B4-BE49-F238E27FC236}">
                      <a16:creationId xmlns:a16="http://schemas.microsoft.com/office/drawing/2014/main" id="{763621C0-7CB9-4AD1-960E-885AC2C95D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5293" y="2622517"/>
                  <a:ext cx="34783" cy="39526"/>
                </a:xfrm>
                <a:custGeom>
                  <a:avLst/>
                  <a:gdLst>
                    <a:gd name="T0" fmla="*/ 0 w 6"/>
                    <a:gd name="T1" fmla="*/ 7 h 7"/>
                    <a:gd name="T2" fmla="*/ 6 w 6"/>
                    <a:gd name="T3" fmla="*/ 7 h 7"/>
                    <a:gd name="T4" fmla="*/ 6 w 6"/>
                    <a:gd name="T5" fmla="*/ 0 h 7"/>
                    <a:gd name="T6" fmla="*/ 0 w 6"/>
                    <a:gd name="T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0" y="7"/>
                      </a:move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3"/>
                        <a:pt x="2" y="5"/>
                        <a:pt x="0" y="7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iSľíḍè">
                  <a:extLst>
                    <a:ext uri="{FF2B5EF4-FFF2-40B4-BE49-F238E27FC236}">
                      <a16:creationId xmlns:a16="http://schemas.microsoft.com/office/drawing/2014/main" id="{CD0E9EC2-5CCD-4BE5-84FA-DF16B8BA3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37883" y="5055788"/>
                  <a:ext cx="188147" cy="188148"/>
                </a:xfrm>
                <a:custGeom>
                  <a:avLst/>
                  <a:gdLst>
                    <a:gd name="T0" fmla="*/ 8 w 33"/>
                    <a:gd name="T1" fmla="*/ 30 h 33"/>
                    <a:gd name="T2" fmla="*/ 17 w 33"/>
                    <a:gd name="T3" fmla="*/ 33 h 33"/>
                    <a:gd name="T4" fmla="*/ 33 w 33"/>
                    <a:gd name="T5" fmla="*/ 17 h 33"/>
                    <a:gd name="T6" fmla="*/ 17 w 33"/>
                    <a:gd name="T7" fmla="*/ 0 h 33"/>
                    <a:gd name="T8" fmla="*/ 0 w 33"/>
                    <a:gd name="T9" fmla="*/ 14 h 33"/>
                    <a:gd name="T10" fmla="*/ 17 w 33"/>
                    <a:gd name="T11" fmla="*/ 14 h 33"/>
                    <a:gd name="T12" fmla="*/ 22 w 33"/>
                    <a:gd name="T13" fmla="*/ 14 h 33"/>
                    <a:gd name="T14" fmla="*/ 18 w 33"/>
                    <a:gd name="T15" fmla="*/ 18 h 33"/>
                    <a:gd name="T16" fmla="*/ 8 w 33"/>
                    <a:gd name="T17" fmla="*/ 3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3" h="33">
                      <a:moveTo>
                        <a:pt x="8" y="30"/>
                      </a:moveTo>
                      <a:cubicBezTo>
                        <a:pt x="10" y="32"/>
                        <a:pt x="13" y="33"/>
                        <a:pt x="17" y="33"/>
                      </a:cubicBezTo>
                      <a:cubicBezTo>
                        <a:pt x="26" y="33"/>
                        <a:pt x="33" y="26"/>
                        <a:pt x="33" y="17"/>
                      </a:cubicBezTo>
                      <a:cubicBezTo>
                        <a:pt x="33" y="7"/>
                        <a:pt x="26" y="0"/>
                        <a:pt x="17" y="0"/>
                      </a:cubicBezTo>
                      <a:cubicBezTo>
                        <a:pt x="8" y="0"/>
                        <a:pt x="1" y="6"/>
                        <a:pt x="0" y="14"/>
                      </a:cubicBezTo>
                      <a:cubicBezTo>
                        <a:pt x="17" y="14"/>
                        <a:pt x="17" y="14"/>
                        <a:pt x="17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lnTo>
                        <a:pt x="8" y="3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îSḻïdé">
                  <a:extLst>
                    <a:ext uri="{FF2B5EF4-FFF2-40B4-BE49-F238E27FC236}">
                      <a16:creationId xmlns:a16="http://schemas.microsoft.com/office/drawing/2014/main" id="{59FA28B2-4EB0-49BA-A2CF-4F3B805234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46967" y="5152233"/>
                  <a:ext cx="387363" cy="273525"/>
                </a:xfrm>
                <a:custGeom>
                  <a:avLst/>
                  <a:gdLst>
                    <a:gd name="T0" fmla="*/ 30 w 68"/>
                    <a:gd name="T1" fmla="*/ 34 h 48"/>
                    <a:gd name="T2" fmla="*/ 30 w 68"/>
                    <a:gd name="T3" fmla="*/ 35 h 48"/>
                    <a:gd name="T4" fmla="*/ 30 w 68"/>
                    <a:gd name="T5" fmla="*/ 37 h 48"/>
                    <a:gd name="T6" fmla="*/ 30 w 68"/>
                    <a:gd name="T7" fmla="*/ 44 h 48"/>
                    <a:gd name="T8" fmla="*/ 37 w 68"/>
                    <a:gd name="T9" fmla="*/ 48 h 48"/>
                    <a:gd name="T10" fmla="*/ 37 w 68"/>
                    <a:gd name="T11" fmla="*/ 37 h 48"/>
                    <a:gd name="T12" fmla="*/ 37 w 68"/>
                    <a:gd name="T13" fmla="*/ 35 h 48"/>
                    <a:gd name="T14" fmla="*/ 37 w 68"/>
                    <a:gd name="T15" fmla="*/ 34 h 48"/>
                    <a:gd name="T16" fmla="*/ 57 w 68"/>
                    <a:gd name="T17" fmla="*/ 12 h 48"/>
                    <a:gd name="T18" fmla="*/ 68 w 68"/>
                    <a:gd name="T19" fmla="*/ 0 h 48"/>
                    <a:gd name="T20" fmla="*/ 51 w 68"/>
                    <a:gd name="T21" fmla="*/ 0 h 48"/>
                    <a:gd name="T22" fmla="*/ 0 w 68"/>
                    <a:gd name="T23" fmla="*/ 0 h 48"/>
                    <a:gd name="T24" fmla="*/ 30 w 68"/>
                    <a:gd name="T25" fmla="*/ 3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68" h="48">
                      <a:moveTo>
                        <a:pt x="30" y="34"/>
                      </a:move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44"/>
                        <a:pt x="30" y="44"/>
                        <a:pt x="30" y="44"/>
                      </a:cubicBezTo>
                      <a:cubicBezTo>
                        <a:pt x="33" y="45"/>
                        <a:pt x="35" y="47"/>
                        <a:pt x="37" y="48"/>
                      </a:cubicBezTo>
                      <a:cubicBezTo>
                        <a:pt x="37" y="37"/>
                        <a:pt x="37" y="37"/>
                        <a:pt x="37" y="37"/>
                      </a:cubicBezTo>
                      <a:cubicBezTo>
                        <a:pt x="37" y="35"/>
                        <a:pt x="37" y="35"/>
                        <a:pt x="37" y="35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30" y="3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iŝľíḍê">
                  <a:extLst>
                    <a:ext uri="{FF2B5EF4-FFF2-40B4-BE49-F238E27FC236}">
                      <a16:creationId xmlns:a16="http://schemas.microsoft.com/office/drawing/2014/main" id="{FFC454DB-FEF7-421B-900B-313B12249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65917" y="2889718"/>
                  <a:ext cx="308309" cy="347836"/>
                </a:xfrm>
                <a:custGeom>
                  <a:avLst/>
                  <a:gdLst>
                    <a:gd name="T0" fmla="*/ 0 w 54"/>
                    <a:gd name="T1" fmla="*/ 61 h 61"/>
                    <a:gd name="T2" fmla="*/ 11 w 54"/>
                    <a:gd name="T3" fmla="*/ 50 h 61"/>
                    <a:gd name="T4" fmla="*/ 11 w 54"/>
                    <a:gd name="T5" fmla="*/ 50 h 61"/>
                    <a:gd name="T6" fmla="*/ 11 w 54"/>
                    <a:gd name="T7" fmla="*/ 32 h 61"/>
                    <a:gd name="T8" fmla="*/ 0 w 54"/>
                    <a:gd name="T9" fmla="*/ 61 h 61"/>
                    <a:gd name="T10" fmla="*/ 0 w 54"/>
                    <a:gd name="T11" fmla="*/ 61 h 61"/>
                    <a:gd name="T12" fmla="*/ 20 w 54"/>
                    <a:gd name="T13" fmla="*/ 14 h 61"/>
                    <a:gd name="T14" fmla="*/ 47 w 54"/>
                    <a:gd name="T15" fmla="*/ 14 h 61"/>
                    <a:gd name="T16" fmla="*/ 47 w 54"/>
                    <a:gd name="T17" fmla="*/ 40 h 61"/>
                    <a:gd name="T18" fmla="*/ 43 w 54"/>
                    <a:gd name="T19" fmla="*/ 39 h 61"/>
                    <a:gd name="T20" fmla="*/ 32 w 54"/>
                    <a:gd name="T21" fmla="*/ 50 h 61"/>
                    <a:gd name="T22" fmla="*/ 43 w 54"/>
                    <a:gd name="T23" fmla="*/ 61 h 61"/>
                    <a:gd name="T24" fmla="*/ 54 w 54"/>
                    <a:gd name="T25" fmla="*/ 50 h 61"/>
                    <a:gd name="T26" fmla="*/ 54 w 54"/>
                    <a:gd name="T27" fmla="*/ 50 h 61"/>
                    <a:gd name="T28" fmla="*/ 54 w 54"/>
                    <a:gd name="T29" fmla="*/ 50 h 61"/>
                    <a:gd name="T30" fmla="*/ 54 w 54"/>
                    <a:gd name="T31" fmla="*/ 14 h 61"/>
                    <a:gd name="T32" fmla="*/ 54 w 54"/>
                    <a:gd name="T33" fmla="*/ 0 h 61"/>
                    <a:gd name="T34" fmla="*/ 47 w 54"/>
                    <a:gd name="T35" fmla="*/ 0 h 61"/>
                    <a:gd name="T36" fmla="*/ 28 w 54"/>
                    <a:gd name="T37" fmla="*/ 0 h 61"/>
                    <a:gd name="T38" fmla="*/ 20 w 54"/>
                    <a:gd name="T39" fmla="*/ 1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4" h="61">
                      <a:moveTo>
                        <a:pt x="0" y="61"/>
                      </a:moveTo>
                      <a:cubicBezTo>
                        <a:pt x="6" y="61"/>
                        <a:pt x="11" y="56"/>
                        <a:pt x="11" y="50"/>
                      </a:cubicBezTo>
                      <a:cubicBezTo>
                        <a:pt x="11" y="50"/>
                        <a:pt x="11" y="50"/>
                        <a:pt x="11" y="50"/>
                      </a:cubicBezTo>
                      <a:cubicBezTo>
                        <a:pt x="11" y="32"/>
                        <a:pt x="11" y="32"/>
                        <a:pt x="11" y="32"/>
                      </a:cubicBezTo>
                      <a:cubicBezTo>
                        <a:pt x="7" y="42"/>
                        <a:pt x="3" y="51"/>
                        <a:pt x="0" y="61"/>
                      </a:cubicBezTo>
                      <a:cubicBezTo>
                        <a:pt x="0" y="61"/>
                        <a:pt x="0" y="61"/>
                        <a:pt x="0" y="61"/>
                      </a:cubicBezTo>
                      <a:close/>
                      <a:moveTo>
                        <a:pt x="20" y="14"/>
                      </a:moveTo>
                      <a:cubicBezTo>
                        <a:pt x="47" y="14"/>
                        <a:pt x="47" y="14"/>
                        <a:pt x="47" y="14"/>
                      </a:cubicBezTo>
                      <a:cubicBezTo>
                        <a:pt x="47" y="40"/>
                        <a:pt x="47" y="40"/>
                        <a:pt x="47" y="40"/>
                      </a:cubicBezTo>
                      <a:cubicBezTo>
                        <a:pt x="46" y="39"/>
                        <a:pt x="44" y="39"/>
                        <a:pt x="43" y="39"/>
                      </a:cubicBezTo>
                      <a:cubicBezTo>
                        <a:pt x="37" y="39"/>
                        <a:pt x="32" y="44"/>
                        <a:pt x="32" y="50"/>
                      </a:cubicBezTo>
                      <a:cubicBezTo>
                        <a:pt x="32" y="56"/>
                        <a:pt x="37" y="61"/>
                        <a:pt x="43" y="61"/>
                      </a:cubicBezTo>
                      <a:cubicBezTo>
                        <a:pt x="49" y="61"/>
                        <a:pt x="54" y="56"/>
                        <a:pt x="54" y="50"/>
                      </a:cubicBezTo>
                      <a:cubicBezTo>
                        <a:pt x="54" y="50"/>
                        <a:pt x="54" y="50"/>
                        <a:pt x="54" y="50"/>
                      </a:cubicBezTo>
                      <a:cubicBezTo>
                        <a:pt x="54" y="50"/>
                        <a:pt x="54" y="50"/>
                        <a:pt x="54" y="50"/>
                      </a:cubicBezTo>
                      <a:cubicBezTo>
                        <a:pt x="54" y="14"/>
                        <a:pt x="54" y="14"/>
                        <a:pt x="54" y="14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5"/>
                        <a:pt x="22" y="9"/>
                        <a:pt x="20" y="1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íšľiďè">
                  <a:extLst>
                    <a:ext uri="{FF2B5EF4-FFF2-40B4-BE49-F238E27FC236}">
                      <a16:creationId xmlns:a16="http://schemas.microsoft.com/office/drawing/2014/main" id="{92FCED1D-8453-4DC1-9C3D-C93FD3C0F6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94432" y="2080209"/>
                  <a:ext cx="439538" cy="354160"/>
                </a:xfrm>
                <a:custGeom>
                  <a:avLst/>
                  <a:gdLst>
                    <a:gd name="T0" fmla="*/ 11 w 77"/>
                    <a:gd name="T1" fmla="*/ 48 h 62"/>
                    <a:gd name="T2" fmla="*/ 32 w 77"/>
                    <a:gd name="T3" fmla="*/ 37 h 62"/>
                    <a:gd name="T4" fmla="*/ 36 w 77"/>
                    <a:gd name="T5" fmla="*/ 37 h 62"/>
                    <a:gd name="T6" fmla="*/ 36 w 77"/>
                    <a:gd name="T7" fmla="*/ 41 h 62"/>
                    <a:gd name="T8" fmla="*/ 36 w 77"/>
                    <a:gd name="T9" fmla="*/ 50 h 62"/>
                    <a:gd name="T10" fmla="*/ 35 w 77"/>
                    <a:gd name="T11" fmla="*/ 62 h 62"/>
                    <a:gd name="T12" fmla="*/ 42 w 77"/>
                    <a:gd name="T13" fmla="*/ 62 h 62"/>
                    <a:gd name="T14" fmla="*/ 41 w 77"/>
                    <a:gd name="T15" fmla="*/ 50 h 62"/>
                    <a:gd name="T16" fmla="*/ 41 w 77"/>
                    <a:gd name="T17" fmla="*/ 41 h 62"/>
                    <a:gd name="T18" fmla="*/ 41 w 77"/>
                    <a:gd name="T19" fmla="*/ 37 h 62"/>
                    <a:gd name="T20" fmla="*/ 45 w 77"/>
                    <a:gd name="T21" fmla="*/ 37 h 62"/>
                    <a:gd name="T22" fmla="*/ 66 w 77"/>
                    <a:gd name="T23" fmla="*/ 48 h 62"/>
                    <a:gd name="T24" fmla="*/ 74 w 77"/>
                    <a:gd name="T25" fmla="*/ 40 h 62"/>
                    <a:gd name="T26" fmla="*/ 74 w 77"/>
                    <a:gd name="T27" fmla="*/ 20 h 62"/>
                    <a:gd name="T28" fmla="*/ 60 w 77"/>
                    <a:gd name="T29" fmla="*/ 14 h 62"/>
                    <a:gd name="T30" fmla="*/ 43 w 77"/>
                    <a:gd name="T31" fmla="*/ 30 h 62"/>
                    <a:gd name="T32" fmla="*/ 42 w 77"/>
                    <a:gd name="T33" fmla="*/ 28 h 62"/>
                    <a:gd name="T34" fmla="*/ 46 w 77"/>
                    <a:gd name="T35" fmla="*/ 19 h 62"/>
                    <a:gd name="T36" fmla="*/ 52 w 77"/>
                    <a:gd name="T37" fmla="*/ 11 h 62"/>
                    <a:gd name="T38" fmla="*/ 22 w 77"/>
                    <a:gd name="T39" fmla="*/ 0 h 62"/>
                    <a:gd name="T40" fmla="*/ 30 w 77"/>
                    <a:gd name="T41" fmla="*/ 19 h 62"/>
                    <a:gd name="T42" fmla="*/ 35 w 77"/>
                    <a:gd name="T43" fmla="*/ 28 h 62"/>
                    <a:gd name="T44" fmla="*/ 34 w 77"/>
                    <a:gd name="T45" fmla="*/ 30 h 62"/>
                    <a:gd name="T46" fmla="*/ 8 w 77"/>
                    <a:gd name="T47" fmla="*/ 13 h 62"/>
                    <a:gd name="T48" fmla="*/ 2 w 77"/>
                    <a:gd name="T49" fmla="*/ 40 h 62"/>
                    <a:gd name="T50" fmla="*/ 11 w 77"/>
                    <a:gd name="T51" fmla="*/ 48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77" h="62">
                      <a:moveTo>
                        <a:pt x="11" y="48"/>
                      </a:moveTo>
                      <a:cubicBezTo>
                        <a:pt x="19" y="49"/>
                        <a:pt x="25" y="41"/>
                        <a:pt x="32" y="37"/>
                      </a:cubicBezTo>
                      <a:cubicBezTo>
                        <a:pt x="33" y="37"/>
                        <a:pt x="35" y="35"/>
                        <a:pt x="36" y="37"/>
                      </a:cubicBezTo>
                      <a:cubicBezTo>
                        <a:pt x="36" y="38"/>
                        <a:pt x="36" y="40"/>
                        <a:pt x="36" y="41"/>
                      </a:cubicBezTo>
                      <a:cubicBezTo>
                        <a:pt x="36" y="44"/>
                        <a:pt x="36" y="47"/>
                        <a:pt x="36" y="50"/>
                      </a:cubicBezTo>
                      <a:cubicBezTo>
                        <a:pt x="36" y="53"/>
                        <a:pt x="35" y="59"/>
                        <a:pt x="35" y="62"/>
                      </a:cubicBezTo>
                      <a:cubicBezTo>
                        <a:pt x="42" y="62"/>
                        <a:pt x="42" y="62"/>
                        <a:pt x="42" y="62"/>
                      </a:cubicBezTo>
                      <a:cubicBezTo>
                        <a:pt x="41" y="59"/>
                        <a:pt x="41" y="53"/>
                        <a:pt x="41" y="50"/>
                      </a:cubicBezTo>
                      <a:cubicBezTo>
                        <a:pt x="41" y="47"/>
                        <a:pt x="41" y="44"/>
                        <a:pt x="41" y="41"/>
                      </a:cubicBezTo>
                      <a:cubicBezTo>
                        <a:pt x="41" y="40"/>
                        <a:pt x="40" y="38"/>
                        <a:pt x="41" y="37"/>
                      </a:cubicBezTo>
                      <a:cubicBezTo>
                        <a:pt x="42" y="35"/>
                        <a:pt x="44" y="37"/>
                        <a:pt x="45" y="37"/>
                      </a:cubicBezTo>
                      <a:cubicBezTo>
                        <a:pt x="51" y="41"/>
                        <a:pt x="58" y="49"/>
                        <a:pt x="66" y="48"/>
                      </a:cubicBezTo>
                      <a:cubicBezTo>
                        <a:pt x="70" y="48"/>
                        <a:pt x="73" y="44"/>
                        <a:pt x="74" y="40"/>
                      </a:cubicBezTo>
                      <a:cubicBezTo>
                        <a:pt x="76" y="35"/>
                        <a:pt x="77" y="26"/>
                        <a:pt x="74" y="20"/>
                      </a:cubicBezTo>
                      <a:cubicBezTo>
                        <a:pt x="70" y="18"/>
                        <a:pt x="65" y="16"/>
                        <a:pt x="60" y="14"/>
                      </a:cubicBezTo>
                      <a:cubicBezTo>
                        <a:pt x="54" y="18"/>
                        <a:pt x="50" y="29"/>
                        <a:pt x="43" y="30"/>
                      </a:cubicBezTo>
                      <a:cubicBezTo>
                        <a:pt x="41" y="30"/>
                        <a:pt x="41" y="29"/>
                        <a:pt x="42" y="28"/>
                      </a:cubicBezTo>
                      <a:cubicBezTo>
                        <a:pt x="43" y="24"/>
                        <a:pt x="44" y="21"/>
                        <a:pt x="46" y="19"/>
                      </a:cubicBezTo>
                      <a:cubicBezTo>
                        <a:pt x="48" y="16"/>
                        <a:pt x="50" y="14"/>
                        <a:pt x="52" y="11"/>
                      </a:cubicBezTo>
                      <a:cubicBezTo>
                        <a:pt x="42" y="7"/>
                        <a:pt x="32" y="3"/>
                        <a:pt x="22" y="0"/>
                      </a:cubicBezTo>
                      <a:cubicBezTo>
                        <a:pt x="21" y="7"/>
                        <a:pt x="27" y="14"/>
                        <a:pt x="30" y="19"/>
                      </a:cubicBezTo>
                      <a:cubicBezTo>
                        <a:pt x="32" y="21"/>
                        <a:pt x="34" y="24"/>
                        <a:pt x="35" y="28"/>
                      </a:cubicBezTo>
                      <a:cubicBezTo>
                        <a:pt x="36" y="29"/>
                        <a:pt x="36" y="30"/>
                        <a:pt x="34" y="30"/>
                      </a:cubicBezTo>
                      <a:cubicBezTo>
                        <a:pt x="24" y="29"/>
                        <a:pt x="20" y="6"/>
                        <a:pt x="8" y="13"/>
                      </a:cubicBezTo>
                      <a:cubicBezTo>
                        <a:pt x="0" y="18"/>
                        <a:pt x="0" y="32"/>
                        <a:pt x="2" y="40"/>
                      </a:cubicBezTo>
                      <a:cubicBezTo>
                        <a:pt x="4" y="44"/>
                        <a:pt x="6" y="48"/>
                        <a:pt x="11" y="4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íSliďê">
                  <a:extLst>
                    <a:ext uri="{FF2B5EF4-FFF2-40B4-BE49-F238E27FC236}">
                      <a16:creationId xmlns:a16="http://schemas.microsoft.com/office/drawing/2014/main" id="{47A5C02B-A33E-4975-B372-5D2843E7F7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76682" y="3613849"/>
                  <a:ext cx="131229" cy="131229"/>
                </a:xfrm>
                <a:custGeom>
                  <a:avLst/>
                  <a:gdLst>
                    <a:gd name="T0" fmla="*/ 11 w 23"/>
                    <a:gd name="T1" fmla="*/ 23 h 23"/>
                    <a:gd name="T2" fmla="*/ 11 w 23"/>
                    <a:gd name="T3" fmla="*/ 23 h 23"/>
                    <a:gd name="T4" fmla="*/ 23 w 23"/>
                    <a:gd name="T5" fmla="*/ 11 h 23"/>
                    <a:gd name="T6" fmla="*/ 11 w 23"/>
                    <a:gd name="T7" fmla="*/ 0 h 23"/>
                    <a:gd name="T8" fmla="*/ 0 w 23"/>
                    <a:gd name="T9" fmla="*/ 11 h 23"/>
                    <a:gd name="T10" fmla="*/ 6 w 23"/>
                    <a:gd name="T11" fmla="*/ 15 h 23"/>
                    <a:gd name="T12" fmla="*/ 11 w 23"/>
                    <a:gd name="T13" fmla="*/ 2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23">
                      <a:moveTo>
                        <a:pt x="11" y="23"/>
                      </a:move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8" y="23"/>
                        <a:pt x="23" y="17"/>
                        <a:pt x="23" y="11"/>
                      </a:cubicBezTo>
                      <a:cubicBezTo>
                        <a:pt x="23" y="5"/>
                        <a:pt x="18" y="0"/>
                        <a:pt x="11" y="0"/>
                      </a:cubicBez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2" y="12"/>
                        <a:pt x="4" y="13"/>
                        <a:pt x="6" y="15"/>
                      </a:cubicBezTo>
                      <a:cubicBezTo>
                        <a:pt x="8" y="17"/>
                        <a:pt x="10" y="20"/>
                        <a:pt x="11" y="2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îṣḻiďê">
                  <a:extLst>
                    <a:ext uri="{FF2B5EF4-FFF2-40B4-BE49-F238E27FC236}">
                      <a16:creationId xmlns:a16="http://schemas.microsoft.com/office/drawing/2014/main" id="{F732E607-E952-4629-A1A1-1D0682D8B8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2533" y="3574322"/>
                  <a:ext cx="34783" cy="28459"/>
                </a:xfrm>
                <a:custGeom>
                  <a:avLst/>
                  <a:gdLst>
                    <a:gd name="T0" fmla="*/ 22 w 22"/>
                    <a:gd name="T1" fmla="*/ 18 h 18"/>
                    <a:gd name="T2" fmla="*/ 11 w 22"/>
                    <a:gd name="T3" fmla="*/ 0 h 18"/>
                    <a:gd name="T4" fmla="*/ 0 w 22"/>
                    <a:gd name="T5" fmla="*/ 18 h 18"/>
                    <a:gd name="T6" fmla="*/ 22 w 22"/>
                    <a:gd name="T7" fmla="*/ 18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" h="18">
                      <a:moveTo>
                        <a:pt x="22" y="18"/>
                      </a:moveTo>
                      <a:lnTo>
                        <a:pt x="11" y="0"/>
                      </a:lnTo>
                      <a:lnTo>
                        <a:pt x="0" y="18"/>
                      </a:lnTo>
                      <a:lnTo>
                        <a:pt x="22" y="1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iSlîḍé">
                  <a:extLst>
                    <a:ext uri="{FF2B5EF4-FFF2-40B4-BE49-F238E27FC236}">
                      <a16:creationId xmlns:a16="http://schemas.microsoft.com/office/drawing/2014/main" id="{8B43903C-70E3-4F6D-A990-46C2C6A699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4236" y="3659700"/>
                  <a:ext cx="4743" cy="33203"/>
                </a:xfrm>
                <a:custGeom>
                  <a:avLst/>
                  <a:gdLst>
                    <a:gd name="T0" fmla="*/ 0 w 1"/>
                    <a:gd name="T1" fmla="*/ 6 h 6"/>
                    <a:gd name="T2" fmla="*/ 1 w 1"/>
                    <a:gd name="T3" fmla="*/ 6 h 6"/>
                    <a:gd name="T4" fmla="*/ 0 w 1"/>
                    <a:gd name="T5" fmla="*/ 0 h 6"/>
                    <a:gd name="T6" fmla="*/ 0 w 1"/>
                    <a:gd name="T7" fmla="*/ 0 h 6"/>
                    <a:gd name="T8" fmla="*/ 0 w 1"/>
                    <a:gd name="T9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6">
                      <a:moveTo>
                        <a:pt x="0" y="6"/>
                      </a:move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4"/>
                        <a:pt x="1" y="2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íṡḷíḍe">
                  <a:extLst>
                    <a:ext uri="{FF2B5EF4-FFF2-40B4-BE49-F238E27FC236}">
                      <a16:creationId xmlns:a16="http://schemas.microsoft.com/office/drawing/2014/main" id="{B7CF71AB-2820-4F83-BF1C-D3FF993F5D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48222" y="3659700"/>
                  <a:ext cx="17392" cy="11068"/>
                </a:xfrm>
                <a:custGeom>
                  <a:avLst/>
                  <a:gdLst>
                    <a:gd name="T0" fmla="*/ 3 w 3"/>
                    <a:gd name="T1" fmla="*/ 0 h 2"/>
                    <a:gd name="T2" fmla="*/ 0 w 3"/>
                    <a:gd name="T3" fmla="*/ 2 h 2"/>
                    <a:gd name="T4" fmla="*/ 3 w 3"/>
                    <a:gd name="T5" fmla="*/ 2 h 2"/>
                    <a:gd name="T6" fmla="*/ 3 w 3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2">
                      <a:moveTo>
                        <a:pt x="3" y="0"/>
                      </a:move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2" y="2"/>
                        <a:pt x="3" y="2"/>
                      </a:cubicBezTo>
                      <a:lnTo>
                        <a:pt x="3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îṡlîdê">
                  <a:extLst>
                    <a:ext uri="{FF2B5EF4-FFF2-40B4-BE49-F238E27FC236}">
                      <a16:creationId xmlns:a16="http://schemas.microsoft.com/office/drawing/2014/main" id="{3982413C-22A9-4EC5-85B6-0E22051A25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9451" y="3602781"/>
                  <a:ext cx="34783" cy="33203"/>
                </a:xfrm>
                <a:custGeom>
                  <a:avLst/>
                  <a:gdLst>
                    <a:gd name="T0" fmla="*/ 0 w 6"/>
                    <a:gd name="T1" fmla="*/ 2 h 6"/>
                    <a:gd name="T2" fmla="*/ 5 w 6"/>
                    <a:gd name="T3" fmla="*/ 6 h 6"/>
                    <a:gd name="T4" fmla="*/ 6 w 6"/>
                    <a:gd name="T5" fmla="*/ 2 h 6"/>
                    <a:gd name="T6" fmla="*/ 6 w 6"/>
                    <a:gd name="T7" fmla="*/ 0 h 6"/>
                    <a:gd name="T8" fmla="*/ 0 w 6"/>
                    <a:gd name="T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6">
                      <a:moveTo>
                        <a:pt x="0" y="2"/>
                      </a:move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6" y="0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îṧlïďè">
                  <a:extLst>
                    <a:ext uri="{FF2B5EF4-FFF2-40B4-BE49-F238E27FC236}">
                      <a16:creationId xmlns:a16="http://schemas.microsoft.com/office/drawing/2014/main" id="{33D433C6-88BF-4383-AF47-445BDA7EA0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9451" y="3716619"/>
                  <a:ext cx="34783" cy="33203"/>
                </a:xfrm>
                <a:custGeom>
                  <a:avLst/>
                  <a:gdLst>
                    <a:gd name="T0" fmla="*/ 18 w 22"/>
                    <a:gd name="T1" fmla="*/ 0 h 21"/>
                    <a:gd name="T2" fmla="*/ 0 w 22"/>
                    <a:gd name="T3" fmla="*/ 18 h 21"/>
                    <a:gd name="T4" fmla="*/ 22 w 22"/>
                    <a:gd name="T5" fmla="*/ 21 h 21"/>
                    <a:gd name="T6" fmla="*/ 18 w 22"/>
                    <a:gd name="T7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" h="21">
                      <a:moveTo>
                        <a:pt x="18" y="0"/>
                      </a:moveTo>
                      <a:lnTo>
                        <a:pt x="0" y="18"/>
                      </a:lnTo>
                      <a:lnTo>
                        <a:pt x="22" y="21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iṣ1iḍè">
                  <a:extLst>
                    <a:ext uri="{FF2B5EF4-FFF2-40B4-BE49-F238E27FC236}">
                      <a16:creationId xmlns:a16="http://schemas.microsoft.com/office/drawing/2014/main" id="{4A7917FA-E49F-41D7-A277-2BD2AFA329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65615" y="3602781"/>
                  <a:ext cx="34783" cy="33203"/>
                </a:xfrm>
                <a:custGeom>
                  <a:avLst/>
                  <a:gdLst>
                    <a:gd name="T0" fmla="*/ 7 w 22"/>
                    <a:gd name="T1" fmla="*/ 21 h 21"/>
                    <a:gd name="T2" fmla="*/ 22 w 22"/>
                    <a:gd name="T3" fmla="*/ 7 h 21"/>
                    <a:gd name="T4" fmla="*/ 0 w 22"/>
                    <a:gd name="T5" fmla="*/ 0 h 21"/>
                    <a:gd name="T6" fmla="*/ 7 w 22"/>
                    <a:gd name="T7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2" h="21">
                      <a:moveTo>
                        <a:pt x="7" y="21"/>
                      </a:moveTo>
                      <a:lnTo>
                        <a:pt x="22" y="7"/>
                      </a:lnTo>
                      <a:lnTo>
                        <a:pt x="0" y="0"/>
                      </a:lnTo>
                      <a:lnTo>
                        <a:pt x="7" y="2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îşḷíḋè">
                  <a:extLst>
                    <a:ext uri="{FF2B5EF4-FFF2-40B4-BE49-F238E27FC236}">
                      <a16:creationId xmlns:a16="http://schemas.microsoft.com/office/drawing/2014/main" id="{0607CFC1-E73C-482F-B073-EA57EA0EDF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8061" y="3677092"/>
                  <a:ext cx="286175" cy="175499"/>
                </a:xfrm>
                <a:custGeom>
                  <a:avLst/>
                  <a:gdLst>
                    <a:gd name="T0" fmla="*/ 41 w 50"/>
                    <a:gd name="T1" fmla="*/ 13 h 31"/>
                    <a:gd name="T2" fmla="*/ 40 w 50"/>
                    <a:gd name="T3" fmla="*/ 14 h 31"/>
                    <a:gd name="T4" fmla="*/ 36 w 50"/>
                    <a:gd name="T5" fmla="*/ 16 h 31"/>
                    <a:gd name="T6" fmla="*/ 35 w 50"/>
                    <a:gd name="T7" fmla="*/ 13 h 31"/>
                    <a:gd name="T8" fmla="*/ 35 w 50"/>
                    <a:gd name="T9" fmla="*/ 11 h 31"/>
                    <a:gd name="T10" fmla="*/ 26 w 50"/>
                    <a:gd name="T11" fmla="*/ 1 h 31"/>
                    <a:gd name="T12" fmla="*/ 24 w 50"/>
                    <a:gd name="T13" fmla="*/ 1 h 31"/>
                    <a:gd name="T14" fmla="*/ 20 w 50"/>
                    <a:gd name="T15" fmla="*/ 0 h 31"/>
                    <a:gd name="T16" fmla="*/ 19 w 50"/>
                    <a:gd name="T17" fmla="*/ 0 h 31"/>
                    <a:gd name="T18" fmla="*/ 5 w 50"/>
                    <a:gd name="T19" fmla="*/ 16 h 31"/>
                    <a:gd name="T20" fmla="*/ 5 w 50"/>
                    <a:gd name="T21" fmla="*/ 20 h 31"/>
                    <a:gd name="T22" fmla="*/ 0 w 50"/>
                    <a:gd name="T23" fmla="*/ 26 h 31"/>
                    <a:gd name="T24" fmla="*/ 5 w 50"/>
                    <a:gd name="T25" fmla="*/ 31 h 31"/>
                    <a:gd name="T26" fmla="*/ 20 w 50"/>
                    <a:gd name="T27" fmla="*/ 31 h 31"/>
                    <a:gd name="T28" fmla="*/ 21 w 50"/>
                    <a:gd name="T29" fmla="*/ 31 h 31"/>
                    <a:gd name="T30" fmla="*/ 41 w 50"/>
                    <a:gd name="T31" fmla="*/ 31 h 31"/>
                    <a:gd name="T32" fmla="*/ 50 w 50"/>
                    <a:gd name="T33" fmla="*/ 22 h 31"/>
                    <a:gd name="T34" fmla="*/ 41 w 50"/>
                    <a:gd name="T35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50" h="31">
                      <a:moveTo>
                        <a:pt x="41" y="13"/>
                      </a:moveTo>
                      <a:cubicBezTo>
                        <a:pt x="41" y="13"/>
                        <a:pt x="41" y="14"/>
                        <a:pt x="40" y="14"/>
                      </a:cubicBezTo>
                      <a:cubicBezTo>
                        <a:pt x="38" y="14"/>
                        <a:pt x="37" y="15"/>
                        <a:pt x="36" y="16"/>
                      </a:cubicBezTo>
                      <a:cubicBezTo>
                        <a:pt x="36" y="15"/>
                        <a:pt x="36" y="14"/>
                        <a:pt x="35" y="13"/>
                      </a:cubicBezTo>
                      <a:cubicBezTo>
                        <a:pt x="35" y="13"/>
                        <a:pt x="35" y="12"/>
                        <a:pt x="35" y="11"/>
                      </a:cubicBezTo>
                      <a:cubicBezTo>
                        <a:pt x="34" y="7"/>
                        <a:pt x="30" y="3"/>
                        <a:pt x="26" y="1"/>
                      </a:cubicBezTo>
                      <a:cubicBezTo>
                        <a:pt x="25" y="1"/>
                        <a:pt x="25" y="1"/>
                        <a:pt x="24" y="1"/>
                      </a:cubicBez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20" y="0"/>
                        <a:pt x="20" y="0"/>
                        <a:pt x="19" y="0"/>
                      </a:cubicBezTo>
                      <a:cubicBezTo>
                        <a:pt x="11" y="1"/>
                        <a:pt x="5" y="8"/>
                        <a:pt x="5" y="16"/>
                      </a:cubicBezTo>
                      <a:cubicBezTo>
                        <a:pt x="5" y="17"/>
                        <a:pt x="5" y="19"/>
                        <a:pt x="5" y="20"/>
                      </a:cubicBezTo>
                      <a:cubicBezTo>
                        <a:pt x="2" y="21"/>
                        <a:pt x="0" y="23"/>
                        <a:pt x="0" y="26"/>
                      </a:cubicBezTo>
                      <a:cubicBezTo>
                        <a:pt x="0" y="29"/>
                        <a:pt x="2" y="31"/>
                        <a:pt x="5" y="31"/>
                      </a:cubicBezTo>
                      <a:cubicBezTo>
                        <a:pt x="20" y="31"/>
                        <a:pt x="20" y="31"/>
                        <a:pt x="20" y="31"/>
                      </a:cubicBezTo>
                      <a:cubicBezTo>
                        <a:pt x="21" y="31"/>
                        <a:pt x="21" y="31"/>
                        <a:pt x="21" y="31"/>
                      </a:cubicBezTo>
                      <a:cubicBezTo>
                        <a:pt x="41" y="31"/>
                        <a:pt x="41" y="31"/>
                        <a:pt x="41" y="31"/>
                      </a:cubicBezTo>
                      <a:cubicBezTo>
                        <a:pt x="46" y="31"/>
                        <a:pt x="50" y="27"/>
                        <a:pt x="50" y="22"/>
                      </a:cubicBezTo>
                      <a:cubicBezTo>
                        <a:pt x="50" y="18"/>
                        <a:pt x="46" y="13"/>
                        <a:pt x="41" y="13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îŝľîďé">
                  <a:extLst>
                    <a:ext uri="{FF2B5EF4-FFF2-40B4-BE49-F238E27FC236}">
                      <a16:creationId xmlns:a16="http://schemas.microsoft.com/office/drawing/2014/main" id="{07E8A1DB-DD7C-43F9-BF7A-65FAFEE9A4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0983" y="4771195"/>
                  <a:ext cx="194472" cy="278269"/>
                </a:xfrm>
                <a:custGeom>
                  <a:avLst/>
                  <a:gdLst>
                    <a:gd name="T0" fmla="*/ 34 w 34"/>
                    <a:gd name="T1" fmla="*/ 49 h 49"/>
                    <a:gd name="T2" fmla="*/ 34 w 34"/>
                    <a:gd name="T3" fmla="*/ 21 h 49"/>
                    <a:gd name="T4" fmla="*/ 33 w 34"/>
                    <a:gd name="T5" fmla="*/ 13 h 49"/>
                    <a:gd name="T6" fmla="*/ 28 w 34"/>
                    <a:gd name="T7" fmla="*/ 7 h 49"/>
                    <a:gd name="T8" fmla="*/ 28 w 34"/>
                    <a:gd name="T9" fmla="*/ 2 h 49"/>
                    <a:gd name="T10" fmla="*/ 28 w 34"/>
                    <a:gd name="T11" fmla="*/ 0 h 49"/>
                    <a:gd name="T12" fmla="*/ 26 w 34"/>
                    <a:gd name="T13" fmla="*/ 0 h 49"/>
                    <a:gd name="T14" fmla="*/ 5 w 34"/>
                    <a:gd name="T15" fmla="*/ 0 h 49"/>
                    <a:gd name="T16" fmla="*/ 3 w 34"/>
                    <a:gd name="T17" fmla="*/ 0 h 49"/>
                    <a:gd name="T18" fmla="*/ 3 w 34"/>
                    <a:gd name="T19" fmla="*/ 2 h 49"/>
                    <a:gd name="T20" fmla="*/ 3 w 34"/>
                    <a:gd name="T21" fmla="*/ 7 h 49"/>
                    <a:gd name="T22" fmla="*/ 0 w 34"/>
                    <a:gd name="T23" fmla="*/ 9 h 49"/>
                    <a:gd name="T24" fmla="*/ 5 w 34"/>
                    <a:gd name="T25" fmla="*/ 17 h 49"/>
                    <a:gd name="T26" fmla="*/ 5 w 34"/>
                    <a:gd name="T27" fmla="*/ 6 h 49"/>
                    <a:gd name="T28" fmla="*/ 5 w 34"/>
                    <a:gd name="T29" fmla="*/ 6 h 49"/>
                    <a:gd name="T30" fmla="*/ 5 w 34"/>
                    <a:gd name="T31" fmla="*/ 6 h 49"/>
                    <a:gd name="T32" fmla="*/ 5 w 34"/>
                    <a:gd name="T33" fmla="*/ 2 h 49"/>
                    <a:gd name="T34" fmla="*/ 26 w 34"/>
                    <a:gd name="T35" fmla="*/ 2 h 49"/>
                    <a:gd name="T36" fmla="*/ 26 w 34"/>
                    <a:gd name="T37" fmla="*/ 6 h 49"/>
                    <a:gd name="T38" fmla="*/ 26 w 34"/>
                    <a:gd name="T39" fmla="*/ 34 h 49"/>
                    <a:gd name="T40" fmla="*/ 16 w 34"/>
                    <a:gd name="T41" fmla="*/ 24 h 49"/>
                    <a:gd name="T42" fmla="*/ 13 w 34"/>
                    <a:gd name="T43" fmla="*/ 26 h 49"/>
                    <a:gd name="T44" fmla="*/ 34 w 34"/>
                    <a:gd name="T4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34" h="49">
                      <a:moveTo>
                        <a:pt x="34" y="49"/>
                      </a:moveTo>
                      <a:cubicBezTo>
                        <a:pt x="34" y="38"/>
                        <a:pt x="34" y="27"/>
                        <a:pt x="34" y="21"/>
                      </a:cubicBezTo>
                      <a:cubicBezTo>
                        <a:pt x="34" y="19"/>
                        <a:pt x="34" y="15"/>
                        <a:pt x="33" y="13"/>
                      </a:cubicBezTo>
                      <a:cubicBezTo>
                        <a:pt x="32" y="10"/>
                        <a:pt x="30" y="8"/>
                        <a:pt x="28" y="7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2" y="8"/>
                        <a:pt x="1" y="8"/>
                        <a:pt x="0" y="9"/>
                      </a:cubicBezTo>
                      <a:cubicBezTo>
                        <a:pt x="2" y="12"/>
                        <a:pt x="3" y="14"/>
                        <a:pt x="5" y="17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6"/>
                        <a:pt x="26" y="6"/>
                        <a:pt x="26" y="6"/>
                      </a:cubicBezTo>
                      <a:cubicBezTo>
                        <a:pt x="26" y="34"/>
                        <a:pt x="26" y="34"/>
                        <a:pt x="26" y="3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20" y="34"/>
                        <a:pt x="26" y="42"/>
                        <a:pt x="34" y="4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ïsļiḍé">
                  <a:extLst>
                    <a:ext uri="{FF2B5EF4-FFF2-40B4-BE49-F238E27FC236}">
                      <a16:creationId xmlns:a16="http://schemas.microsoft.com/office/drawing/2014/main" id="{CACA192A-8BFE-426F-A779-05620E1E8D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6522" y="4799654"/>
                  <a:ext cx="210283" cy="437957"/>
                </a:xfrm>
                <a:custGeom>
                  <a:avLst/>
                  <a:gdLst>
                    <a:gd name="T0" fmla="*/ 22 w 37"/>
                    <a:gd name="T1" fmla="*/ 66 h 77"/>
                    <a:gd name="T2" fmla="*/ 36 w 37"/>
                    <a:gd name="T3" fmla="*/ 74 h 77"/>
                    <a:gd name="T4" fmla="*/ 37 w 37"/>
                    <a:gd name="T5" fmla="*/ 74 h 77"/>
                    <a:gd name="T6" fmla="*/ 37 w 37"/>
                    <a:gd name="T7" fmla="*/ 16 h 77"/>
                    <a:gd name="T8" fmla="*/ 36 w 37"/>
                    <a:gd name="T9" fmla="*/ 8 h 77"/>
                    <a:gd name="T10" fmla="*/ 18 w 37"/>
                    <a:gd name="T11" fmla="*/ 0 h 77"/>
                    <a:gd name="T12" fmla="*/ 1 w 37"/>
                    <a:gd name="T13" fmla="*/ 8 h 77"/>
                    <a:gd name="T14" fmla="*/ 0 w 37"/>
                    <a:gd name="T15" fmla="*/ 16 h 77"/>
                    <a:gd name="T16" fmla="*/ 0 w 37"/>
                    <a:gd name="T17" fmla="*/ 46 h 77"/>
                    <a:gd name="T18" fmla="*/ 22 w 37"/>
                    <a:gd name="T19" fmla="*/ 66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77">
                      <a:moveTo>
                        <a:pt x="22" y="66"/>
                      </a:moveTo>
                      <a:cubicBezTo>
                        <a:pt x="29" y="66"/>
                        <a:pt x="34" y="69"/>
                        <a:pt x="36" y="74"/>
                      </a:cubicBezTo>
                      <a:cubicBezTo>
                        <a:pt x="37" y="77"/>
                        <a:pt x="37" y="77"/>
                        <a:pt x="37" y="74"/>
                      </a:cubicBezTo>
                      <a:cubicBezTo>
                        <a:pt x="37" y="62"/>
                        <a:pt x="37" y="28"/>
                        <a:pt x="37" y="16"/>
                      </a:cubicBezTo>
                      <a:cubicBezTo>
                        <a:pt x="37" y="14"/>
                        <a:pt x="37" y="10"/>
                        <a:pt x="36" y="8"/>
                      </a:cubicBezTo>
                      <a:cubicBezTo>
                        <a:pt x="34" y="1"/>
                        <a:pt x="27" y="0"/>
                        <a:pt x="18" y="0"/>
                      </a:cubicBezTo>
                      <a:cubicBezTo>
                        <a:pt x="10" y="0"/>
                        <a:pt x="3" y="1"/>
                        <a:pt x="1" y="8"/>
                      </a:cubicBezTo>
                      <a:cubicBezTo>
                        <a:pt x="0" y="10"/>
                        <a:pt x="0" y="14"/>
                        <a:pt x="0" y="1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7" y="53"/>
                        <a:pt x="15" y="60"/>
                        <a:pt x="22" y="66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îṧļiḍe">
                  <a:extLst>
                    <a:ext uri="{FF2B5EF4-FFF2-40B4-BE49-F238E27FC236}">
                      <a16:creationId xmlns:a16="http://schemas.microsoft.com/office/drawing/2014/main" id="{98961073-D699-4D06-89D8-8B74859731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3036" y="4913491"/>
                  <a:ext cx="33203" cy="118581"/>
                </a:xfrm>
                <a:custGeom>
                  <a:avLst/>
                  <a:gdLst>
                    <a:gd name="T0" fmla="*/ 6 w 6"/>
                    <a:gd name="T1" fmla="*/ 1 h 21"/>
                    <a:gd name="T2" fmla="*/ 3 w 6"/>
                    <a:gd name="T3" fmla="*/ 0 h 21"/>
                    <a:gd name="T4" fmla="*/ 3 w 6"/>
                    <a:gd name="T5" fmla="*/ 0 h 21"/>
                    <a:gd name="T6" fmla="*/ 0 w 6"/>
                    <a:gd name="T7" fmla="*/ 1 h 21"/>
                    <a:gd name="T8" fmla="*/ 0 w 6"/>
                    <a:gd name="T9" fmla="*/ 21 h 21"/>
                    <a:gd name="T10" fmla="*/ 6 w 6"/>
                    <a:gd name="T11" fmla="*/ 15 h 21"/>
                    <a:gd name="T12" fmla="*/ 6 w 6"/>
                    <a:gd name="T13" fmla="*/ 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21">
                      <a:moveTo>
                        <a:pt x="6" y="1"/>
                      </a:move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2" y="19"/>
                        <a:pt x="4" y="17"/>
                        <a:pt x="6" y="15"/>
                      </a:cubicBezTo>
                      <a:lnTo>
                        <a:pt x="6" y="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ïs1ïḑê">
                  <a:extLst>
                    <a:ext uri="{FF2B5EF4-FFF2-40B4-BE49-F238E27FC236}">
                      <a16:creationId xmlns:a16="http://schemas.microsoft.com/office/drawing/2014/main" id="{78613D10-E3CA-4319-B9CB-102D122174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13036" y="4679493"/>
                  <a:ext cx="33203" cy="22135"/>
                </a:xfrm>
                <a:custGeom>
                  <a:avLst/>
                  <a:gdLst>
                    <a:gd name="T0" fmla="*/ 4 w 6"/>
                    <a:gd name="T1" fmla="*/ 4 h 4"/>
                    <a:gd name="T2" fmla="*/ 4 w 6"/>
                    <a:gd name="T3" fmla="*/ 4 h 4"/>
                    <a:gd name="T4" fmla="*/ 6 w 6"/>
                    <a:gd name="T5" fmla="*/ 4 h 4"/>
                    <a:gd name="T6" fmla="*/ 6 w 6"/>
                    <a:gd name="T7" fmla="*/ 0 h 4"/>
                    <a:gd name="T8" fmla="*/ 0 w 6"/>
                    <a:gd name="T9" fmla="*/ 0 h 4"/>
                    <a:gd name="T10" fmla="*/ 0 w 6"/>
                    <a:gd name="T11" fmla="*/ 4 h 4"/>
                    <a:gd name="T12" fmla="*/ 4 w 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">
                      <a:moveTo>
                        <a:pt x="4" y="4"/>
                      </a:move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5" y="4"/>
                        <a:pt x="5" y="4"/>
                        <a:pt x="6" y="4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2" y="4"/>
                        <a:pt x="4" y="4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îsḻíḓè">
                  <a:extLst>
                    <a:ext uri="{FF2B5EF4-FFF2-40B4-BE49-F238E27FC236}">
                      <a16:creationId xmlns:a16="http://schemas.microsoft.com/office/drawing/2014/main" id="{34BC9C5C-3E38-4009-9F7F-26A893FFFB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69157" y="4712694"/>
                  <a:ext cx="314633" cy="229256"/>
                </a:xfrm>
                <a:custGeom>
                  <a:avLst/>
                  <a:gdLst>
                    <a:gd name="T0" fmla="*/ 31 w 55"/>
                    <a:gd name="T1" fmla="*/ 0 h 40"/>
                    <a:gd name="T2" fmla="*/ 29 w 55"/>
                    <a:gd name="T3" fmla="*/ 0 h 40"/>
                    <a:gd name="T4" fmla="*/ 29 w 55"/>
                    <a:gd name="T5" fmla="*/ 0 h 40"/>
                    <a:gd name="T6" fmla="*/ 25 w 55"/>
                    <a:gd name="T7" fmla="*/ 0 h 40"/>
                    <a:gd name="T8" fmla="*/ 0 w 55"/>
                    <a:gd name="T9" fmla="*/ 27 h 40"/>
                    <a:gd name="T10" fmla="*/ 2 w 55"/>
                    <a:gd name="T11" fmla="*/ 38 h 40"/>
                    <a:gd name="T12" fmla="*/ 3 w 55"/>
                    <a:gd name="T13" fmla="*/ 39 h 40"/>
                    <a:gd name="T14" fmla="*/ 5 w 55"/>
                    <a:gd name="T15" fmla="*/ 37 h 40"/>
                    <a:gd name="T16" fmla="*/ 12 w 55"/>
                    <a:gd name="T17" fmla="*/ 33 h 40"/>
                    <a:gd name="T18" fmla="*/ 12 w 55"/>
                    <a:gd name="T19" fmla="*/ 33 h 40"/>
                    <a:gd name="T20" fmla="*/ 19 w 55"/>
                    <a:gd name="T21" fmla="*/ 38 h 40"/>
                    <a:gd name="T22" fmla="*/ 20 w 55"/>
                    <a:gd name="T23" fmla="*/ 39 h 40"/>
                    <a:gd name="T24" fmla="*/ 21 w 55"/>
                    <a:gd name="T25" fmla="*/ 38 h 40"/>
                    <a:gd name="T26" fmla="*/ 25 w 55"/>
                    <a:gd name="T27" fmla="*/ 34 h 40"/>
                    <a:gd name="T28" fmla="*/ 28 w 55"/>
                    <a:gd name="T29" fmla="*/ 33 h 40"/>
                    <a:gd name="T30" fmla="*/ 28 w 55"/>
                    <a:gd name="T31" fmla="*/ 33 h 40"/>
                    <a:gd name="T32" fmla="*/ 31 w 55"/>
                    <a:gd name="T33" fmla="*/ 34 h 40"/>
                    <a:gd name="T34" fmla="*/ 36 w 55"/>
                    <a:gd name="T35" fmla="*/ 38 h 40"/>
                    <a:gd name="T36" fmla="*/ 36 w 55"/>
                    <a:gd name="T37" fmla="*/ 40 h 40"/>
                    <a:gd name="T38" fmla="*/ 37 w 55"/>
                    <a:gd name="T39" fmla="*/ 38 h 40"/>
                    <a:gd name="T40" fmla="*/ 44 w 55"/>
                    <a:gd name="T41" fmla="*/ 34 h 40"/>
                    <a:gd name="T42" fmla="*/ 44 w 55"/>
                    <a:gd name="T43" fmla="*/ 34 h 40"/>
                    <a:gd name="T44" fmla="*/ 45 w 55"/>
                    <a:gd name="T45" fmla="*/ 34 h 40"/>
                    <a:gd name="T46" fmla="*/ 55 w 55"/>
                    <a:gd name="T47" fmla="*/ 20 h 40"/>
                    <a:gd name="T48" fmla="*/ 31 w 55"/>
                    <a:gd name="T49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55" h="40">
                      <a:moveTo>
                        <a:pt x="31" y="0"/>
                      </a:moveTo>
                      <a:cubicBezTo>
                        <a:pt x="30" y="0"/>
                        <a:pt x="30" y="0"/>
                        <a:pt x="29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7" y="0"/>
                        <a:pt x="26" y="0"/>
                        <a:pt x="25" y="0"/>
                      </a:cubicBezTo>
                      <a:cubicBezTo>
                        <a:pt x="11" y="2"/>
                        <a:pt x="1" y="13"/>
                        <a:pt x="0" y="27"/>
                      </a:cubicBezTo>
                      <a:cubicBezTo>
                        <a:pt x="0" y="31"/>
                        <a:pt x="1" y="34"/>
                        <a:pt x="2" y="38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4" y="39"/>
                        <a:pt x="4" y="38"/>
                        <a:pt x="5" y="37"/>
                      </a:cubicBezTo>
                      <a:cubicBezTo>
                        <a:pt x="6" y="35"/>
                        <a:pt x="9" y="33"/>
                        <a:pt x="12" y="33"/>
                      </a:cubicBezTo>
                      <a:cubicBezTo>
                        <a:pt x="12" y="33"/>
                        <a:pt x="12" y="33"/>
                        <a:pt x="12" y="33"/>
                      </a:cubicBezTo>
                      <a:cubicBezTo>
                        <a:pt x="15" y="33"/>
                        <a:pt x="18" y="35"/>
                        <a:pt x="19" y="38"/>
                      </a:cubicBezTo>
                      <a:cubicBezTo>
                        <a:pt x="20" y="39"/>
                        <a:pt x="20" y="39"/>
                        <a:pt x="20" y="39"/>
                      </a:cubicBezTo>
                      <a:cubicBezTo>
                        <a:pt x="20" y="39"/>
                        <a:pt x="20" y="39"/>
                        <a:pt x="21" y="38"/>
                      </a:cubicBezTo>
                      <a:cubicBezTo>
                        <a:pt x="22" y="36"/>
                        <a:pt x="23" y="35"/>
                        <a:pt x="25" y="34"/>
                      </a:cubicBezTo>
                      <a:cubicBezTo>
                        <a:pt x="26" y="34"/>
                        <a:pt x="27" y="33"/>
                        <a:pt x="28" y="33"/>
                      </a:cubicBezTo>
                      <a:cubicBezTo>
                        <a:pt x="28" y="33"/>
                        <a:pt x="28" y="33"/>
                        <a:pt x="28" y="33"/>
                      </a:cubicBezTo>
                      <a:cubicBezTo>
                        <a:pt x="29" y="33"/>
                        <a:pt x="30" y="34"/>
                        <a:pt x="31" y="34"/>
                      </a:cubicBezTo>
                      <a:cubicBezTo>
                        <a:pt x="33" y="35"/>
                        <a:pt x="35" y="36"/>
                        <a:pt x="36" y="38"/>
                      </a:cubicBezTo>
                      <a:cubicBezTo>
                        <a:pt x="36" y="39"/>
                        <a:pt x="36" y="40"/>
                        <a:pt x="36" y="40"/>
                      </a:cubicBezTo>
                      <a:cubicBezTo>
                        <a:pt x="37" y="40"/>
                        <a:pt x="37" y="39"/>
                        <a:pt x="37" y="38"/>
                      </a:cubicBezTo>
                      <a:cubicBezTo>
                        <a:pt x="39" y="36"/>
                        <a:pt x="41" y="34"/>
                        <a:pt x="44" y="34"/>
                      </a:cubicBezTo>
                      <a:cubicBezTo>
                        <a:pt x="44" y="34"/>
                        <a:pt x="44" y="34"/>
                        <a:pt x="44" y="34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8" y="29"/>
                        <a:pt x="52" y="25"/>
                        <a:pt x="55" y="20"/>
                      </a:cubicBezTo>
                      <a:cubicBezTo>
                        <a:pt x="52" y="9"/>
                        <a:pt x="43" y="1"/>
                        <a:pt x="31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í$1ïdè">
                  <a:extLst>
                    <a:ext uri="{FF2B5EF4-FFF2-40B4-BE49-F238E27FC236}">
                      <a16:creationId xmlns:a16="http://schemas.microsoft.com/office/drawing/2014/main" id="{D761D3E5-C9E5-4481-BDA9-DDE1E0FCA6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94017" y="2018547"/>
                  <a:ext cx="415823" cy="330444"/>
                </a:xfrm>
                <a:custGeom>
                  <a:avLst/>
                  <a:gdLst>
                    <a:gd name="T0" fmla="*/ 71 w 73"/>
                    <a:gd name="T1" fmla="*/ 14 h 58"/>
                    <a:gd name="T2" fmla="*/ 57 w 73"/>
                    <a:gd name="T3" fmla="*/ 20 h 58"/>
                    <a:gd name="T4" fmla="*/ 51 w 73"/>
                    <a:gd name="T5" fmla="*/ 20 h 58"/>
                    <a:gd name="T6" fmla="*/ 48 w 73"/>
                    <a:gd name="T7" fmla="*/ 13 h 58"/>
                    <a:gd name="T8" fmla="*/ 52 w 73"/>
                    <a:gd name="T9" fmla="*/ 9 h 58"/>
                    <a:gd name="T10" fmla="*/ 67 w 73"/>
                    <a:gd name="T11" fmla="*/ 3 h 58"/>
                    <a:gd name="T12" fmla="*/ 51 w 73"/>
                    <a:gd name="T13" fmla="*/ 1 h 58"/>
                    <a:gd name="T14" fmla="*/ 50 w 73"/>
                    <a:gd name="T15" fmla="*/ 3 h 58"/>
                    <a:gd name="T16" fmla="*/ 43 w 73"/>
                    <a:gd name="T17" fmla="*/ 13 h 58"/>
                    <a:gd name="T18" fmla="*/ 44 w 73"/>
                    <a:gd name="T19" fmla="*/ 2 h 58"/>
                    <a:gd name="T20" fmla="*/ 38 w 73"/>
                    <a:gd name="T21" fmla="*/ 1 h 58"/>
                    <a:gd name="T22" fmla="*/ 34 w 73"/>
                    <a:gd name="T23" fmla="*/ 7 h 58"/>
                    <a:gd name="T24" fmla="*/ 27 w 73"/>
                    <a:gd name="T25" fmla="*/ 10 h 58"/>
                    <a:gd name="T26" fmla="*/ 23 w 73"/>
                    <a:gd name="T27" fmla="*/ 3 h 58"/>
                    <a:gd name="T28" fmla="*/ 22 w 73"/>
                    <a:gd name="T29" fmla="*/ 3 h 58"/>
                    <a:gd name="T30" fmla="*/ 19 w 73"/>
                    <a:gd name="T31" fmla="*/ 7 h 58"/>
                    <a:gd name="T32" fmla="*/ 17 w 73"/>
                    <a:gd name="T33" fmla="*/ 13 h 58"/>
                    <a:gd name="T34" fmla="*/ 25 w 73"/>
                    <a:gd name="T35" fmla="*/ 20 h 58"/>
                    <a:gd name="T36" fmla="*/ 14 w 73"/>
                    <a:gd name="T37" fmla="*/ 18 h 58"/>
                    <a:gd name="T38" fmla="*/ 4 w 73"/>
                    <a:gd name="T39" fmla="*/ 11 h 58"/>
                    <a:gd name="T40" fmla="*/ 0 w 73"/>
                    <a:gd name="T41" fmla="*/ 20 h 58"/>
                    <a:gd name="T42" fmla="*/ 1 w 73"/>
                    <a:gd name="T43" fmla="*/ 30 h 58"/>
                    <a:gd name="T44" fmla="*/ 16 w 73"/>
                    <a:gd name="T45" fmla="*/ 24 h 58"/>
                    <a:gd name="T46" fmla="*/ 22 w 73"/>
                    <a:gd name="T47" fmla="*/ 24 h 58"/>
                    <a:gd name="T48" fmla="*/ 24 w 73"/>
                    <a:gd name="T49" fmla="*/ 31 h 58"/>
                    <a:gd name="T50" fmla="*/ 20 w 73"/>
                    <a:gd name="T51" fmla="*/ 35 h 58"/>
                    <a:gd name="T52" fmla="*/ 6 w 73"/>
                    <a:gd name="T53" fmla="*/ 41 h 58"/>
                    <a:gd name="T54" fmla="*/ 12 w 73"/>
                    <a:gd name="T55" fmla="*/ 49 h 58"/>
                    <a:gd name="T56" fmla="*/ 22 w 73"/>
                    <a:gd name="T57" fmla="*/ 53 h 58"/>
                    <a:gd name="T58" fmla="*/ 23 w 73"/>
                    <a:gd name="T59" fmla="*/ 41 h 58"/>
                    <a:gd name="T60" fmla="*/ 30 w 73"/>
                    <a:gd name="T61" fmla="*/ 31 h 58"/>
                    <a:gd name="T62" fmla="*/ 29 w 73"/>
                    <a:gd name="T63" fmla="*/ 42 h 58"/>
                    <a:gd name="T64" fmla="*/ 34 w 73"/>
                    <a:gd name="T65" fmla="*/ 45 h 58"/>
                    <a:gd name="T66" fmla="*/ 34 w 73"/>
                    <a:gd name="T67" fmla="*/ 51 h 58"/>
                    <a:gd name="T68" fmla="*/ 38 w 73"/>
                    <a:gd name="T69" fmla="*/ 51 h 58"/>
                    <a:gd name="T70" fmla="*/ 38 w 73"/>
                    <a:gd name="T71" fmla="*/ 45 h 58"/>
                    <a:gd name="T72" fmla="*/ 44 w 73"/>
                    <a:gd name="T73" fmla="*/ 42 h 58"/>
                    <a:gd name="T74" fmla="*/ 43 w 73"/>
                    <a:gd name="T75" fmla="*/ 31 h 58"/>
                    <a:gd name="T76" fmla="*/ 50 w 73"/>
                    <a:gd name="T77" fmla="*/ 41 h 58"/>
                    <a:gd name="T78" fmla="*/ 51 w 73"/>
                    <a:gd name="T79" fmla="*/ 53 h 58"/>
                    <a:gd name="T80" fmla="*/ 61 w 73"/>
                    <a:gd name="T81" fmla="*/ 49 h 58"/>
                    <a:gd name="T82" fmla="*/ 67 w 73"/>
                    <a:gd name="T83" fmla="*/ 41 h 58"/>
                    <a:gd name="T84" fmla="*/ 52 w 73"/>
                    <a:gd name="T85" fmla="*/ 35 h 58"/>
                    <a:gd name="T86" fmla="*/ 48 w 73"/>
                    <a:gd name="T87" fmla="*/ 31 h 58"/>
                    <a:gd name="T88" fmla="*/ 51 w 73"/>
                    <a:gd name="T89" fmla="*/ 24 h 58"/>
                    <a:gd name="T90" fmla="*/ 57 w 73"/>
                    <a:gd name="T91" fmla="*/ 24 h 58"/>
                    <a:gd name="T92" fmla="*/ 71 w 73"/>
                    <a:gd name="T93" fmla="*/ 30 h 58"/>
                    <a:gd name="T94" fmla="*/ 73 w 73"/>
                    <a:gd name="T95" fmla="*/ 2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3" h="58">
                      <a:moveTo>
                        <a:pt x="73" y="20"/>
                      </a:moveTo>
                      <a:cubicBezTo>
                        <a:pt x="65" y="20"/>
                        <a:pt x="65" y="20"/>
                        <a:pt x="65" y="20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69" y="11"/>
                        <a:pt x="69" y="11"/>
                        <a:pt x="69" y="11"/>
                      </a:cubicBezTo>
                      <a:cubicBezTo>
                        <a:pt x="59" y="20"/>
                        <a:pt x="59" y="20"/>
                        <a:pt x="59" y="20"/>
                      </a:cubicBezTo>
                      <a:cubicBezTo>
                        <a:pt x="57" y="20"/>
                        <a:pt x="57" y="20"/>
                        <a:pt x="57" y="20"/>
                      </a:cubicBezTo>
                      <a:cubicBezTo>
                        <a:pt x="59" y="18"/>
                        <a:pt x="59" y="18"/>
                        <a:pt x="59" y="18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1" y="20"/>
                        <a:pt x="51" y="20"/>
                        <a:pt x="51" y="20"/>
                      </a:cubicBezTo>
                      <a:cubicBezTo>
                        <a:pt x="47" y="20"/>
                        <a:pt x="47" y="20"/>
                        <a:pt x="47" y="20"/>
                      </a:cubicBezTo>
                      <a:cubicBezTo>
                        <a:pt x="47" y="18"/>
                        <a:pt x="46" y="17"/>
                        <a:pt x="46" y="16"/>
                      </a:cubicBez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56" y="13"/>
                        <a:pt x="56" y="13"/>
                        <a:pt x="56" y="13"/>
                      </a:cubicBezTo>
                      <a:cubicBezTo>
                        <a:pt x="56" y="9"/>
                        <a:pt x="56" y="9"/>
                        <a:pt x="56" y="9"/>
                      </a:cubicBezTo>
                      <a:cubicBezTo>
                        <a:pt x="52" y="9"/>
                        <a:pt x="52" y="9"/>
                        <a:pt x="52" y="9"/>
                      </a:cubicBezTo>
                      <a:cubicBezTo>
                        <a:pt x="54" y="7"/>
                        <a:pt x="54" y="7"/>
                        <a:pt x="54" y="7"/>
                      </a:cubicBezTo>
                      <a:cubicBezTo>
                        <a:pt x="67" y="7"/>
                        <a:pt x="67" y="7"/>
                        <a:pt x="67" y="7"/>
                      </a:cubicBezTo>
                      <a:cubicBezTo>
                        <a:pt x="67" y="3"/>
                        <a:pt x="67" y="3"/>
                        <a:pt x="67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58" y="0"/>
                        <a:pt x="54" y="0"/>
                        <a:pt x="51" y="1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0" y="3"/>
                        <a:pt x="50" y="3"/>
                        <a:pt x="50" y="3"/>
                      </a:cubicBezTo>
                      <a:cubicBezTo>
                        <a:pt x="46" y="3"/>
                        <a:pt x="46" y="3"/>
                        <a:pt x="46" y="3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41" y="12"/>
                        <a:pt x="40" y="11"/>
                        <a:pt x="38" y="11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44" y="2"/>
                        <a:pt x="44" y="2"/>
                        <a:pt x="44" y="2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1" y="1"/>
                        <a:pt x="40" y="1"/>
                        <a:pt x="39" y="1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8" y="1"/>
                        <a:pt x="38" y="1"/>
                        <a:pt x="38" y="1"/>
                      </a:cubicBezTo>
                      <a:cubicBezTo>
                        <a:pt x="35" y="2"/>
                        <a:pt x="32" y="2"/>
                        <a:pt x="29" y="2"/>
                      </a:cubicBezTo>
                      <a:cubicBezTo>
                        <a:pt x="34" y="7"/>
                        <a:pt x="34" y="7"/>
                        <a:pt x="34" y="7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3" y="11"/>
                        <a:pt x="31" y="12"/>
                        <a:pt x="30" y="13"/>
                      </a:cubicBezTo>
                      <a:cubicBezTo>
                        <a:pt x="27" y="10"/>
                        <a:pt x="27" y="10"/>
                        <a:pt x="27" y="10"/>
                      </a:cubicBezTo>
                      <a:cubicBezTo>
                        <a:pt x="27" y="3"/>
                        <a:pt x="27" y="3"/>
                        <a:pt x="27" y="3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4" y="3"/>
                        <a:pt x="23" y="3"/>
                        <a:pt x="23" y="3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16" y="4"/>
                        <a:pt x="11" y="5"/>
                        <a:pt x="6" y="6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17" y="13"/>
                        <a:pt x="17" y="13"/>
                        <a:pt x="17" y="13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6" y="17"/>
                        <a:pt x="26" y="18"/>
                        <a:pt x="25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1" y="14"/>
                        <a:pt x="1" y="14"/>
                        <a:pt x="1" y="14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4" y="33"/>
                        <a:pt x="4" y="33"/>
                        <a:pt x="4" y="33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6" y="29"/>
                        <a:pt x="16" y="29"/>
                        <a:pt x="16" y="29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6" y="26"/>
                        <a:pt x="26" y="27"/>
                        <a:pt x="27" y="28"/>
                      </a:cubicBezTo>
                      <a:cubicBezTo>
                        <a:pt x="24" y="31"/>
                        <a:pt x="24" y="31"/>
                        <a:pt x="24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20" y="35"/>
                        <a:pt x="20" y="35"/>
                        <a:pt x="20" y="35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6" y="41"/>
                        <a:pt x="6" y="41"/>
                        <a:pt x="6" y="41"/>
                      </a:cubicBezTo>
                      <a:cubicBezTo>
                        <a:pt x="15" y="41"/>
                        <a:pt x="15" y="41"/>
                        <a:pt x="15" y="41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12" y="49"/>
                        <a:pt x="12" y="49"/>
                        <a:pt x="12" y="49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22" y="53"/>
                        <a:pt x="22" y="53"/>
                        <a:pt x="22" y="5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3" y="38"/>
                        <a:pt x="23" y="38"/>
                        <a:pt x="23" y="38"/>
                      </a:cubicBezTo>
                      <a:cubicBezTo>
                        <a:pt x="23" y="41"/>
                        <a:pt x="23" y="41"/>
                        <a:pt x="23" y="41"/>
                      </a:cubicBezTo>
                      <a:cubicBezTo>
                        <a:pt x="27" y="41"/>
                        <a:pt x="27" y="41"/>
                        <a:pt x="27" y="41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30" y="31"/>
                        <a:pt x="30" y="31"/>
                        <a:pt x="30" y="31"/>
                      </a:cubicBezTo>
                      <a:cubicBezTo>
                        <a:pt x="31" y="32"/>
                        <a:pt x="33" y="33"/>
                        <a:pt x="34" y="33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29" y="42"/>
                        <a:pt x="29" y="42"/>
                        <a:pt x="29" y="42"/>
                      </a:cubicBezTo>
                      <a:cubicBezTo>
                        <a:pt x="32" y="45"/>
                        <a:pt x="32" y="45"/>
                        <a:pt x="32" y="45"/>
                      </a:cubicBezTo>
                      <a:cubicBezTo>
                        <a:pt x="34" y="43"/>
                        <a:pt x="34" y="43"/>
                        <a:pt x="34" y="43"/>
                      </a:cubicBezTo>
                      <a:cubicBezTo>
                        <a:pt x="34" y="45"/>
                        <a:pt x="34" y="45"/>
                        <a:pt x="34" y="45"/>
                      </a:cubicBezTo>
                      <a:cubicBezTo>
                        <a:pt x="25" y="54"/>
                        <a:pt x="25" y="54"/>
                        <a:pt x="25" y="54"/>
                      </a:cubicBezTo>
                      <a:cubicBezTo>
                        <a:pt x="28" y="57"/>
                        <a:pt x="28" y="57"/>
                        <a:pt x="28" y="57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4" y="58"/>
                        <a:pt x="34" y="58"/>
                        <a:pt x="34" y="58"/>
                      </a:cubicBezTo>
                      <a:cubicBezTo>
                        <a:pt x="38" y="58"/>
                        <a:pt x="38" y="58"/>
                        <a:pt x="38" y="58"/>
                      </a:cubicBezTo>
                      <a:cubicBezTo>
                        <a:pt x="38" y="51"/>
                        <a:pt x="38" y="51"/>
                        <a:pt x="38" y="51"/>
                      </a:cubicBezTo>
                      <a:cubicBezTo>
                        <a:pt x="45" y="57"/>
                        <a:pt x="45" y="57"/>
                        <a:pt x="45" y="57"/>
                      </a:cubicBezTo>
                      <a:cubicBezTo>
                        <a:pt x="48" y="54"/>
                        <a:pt x="48" y="54"/>
                        <a:pt x="48" y="54"/>
                      </a:cubicBezTo>
                      <a:cubicBezTo>
                        <a:pt x="38" y="45"/>
                        <a:pt x="38" y="45"/>
                        <a:pt x="38" y="45"/>
                      </a:cubicBezTo>
                      <a:cubicBezTo>
                        <a:pt x="38" y="43"/>
                        <a:pt x="38" y="43"/>
                        <a:pt x="38" y="43"/>
                      </a:cubicBezTo>
                      <a:cubicBezTo>
                        <a:pt x="41" y="45"/>
                        <a:pt x="41" y="45"/>
                        <a:pt x="41" y="45"/>
                      </a:cubicBezTo>
                      <a:cubicBezTo>
                        <a:pt x="44" y="42"/>
                        <a:pt x="44" y="42"/>
                        <a:pt x="44" y="42"/>
                      </a:cubicBezTo>
                      <a:cubicBezTo>
                        <a:pt x="38" y="37"/>
                        <a:pt x="38" y="37"/>
                        <a:pt x="38" y="37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40" y="33"/>
                        <a:pt x="41" y="32"/>
                        <a:pt x="43" y="31"/>
                      </a:cubicBezTo>
                      <a:cubicBezTo>
                        <a:pt x="46" y="34"/>
                        <a:pt x="46" y="34"/>
                        <a:pt x="46" y="34"/>
                      </a:cubicBezTo>
                      <a:cubicBezTo>
                        <a:pt x="46" y="41"/>
                        <a:pt x="46" y="41"/>
                        <a:pt x="46" y="41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50" y="38"/>
                        <a:pt x="50" y="38"/>
                        <a:pt x="50" y="38"/>
                      </a:cubicBezTo>
                      <a:cubicBezTo>
                        <a:pt x="51" y="40"/>
                        <a:pt x="51" y="40"/>
                        <a:pt x="51" y="40"/>
                      </a:cubicBezTo>
                      <a:cubicBezTo>
                        <a:pt x="51" y="53"/>
                        <a:pt x="51" y="53"/>
                        <a:pt x="51" y="53"/>
                      </a:cubicBezTo>
                      <a:cubicBezTo>
                        <a:pt x="55" y="53"/>
                        <a:pt x="55" y="53"/>
                        <a:pt x="55" y="53"/>
                      </a:cubicBezTo>
                      <a:cubicBezTo>
                        <a:pt x="55" y="44"/>
                        <a:pt x="55" y="44"/>
                        <a:pt x="55" y="44"/>
                      </a:cubicBezTo>
                      <a:cubicBezTo>
                        <a:pt x="61" y="49"/>
                        <a:pt x="61" y="49"/>
                        <a:pt x="61" y="49"/>
                      </a:cubicBezTo>
                      <a:cubicBezTo>
                        <a:pt x="63" y="46"/>
                        <a:pt x="63" y="46"/>
                        <a:pt x="63" y="46"/>
                      </a:cubicBezTo>
                      <a:cubicBezTo>
                        <a:pt x="58" y="41"/>
                        <a:pt x="58" y="41"/>
                        <a:pt x="58" y="41"/>
                      </a:cubicBezTo>
                      <a:cubicBezTo>
                        <a:pt x="67" y="41"/>
                        <a:pt x="67" y="41"/>
                        <a:pt x="67" y="41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54" y="37"/>
                        <a:pt x="54" y="37"/>
                        <a:pt x="54" y="37"/>
                      </a:cubicBezTo>
                      <a:cubicBezTo>
                        <a:pt x="52" y="35"/>
                        <a:pt x="52" y="35"/>
                        <a:pt x="52" y="35"/>
                      </a:cubicBezTo>
                      <a:cubicBezTo>
                        <a:pt x="56" y="35"/>
                        <a:pt x="56" y="35"/>
                        <a:pt x="56" y="35"/>
                      </a:cubicBezTo>
                      <a:cubicBezTo>
                        <a:pt x="56" y="31"/>
                        <a:pt x="56" y="31"/>
                        <a:pt x="56" y="31"/>
                      </a:cubicBezTo>
                      <a:cubicBezTo>
                        <a:pt x="48" y="31"/>
                        <a:pt x="48" y="31"/>
                        <a:pt x="48" y="31"/>
                      </a:cubicBezTo>
                      <a:cubicBezTo>
                        <a:pt x="46" y="28"/>
                        <a:pt x="46" y="28"/>
                        <a:pt x="46" y="28"/>
                      </a:cubicBezTo>
                      <a:cubicBezTo>
                        <a:pt x="46" y="27"/>
                        <a:pt x="47" y="26"/>
                        <a:pt x="47" y="24"/>
                      </a:cubicBezTo>
                      <a:cubicBezTo>
                        <a:pt x="51" y="24"/>
                        <a:pt x="51" y="24"/>
                        <a:pt x="51" y="24"/>
                      </a:cubicBezTo>
                      <a:cubicBezTo>
                        <a:pt x="56" y="29"/>
                        <a:pt x="56" y="29"/>
                        <a:pt x="56" y="29"/>
                      </a:cubicBezTo>
                      <a:cubicBezTo>
                        <a:pt x="59" y="26"/>
                        <a:pt x="59" y="26"/>
                        <a:pt x="59" y="26"/>
                      </a:cubicBezTo>
                      <a:cubicBezTo>
                        <a:pt x="57" y="24"/>
                        <a:pt x="57" y="24"/>
                        <a:pt x="57" y="24"/>
                      </a:cubicBezTo>
                      <a:cubicBezTo>
                        <a:pt x="59" y="24"/>
                        <a:pt x="59" y="24"/>
                        <a:pt x="59" y="24"/>
                      </a:cubicBezTo>
                      <a:cubicBezTo>
                        <a:pt x="69" y="33"/>
                        <a:pt x="69" y="33"/>
                        <a:pt x="69" y="33"/>
                      </a:cubicBezTo>
                      <a:cubicBezTo>
                        <a:pt x="71" y="30"/>
                        <a:pt x="71" y="30"/>
                        <a:pt x="71" y="30"/>
                      </a:cubicBezTo>
                      <a:cubicBezTo>
                        <a:pt x="65" y="24"/>
                        <a:pt x="65" y="24"/>
                        <a:pt x="65" y="24"/>
                      </a:cubicBezTo>
                      <a:cubicBezTo>
                        <a:pt x="73" y="24"/>
                        <a:pt x="73" y="24"/>
                        <a:pt x="73" y="24"/>
                      </a:cubicBezTo>
                      <a:lnTo>
                        <a:pt x="73" y="2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íşḷîḋê">
                  <a:extLst>
                    <a:ext uri="{FF2B5EF4-FFF2-40B4-BE49-F238E27FC236}">
                      <a16:creationId xmlns:a16="http://schemas.microsoft.com/office/drawing/2014/main" id="{B030A8A3-523B-47A8-AE98-F808746152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35484" y="3379850"/>
                  <a:ext cx="335187" cy="330444"/>
                </a:xfrm>
                <a:custGeom>
                  <a:avLst/>
                  <a:gdLst>
                    <a:gd name="T0" fmla="*/ 52 w 59"/>
                    <a:gd name="T1" fmla="*/ 41 h 58"/>
                    <a:gd name="T2" fmla="*/ 55 w 59"/>
                    <a:gd name="T3" fmla="*/ 44 h 58"/>
                    <a:gd name="T4" fmla="*/ 48 w 59"/>
                    <a:gd name="T5" fmla="*/ 52 h 58"/>
                    <a:gd name="T6" fmla="*/ 45 w 59"/>
                    <a:gd name="T7" fmla="*/ 49 h 58"/>
                    <a:gd name="T8" fmla="*/ 37 w 59"/>
                    <a:gd name="T9" fmla="*/ 53 h 58"/>
                    <a:gd name="T10" fmla="*/ 37 w 59"/>
                    <a:gd name="T11" fmla="*/ 58 h 58"/>
                    <a:gd name="T12" fmla="*/ 29 w 59"/>
                    <a:gd name="T13" fmla="*/ 58 h 58"/>
                    <a:gd name="T14" fmla="*/ 29 w 59"/>
                    <a:gd name="T15" fmla="*/ 46 h 58"/>
                    <a:gd name="T16" fmla="*/ 42 w 59"/>
                    <a:gd name="T17" fmla="*/ 40 h 58"/>
                    <a:gd name="T18" fmla="*/ 40 w 59"/>
                    <a:gd name="T19" fmla="*/ 16 h 58"/>
                    <a:gd name="T20" fmla="*/ 40 w 59"/>
                    <a:gd name="T21" fmla="*/ 16 h 58"/>
                    <a:gd name="T22" fmla="*/ 34 w 59"/>
                    <a:gd name="T23" fmla="*/ 13 h 58"/>
                    <a:gd name="T24" fmla="*/ 29 w 59"/>
                    <a:gd name="T25" fmla="*/ 12 h 58"/>
                    <a:gd name="T26" fmla="*/ 29 w 59"/>
                    <a:gd name="T27" fmla="*/ 0 h 58"/>
                    <a:gd name="T28" fmla="*/ 32 w 59"/>
                    <a:gd name="T29" fmla="*/ 0 h 58"/>
                    <a:gd name="T30" fmla="*/ 33 w 59"/>
                    <a:gd name="T31" fmla="*/ 4 h 58"/>
                    <a:gd name="T32" fmla="*/ 41 w 59"/>
                    <a:gd name="T33" fmla="*/ 7 h 58"/>
                    <a:gd name="T34" fmla="*/ 44 w 59"/>
                    <a:gd name="T35" fmla="*/ 3 h 58"/>
                    <a:gd name="T36" fmla="*/ 52 w 59"/>
                    <a:gd name="T37" fmla="*/ 10 h 58"/>
                    <a:gd name="T38" fmla="*/ 49 w 59"/>
                    <a:gd name="T39" fmla="*/ 14 h 58"/>
                    <a:gd name="T40" fmla="*/ 53 w 59"/>
                    <a:gd name="T41" fmla="*/ 22 h 58"/>
                    <a:gd name="T42" fmla="*/ 58 w 59"/>
                    <a:gd name="T43" fmla="*/ 21 h 58"/>
                    <a:gd name="T44" fmla="*/ 59 w 59"/>
                    <a:gd name="T45" fmla="*/ 32 h 58"/>
                    <a:gd name="T46" fmla="*/ 54 w 59"/>
                    <a:gd name="T47" fmla="*/ 32 h 58"/>
                    <a:gd name="T48" fmla="*/ 52 w 59"/>
                    <a:gd name="T49" fmla="*/ 41 h 58"/>
                    <a:gd name="T50" fmla="*/ 29 w 59"/>
                    <a:gd name="T51" fmla="*/ 58 h 58"/>
                    <a:gd name="T52" fmla="*/ 26 w 59"/>
                    <a:gd name="T53" fmla="*/ 58 h 58"/>
                    <a:gd name="T54" fmla="*/ 26 w 59"/>
                    <a:gd name="T55" fmla="*/ 54 h 58"/>
                    <a:gd name="T56" fmla="*/ 18 w 59"/>
                    <a:gd name="T57" fmla="*/ 51 h 58"/>
                    <a:gd name="T58" fmla="*/ 15 w 59"/>
                    <a:gd name="T59" fmla="*/ 55 h 58"/>
                    <a:gd name="T60" fmla="*/ 7 w 59"/>
                    <a:gd name="T61" fmla="*/ 48 h 58"/>
                    <a:gd name="T62" fmla="*/ 9 w 59"/>
                    <a:gd name="T63" fmla="*/ 45 h 58"/>
                    <a:gd name="T64" fmla="*/ 5 w 59"/>
                    <a:gd name="T65" fmla="*/ 37 h 58"/>
                    <a:gd name="T66" fmla="*/ 1 w 59"/>
                    <a:gd name="T67" fmla="*/ 37 h 58"/>
                    <a:gd name="T68" fmla="*/ 0 w 59"/>
                    <a:gd name="T69" fmla="*/ 26 h 58"/>
                    <a:gd name="T70" fmla="*/ 4 w 59"/>
                    <a:gd name="T71" fmla="*/ 26 h 58"/>
                    <a:gd name="T72" fmla="*/ 7 w 59"/>
                    <a:gd name="T73" fmla="*/ 17 h 58"/>
                    <a:gd name="T74" fmla="*/ 4 w 59"/>
                    <a:gd name="T75" fmla="*/ 15 h 58"/>
                    <a:gd name="T76" fmla="*/ 11 w 59"/>
                    <a:gd name="T77" fmla="*/ 6 h 58"/>
                    <a:gd name="T78" fmla="*/ 14 w 59"/>
                    <a:gd name="T79" fmla="*/ 9 h 58"/>
                    <a:gd name="T80" fmla="*/ 22 w 59"/>
                    <a:gd name="T81" fmla="*/ 5 h 58"/>
                    <a:gd name="T82" fmla="*/ 21 w 59"/>
                    <a:gd name="T83" fmla="*/ 1 h 58"/>
                    <a:gd name="T84" fmla="*/ 29 w 59"/>
                    <a:gd name="T85" fmla="*/ 0 h 58"/>
                    <a:gd name="T86" fmla="*/ 29 w 59"/>
                    <a:gd name="T87" fmla="*/ 12 h 58"/>
                    <a:gd name="T88" fmla="*/ 16 w 59"/>
                    <a:gd name="T89" fmla="*/ 18 h 58"/>
                    <a:gd name="T90" fmla="*/ 18 w 59"/>
                    <a:gd name="T91" fmla="*/ 42 h 58"/>
                    <a:gd name="T92" fmla="*/ 24 w 59"/>
                    <a:gd name="T93" fmla="*/ 45 h 58"/>
                    <a:gd name="T94" fmla="*/ 29 w 59"/>
                    <a:gd name="T95" fmla="*/ 46 h 58"/>
                    <a:gd name="T96" fmla="*/ 29 w 59"/>
                    <a:gd name="T9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9" h="58">
                      <a:moveTo>
                        <a:pt x="52" y="41"/>
                      </a:moveTo>
                      <a:cubicBezTo>
                        <a:pt x="55" y="44"/>
                        <a:pt x="55" y="44"/>
                        <a:pt x="55" y="44"/>
                      </a:cubicBezTo>
                      <a:cubicBezTo>
                        <a:pt x="48" y="52"/>
                        <a:pt x="48" y="52"/>
                        <a:pt x="48" y="52"/>
                      </a:cubicBezTo>
                      <a:cubicBezTo>
                        <a:pt x="45" y="49"/>
                        <a:pt x="45" y="49"/>
                        <a:pt x="45" y="49"/>
                      </a:cubicBezTo>
                      <a:cubicBezTo>
                        <a:pt x="42" y="51"/>
                        <a:pt x="40" y="52"/>
                        <a:pt x="37" y="53"/>
                      </a:cubicBezTo>
                      <a:cubicBezTo>
                        <a:pt x="37" y="58"/>
                        <a:pt x="37" y="58"/>
                        <a:pt x="37" y="58"/>
                      </a:cubicBezTo>
                      <a:cubicBezTo>
                        <a:pt x="29" y="58"/>
                        <a:pt x="29" y="58"/>
                        <a:pt x="29" y="58"/>
                      </a:cubicBezTo>
                      <a:cubicBezTo>
                        <a:pt x="29" y="46"/>
                        <a:pt x="29" y="46"/>
                        <a:pt x="29" y="46"/>
                      </a:cubicBezTo>
                      <a:cubicBezTo>
                        <a:pt x="34" y="46"/>
                        <a:pt x="39" y="44"/>
                        <a:pt x="42" y="40"/>
                      </a:cubicBezTo>
                      <a:cubicBezTo>
                        <a:pt x="48" y="33"/>
                        <a:pt x="47" y="22"/>
                        <a:pt x="40" y="16"/>
                      </a:cubicBezTo>
                      <a:cubicBezTo>
                        <a:pt x="40" y="16"/>
                        <a:pt x="40" y="16"/>
                        <a:pt x="40" y="16"/>
                      </a:cubicBezTo>
                      <a:cubicBezTo>
                        <a:pt x="38" y="15"/>
                        <a:pt x="36" y="14"/>
                        <a:pt x="34" y="13"/>
                      </a:cubicBezTo>
                      <a:cubicBezTo>
                        <a:pt x="33" y="12"/>
                        <a:pt x="31" y="12"/>
                        <a:pt x="29" y="12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6" y="4"/>
                        <a:pt x="38" y="5"/>
                        <a:pt x="41" y="7"/>
                      </a:cubicBezTo>
                      <a:cubicBezTo>
                        <a:pt x="44" y="3"/>
                        <a:pt x="44" y="3"/>
                        <a:pt x="44" y="3"/>
                      </a:cubicBezTo>
                      <a:cubicBezTo>
                        <a:pt x="52" y="10"/>
                        <a:pt x="52" y="10"/>
                        <a:pt x="52" y="10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1" y="16"/>
                        <a:pt x="53" y="19"/>
                        <a:pt x="53" y="22"/>
                      </a:cubicBezTo>
                      <a:cubicBezTo>
                        <a:pt x="58" y="21"/>
                        <a:pt x="58" y="21"/>
                        <a:pt x="58" y="21"/>
                      </a:cubicBezTo>
                      <a:cubicBezTo>
                        <a:pt x="59" y="32"/>
                        <a:pt x="59" y="32"/>
                        <a:pt x="59" y="32"/>
                      </a:cubicBezTo>
                      <a:cubicBezTo>
                        <a:pt x="54" y="32"/>
                        <a:pt x="54" y="32"/>
                        <a:pt x="54" y="32"/>
                      </a:cubicBezTo>
                      <a:cubicBezTo>
                        <a:pt x="54" y="35"/>
                        <a:pt x="53" y="38"/>
                        <a:pt x="52" y="41"/>
                      </a:cubicBezTo>
                      <a:close/>
                      <a:moveTo>
                        <a:pt x="29" y="58"/>
                      </a:moveTo>
                      <a:cubicBezTo>
                        <a:pt x="26" y="58"/>
                        <a:pt x="26" y="58"/>
                        <a:pt x="26" y="58"/>
                      </a:cubicBezTo>
                      <a:cubicBezTo>
                        <a:pt x="26" y="54"/>
                        <a:pt x="26" y="54"/>
                        <a:pt x="26" y="54"/>
                      </a:cubicBezTo>
                      <a:cubicBezTo>
                        <a:pt x="23" y="54"/>
                        <a:pt x="20" y="53"/>
                        <a:pt x="18" y="51"/>
                      </a:cubicBezTo>
                      <a:cubicBezTo>
                        <a:pt x="15" y="55"/>
                        <a:pt x="15" y="55"/>
                        <a:pt x="15" y="55"/>
                      </a:cubicBezTo>
                      <a:cubicBezTo>
                        <a:pt x="7" y="48"/>
                        <a:pt x="7" y="48"/>
                        <a:pt x="7" y="48"/>
                      </a:cubicBezTo>
                      <a:cubicBezTo>
                        <a:pt x="9" y="45"/>
                        <a:pt x="9" y="45"/>
                        <a:pt x="9" y="45"/>
                      </a:cubicBezTo>
                      <a:cubicBezTo>
                        <a:pt x="8" y="42"/>
                        <a:pt x="6" y="40"/>
                        <a:pt x="5" y="37"/>
                      </a:cubicBezTo>
                      <a:cubicBezTo>
                        <a:pt x="1" y="37"/>
                        <a:pt x="1" y="37"/>
                        <a:pt x="1" y="37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" y="26"/>
                        <a:pt x="4" y="26"/>
                        <a:pt x="4" y="26"/>
                      </a:cubicBezTo>
                      <a:cubicBezTo>
                        <a:pt x="5" y="23"/>
                        <a:pt x="6" y="20"/>
                        <a:pt x="7" y="17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6" y="7"/>
                        <a:pt x="19" y="6"/>
                        <a:pt x="22" y="5"/>
                      </a:cubicBezTo>
                      <a:cubicBezTo>
                        <a:pt x="21" y="1"/>
                        <a:pt x="21" y="1"/>
                        <a:pt x="21" y="1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4" y="12"/>
                        <a:pt x="20" y="14"/>
                        <a:pt x="16" y="18"/>
                      </a:cubicBezTo>
                      <a:cubicBezTo>
                        <a:pt x="10" y="25"/>
                        <a:pt x="11" y="36"/>
                        <a:pt x="18" y="42"/>
                      </a:cubicBezTo>
                      <a:cubicBezTo>
                        <a:pt x="20" y="44"/>
                        <a:pt x="22" y="45"/>
                        <a:pt x="24" y="45"/>
                      </a:cubicBezTo>
                      <a:cubicBezTo>
                        <a:pt x="26" y="46"/>
                        <a:pt x="28" y="46"/>
                        <a:pt x="29" y="46"/>
                      </a:cubicBezTo>
                      <a:lnTo>
                        <a:pt x="29" y="58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îSlíḑé">
                  <a:extLst>
                    <a:ext uri="{FF2B5EF4-FFF2-40B4-BE49-F238E27FC236}">
                      <a16:creationId xmlns:a16="http://schemas.microsoft.com/office/drawing/2014/main" id="{55FF3708-53E1-4337-B993-A83CB1D0E4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6863" y="3955362"/>
                  <a:ext cx="17392" cy="28459"/>
                </a:xfrm>
                <a:custGeom>
                  <a:avLst/>
                  <a:gdLst>
                    <a:gd name="T0" fmla="*/ 0 w 3"/>
                    <a:gd name="T1" fmla="*/ 5 h 5"/>
                    <a:gd name="T2" fmla="*/ 3 w 3"/>
                    <a:gd name="T3" fmla="*/ 1 h 5"/>
                    <a:gd name="T4" fmla="*/ 0 w 3"/>
                    <a:gd name="T5" fmla="*/ 0 h 5"/>
                    <a:gd name="T6" fmla="*/ 0 w 3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5">
                      <a:moveTo>
                        <a:pt x="0" y="5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1" y="1"/>
                        <a:pt x="0" y="0"/>
                      </a:cubicBezTo>
                      <a:cubicBezTo>
                        <a:pt x="0" y="2"/>
                        <a:pt x="0" y="3"/>
                        <a:pt x="0" y="5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ïṥľíḓe">
                  <a:extLst>
                    <a:ext uri="{FF2B5EF4-FFF2-40B4-BE49-F238E27FC236}">
                      <a16:creationId xmlns:a16="http://schemas.microsoft.com/office/drawing/2014/main" id="{E4F84577-A809-432F-8185-9523279487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0538" y="3881050"/>
                  <a:ext cx="63244" cy="69567"/>
                </a:xfrm>
                <a:custGeom>
                  <a:avLst/>
                  <a:gdLst>
                    <a:gd name="T0" fmla="*/ 5 w 11"/>
                    <a:gd name="T1" fmla="*/ 12 h 12"/>
                    <a:gd name="T2" fmla="*/ 6 w 11"/>
                    <a:gd name="T3" fmla="*/ 12 h 12"/>
                    <a:gd name="T4" fmla="*/ 6 w 11"/>
                    <a:gd name="T5" fmla="*/ 12 h 12"/>
                    <a:gd name="T6" fmla="*/ 11 w 11"/>
                    <a:gd name="T7" fmla="*/ 6 h 12"/>
                    <a:gd name="T8" fmla="*/ 11 w 11"/>
                    <a:gd name="T9" fmla="*/ 6 h 12"/>
                    <a:gd name="T10" fmla="*/ 11 w 11"/>
                    <a:gd name="T11" fmla="*/ 5 h 12"/>
                    <a:gd name="T12" fmla="*/ 5 w 11"/>
                    <a:gd name="T13" fmla="*/ 0 h 12"/>
                    <a:gd name="T14" fmla="*/ 4 w 11"/>
                    <a:gd name="T15" fmla="*/ 0 h 12"/>
                    <a:gd name="T16" fmla="*/ 0 w 11"/>
                    <a:gd name="T17" fmla="*/ 3 h 12"/>
                    <a:gd name="T18" fmla="*/ 1 w 11"/>
                    <a:gd name="T19" fmla="*/ 9 h 12"/>
                    <a:gd name="T20" fmla="*/ 5 w 11"/>
                    <a:gd name="T2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" h="12">
                      <a:moveTo>
                        <a:pt x="5" y="12"/>
                      </a:moveTo>
                      <a:cubicBezTo>
                        <a:pt x="5" y="12"/>
                        <a:pt x="6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9" y="11"/>
                        <a:pt x="11" y="8"/>
                        <a:pt x="11" y="6"/>
                      </a:cubicBezTo>
                      <a:cubicBezTo>
                        <a:pt x="11" y="6"/>
                        <a:pt x="11" y="6"/>
                        <a:pt x="11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2"/>
                        <a:pt x="8" y="0"/>
                        <a:pt x="5" y="0"/>
                      </a:cubicBezTo>
                      <a:cubicBezTo>
                        <a:pt x="5" y="0"/>
                        <a:pt x="4" y="0"/>
                        <a:pt x="4" y="0"/>
                      </a:cubicBezTo>
                      <a:cubicBezTo>
                        <a:pt x="2" y="1"/>
                        <a:pt x="1" y="2"/>
                        <a:pt x="0" y="3"/>
                      </a:cubicBezTo>
                      <a:cubicBezTo>
                        <a:pt x="0" y="5"/>
                        <a:pt x="0" y="7"/>
                        <a:pt x="1" y="9"/>
                      </a:cubicBezTo>
                      <a:cubicBezTo>
                        <a:pt x="2" y="11"/>
                        <a:pt x="3" y="12"/>
                        <a:pt x="5" y="1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iṣ1îďê">
                  <a:extLst>
                    <a:ext uri="{FF2B5EF4-FFF2-40B4-BE49-F238E27FC236}">
                      <a16:creationId xmlns:a16="http://schemas.microsoft.com/office/drawing/2014/main" id="{E7E61752-B733-411C-AD15-DA29CFDFCF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00700" y="3933226"/>
                  <a:ext cx="124905" cy="118581"/>
                </a:xfrm>
                <a:custGeom>
                  <a:avLst/>
                  <a:gdLst>
                    <a:gd name="T0" fmla="*/ 12 w 22"/>
                    <a:gd name="T1" fmla="*/ 21 h 21"/>
                    <a:gd name="T2" fmla="*/ 22 w 22"/>
                    <a:gd name="T3" fmla="*/ 21 h 21"/>
                    <a:gd name="T4" fmla="*/ 6 w 22"/>
                    <a:gd name="T5" fmla="*/ 0 h 21"/>
                    <a:gd name="T6" fmla="*/ 0 w 22"/>
                    <a:gd name="T7" fmla="*/ 5 h 21"/>
                    <a:gd name="T8" fmla="*/ 12 w 22"/>
                    <a:gd name="T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1">
                      <a:moveTo>
                        <a:pt x="12" y="21"/>
                      </a:moveTo>
                      <a:cubicBezTo>
                        <a:pt x="22" y="21"/>
                        <a:pt x="22" y="21"/>
                        <a:pt x="22" y="2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3"/>
                        <a:pt x="2" y="5"/>
                        <a:pt x="0" y="5"/>
                      </a:cubicBezTo>
                      <a:lnTo>
                        <a:pt x="12" y="2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îṩľiḓe">
                  <a:extLst>
                    <a:ext uri="{FF2B5EF4-FFF2-40B4-BE49-F238E27FC236}">
                      <a16:creationId xmlns:a16="http://schemas.microsoft.com/office/drawing/2014/main" id="{4D19388E-CD4B-4154-B552-EE7235E642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54849" y="3881050"/>
                  <a:ext cx="67986" cy="69567"/>
                </a:xfrm>
                <a:custGeom>
                  <a:avLst/>
                  <a:gdLst>
                    <a:gd name="T0" fmla="*/ 8 w 12"/>
                    <a:gd name="T1" fmla="*/ 0 h 12"/>
                    <a:gd name="T2" fmla="*/ 6 w 12"/>
                    <a:gd name="T3" fmla="*/ 0 h 12"/>
                    <a:gd name="T4" fmla="*/ 1 w 12"/>
                    <a:gd name="T5" fmla="*/ 5 h 12"/>
                    <a:gd name="T6" fmla="*/ 1 w 12"/>
                    <a:gd name="T7" fmla="*/ 6 h 12"/>
                    <a:gd name="T8" fmla="*/ 1 w 12"/>
                    <a:gd name="T9" fmla="*/ 6 h 12"/>
                    <a:gd name="T10" fmla="*/ 5 w 12"/>
                    <a:gd name="T11" fmla="*/ 12 h 12"/>
                    <a:gd name="T12" fmla="*/ 6 w 12"/>
                    <a:gd name="T13" fmla="*/ 12 h 12"/>
                    <a:gd name="T14" fmla="*/ 6 w 12"/>
                    <a:gd name="T15" fmla="*/ 12 h 12"/>
                    <a:gd name="T16" fmla="*/ 12 w 12"/>
                    <a:gd name="T17" fmla="*/ 7 h 12"/>
                    <a:gd name="T18" fmla="*/ 12 w 12"/>
                    <a:gd name="T19" fmla="*/ 7 h 12"/>
                    <a:gd name="T20" fmla="*/ 8 w 12"/>
                    <a:gd name="T21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" h="12">
                      <a:moveTo>
                        <a:pt x="8" y="0"/>
                      </a:move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4" y="0"/>
                        <a:pt x="1" y="2"/>
                        <a:pt x="1" y="5"/>
                      </a:cubicBezTo>
                      <a:cubicBezTo>
                        <a:pt x="1" y="5"/>
                        <a:pt x="1" y="5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8"/>
                        <a:pt x="2" y="11"/>
                        <a:pt x="5" y="12"/>
                      </a:cubicBezTo>
                      <a:cubicBezTo>
                        <a:pt x="5" y="12"/>
                        <a:pt x="5" y="12"/>
                        <a:pt x="6" y="12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9" y="12"/>
                        <a:pt x="11" y="10"/>
                        <a:pt x="12" y="7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4"/>
                        <a:pt x="11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îṥḷiḑé">
                  <a:extLst>
                    <a:ext uri="{FF2B5EF4-FFF2-40B4-BE49-F238E27FC236}">
                      <a16:creationId xmlns:a16="http://schemas.microsoft.com/office/drawing/2014/main" id="{15C01F1C-E8AC-4C59-82B8-366B89B4FF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97930" y="4064455"/>
                  <a:ext cx="284593" cy="232418"/>
                </a:xfrm>
                <a:custGeom>
                  <a:avLst/>
                  <a:gdLst>
                    <a:gd name="T0" fmla="*/ 9 w 50"/>
                    <a:gd name="T1" fmla="*/ 41 h 41"/>
                    <a:gd name="T2" fmla="*/ 39 w 50"/>
                    <a:gd name="T3" fmla="*/ 41 h 41"/>
                    <a:gd name="T4" fmla="*/ 50 w 50"/>
                    <a:gd name="T5" fmla="*/ 0 h 41"/>
                    <a:gd name="T6" fmla="*/ 41 w 50"/>
                    <a:gd name="T7" fmla="*/ 0 h 41"/>
                    <a:gd name="T8" fmla="*/ 31 w 50"/>
                    <a:gd name="T9" fmla="*/ 0 h 41"/>
                    <a:gd name="T10" fmla="*/ 0 w 50"/>
                    <a:gd name="T11" fmla="*/ 0 h 41"/>
                    <a:gd name="T12" fmla="*/ 9 w 50"/>
                    <a:gd name="T13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0" h="41">
                      <a:moveTo>
                        <a:pt x="9" y="41"/>
                      </a:moveTo>
                      <a:cubicBezTo>
                        <a:pt x="39" y="41"/>
                        <a:pt x="39" y="41"/>
                        <a:pt x="39" y="41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4"/>
                        <a:pt x="5" y="28"/>
                        <a:pt x="9" y="4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ísḻíḋè">
                  <a:extLst>
                    <a:ext uri="{FF2B5EF4-FFF2-40B4-BE49-F238E27FC236}">
                      <a16:creationId xmlns:a16="http://schemas.microsoft.com/office/drawing/2014/main" id="{5B4940B1-2CBB-466F-9B8C-2C883B2C4B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51777" y="3027271"/>
                  <a:ext cx="113838" cy="113838"/>
                </a:xfrm>
                <a:custGeom>
                  <a:avLst/>
                  <a:gdLst>
                    <a:gd name="T0" fmla="*/ 17 w 20"/>
                    <a:gd name="T1" fmla="*/ 0 h 20"/>
                    <a:gd name="T2" fmla="*/ 9 w 20"/>
                    <a:gd name="T3" fmla="*/ 0 h 20"/>
                    <a:gd name="T4" fmla="*/ 0 w 20"/>
                    <a:gd name="T5" fmla="*/ 9 h 20"/>
                    <a:gd name="T6" fmla="*/ 0 w 20"/>
                    <a:gd name="T7" fmla="*/ 20 h 20"/>
                    <a:gd name="T8" fmla="*/ 7 w 20"/>
                    <a:gd name="T9" fmla="*/ 20 h 20"/>
                    <a:gd name="T10" fmla="*/ 7 w 20"/>
                    <a:gd name="T11" fmla="*/ 9 h 20"/>
                    <a:gd name="T12" fmla="*/ 9 w 20"/>
                    <a:gd name="T13" fmla="*/ 7 h 20"/>
                    <a:gd name="T14" fmla="*/ 20 w 20"/>
                    <a:gd name="T15" fmla="*/ 7 h 20"/>
                    <a:gd name="T16" fmla="*/ 17 w 20"/>
                    <a:gd name="T17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" h="20">
                      <a:moveTo>
                        <a:pt x="17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9"/>
                        <a:pt x="7" y="9"/>
                        <a:pt x="7" y="9"/>
                      </a:cubicBezTo>
                      <a:cubicBezTo>
                        <a:pt x="7" y="8"/>
                        <a:pt x="8" y="7"/>
                        <a:pt x="9" y="7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4"/>
                        <a:pt x="18" y="2"/>
                        <a:pt x="17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îśļíḍe">
                  <a:extLst>
                    <a:ext uri="{FF2B5EF4-FFF2-40B4-BE49-F238E27FC236}">
                      <a16:creationId xmlns:a16="http://schemas.microsoft.com/office/drawing/2014/main" id="{E243E4A0-69FF-46D1-A7BE-E883224C00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16994" y="3198027"/>
                  <a:ext cx="256134" cy="192890"/>
                </a:xfrm>
                <a:custGeom>
                  <a:avLst/>
                  <a:gdLst>
                    <a:gd name="T0" fmla="*/ 35 w 45"/>
                    <a:gd name="T1" fmla="*/ 0 h 34"/>
                    <a:gd name="T2" fmla="*/ 29 w 45"/>
                    <a:gd name="T3" fmla="*/ 0 h 34"/>
                    <a:gd name="T4" fmla="*/ 29 w 45"/>
                    <a:gd name="T5" fmla="*/ 9 h 34"/>
                    <a:gd name="T6" fmla="*/ 34 w 45"/>
                    <a:gd name="T7" fmla="*/ 15 h 34"/>
                    <a:gd name="T8" fmla="*/ 31 w 45"/>
                    <a:gd name="T9" fmla="*/ 19 h 34"/>
                    <a:gd name="T10" fmla="*/ 31 w 45"/>
                    <a:gd name="T11" fmla="*/ 19 h 34"/>
                    <a:gd name="T12" fmla="*/ 31 w 45"/>
                    <a:gd name="T13" fmla="*/ 27 h 34"/>
                    <a:gd name="T14" fmla="*/ 29 w 45"/>
                    <a:gd name="T15" fmla="*/ 27 h 34"/>
                    <a:gd name="T16" fmla="*/ 29 w 45"/>
                    <a:gd name="T17" fmla="*/ 34 h 34"/>
                    <a:gd name="T18" fmla="*/ 45 w 45"/>
                    <a:gd name="T19" fmla="*/ 34 h 34"/>
                    <a:gd name="T20" fmla="*/ 35 w 45"/>
                    <a:gd name="T21" fmla="*/ 0 h 34"/>
                    <a:gd name="T22" fmla="*/ 29 w 45"/>
                    <a:gd name="T23" fmla="*/ 0 h 34"/>
                    <a:gd name="T24" fmla="*/ 0 w 45"/>
                    <a:gd name="T25" fmla="*/ 0 h 34"/>
                    <a:gd name="T26" fmla="*/ 0 w 45"/>
                    <a:gd name="T27" fmla="*/ 34 h 34"/>
                    <a:gd name="T28" fmla="*/ 29 w 45"/>
                    <a:gd name="T29" fmla="*/ 34 h 34"/>
                    <a:gd name="T30" fmla="*/ 29 w 45"/>
                    <a:gd name="T31" fmla="*/ 27 h 34"/>
                    <a:gd name="T32" fmla="*/ 27 w 45"/>
                    <a:gd name="T33" fmla="*/ 27 h 34"/>
                    <a:gd name="T34" fmla="*/ 27 w 45"/>
                    <a:gd name="T35" fmla="*/ 19 h 34"/>
                    <a:gd name="T36" fmla="*/ 24 w 45"/>
                    <a:gd name="T37" fmla="*/ 15 h 34"/>
                    <a:gd name="T38" fmla="*/ 29 w 45"/>
                    <a:gd name="T39" fmla="*/ 9 h 34"/>
                    <a:gd name="T40" fmla="*/ 29 w 45"/>
                    <a:gd name="T41" fmla="*/ 9 h 34"/>
                    <a:gd name="T42" fmla="*/ 29 w 45"/>
                    <a:gd name="T43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5" h="34">
                      <a:moveTo>
                        <a:pt x="35" y="0"/>
                      </a:move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9" y="9"/>
                        <a:pt x="29" y="9"/>
                        <a:pt x="29" y="9"/>
                      </a:cubicBezTo>
                      <a:cubicBezTo>
                        <a:pt x="32" y="9"/>
                        <a:pt x="34" y="12"/>
                        <a:pt x="34" y="15"/>
                      </a:cubicBezTo>
                      <a:cubicBezTo>
                        <a:pt x="34" y="17"/>
                        <a:pt x="33" y="19"/>
                        <a:pt x="31" y="19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7"/>
                        <a:pt x="31" y="27"/>
                        <a:pt x="31" y="27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2" y="22"/>
                        <a:pt x="39" y="11"/>
                        <a:pt x="35" y="0"/>
                      </a:cubicBezTo>
                      <a:close/>
                      <a:moveTo>
                        <a:pt x="2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7" y="19"/>
                        <a:pt x="27" y="19"/>
                        <a:pt x="27" y="19"/>
                      </a:cubicBezTo>
                      <a:cubicBezTo>
                        <a:pt x="25" y="19"/>
                        <a:pt x="24" y="17"/>
                        <a:pt x="24" y="15"/>
                      </a:cubicBezTo>
                      <a:cubicBezTo>
                        <a:pt x="24" y="12"/>
                        <a:pt x="26" y="9"/>
                        <a:pt x="29" y="9"/>
                      </a:cubicBezTo>
                      <a:cubicBezTo>
                        <a:pt x="29" y="9"/>
                        <a:pt x="29" y="9"/>
                        <a:pt x="29" y="9"/>
                      </a:cubicBezTo>
                      <a:lnTo>
                        <a:pt x="29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ïšļïḓé">
                  <a:extLst>
                    <a:ext uri="{FF2B5EF4-FFF2-40B4-BE49-F238E27FC236}">
                      <a16:creationId xmlns:a16="http://schemas.microsoft.com/office/drawing/2014/main" id="{75771759-06D9-49E2-A4FA-2C791FA016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9233" y="2416977"/>
                  <a:ext cx="200796" cy="85378"/>
                </a:xfrm>
                <a:custGeom>
                  <a:avLst/>
                  <a:gdLst>
                    <a:gd name="T0" fmla="*/ 0 w 127"/>
                    <a:gd name="T1" fmla="*/ 29 h 54"/>
                    <a:gd name="T2" fmla="*/ 51 w 127"/>
                    <a:gd name="T3" fmla="*/ 54 h 54"/>
                    <a:gd name="T4" fmla="*/ 127 w 127"/>
                    <a:gd name="T5" fmla="*/ 54 h 54"/>
                    <a:gd name="T6" fmla="*/ 15 w 127"/>
                    <a:gd name="T7" fmla="*/ 0 h 54"/>
                    <a:gd name="T8" fmla="*/ 0 w 127"/>
                    <a:gd name="T9" fmla="*/ 29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" h="54">
                      <a:moveTo>
                        <a:pt x="0" y="29"/>
                      </a:moveTo>
                      <a:lnTo>
                        <a:pt x="51" y="54"/>
                      </a:lnTo>
                      <a:lnTo>
                        <a:pt x="127" y="54"/>
                      </a:lnTo>
                      <a:lnTo>
                        <a:pt x="15" y="0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íṧ1idé">
                  <a:extLst>
                    <a:ext uri="{FF2B5EF4-FFF2-40B4-BE49-F238E27FC236}">
                      <a16:creationId xmlns:a16="http://schemas.microsoft.com/office/drawing/2014/main" id="{76291DDC-E990-4041-92D8-C067C213DF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59233" y="2513423"/>
                  <a:ext cx="485390" cy="245066"/>
                </a:xfrm>
                <a:custGeom>
                  <a:avLst/>
                  <a:gdLst>
                    <a:gd name="T0" fmla="*/ 123 w 307"/>
                    <a:gd name="T1" fmla="*/ 155 h 155"/>
                    <a:gd name="T2" fmla="*/ 245 w 307"/>
                    <a:gd name="T3" fmla="*/ 155 h 155"/>
                    <a:gd name="T4" fmla="*/ 245 w 307"/>
                    <a:gd name="T5" fmla="*/ 123 h 155"/>
                    <a:gd name="T6" fmla="*/ 307 w 307"/>
                    <a:gd name="T7" fmla="*/ 123 h 155"/>
                    <a:gd name="T8" fmla="*/ 307 w 307"/>
                    <a:gd name="T9" fmla="*/ 33 h 155"/>
                    <a:gd name="T10" fmla="*/ 245 w 307"/>
                    <a:gd name="T11" fmla="*/ 33 h 155"/>
                    <a:gd name="T12" fmla="*/ 245 w 307"/>
                    <a:gd name="T13" fmla="*/ 0 h 155"/>
                    <a:gd name="T14" fmla="*/ 145 w 307"/>
                    <a:gd name="T15" fmla="*/ 0 h 155"/>
                    <a:gd name="T16" fmla="*/ 123 w 307"/>
                    <a:gd name="T17" fmla="*/ 0 h 155"/>
                    <a:gd name="T18" fmla="*/ 123 w 307"/>
                    <a:gd name="T19" fmla="*/ 62 h 155"/>
                    <a:gd name="T20" fmla="*/ 184 w 307"/>
                    <a:gd name="T21" fmla="*/ 62 h 155"/>
                    <a:gd name="T22" fmla="*/ 184 w 307"/>
                    <a:gd name="T23" fmla="*/ 94 h 155"/>
                    <a:gd name="T24" fmla="*/ 123 w 307"/>
                    <a:gd name="T25" fmla="*/ 94 h 155"/>
                    <a:gd name="T26" fmla="*/ 123 w 307"/>
                    <a:gd name="T27" fmla="*/ 155 h 155"/>
                    <a:gd name="T28" fmla="*/ 0 w 307"/>
                    <a:gd name="T29" fmla="*/ 155 h 155"/>
                    <a:gd name="T30" fmla="*/ 123 w 307"/>
                    <a:gd name="T31" fmla="*/ 155 h 155"/>
                    <a:gd name="T32" fmla="*/ 123 w 307"/>
                    <a:gd name="T33" fmla="*/ 94 h 155"/>
                    <a:gd name="T34" fmla="*/ 62 w 307"/>
                    <a:gd name="T35" fmla="*/ 94 h 155"/>
                    <a:gd name="T36" fmla="*/ 62 w 307"/>
                    <a:gd name="T37" fmla="*/ 62 h 155"/>
                    <a:gd name="T38" fmla="*/ 62 w 307"/>
                    <a:gd name="T39" fmla="*/ 62 h 155"/>
                    <a:gd name="T40" fmla="*/ 123 w 307"/>
                    <a:gd name="T41" fmla="*/ 62 h 155"/>
                    <a:gd name="T42" fmla="*/ 123 w 307"/>
                    <a:gd name="T43" fmla="*/ 0 h 155"/>
                    <a:gd name="T44" fmla="*/ 65 w 307"/>
                    <a:gd name="T45" fmla="*/ 0 h 155"/>
                    <a:gd name="T46" fmla="*/ 0 w 307"/>
                    <a:gd name="T47" fmla="*/ 0 h 155"/>
                    <a:gd name="T48" fmla="*/ 0 w 307"/>
                    <a:gd name="T49" fmla="*/ 155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07" h="155">
                      <a:moveTo>
                        <a:pt x="123" y="155"/>
                      </a:moveTo>
                      <a:lnTo>
                        <a:pt x="245" y="155"/>
                      </a:lnTo>
                      <a:lnTo>
                        <a:pt x="245" y="123"/>
                      </a:lnTo>
                      <a:lnTo>
                        <a:pt x="307" y="123"/>
                      </a:lnTo>
                      <a:lnTo>
                        <a:pt x="307" y="33"/>
                      </a:lnTo>
                      <a:lnTo>
                        <a:pt x="245" y="33"/>
                      </a:lnTo>
                      <a:lnTo>
                        <a:pt x="245" y="0"/>
                      </a:lnTo>
                      <a:lnTo>
                        <a:pt x="145" y="0"/>
                      </a:lnTo>
                      <a:lnTo>
                        <a:pt x="123" y="0"/>
                      </a:lnTo>
                      <a:lnTo>
                        <a:pt x="123" y="62"/>
                      </a:lnTo>
                      <a:lnTo>
                        <a:pt x="184" y="62"/>
                      </a:lnTo>
                      <a:lnTo>
                        <a:pt x="184" y="94"/>
                      </a:lnTo>
                      <a:lnTo>
                        <a:pt x="123" y="94"/>
                      </a:lnTo>
                      <a:lnTo>
                        <a:pt x="123" y="155"/>
                      </a:lnTo>
                      <a:close/>
                      <a:moveTo>
                        <a:pt x="0" y="155"/>
                      </a:moveTo>
                      <a:lnTo>
                        <a:pt x="123" y="155"/>
                      </a:lnTo>
                      <a:lnTo>
                        <a:pt x="123" y="94"/>
                      </a:lnTo>
                      <a:lnTo>
                        <a:pt x="62" y="94"/>
                      </a:lnTo>
                      <a:lnTo>
                        <a:pt x="62" y="62"/>
                      </a:lnTo>
                      <a:lnTo>
                        <a:pt x="62" y="62"/>
                      </a:lnTo>
                      <a:lnTo>
                        <a:pt x="123" y="62"/>
                      </a:lnTo>
                      <a:lnTo>
                        <a:pt x="123" y="0"/>
                      </a:lnTo>
                      <a:lnTo>
                        <a:pt x="65" y="0"/>
                      </a:lnTo>
                      <a:lnTo>
                        <a:pt x="0" y="0"/>
                      </a:lnTo>
                      <a:lnTo>
                        <a:pt x="0" y="155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íṥľïďe">
                  <a:extLst>
                    <a:ext uri="{FF2B5EF4-FFF2-40B4-BE49-F238E27FC236}">
                      <a16:creationId xmlns:a16="http://schemas.microsoft.com/office/drawing/2014/main" id="{59694433-7072-409A-867B-87560C94DD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4982" y="2741098"/>
                  <a:ext cx="109093" cy="183405"/>
                </a:xfrm>
                <a:custGeom>
                  <a:avLst/>
                  <a:gdLst>
                    <a:gd name="T0" fmla="*/ 0 w 19"/>
                    <a:gd name="T1" fmla="*/ 22 h 32"/>
                    <a:gd name="T2" fmla="*/ 0 w 19"/>
                    <a:gd name="T3" fmla="*/ 27 h 32"/>
                    <a:gd name="T4" fmla="*/ 6 w 19"/>
                    <a:gd name="T5" fmla="*/ 32 h 32"/>
                    <a:gd name="T6" fmla="*/ 14 w 19"/>
                    <a:gd name="T7" fmla="*/ 32 h 32"/>
                    <a:gd name="T8" fmla="*/ 19 w 19"/>
                    <a:gd name="T9" fmla="*/ 27 h 32"/>
                    <a:gd name="T10" fmla="*/ 19 w 19"/>
                    <a:gd name="T11" fmla="*/ 22 h 32"/>
                    <a:gd name="T12" fmla="*/ 12 w 19"/>
                    <a:gd name="T13" fmla="*/ 22 h 32"/>
                    <a:gd name="T14" fmla="*/ 12 w 19"/>
                    <a:gd name="T15" fmla="*/ 18 h 32"/>
                    <a:gd name="T16" fmla="*/ 19 w 19"/>
                    <a:gd name="T17" fmla="*/ 18 h 32"/>
                    <a:gd name="T18" fmla="*/ 19 w 19"/>
                    <a:gd name="T19" fmla="*/ 12 h 32"/>
                    <a:gd name="T20" fmla="*/ 12 w 19"/>
                    <a:gd name="T21" fmla="*/ 12 h 32"/>
                    <a:gd name="T22" fmla="*/ 12 w 19"/>
                    <a:gd name="T23" fmla="*/ 8 h 32"/>
                    <a:gd name="T24" fmla="*/ 19 w 19"/>
                    <a:gd name="T25" fmla="*/ 8 h 32"/>
                    <a:gd name="T26" fmla="*/ 19 w 19"/>
                    <a:gd name="T27" fmla="*/ 6 h 32"/>
                    <a:gd name="T28" fmla="*/ 14 w 19"/>
                    <a:gd name="T29" fmla="*/ 0 h 32"/>
                    <a:gd name="T30" fmla="*/ 6 w 19"/>
                    <a:gd name="T31" fmla="*/ 0 h 32"/>
                    <a:gd name="T32" fmla="*/ 0 w 19"/>
                    <a:gd name="T33" fmla="*/ 6 h 32"/>
                    <a:gd name="T34" fmla="*/ 0 w 19"/>
                    <a:gd name="T35" fmla="*/ 8 h 32"/>
                    <a:gd name="T36" fmla="*/ 7 w 19"/>
                    <a:gd name="T37" fmla="*/ 8 h 32"/>
                    <a:gd name="T38" fmla="*/ 7 w 19"/>
                    <a:gd name="T39" fmla="*/ 12 h 32"/>
                    <a:gd name="T40" fmla="*/ 0 w 19"/>
                    <a:gd name="T41" fmla="*/ 12 h 32"/>
                    <a:gd name="T42" fmla="*/ 0 w 19"/>
                    <a:gd name="T43" fmla="*/ 18 h 32"/>
                    <a:gd name="T44" fmla="*/ 7 w 19"/>
                    <a:gd name="T45" fmla="*/ 18 h 32"/>
                    <a:gd name="T46" fmla="*/ 7 w 19"/>
                    <a:gd name="T47" fmla="*/ 22 h 32"/>
                    <a:gd name="T48" fmla="*/ 0 w 19"/>
                    <a:gd name="T49" fmla="*/ 2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9" h="32">
                      <a:moveTo>
                        <a:pt x="0" y="22"/>
                      </a:move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30"/>
                        <a:pt x="3" y="32"/>
                        <a:pt x="6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7" y="32"/>
                        <a:pt x="19" y="30"/>
                        <a:pt x="19" y="27"/>
                      </a:cubicBezTo>
                      <a:cubicBezTo>
                        <a:pt x="19" y="22"/>
                        <a:pt x="19" y="22"/>
                        <a:pt x="19" y="22"/>
                      </a:cubicBezTo>
                      <a:cubicBezTo>
                        <a:pt x="12" y="22"/>
                        <a:pt x="12" y="22"/>
                        <a:pt x="12" y="22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2" y="12"/>
                        <a:pt x="12" y="12"/>
                        <a:pt x="12" y="12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9" y="3"/>
                        <a:pt x="17" y="0"/>
                        <a:pt x="14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6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7" y="22"/>
                        <a:pt x="7" y="22"/>
                        <a:pt x="7" y="22"/>
                      </a:cubicBezTo>
                      <a:lnTo>
                        <a:pt x="0" y="2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ïŝḻïdé">
                  <a:extLst>
                    <a:ext uri="{FF2B5EF4-FFF2-40B4-BE49-F238E27FC236}">
                      <a16:creationId xmlns:a16="http://schemas.microsoft.com/office/drawing/2014/main" id="{95AC8A6C-8A26-4C64-8032-FBED7CE954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16522" y="2907110"/>
                  <a:ext cx="170756" cy="107513"/>
                </a:xfrm>
                <a:custGeom>
                  <a:avLst/>
                  <a:gdLst>
                    <a:gd name="T0" fmla="*/ 0 w 30"/>
                    <a:gd name="T1" fmla="*/ 0 h 19"/>
                    <a:gd name="T2" fmla="*/ 10 w 30"/>
                    <a:gd name="T3" fmla="*/ 9 h 19"/>
                    <a:gd name="T4" fmla="*/ 13 w 30"/>
                    <a:gd name="T5" fmla="*/ 9 h 19"/>
                    <a:gd name="T6" fmla="*/ 13 w 30"/>
                    <a:gd name="T7" fmla="*/ 15 h 19"/>
                    <a:gd name="T8" fmla="*/ 9 w 30"/>
                    <a:gd name="T9" fmla="*/ 15 h 19"/>
                    <a:gd name="T10" fmla="*/ 9 w 30"/>
                    <a:gd name="T11" fmla="*/ 19 h 19"/>
                    <a:gd name="T12" fmla="*/ 21 w 30"/>
                    <a:gd name="T13" fmla="*/ 19 h 19"/>
                    <a:gd name="T14" fmla="*/ 21 w 30"/>
                    <a:gd name="T15" fmla="*/ 15 h 19"/>
                    <a:gd name="T16" fmla="*/ 17 w 30"/>
                    <a:gd name="T17" fmla="*/ 15 h 19"/>
                    <a:gd name="T18" fmla="*/ 17 w 30"/>
                    <a:gd name="T19" fmla="*/ 9 h 19"/>
                    <a:gd name="T20" fmla="*/ 20 w 30"/>
                    <a:gd name="T21" fmla="*/ 9 h 19"/>
                    <a:gd name="T22" fmla="*/ 30 w 30"/>
                    <a:gd name="T23" fmla="*/ 0 h 19"/>
                    <a:gd name="T24" fmla="*/ 26 w 30"/>
                    <a:gd name="T25" fmla="*/ 0 h 19"/>
                    <a:gd name="T26" fmla="*/ 20 w 30"/>
                    <a:gd name="T27" fmla="*/ 5 h 19"/>
                    <a:gd name="T28" fmla="*/ 10 w 30"/>
                    <a:gd name="T29" fmla="*/ 5 h 19"/>
                    <a:gd name="T30" fmla="*/ 4 w 30"/>
                    <a:gd name="T31" fmla="*/ 0 h 19"/>
                    <a:gd name="T32" fmla="*/ 0 w 30"/>
                    <a:gd name="T33" fmla="*/ 0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0" h="19">
                      <a:moveTo>
                        <a:pt x="0" y="0"/>
                      </a:moveTo>
                      <a:cubicBezTo>
                        <a:pt x="1" y="5"/>
                        <a:pt x="5" y="9"/>
                        <a:pt x="10" y="9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9" y="15"/>
                        <a:pt x="9" y="15"/>
                        <a:pt x="9" y="15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7" y="9"/>
                        <a:pt x="17" y="9"/>
                        <a:pt x="17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5" y="9"/>
                        <a:pt x="29" y="5"/>
                        <a:pt x="30" y="0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5" y="2"/>
                        <a:pt x="23" y="5"/>
                        <a:pt x="20" y="5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7" y="5"/>
                        <a:pt x="4" y="2"/>
                        <a:pt x="4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íšľîďé">
                  <a:extLst>
                    <a:ext uri="{FF2B5EF4-FFF2-40B4-BE49-F238E27FC236}">
                      <a16:creationId xmlns:a16="http://schemas.microsoft.com/office/drawing/2014/main" id="{398848B8-7A60-47FA-99D7-926C3791A7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9037" y="3272337"/>
                  <a:ext cx="347836" cy="175499"/>
                </a:xfrm>
                <a:custGeom>
                  <a:avLst/>
                  <a:gdLst>
                    <a:gd name="T0" fmla="*/ 53 w 61"/>
                    <a:gd name="T1" fmla="*/ 22 h 31"/>
                    <a:gd name="T2" fmla="*/ 61 w 61"/>
                    <a:gd name="T3" fmla="*/ 11 h 31"/>
                    <a:gd name="T4" fmla="*/ 53 w 61"/>
                    <a:gd name="T5" fmla="*/ 1 h 31"/>
                    <a:gd name="T6" fmla="*/ 53 w 61"/>
                    <a:gd name="T7" fmla="*/ 5 h 31"/>
                    <a:gd name="T8" fmla="*/ 57 w 61"/>
                    <a:gd name="T9" fmla="*/ 11 h 31"/>
                    <a:gd name="T10" fmla="*/ 53 w 61"/>
                    <a:gd name="T11" fmla="*/ 17 h 31"/>
                    <a:gd name="T12" fmla="*/ 53 w 61"/>
                    <a:gd name="T13" fmla="*/ 22 h 31"/>
                    <a:gd name="T14" fmla="*/ 26 w 61"/>
                    <a:gd name="T15" fmla="*/ 31 h 31"/>
                    <a:gd name="T16" fmla="*/ 46 w 61"/>
                    <a:gd name="T17" fmla="*/ 21 h 31"/>
                    <a:gd name="T18" fmla="*/ 51 w 61"/>
                    <a:gd name="T19" fmla="*/ 22 h 31"/>
                    <a:gd name="T20" fmla="*/ 53 w 61"/>
                    <a:gd name="T21" fmla="*/ 22 h 31"/>
                    <a:gd name="T22" fmla="*/ 53 w 61"/>
                    <a:gd name="T23" fmla="*/ 17 h 31"/>
                    <a:gd name="T24" fmla="*/ 51 w 61"/>
                    <a:gd name="T25" fmla="*/ 17 h 31"/>
                    <a:gd name="T26" fmla="*/ 49 w 61"/>
                    <a:gd name="T27" fmla="*/ 17 h 31"/>
                    <a:gd name="T28" fmla="*/ 52 w 61"/>
                    <a:gd name="T29" fmla="*/ 5 h 31"/>
                    <a:gd name="T30" fmla="*/ 52 w 61"/>
                    <a:gd name="T31" fmla="*/ 5 h 31"/>
                    <a:gd name="T32" fmla="*/ 52 w 61"/>
                    <a:gd name="T33" fmla="*/ 5 h 31"/>
                    <a:gd name="T34" fmla="*/ 53 w 61"/>
                    <a:gd name="T35" fmla="*/ 5 h 31"/>
                    <a:gd name="T36" fmla="*/ 53 w 61"/>
                    <a:gd name="T37" fmla="*/ 1 h 31"/>
                    <a:gd name="T38" fmla="*/ 51 w 61"/>
                    <a:gd name="T39" fmla="*/ 0 h 31"/>
                    <a:gd name="T40" fmla="*/ 51 w 61"/>
                    <a:gd name="T41" fmla="*/ 0 h 31"/>
                    <a:gd name="T42" fmla="*/ 1 w 61"/>
                    <a:gd name="T43" fmla="*/ 0 h 31"/>
                    <a:gd name="T44" fmla="*/ 0 w 61"/>
                    <a:gd name="T45" fmla="*/ 5 h 31"/>
                    <a:gd name="T46" fmla="*/ 26 w 61"/>
                    <a:gd name="T47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1" h="31">
                      <a:moveTo>
                        <a:pt x="53" y="22"/>
                      </a:moveTo>
                      <a:cubicBezTo>
                        <a:pt x="58" y="21"/>
                        <a:pt x="61" y="16"/>
                        <a:pt x="61" y="11"/>
                      </a:cubicBezTo>
                      <a:cubicBezTo>
                        <a:pt x="61" y="6"/>
                        <a:pt x="58" y="1"/>
                        <a:pt x="53" y="1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5" y="6"/>
                        <a:pt x="57" y="8"/>
                        <a:pt x="57" y="11"/>
                      </a:cubicBezTo>
                      <a:cubicBezTo>
                        <a:pt x="57" y="14"/>
                        <a:pt x="55" y="16"/>
                        <a:pt x="53" y="17"/>
                      </a:cubicBezTo>
                      <a:lnTo>
                        <a:pt x="53" y="22"/>
                      </a:lnTo>
                      <a:close/>
                      <a:moveTo>
                        <a:pt x="26" y="31"/>
                      </a:moveTo>
                      <a:cubicBezTo>
                        <a:pt x="34" y="31"/>
                        <a:pt x="41" y="27"/>
                        <a:pt x="46" y="21"/>
                      </a:cubicBezTo>
                      <a:cubicBezTo>
                        <a:pt x="47" y="22"/>
                        <a:pt x="49" y="22"/>
                        <a:pt x="51" y="22"/>
                      </a:cubicBezTo>
                      <a:cubicBezTo>
                        <a:pt x="51" y="22"/>
                        <a:pt x="52" y="22"/>
                        <a:pt x="53" y="22"/>
                      </a:cubicBezTo>
                      <a:cubicBezTo>
                        <a:pt x="53" y="17"/>
                        <a:pt x="53" y="17"/>
                        <a:pt x="53" y="17"/>
                      </a:cubicBezTo>
                      <a:cubicBezTo>
                        <a:pt x="52" y="17"/>
                        <a:pt x="51" y="17"/>
                        <a:pt x="51" y="17"/>
                      </a:cubicBezTo>
                      <a:cubicBezTo>
                        <a:pt x="50" y="17"/>
                        <a:pt x="49" y="17"/>
                        <a:pt x="49" y="17"/>
                      </a:cubicBezTo>
                      <a:cubicBezTo>
                        <a:pt x="51" y="13"/>
                        <a:pt x="52" y="9"/>
                        <a:pt x="52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5"/>
                        <a:pt x="52" y="5"/>
                        <a:pt x="52" y="5"/>
                      </a:cubicBezTo>
                      <a:cubicBezTo>
                        <a:pt x="52" y="5"/>
                        <a:pt x="52" y="5"/>
                        <a:pt x="53" y="5"/>
                      </a:cubicBezTo>
                      <a:cubicBezTo>
                        <a:pt x="53" y="1"/>
                        <a:pt x="53" y="1"/>
                        <a:pt x="53" y="1"/>
                      </a:cubicBezTo>
                      <a:cubicBezTo>
                        <a:pt x="52" y="0"/>
                        <a:pt x="52" y="0"/>
                        <a:pt x="51" y="0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2"/>
                        <a:pt x="0" y="3"/>
                        <a:pt x="0" y="5"/>
                      </a:cubicBezTo>
                      <a:cubicBezTo>
                        <a:pt x="0" y="19"/>
                        <a:pt x="12" y="31"/>
                        <a:pt x="26" y="31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i$1íḋê">
                  <a:extLst>
                    <a:ext uri="{FF2B5EF4-FFF2-40B4-BE49-F238E27FC236}">
                      <a16:creationId xmlns:a16="http://schemas.microsoft.com/office/drawing/2014/main" id="{9FEC3F72-617B-437F-BA41-4435AB7E12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9037" y="3460485"/>
                  <a:ext cx="319376" cy="28459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îṣḷiďê">
                  <a:extLst>
                    <a:ext uri="{FF2B5EF4-FFF2-40B4-BE49-F238E27FC236}">
                      <a16:creationId xmlns:a16="http://schemas.microsoft.com/office/drawing/2014/main" id="{99B58EA8-2557-499B-B6A1-B97DEEBD6B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3347" y="3117393"/>
                  <a:ext cx="56919" cy="148621"/>
                </a:xfrm>
                <a:custGeom>
                  <a:avLst/>
                  <a:gdLst>
                    <a:gd name="T0" fmla="*/ 3 w 10"/>
                    <a:gd name="T1" fmla="*/ 19 h 26"/>
                    <a:gd name="T2" fmla="*/ 5 w 10"/>
                    <a:gd name="T3" fmla="*/ 25 h 26"/>
                    <a:gd name="T4" fmla="*/ 9 w 10"/>
                    <a:gd name="T5" fmla="*/ 16 h 26"/>
                    <a:gd name="T6" fmla="*/ 7 w 10"/>
                    <a:gd name="T7" fmla="*/ 11 h 26"/>
                    <a:gd name="T8" fmla="*/ 6 w 10"/>
                    <a:gd name="T9" fmla="*/ 7 h 26"/>
                    <a:gd name="T10" fmla="*/ 4 w 10"/>
                    <a:gd name="T11" fmla="*/ 2 h 26"/>
                    <a:gd name="T12" fmla="*/ 1 w 10"/>
                    <a:gd name="T13" fmla="*/ 11 h 26"/>
                    <a:gd name="T14" fmla="*/ 3 w 10"/>
                    <a:gd name="T15" fmla="*/ 19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26">
                      <a:moveTo>
                        <a:pt x="3" y="19"/>
                      </a:moveTo>
                      <a:cubicBezTo>
                        <a:pt x="0" y="21"/>
                        <a:pt x="2" y="26"/>
                        <a:pt x="5" y="25"/>
                      </a:cubicBezTo>
                      <a:cubicBezTo>
                        <a:pt x="9" y="23"/>
                        <a:pt x="10" y="19"/>
                        <a:pt x="9" y="16"/>
                      </a:cubicBezTo>
                      <a:cubicBezTo>
                        <a:pt x="9" y="14"/>
                        <a:pt x="7" y="12"/>
                        <a:pt x="7" y="11"/>
                      </a:cubicBezTo>
                      <a:cubicBezTo>
                        <a:pt x="6" y="10"/>
                        <a:pt x="5" y="7"/>
                        <a:pt x="6" y="7"/>
                      </a:cubicBezTo>
                      <a:cubicBezTo>
                        <a:pt x="9" y="5"/>
                        <a:pt x="7" y="0"/>
                        <a:pt x="4" y="2"/>
                      </a:cubicBezTo>
                      <a:cubicBezTo>
                        <a:pt x="1" y="4"/>
                        <a:pt x="0" y="8"/>
                        <a:pt x="1" y="11"/>
                      </a:cubicBezTo>
                      <a:cubicBezTo>
                        <a:pt x="1" y="12"/>
                        <a:pt x="6" y="19"/>
                        <a:pt x="3" y="1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îṡ1iďé">
                  <a:extLst>
                    <a:ext uri="{FF2B5EF4-FFF2-40B4-BE49-F238E27FC236}">
                      <a16:creationId xmlns:a16="http://schemas.microsoft.com/office/drawing/2014/main" id="{C41A9E01-3650-42AB-B117-0DAA84DEFD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32401" y="3117393"/>
                  <a:ext cx="56919" cy="148621"/>
                </a:xfrm>
                <a:custGeom>
                  <a:avLst/>
                  <a:gdLst>
                    <a:gd name="T0" fmla="*/ 4 w 10"/>
                    <a:gd name="T1" fmla="*/ 19 h 26"/>
                    <a:gd name="T2" fmla="*/ 5 w 10"/>
                    <a:gd name="T3" fmla="*/ 25 h 26"/>
                    <a:gd name="T4" fmla="*/ 9 w 10"/>
                    <a:gd name="T5" fmla="*/ 16 h 26"/>
                    <a:gd name="T6" fmla="*/ 7 w 10"/>
                    <a:gd name="T7" fmla="*/ 11 h 26"/>
                    <a:gd name="T8" fmla="*/ 7 w 10"/>
                    <a:gd name="T9" fmla="*/ 7 h 26"/>
                    <a:gd name="T10" fmla="*/ 4 w 10"/>
                    <a:gd name="T11" fmla="*/ 2 h 26"/>
                    <a:gd name="T12" fmla="*/ 1 w 10"/>
                    <a:gd name="T13" fmla="*/ 11 h 26"/>
                    <a:gd name="T14" fmla="*/ 4 w 10"/>
                    <a:gd name="T15" fmla="*/ 19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" h="26">
                      <a:moveTo>
                        <a:pt x="4" y="19"/>
                      </a:moveTo>
                      <a:cubicBezTo>
                        <a:pt x="1" y="21"/>
                        <a:pt x="2" y="26"/>
                        <a:pt x="5" y="25"/>
                      </a:cubicBezTo>
                      <a:cubicBezTo>
                        <a:pt x="9" y="23"/>
                        <a:pt x="10" y="19"/>
                        <a:pt x="9" y="16"/>
                      </a:cubicBezTo>
                      <a:cubicBezTo>
                        <a:pt x="9" y="14"/>
                        <a:pt x="8" y="12"/>
                        <a:pt x="7" y="11"/>
                      </a:cubicBezTo>
                      <a:cubicBezTo>
                        <a:pt x="6" y="10"/>
                        <a:pt x="5" y="7"/>
                        <a:pt x="7" y="7"/>
                      </a:cubicBezTo>
                      <a:cubicBezTo>
                        <a:pt x="10" y="5"/>
                        <a:pt x="7" y="0"/>
                        <a:pt x="4" y="2"/>
                      </a:cubicBezTo>
                      <a:cubicBezTo>
                        <a:pt x="1" y="4"/>
                        <a:pt x="0" y="8"/>
                        <a:pt x="1" y="11"/>
                      </a:cubicBezTo>
                      <a:cubicBezTo>
                        <a:pt x="2" y="12"/>
                        <a:pt x="6" y="19"/>
                        <a:pt x="4" y="1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iŝľîḑé">
                  <a:extLst>
                    <a:ext uri="{FF2B5EF4-FFF2-40B4-BE49-F238E27FC236}">
                      <a16:creationId xmlns:a16="http://schemas.microsoft.com/office/drawing/2014/main" id="{D5A09BD2-C47E-4629-AEA5-0A272C91E9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37513" y="2548206"/>
                  <a:ext cx="284593" cy="284593"/>
                </a:xfrm>
                <a:custGeom>
                  <a:avLst/>
                  <a:gdLst>
                    <a:gd name="T0" fmla="*/ 25 w 50"/>
                    <a:gd name="T1" fmla="*/ 47 h 50"/>
                    <a:gd name="T2" fmla="*/ 29 w 50"/>
                    <a:gd name="T3" fmla="*/ 46 h 50"/>
                    <a:gd name="T4" fmla="*/ 30 w 50"/>
                    <a:gd name="T5" fmla="*/ 50 h 50"/>
                    <a:gd name="T6" fmla="*/ 39 w 50"/>
                    <a:gd name="T7" fmla="*/ 46 h 50"/>
                    <a:gd name="T8" fmla="*/ 38 w 50"/>
                    <a:gd name="T9" fmla="*/ 43 h 50"/>
                    <a:gd name="T10" fmla="*/ 43 w 50"/>
                    <a:gd name="T11" fmla="*/ 37 h 50"/>
                    <a:gd name="T12" fmla="*/ 46 w 50"/>
                    <a:gd name="T13" fmla="*/ 39 h 50"/>
                    <a:gd name="T14" fmla="*/ 50 w 50"/>
                    <a:gd name="T15" fmla="*/ 30 h 50"/>
                    <a:gd name="T16" fmla="*/ 46 w 50"/>
                    <a:gd name="T17" fmla="*/ 29 h 50"/>
                    <a:gd name="T18" fmla="*/ 46 w 50"/>
                    <a:gd name="T19" fmla="*/ 21 h 50"/>
                    <a:gd name="T20" fmla="*/ 50 w 50"/>
                    <a:gd name="T21" fmla="*/ 20 h 50"/>
                    <a:gd name="T22" fmla="*/ 46 w 50"/>
                    <a:gd name="T23" fmla="*/ 11 h 50"/>
                    <a:gd name="T24" fmla="*/ 43 w 50"/>
                    <a:gd name="T25" fmla="*/ 12 h 50"/>
                    <a:gd name="T26" fmla="*/ 37 w 50"/>
                    <a:gd name="T27" fmla="*/ 7 h 50"/>
                    <a:gd name="T28" fmla="*/ 39 w 50"/>
                    <a:gd name="T29" fmla="*/ 4 h 50"/>
                    <a:gd name="T30" fmla="*/ 30 w 50"/>
                    <a:gd name="T31" fmla="*/ 0 h 50"/>
                    <a:gd name="T32" fmla="*/ 29 w 50"/>
                    <a:gd name="T33" fmla="*/ 4 h 50"/>
                    <a:gd name="T34" fmla="*/ 25 w 50"/>
                    <a:gd name="T35" fmla="*/ 3 h 50"/>
                    <a:gd name="T36" fmla="*/ 25 w 50"/>
                    <a:gd name="T37" fmla="*/ 10 h 50"/>
                    <a:gd name="T38" fmla="*/ 38 w 50"/>
                    <a:gd name="T39" fmla="*/ 19 h 50"/>
                    <a:gd name="T40" fmla="*/ 31 w 50"/>
                    <a:gd name="T41" fmla="*/ 38 h 50"/>
                    <a:gd name="T42" fmla="*/ 25 w 50"/>
                    <a:gd name="T43" fmla="*/ 40 h 50"/>
                    <a:gd name="T44" fmla="*/ 25 w 50"/>
                    <a:gd name="T45" fmla="*/ 40 h 50"/>
                    <a:gd name="T46" fmla="*/ 25 w 50"/>
                    <a:gd name="T47" fmla="*/ 47 h 50"/>
                    <a:gd name="T48" fmla="*/ 4 w 50"/>
                    <a:gd name="T49" fmla="*/ 29 h 50"/>
                    <a:gd name="T50" fmla="*/ 0 w 50"/>
                    <a:gd name="T51" fmla="*/ 31 h 50"/>
                    <a:gd name="T52" fmla="*/ 4 w 50"/>
                    <a:gd name="T53" fmla="*/ 39 h 50"/>
                    <a:gd name="T54" fmla="*/ 7 w 50"/>
                    <a:gd name="T55" fmla="*/ 38 h 50"/>
                    <a:gd name="T56" fmla="*/ 13 w 50"/>
                    <a:gd name="T57" fmla="*/ 43 h 50"/>
                    <a:gd name="T58" fmla="*/ 11 w 50"/>
                    <a:gd name="T59" fmla="*/ 46 h 50"/>
                    <a:gd name="T60" fmla="*/ 20 w 50"/>
                    <a:gd name="T61" fmla="*/ 50 h 50"/>
                    <a:gd name="T62" fmla="*/ 21 w 50"/>
                    <a:gd name="T63" fmla="*/ 46 h 50"/>
                    <a:gd name="T64" fmla="*/ 25 w 50"/>
                    <a:gd name="T65" fmla="*/ 47 h 50"/>
                    <a:gd name="T66" fmla="*/ 25 w 50"/>
                    <a:gd name="T67" fmla="*/ 40 h 50"/>
                    <a:gd name="T68" fmla="*/ 12 w 50"/>
                    <a:gd name="T69" fmla="*/ 31 h 50"/>
                    <a:gd name="T70" fmla="*/ 19 w 50"/>
                    <a:gd name="T71" fmla="*/ 12 h 50"/>
                    <a:gd name="T72" fmla="*/ 19 w 50"/>
                    <a:gd name="T73" fmla="*/ 12 h 50"/>
                    <a:gd name="T74" fmla="*/ 25 w 50"/>
                    <a:gd name="T75" fmla="*/ 10 h 50"/>
                    <a:gd name="T76" fmla="*/ 25 w 50"/>
                    <a:gd name="T77" fmla="*/ 10 h 50"/>
                    <a:gd name="T78" fmla="*/ 25 w 50"/>
                    <a:gd name="T79" fmla="*/ 3 h 50"/>
                    <a:gd name="T80" fmla="*/ 21 w 50"/>
                    <a:gd name="T81" fmla="*/ 4 h 50"/>
                    <a:gd name="T82" fmla="*/ 19 w 50"/>
                    <a:gd name="T83" fmla="*/ 0 h 50"/>
                    <a:gd name="T84" fmla="*/ 11 w 50"/>
                    <a:gd name="T85" fmla="*/ 4 h 50"/>
                    <a:gd name="T86" fmla="*/ 12 w 50"/>
                    <a:gd name="T87" fmla="*/ 7 h 50"/>
                    <a:gd name="T88" fmla="*/ 7 w 50"/>
                    <a:gd name="T89" fmla="*/ 13 h 50"/>
                    <a:gd name="T90" fmla="*/ 4 w 50"/>
                    <a:gd name="T91" fmla="*/ 11 h 50"/>
                    <a:gd name="T92" fmla="*/ 0 w 50"/>
                    <a:gd name="T93" fmla="*/ 20 h 50"/>
                    <a:gd name="T94" fmla="*/ 4 w 50"/>
                    <a:gd name="T95" fmla="*/ 21 h 50"/>
                    <a:gd name="T96" fmla="*/ 4 w 50"/>
                    <a:gd name="T97" fmla="*/ 29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0" h="50">
                      <a:moveTo>
                        <a:pt x="25" y="47"/>
                      </a:moveTo>
                      <a:cubicBezTo>
                        <a:pt x="26" y="47"/>
                        <a:pt x="28" y="47"/>
                        <a:pt x="29" y="46"/>
                      </a:cubicBez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9" y="46"/>
                        <a:pt x="39" y="46"/>
                        <a:pt x="39" y="46"/>
                      </a:cubicBezTo>
                      <a:cubicBezTo>
                        <a:pt x="38" y="43"/>
                        <a:pt x="38" y="43"/>
                        <a:pt x="38" y="43"/>
                      </a:cubicBezTo>
                      <a:cubicBezTo>
                        <a:pt x="40" y="41"/>
                        <a:pt x="41" y="39"/>
                        <a:pt x="43" y="37"/>
                      </a:cubicBezTo>
                      <a:cubicBezTo>
                        <a:pt x="46" y="39"/>
                        <a:pt x="46" y="39"/>
                        <a:pt x="46" y="39"/>
                      </a:cubicBezTo>
                      <a:cubicBezTo>
                        <a:pt x="50" y="30"/>
                        <a:pt x="50" y="30"/>
                        <a:pt x="50" y="30"/>
                      </a:cubicBezTo>
                      <a:cubicBezTo>
                        <a:pt x="46" y="29"/>
                        <a:pt x="46" y="29"/>
                        <a:pt x="46" y="29"/>
                      </a:cubicBezTo>
                      <a:cubicBezTo>
                        <a:pt x="47" y="26"/>
                        <a:pt x="47" y="24"/>
                        <a:pt x="46" y="21"/>
                      </a:cubicBezTo>
                      <a:cubicBezTo>
                        <a:pt x="50" y="20"/>
                        <a:pt x="50" y="20"/>
                        <a:pt x="50" y="20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41" y="10"/>
                        <a:pt x="39" y="9"/>
                        <a:pt x="37" y="7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7" y="3"/>
                        <a:pt x="26" y="3"/>
                        <a:pt x="25" y="3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31" y="10"/>
                        <a:pt x="36" y="14"/>
                        <a:pt x="38" y="19"/>
                      </a:cubicBezTo>
                      <a:cubicBezTo>
                        <a:pt x="42" y="27"/>
                        <a:pt x="38" y="35"/>
                        <a:pt x="31" y="38"/>
                      </a:cubicBezTo>
                      <a:cubicBezTo>
                        <a:pt x="29" y="39"/>
                        <a:pt x="27" y="40"/>
                        <a:pt x="25" y="40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lnTo>
                        <a:pt x="25" y="47"/>
                      </a:lnTo>
                      <a:close/>
                      <a:moveTo>
                        <a:pt x="4" y="29"/>
                      </a:move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9" y="40"/>
                        <a:pt x="11" y="42"/>
                        <a:pt x="13" y="43"/>
                      </a:cubicBezTo>
                      <a:cubicBezTo>
                        <a:pt x="11" y="46"/>
                        <a:pt x="11" y="46"/>
                        <a:pt x="11" y="46"/>
                      </a:cubicBezTo>
                      <a:cubicBezTo>
                        <a:pt x="20" y="50"/>
                        <a:pt x="20" y="50"/>
                        <a:pt x="20" y="50"/>
                      </a:cubicBezTo>
                      <a:cubicBezTo>
                        <a:pt x="21" y="46"/>
                        <a:pt x="21" y="46"/>
                        <a:pt x="21" y="46"/>
                      </a:cubicBezTo>
                      <a:cubicBezTo>
                        <a:pt x="23" y="47"/>
                        <a:pt x="24" y="47"/>
                        <a:pt x="25" y="47"/>
                      </a:cubicBezTo>
                      <a:cubicBezTo>
                        <a:pt x="25" y="40"/>
                        <a:pt x="25" y="40"/>
                        <a:pt x="25" y="40"/>
                      </a:cubicBezTo>
                      <a:cubicBezTo>
                        <a:pt x="19" y="40"/>
                        <a:pt x="14" y="36"/>
                        <a:pt x="12" y="31"/>
                      </a:cubicBezTo>
                      <a:cubicBezTo>
                        <a:pt x="8" y="23"/>
                        <a:pt x="12" y="15"/>
                        <a:pt x="19" y="1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21" y="11"/>
                        <a:pt x="23" y="10"/>
                        <a:pt x="25" y="10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4" y="3"/>
                        <a:pt x="22" y="3"/>
                        <a:pt x="21" y="4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0" y="9"/>
                        <a:pt x="8" y="11"/>
                        <a:pt x="7" y="13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3" y="24"/>
                        <a:pt x="3" y="27"/>
                        <a:pt x="4" y="29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iSḷïḑê">
                  <a:extLst>
                    <a:ext uri="{FF2B5EF4-FFF2-40B4-BE49-F238E27FC236}">
                      <a16:creationId xmlns:a16="http://schemas.microsoft.com/office/drawing/2014/main" id="{D56B7038-4887-4148-A3E0-B8D4D8BCEE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723262" y="4622574"/>
                  <a:ext cx="290917" cy="295660"/>
                </a:xfrm>
                <a:custGeom>
                  <a:avLst/>
                  <a:gdLst>
                    <a:gd name="T0" fmla="*/ 38 w 51"/>
                    <a:gd name="T1" fmla="*/ 52 h 52"/>
                    <a:gd name="T2" fmla="*/ 35 w 51"/>
                    <a:gd name="T3" fmla="*/ 52 h 52"/>
                    <a:gd name="T4" fmla="*/ 34 w 51"/>
                    <a:gd name="T5" fmla="*/ 51 h 52"/>
                    <a:gd name="T6" fmla="*/ 30 w 51"/>
                    <a:gd name="T7" fmla="*/ 49 h 52"/>
                    <a:gd name="T8" fmla="*/ 12 w 51"/>
                    <a:gd name="T9" fmla="*/ 49 h 52"/>
                    <a:gd name="T10" fmla="*/ 8 w 51"/>
                    <a:gd name="T11" fmla="*/ 47 h 52"/>
                    <a:gd name="T12" fmla="*/ 1 w 51"/>
                    <a:gd name="T13" fmla="*/ 25 h 52"/>
                    <a:gd name="T14" fmla="*/ 4 w 51"/>
                    <a:gd name="T15" fmla="*/ 20 h 52"/>
                    <a:gd name="T16" fmla="*/ 20 w 51"/>
                    <a:gd name="T17" fmla="*/ 20 h 52"/>
                    <a:gd name="T18" fmla="*/ 19 w 51"/>
                    <a:gd name="T19" fmla="*/ 15 h 52"/>
                    <a:gd name="T20" fmla="*/ 16 w 51"/>
                    <a:gd name="T21" fmla="*/ 7 h 52"/>
                    <a:gd name="T22" fmla="*/ 18 w 51"/>
                    <a:gd name="T23" fmla="*/ 3 h 52"/>
                    <a:gd name="T24" fmla="*/ 24 w 51"/>
                    <a:gd name="T25" fmla="*/ 3 h 52"/>
                    <a:gd name="T26" fmla="*/ 28 w 51"/>
                    <a:gd name="T27" fmla="*/ 13 h 52"/>
                    <a:gd name="T28" fmla="*/ 38 w 51"/>
                    <a:gd name="T29" fmla="*/ 25 h 52"/>
                    <a:gd name="T30" fmla="*/ 40 w 51"/>
                    <a:gd name="T31" fmla="*/ 27 h 52"/>
                    <a:gd name="T32" fmla="*/ 50 w 51"/>
                    <a:gd name="T33" fmla="*/ 37 h 52"/>
                    <a:gd name="T34" fmla="*/ 50 w 51"/>
                    <a:gd name="T35" fmla="*/ 40 h 52"/>
                    <a:gd name="T36" fmla="*/ 38 w 51"/>
                    <a:gd name="T37" fmla="*/ 52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52">
                      <a:moveTo>
                        <a:pt x="38" y="52"/>
                      </a:moveTo>
                      <a:cubicBezTo>
                        <a:pt x="37" y="52"/>
                        <a:pt x="36" y="52"/>
                        <a:pt x="35" y="52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3" y="50"/>
                        <a:pt x="31" y="49"/>
                        <a:pt x="30" y="49"/>
                      </a:cubicBezTo>
                      <a:cubicBezTo>
                        <a:pt x="12" y="49"/>
                        <a:pt x="12" y="49"/>
                        <a:pt x="12" y="49"/>
                      </a:cubicBezTo>
                      <a:cubicBezTo>
                        <a:pt x="10" y="49"/>
                        <a:pt x="9" y="48"/>
                        <a:pt x="8" y="47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0" y="22"/>
                        <a:pt x="1" y="20"/>
                        <a:pt x="4" y="20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0" y="18"/>
                        <a:pt x="20" y="16"/>
                        <a:pt x="19" y="15"/>
                      </a:cubicBezTo>
                      <a:cubicBezTo>
                        <a:pt x="18" y="14"/>
                        <a:pt x="16" y="11"/>
                        <a:pt x="16" y="7"/>
                      </a:cubicBezTo>
                      <a:cubicBezTo>
                        <a:pt x="16" y="6"/>
                        <a:pt x="17" y="4"/>
                        <a:pt x="18" y="3"/>
                      </a:cubicBezTo>
                      <a:cubicBezTo>
                        <a:pt x="20" y="0"/>
                        <a:pt x="24" y="0"/>
                        <a:pt x="24" y="3"/>
                      </a:cubicBezTo>
                      <a:cubicBezTo>
                        <a:pt x="24" y="6"/>
                        <a:pt x="22" y="10"/>
                        <a:pt x="28" y="13"/>
                      </a:cubicBezTo>
                      <a:cubicBezTo>
                        <a:pt x="34" y="17"/>
                        <a:pt x="38" y="25"/>
                        <a:pt x="38" y="25"/>
                      </a:cubicBezTo>
                      <a:cubicBezTo>
                        <a:pt x="38" y="25"/>
                        <a:pt x="39" y="26"/>
                        <a:pt x="40" y="27"/>
                      </a:cubicBezTo>
                      <a:cubicBezTo>
                        <a:pt x="50" y="37"/>
                        <a:pt x="50" y="37"/>
                        <a:pt x="50" y="37"/>
                      </a:cubicBezTo>
                      <a:cubicBezTo>
                        <a:pt x="51" y="38"/>
                        <a:pt x="51" y="39"/>
                        <a:pt x="50" y="40"/>
                      </a:cubicBezTo>
                      <a:lnTo>
                        <a:pt x="38" y="52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iṣḻíḓê">
                  <a:extLst>
                    <a:ext uri="{FF2B5EF4-FFF2-40B4-BE49-F238E27FC236}">
                      <a16:creationId xmlns:a16="http://schemas.microsoft.com/office/drawing/2014/main" id="{59B7C9EB-8347-4C9D-9A91-01D0D50A44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4611" y="4856573"/>
                  <a:ext cx="91702" cy="90122"/>
                </a:xfrm>
                <a:custGeom>
                  <a:avLst/>
                  <a:gdLst>
                    <a:gd name="T0" fmla="*/ 47 w 58"/>
                    <a:gd name="T1" fmla="*/ 0 h 57"/>
                    <a:gd name="T2" fmla="*/ 0 w 58"/>
                    <a:gd name="T3" fmla="*/ 46 h 57"/>
                    <a:gd name="T4" fmla="*/ 11 w 58"/>
                    <a:gd name="T5" fmla="*/ 57 h 57"/>
                    <a:gd name="T6" fmla="*/ 58 w 58"/>
                    <a:gd name="T7" fmla="*/ 10 h 57"/>
                    <a:gd name="T8" fmla="*/ 47 w 58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57">
                      <a:moveTo>
                        <a:pt x="47" y="0"/>
                      </a:moveTo>
                      <a:lnTo>
                        <a:pt x="0" y="46"/>
                      </a:lnTo>
                      <a:lnTo>
                        <a:pt x="11" y="57"/>
                      </a:lnTo>
                      <a:lnTo>
                        <a:pt x="58" y="1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î$lîḋè">
                  <a:extLst>
                    <a:ext uri="{FF2B5EF4-FFF2-40B4-BE49-F238E27FC236}">
                      <a16:creationId xmlns:a16="http://schemas.microsoft.com/office/drawing/2014/main" id="{0388411E-CAF9-4733-ABB1-D3783F67F6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15424" y="3847847"/>
                  <a:ext cx="45851" cy="4427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íŝḻiḍê">
                  <a:extLst>
                    <a:ext uri="{FF2B5EF4-FFF2-40B4-BE49-F238E27FC236}">
                      <a16:creationId xmlns:a16="http://schemas.microsoft.com/office/drawing/2014/main" id="{8A60E0E8-2D1B-4F3B-9456-B25467E528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40239" y="2194046"/>
                  <a:ext cx="96445" cy="98027"/>
                </a:xfrm>
                <a:custGeom>
                  <a:avLst/>
                  <a:gdLst>
                    <a:gd name="T0" fmla="*/ 9 w 17"/>
                    <a:gd name="T1" fmla="*/ 17 h 17"/>
                    <a:gd name="T2" fmla="*/ 17 w 17"/>
                    <a:gd name="T3" fmla="*/ 9 h 17"/>
                    <a:gd name="T4" fmla="*/ 9 w 17"/>
                    <a:gd name="T5" fmla="*/ 0 h 17"/>
                    <a:gd name="T6" fmla="*/ 9 w 17"/>
                    <a:gd name="T7" fmla="*/ 3 h 17"/>
                    <a:gd name="T8" fmla="*/ 14 w 17"/>
                    <a:gd name="T9" fmla="*/ 9 h 17"/>
                    <a:gd name="T10" fmla="*/ 9 w 17"/>
                    <a:gd name="T11" fmla="*/ 14 h 17"/>
                    <a:gd name="T12" fmla="*/ 9 w 17"/>
                    <a:gd name="T13" fmla="*/ 17 h 17"/>
                    <a:gd name="T14" fmla="*/ 9 w 17"/>
                    <a:gd name="T15" fmla="*/ 0 h 17"/>
                    <a:gd name="T16" fmla="*/ 0 w 17"/>
                    <a:gd name="T17" fmla="*/ 9 h 17"/>
                    <a:gd name="T18" fmla="*/ 9 w 17"/>
                    <a:gd name="T19" fmla="*/ 17 h 17"/>
                    <a:gd name="T20" fmla="*/ 9 w 17"/>
                    <a:gd name="T21" fmla="*/ 17 h 17"/>
                    <a:gd name="T22" fmla="*/ 9 w 17"/>
                    <a:gd name="T23" fmla="*/ 14 h 17"/>
                    <a:gd name="T24" fmla="*/ 9 w 17"/>
                    <a:gd name="T25" fmla="*/ 14 h 17"/>
                    <a:gd name="T26" fmla="*/ 9 w 17"/>
                    <a:gd name="T27" fmla="*/ 14 h 17"/>
                    <a:gd name="T28" fmla="*/ 3 w 17"/>
                    <a:gd name="T29" fmla="*/ 9 h 17"/>
                    <a:gd name="T30" fmla="*/ 9 w 17"/>
                    <a:gd name="T31" fmla="*/ 3 h 17"/>
                    <a:gd name="T32" fmla="*/ 9 w 17"/>
                    <a:gd name="T33" fmla="*/ 3 h 17"/>
                    <a:gd name="T34" fmla="*/ 9 w 17"/>
                    <a:gd name="T35" fmla="*/ 0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7" h="17">
                      <a:moveTo>
                        <a:pt x="9" y="17"/>
                      </a:moveTo>
                      <a:cubicBezTo>
                        <a:pt x="13" y="17"/>
                        <a:pt x="17" y="13"/>
                        <a:pt x="17" y="9"/>
                      </a:cubicBezTo>
                      <a:cubicBezTo>
                        <a:pt x="17" y="4"/>
                        <a:pt x="13" y="0"/>
                        <a:pt x="9" y="0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12" y="3"/>
                        <a:pt x="14" y="5"/>
                        <a:pt x="14" y="9"/>
                      </a:cubicBezTo>
                      <a:cubicBezTo>
                        <a:pt x="14" y="12"/>
                        <a:pt x="12" y="14"/>
                        <a:pt x="9" y="14"/>
                      </a:cubicBezTo>
                      <a:lnTo>
                        <a:pt x="9" y="17"/>
                      </a:lnTo>
                      <a:close/>
                      <a:moveTo>
                        <a:pt x="9" y="0"/>
                      </a:moveTo>
                      <a:cubicBezTo>
                        <a:pt x="4" y="0"/>
                        <a:pt x="0" y="4"/>
                        <a:pt x="0" y="9"/>
                      </a:cubicBezTo>
                      <a:cubicBezTo>
                        <a:pt x="0" y="13"/>
                        <a:pt x="4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5" y="14"/>
                        <a:pt x="3" y="12"/>
                        <a:pt x="3" y="9"/>
                      </a:cubicBezTo>
                      <a:cubicBezTo>
                        <a:pt x="3" y="5"/>
                        <a:pt x="5" y="3"/>
                        <a:pt x="9" y="3"/>
                      </a:cubicBezTo>
                      <a:cubicBezTo>
                        <a:pt x="9" y="3"/>
                        <a:pt x="9" y="3"/>
                        <a:pt x="9" y="3"/>
                      </a:cubicBezTo>
                      <a:cubicBezTo>
                        <a:pt x="9" y="0"/>
                        <a:pt x="9" y="0"/>
                        <a:pt x="9" y="0"/>
                      </a:cubicBezTo>
                      <a:close/>
                    </a:path>
                  </a:pathLst>
                </a:cu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í$1îḑè">
                  <a:extLst>
                    <a:ext uri="{FF2B5EF4-FFF2-40B4-BE49-F238E27FC236}">
                      <a16:creationId xmlns:a16="http://schemas.microsoft.com/office/drawing/2014/main" id="{D8D2D2E4-90C7-4561-B197-F0831E02B1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81738" y="4992544"/>
                  <a:ext cx="23716" cy="56919"/>
                </a:xfrm>
                <a:custGeom>
                  <a:avLst/>
                  <a:gdLst>
                    <a:gd name="T0" fmla="*/ 1 w 4"/>
                    <a:gd name="T1" fmla="*/ 8 h 10"/>
                    <a:gd name="T2" fmla="*/ 4 w 4"/>
                    <a:gd name="T3" fmla="*/ 3 h 10"/>
                    <a:gd name="T4" fmla="*/ 1 w 4"/>
                    <a:gd name="T5" fmla="*/ 0 h 10"/>
                    <a:gd name="T6" fmla="*/ 1 w 4"/>
                    <a:gd name="T7" fmla="*/ 8 h 10"/>
                    <a:gd name="T8" fmla="*/ 1 w 4"/>
                    <a:gd name="T9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10">
                      <a:moveTo>
                        <a:pt x="1" y="8"/>
                      </a:moveTo>
                      <a:cubicBezTo>
                        <a:pt x="2" y="6"/>
                        <a:pt x="3" y="5"/>
                        <a:pt x="4" y="3"/>
                      </a:cubicBezTo>
                      <a:cubicBezTo>
                        <a:pt x="3" y="2"/>
                        <a:pt x="2" y="1"/>
                        <a:pt x="1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10"/>
                        <a:pt x="0" y="10"/>
                        <a:pt x="1" y="8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íṣḷídè">
                  <a:extLst>
                    <a:ext uri="{FF2B5EF4-FFF2-40B4-BE49-F238E27FC236}">
                      <a16:creationId xmlns:a16="http://schemas.microsoft.com/office/drawing/2014/main" id="{4BECE577-B36B-4813-A798-385940B7F4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35899" y="5408366"/>
                  <a:ext cx="393687" cy="177080"/>
                </a:xfrm>
                <a:custGeom>
                  <a:avLst/>
                  <a:gdLst>
                    <a:gd name="T0" fmla="*/ 54 w 69"/>
                    <a:gd name="T1" fmla="*/ 31 h 31"/>
                    <a:gd name="T2" fmla="*/ 69 w 69"/>
                    <a:gd name="T3" fmla="*/ 31 h 31"/>
                    <a:gd name="T4" fmla="*/ 69 w 69"/>
                    <a:gd name="T5" fmla="*/ 12 h 31"/>
                    <a:gd name="T6" fmla="*/ 61 w 69"/>
                    <a:gd name="T7" fmla="*/ 12 h 31"/>
                    <a:gd name="T8" fmla="*/ 61 w 69"/>
                    <a:gd name="T9" fmla="*/ 6 h 31"/>
                    <a:gd name="T10" fmla="*/ 54 w 69"/>
                    <a:gd name="T11" fmla="*/ 3 h 31"/>
                    <a:gd name="T12" fmla="*/ 54 w 69"/>
                    <a:gd name="T13" fmla="*/ 18 h 31"/>
                    <a:gd name="T14" fmla="*/ 60 w 69"/>
                    <a:gd name="T15" fmla="*/ 18 h 31"/>
                    <a:gd name="T16" fmla="*/ 60 w 69"/>
                    <a:gd name="T17" fmla="*/ 26 h 31"/>
                    <a:gd name="T18" fmla="*/ 60 w 69"/>
                    <a:gd name="T19" fmla="*/ 26 h 31"/>
                    <a:gd name="T20" fmla="*/ 54 w 69"/>
                    <a:gd name="T21" fmla="*/ 26 h 31"/>
                    <a:gd name="T22" fmla="*/ 54 w 69"/>
                    <a:gd name="T23" fmla="*/ 31 h 31"/>
                    <a:gd name="T24" fmla="*/ 45 w 69"/>
                    <a:gd name="T25" fmla="*/ 0 h 31"/>
                    <a:gd name="T26" fmla="*/ 45 w 69"/>
                    <a:gd name="T27" fmla="*/ 12 h 31"/>
                    <a:gd name="T28" fmla="*/ 34 w 69"/>
                    <a:gd name="T29" fmla="*/ 12 h 31"/>
                    <a:gd name="T30" fmla="*/ 34 w 69"/>
                    <a:gd name="T31" fmla="*/ 18 h 31"/>
                    <a:gd name="T32" fmla="*/ 40 w 69"/>
                    <a:gd name="T33" fmla="*/ 18 h 31"/>
                    <a:gd name="T34" fmla="*/ 40 w 69"/>
                    <a:gd name="T35" fmla="*/ 26 h 31"/>
                    <a:gd name="T36" fmla="*/ 40 w 69"/>
                    <a:gd name="T37" fmla="*/ 26 h 31"/>
                    <a:gd name="T38" fmla="*/ 34 w 69"/>
                    <a:gd name="T39" fmla="*/ 26 h 31"/>
                    <a:gd name="T40" fmla="*/ 34 w 69"/>
                    <a:gd name="T41" fmla="*/ 31 h 31"/>
                    <a:gd name="T42" fmla="*/ 54 w 69"/>
                    <a:gd name="T43" fmla="*/ 31 h 31"/>
                    <a:gd name="T44" fmla="*/ 54 w 69"/>
                    <a:gd name="T45" fmla="*/ 26 h 31"/>
                    <a:gd name="T46" fmla="*/ 48 w 69"/>
                    <a:gd name="T47" fmla="*/ 26 h 31"/>
                    <a:gd name="T48" fmla="*/ 48 w 69"/>
                    <a:gd name="T49" fmla="*/ 18 h 31"/>
                    <a:gd name="T50" fmla="*/ 54 w 69"/>
                    <a:gd name="T51" fmla="*/ 18 h 31"/>
                    <a:gd name="T52" fmla="*/ 54 w 69"/>
                    <a:gd name="T53" fmla="*/ 3 h 31"/>
                    <a:gd name="T54" fmla="*/ 45 w 69"/>
                    <a:gd name="T55" fmla="*/ 0 h 31"/>
                    <a:gd name="T56" fmla="*/ 34 w 69"/>
                    <a:gd name="T57" fmla="*/ 12 h 31"/>
                    <a:gd name="T58" fmla="*/ 15 w 69"/>
                    <a:gd name="T59" fmla="*/ 12 h 31"/>
                    <a:gd name="T60" fmla="*/ 15 w 69"/>
                    <a:gd name="T61" fmla="*/ 18 h 31"/>
                    <a:gd name="T62" fmla="*/ 21 w 69"/>
                    <a:gd name="T63" fmla="*/ 18 h 31"/>
                    <a:gd name="T64" fmla="*/ 21 w 69"/>
                    <a:gd name="T65" fmla="*/ 26 h 31"/>
                    <a:gd name="T66" fmla="*/ 21 w 69"/>
                    <a:gd name="T67" fmla="*/ 26 h 31"/>
                    <a:gd name="T68" fmla="*/ 15 w 69"/>
                    <a:gd name="T69" fmla="*/ 26 h 31"/>
                    <a:gd name="T70" fmla="*/ 15 w 69"/>
                    <a:gd name="T71" fmla="*/ 31 h 31"/>
                    <a:gd name="T72" fmla="*/ 34 w 69"/>
                    <a:gd name="T73" fmla="*/ 31 h 31"/>
                    <a:gd name="T74" fmla="*/ 34 w 69"/>
                    <a:gd name="T75" fmla="*/ 26 h 31"/>
                    <a:gd name="T76" fmla="*/ 29 w 69"/>
                    <a:gd name="T77" fmla="*/ 26 h 31"/>
                    <a:gd name="T78" fmla="*/ 29 w 69"/>
                    <a:gd name="T79" fmla="*/ 18 h 31"/>
                    <a:gd name="T80" fmla="*/ 34 w 69"/>
                    <a:gd name="T81" fmla="*/ 18 h 31"/>
                    <a:gd name="T82" fmla="*/ 34 w 69"/>
                    <a:gd name="T83" fmla="*/ 12 h 31"/>
                    <a:gd name="T84" fmla="*/ 15 w 69"/>
                    <a:gd name="T85" fmla="*/ 12 h 31"/>
                    <a:gd name="T86" fmla="*/ 0 w 69"/>
                    <a:gd name="T87" fmla="*/ 12 h 31"/>
                    <a:gd name="T88" fmla="*/ 0 w 69"/>
                    <a:gd name="T89" fmla="*/ 31 h 31"/>
                    <a:gd name="T90" fmla="*/ 15 w 69"/>
                    <a:gd name="T91" fmla="*/ 31 h 31"/>
                    <a:gd name="T92" fmla="*/ 15 w 69"/>
                    <a:gd name="T93" fmla="*/ 26 h 31"/>
                    <a:gd name="T94" fmla="*/ 9 w 69"/>
                    <a:gd name="T95" fmla="*/ 26 h 31"/>
                    <a:gd name="T96" fmla="*/ 9 w 69"/>
                    <a:gd name="T97" fmla="*/ 18 h 31"/>
                    <a:gd name="T98" fmla="*/ 15 w 69"/>
                    <a:gd name="T99" fmla="*/ 18 h 31"/>
                    <a:gd name="T100" fmla="*/ 15 w 69"/>
                    <a:gd name="T101" fmla="*/ 12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9" h="31">
                      <a:moveTo>
                        <a:pt x="54" y="31"/>
                      </a:moveTo>
                      <a:cubicBezTo>
                        <a:pt x="69" y="31"/>
                        <a:pt x="69" y="31"/>
                        <a:pt x="69" y="31"/>
                      </a:cubicBezTo>
                      <a:cubicBezTo>
                        <a:pt x="69" y="12"/>
                        <a:pt x="69" y="12"/>
                        <a:pt x="69" y="12"/>
                      </a:cubicBezTo>
                      <a:cubicBezTo>
                        <a:pt x="61" y="12"/>
                        <a:pt x="61" y="12"/>
                        <a:pt x="61" y="12"/>
                      </a:cubicBezTo>
                      <a:cubicBezTo>
                        <a:pt x="61" y="6"/>
                        <a:pt x="61" y="6"/>
                        <a:pt x="61" y="6"/>
                      </a:cubicBezTo>
                      <a:cubicBezTo>
                        <a:pt x="59" y="5"/>
                        <a:pt x="57" y="4"/>
                        <a:pt x="54" y="3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60" y="18"/>
                        <a:pt x="60" y="18"/>
                        <a:pt x="60" y="18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60" y="26"/>
                        <a:pt x="60" y="26"/>
                        <a:pt x="60" y="26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lnTo>
                        <a:pt x="54" y="31"/>
                      </a:lnTo>
                      <a:close/>
                      <a:moveTo>
                        <a:pt x="45" y="0"/>
                      </a:move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cubicBezTo>
                        <a:pt x="40" y="18"/>
                        <a:pt x="40" y="18"/>
                        <a:pt x="40" y="18"/>
                      </a:cubicBezTo>
                      <a:cubicBezTo>
                        <a:pt x="40" y="26"/>
                        <a:pt x="40" y="26"/>
                        <a:pt x="40" y="26"/>
                      </a:cubicBezTo>
                      <a:cubicBezTo>
                        <a:pt x="40" y="26"/>
                        <a:pt x="40" y="26"/>
                        <a:pt x="40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54" y="31"/>
                        <a:pt x="54" y="31"/>
                        <a:pt x="54" y="31"/>
                      </a:cubicBezTo>
                      <a:cubicBezTo>
                        <a:pt x="54" y="26"/>
                        <a:pt x="54" y="26"/>
                        <a:pt x="54" y="26"/>
                      </a:cubicBezTo>
                      <a:cubicBezTo>
                        <a:pt x="48" y="26"/>
                        <a:pt x="48" y="26"/>
                        <a:pt x="48" y="26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54" y="3"/>
                        <a:pt x="54" y="3"/>
                        <a:pt x="54" y="3"/>
                      </a:cubicBezTo>
                      <a:cubicBezTo>
                        <a:pt x="51" y="2"/>
                        <a:pt x="48" y="1"/>
                        <a:pt x="45" y="0"/>
                      </a:cubicBezTo>
                      <a:close/>
                      <a:moveTo>
                        <a:pt x="34" y="12"/>
                      </a:move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29" y="26"/>
                        <a:pt x="29" y="26"/>
                        <a:pt x="29" y="26"/>
                      </a:cubicBezTo>
                      <a:cubicBezTo>
                        <a:pt x="29" y="18"/>
                        <a:pt x="29" y="18"/>
                        <a:pt x="29" y="18"/>
                      </a:cubicBezTo>
                      <a:cubicBezTo>
                        <a:pt x="34" y="18"/>
                        <a:pt x="34" y="18"/>
                        <a:pt x="34" y="18"/>
                      </a:cubicBezTo>
                      <a:lnTo>
                        <a:pt x="34" y="12"/>
                      </a:lnTo>
                      <a:close/>
                      <a:moveTo>
                        <a:pt x="15" y="12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9" y="26"/>
                        <a:pt x="9" y="26"/>
                        <a:pt x="9" y="26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15" y="18"/>
                        <a:pt x="15" y="18"/>
                        <a:pt x="15" y="18"/>
                      </a:cubicBezTo>
                      <a:lnTo>
                        <a:pt x="15" y="1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iŝ1ïdè">
                  <a:extLst>
                    <a:ext uri="{FF2B5EF4-FFF2-40B4-BE49-F238E27FC236}">
                      <a16:creationId xmlns:a16="http://schemas.microsoft.com/office/drawing/2014/main" id="{6A921537-8B2E-4A77-87D8-590DEC3B54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39453" y="5596514"/>
                  <a:ext cx="534402" cy="170756"/>
                </a:xfrm>
                <a:custGeom>
                  <a:avLst/>
                  <a:gdLst>
                    <a:gd name="T0" fmla="*/ 328 w 338"/>
                    <a:gd name="T1" fmla="*/ 108 h 108"/>
                    <a:gd name="T2" fmla="*/ 338 w 338"/>
                    <a:gd name="T3" fmla="*/ 0 h 108"/>
                    <a:gd name="T4" fmla="*/ 0 w 338"/>
                    <a:gd name="T5" fmla="*/ 0 h 108"/>
                    <a:gd name="T6" fmla="*/ 39 w 338"/>
                    <a:gd name="T7" fmla="*/ 108 h 108"/>
                    <a:gd name="T8" fmla="*/ 328 w 338"/>
                    <a:gd name="T9" fmla="*/ 108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8" h="108">
                      <a:moveTo>
                        <a:pt x="328" y="108"/>
                      </a:moveTo>
                      <a:lnTo>
                        <a:pt x="338" y="0"/>
                      </a:lnTo>
                      <a:lnTo>
                        <a:pt x="0" y="0"/>
                      </a:lnTo>
                      <a:lnTo>
                        <a:pt x="39" y="108"/>
                      </a:lnTo>
                      <a:lnTo>
                        <a:pt x="328" y="10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ï$ļíḍé">
                  <a:extLst>
                    <a:ext uri="{FF2B5EF4-FFF2-40B4-BE49-F238E27FC236}">
                      <a16:creationId xmlns:a16="http://schemas.microsoft.com/office/drawing/2014/main" id="{59BE2C6F-9C55-4E71-862D-46EE8C0211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6702" y="4371183"/>
                  <a:ext cx="251391" cy="358904"/>
                </a:xfrm>
                <a:custGeom>
                  <a:avLst/>
                  <a:gdLst>
                    <a:gd name="T0" fmla="*/ 41 w 44"/>
                    <a:gd name="T1" fmla="*/ 0 h 63"/>
                    <a:gd name="T2" fmla="*/ 0 w 44"/>
                    <a:gd name="T3" fmla="*/ 43 h 63"/>
                    <a:gd name="T4" fmla="*/ 5 w 44"/>
                    <a:gd name="T5" fmla="*/ 63 h 63"/>
                    <a:gd name="T6" fmla="*/ 5 w 44"/>
                    <a:gd name="T7" fmla="*/ 52 h 63"/>
                    <a:gd name="T8" fmla="*/ 7 w 44"/>
                    <a:gd name="T9" fmla="*/ 46 h 63"/>
                    <a:gd name="T10" fmla="*/ 7 w 44"/>
                    <a:gd name="T11" fmla="*/ 43 h 63"/>
                    <a:gd name="T12" fmla="*/ 43 w 44"/>
                    <a:gd name="T13" fmla="*/ 7 h 63"/>
                    <a:gd name="T14" fmla="*/ 44 w 44"/>
                    <a:gd name="T15" fmla="*/ 7 h 63"/>
                    <a:gd name="T16" fmla="*/ 41 w 44"/>
                    <a:gd name="T17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" h="63">
                      <a:moveTo>
                        <a:pt x="41" y="0"/>
                      </a:moveTo>
                      <a:cubicBezTo>
                        <a:pt x="19" y="1"/>
                        <a:pt x="0" y="20"/>
                        <a:pt x="0" y="43"/>
                      </a:cubicBezTo>
                      <a:cubicBezTo>
                        <a:pt x="0" y="50"/>
                        <a:pt x="2" y="57"/>
                        <a:pt x="5" y="63"/>
                      </a:cubicBezTo>
                      <a:cubicBezTo>
                        <a:pt x="5" y="52"/>
                        <a:pt x="5" y="52"/>
                        <a:pt x="5" y="52"/>
                      </a:cubicBezTo>
                      <a:cubicBezTo>
                        <a:pt x="5" y="50"/>
                        <a:pt x="6" y="48"/>
                        <a:pt x="7" y="46"/>
                      </a:cubicBezTo>
                      <a:cubicBezTo>
                        <a:pt x="7" y="45"/>
                        <a:pt x="7" y="44"/>
                        <a:pt x="7" y="43"/>
                      </a:cubicBezTo>
                      <a:cubicBezTo>
                        <a:pt x="7" y="23"/>
                        <a:pt x="23" y="7"/>
                        <a:pt x="43" y="7"/>
                      </a:cubicBezTo>
                      <a:cubicBezTo>
                        <a:pt x="43" y="7"/>
                        <a:pt x="44" y="7"/>
                        <a:pt x="44" y="7"/>
                      </a:cubicBezTo>
                      <a:cubicBezTo>
                        <a:pt x="43" y="4"/>
                        <a:pt x="42" y="2"/>
                        <a:pt x="4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íṥľiḋê">
                  <a:extLst>
                    <a:ext uri="{FF2B5EF4-FFF2-40B4-BE49-F238E27FC236}">
                      <a16:creationId xmlns:a16="http://schemas.microsoft.com/office/drawing/2014/main" id="{07875B23-10B4-444D-B0BE-CF522B7F08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2553" y="4616249"/>
                  <a:ext cx="109093" cy="194472"/>
                </a:xfrm>
                <a:custGeom>
                  <a:avLst/>
                  <a:gdLst>
                    <a:gd name="T0" fmla="*/ 0 w 19"/>
                    <a:gd name="T1" fmla="*/ 7 h 34"/>
                    <a:gd name="T2" fmla="*/ 0 w 19"/>
                    <a:gd name="T3" fmla="*/ 9 h 34"/>
                    <a:gd name="T4" fmla="*/ 0 w 19"/>
                    <a:gd name="T5" fmla="*/ 20 h 34"/>
                    <a:gd name="T6" fmla="*/ 0 w 19"/>
                    <a:gd name="T7" fmla="*/ 25 h 34"/>
                    <a:gd name="T8" fmla="*/ 13 w 19"/>
                    <a:gd name="T9" fmla="*/ 34 h 34"/>
                    <a:gd name="T10" fmla="*/ 19 w 19"/>
                    <a:gd name="T11" fmla="*/ 34 h 34"/>
                    <a:gd name="T12" fmla="*/ 19 w 19"/>
                    <a:gd name="T13" fmla="*/ 0 h 34"/>
                    <a:gd name="T14" fmla="*/ 13 w 19"/>
                    <a:gd name="T15" fmla="*/ 0 h 34"/>
                    <a:gd name="T16" fmla="*/ 0 w 19"/>
                    <a:gd name="T17" fmla="*/ 7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" h="34">
                      <a:moveTo>
                        <a:pt x="0" y="7"/>
                      </a:moveTo>
                      <a:cubicBezTo>
                        <a:pt x="0" y="8"/>
                        <a:pt x="0" y="8"/>
                        <a:pt x="0" y="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30"/>
                        <a:pt x="6" y="34"/>
                        <a:pt x="13" y="34"/>
                      </a:cubicBezTo>
                      <a:cubicBezTo>
                        <a:pt x="19" y="34"/>
                        <a:pt x="19" y="34"/>
                        <a:pt x="19" y="34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7" y="0"/>
                        <a:pt x="1" y="3"/>
                        <a:pt x="0" y="7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ïşļïḑè">
                  <a:extLst>
                    <a:ext uri="{FF2B5EF4-FFF2-40B4-BE49-F238E27FC236}">
                      <a16:creationId xmlns:a16="http://schemas.microsoft.com/office/drawing/2014/main" id="{98A4F698-6C8B-4C84-81EF-63DBA4228C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3470" y="4616249"/>
                  <a:ext cx="102770" cy="194472"/>
                </a:xfrm>
                <a:custGeom>
                  <a:avLst/>
                  <a:gdLst>
                    <a:gd name="T0" fmla="*/ 1 w 18"/>
                    <a:gd name="T1" fmla="*/ 0 h 34"/>
                    <a:gd name="T2" fmla="*/ 0 w 18"/>
                    <a:gd name="T3" fmla="*/ 0 h 34"/>
                    <a:gd name="T4" fmla="*/ 0 w 18"/>
                    <a:gd name="T5" fmla="*/ 34 h 34"/>
                    <a:gd name="T6" fmla="*/ 6 w 18"/>
                    <a:gd name="T7" fmla="*/ 34 h 34"/>
                    <a:gd name="T8" fmla="*/ 18 w 18"/>
                    <a:gd name="T9" fmla="*/ 28 h 34"/>
                    <a:gd name="T10" fmla="*/ 1 w 18"/>
                    <a:gd name="T11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34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12" y="34"/>
                        <a:pt x="17" y="31"/>
                        <a:pt x="18" y="28"/>
                      </a:cubicBezTo>
                      <a:cubicBezTo>
                        <a:pt x="12" y="19"/>
                        <a:pt x="7" y="9"/>
                        <a:pt x="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ïṡ1îďe">
                  <a:extLst>
                    <a:ext uri="{FF2B5EF4-FFF2-40B4-BE49-F238E27FC236}">
                      <a16:creationId xmlns:a16="http://schemas.microsoft.com/office/drawing/2014/main" id="{06749B10-A217-4ED9-9B61-B1CB6E3162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708270" y="1813007"/>
                  <a:ext cx="80635" cy="2845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iṡ1ïḑé">
                  <a:extLst>
                    <a:ext uri="{FF2B5EF4-FFF2-40B4-BE49-F238E27FC236}">
                      <a16:creationId xmlns:a16="http://schemas.microsoft.com/office/drawing/2014/main" id="{AA4F9B02-D0FD-4456-92D7-A8D987209E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12610" y="1858858"/>
                  <a:ext cx="426889" cy="290917"/>
                </a:xfrm>
                <a:custGeom>
                  <a:avLst/>
                  <a:gdLst>
                    <a:gd name="T0" fmla="*/ 75 w 75"/>
                    <a:gd name="T1" fmla="*/ 51 h 51"/>
                    <a:gd name="T2" fmla="*/ 75 w 75"/>
                    <a:gd name="T3" fmla="*/ 0 h 51"/>
                    <a:gd name="T4" fmla="*/ 0 w 75"/>
                    <a:gd name="T5" fmla="*/ 0 h 51"/>
                    <a:gd name="T6" fmla="*/ 0 w 75"/>
                    <a:gd name="T7" fmla="*/ 34 h 51"/>
                    <a:gd name="T8" fmla="*/ 19 w 75"/>
                    <a:gd name="T9" fmla="*/ 37 h 51"/>
                    <a:gd name="T10" fmla="*/ 17 w 75"/>
                    <a:gd name="T11" fmla="*/ 27 h 51"/>
                    <a:gd name="T12" fmla="*/ 38 w 75"/>
                    <a:gd name="T13" fmla="*/ 6 h 51"/>
                    <a:gd name="T14" fmla="*/ 38 w 75"/>
                    <a:gd name="T15" fmla="*/ 6 h 51"/>
                    <a:gd name="T16" fmla="*/ 58 w 75"/>
                    <a:gd name="T17" fmla="*/ 27 h 51"/>
                    <a:gd name="T18" fmla="*/ 50 w 75"/>
                    <a:gd name="T19" fmla="*/ 43 h 51"/>
                    <a:gd name="T20" fmla="*/ 75 w 75"/>
                    <a:gd name="T21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51">
                      <a:moveTo>
                        <a:pt x="75" y="51"/>
                      </a:move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7" y="35"/>
                        <a:pt x="13" y="36"/>
                        <a:pt x="19" y="37"/>
                      </a:cubicBezTo>
                      <a:cubicBezTo>
                        <a:pt x="18" y="34"/>
                        <a:pt x="17" y="30"/>
                        <a:pt x="17" y="27"/>
                      </a:cubicBezTo>
                      <a:cubicBezTo>
                        <a:pt x="17" y="15"/>
                        <a:pt x="26" y="6"/>
                        <a:pt x="38" y="6"/>
                      </a:cubicBez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49" y="6"/>
                        <a:pt x="58" y="15"/>
                        <a:pt x="58" y="27"/>
                      </a:cubicBezTo>
                      <a:cubicBezTo>
                        <a:pt x="58" y="33"/>
                        <a:pt x="55" y="39"/>
                        <a:pt x="50" y="43"/>
                      </a:cubicBezTo>
                      <a:cubicBezTo>
                        <a:pt x="59" y="46"/>
                        <a:pt x="67" y="48"/>
                        <a:pt x="75" y="51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iṥļîḋe">
                  <a:extLst>
                    <a:ext uri="{FF2B5EF4-FFF2-40B4-BE49-F238E27FC236}">
                      <a16:creationId xmlns:a16="http://schemas.microsoft.com/office/drawing/2014/main" id="{4618E97D-1C13-4DB8-8800-8ACD717851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43838" y="1926845"/>
                  <a:ext cx="164432" cy="166012"/>
                </a:xfrm>
                <a:custGeom>
                  <a:avLst/>
                  <a:gdLst>
                    <a:gd name="T0" fmla="*/ 16 w 29"/>
                    <a:gd name="T1" fmla="*/ 29 h 29"/>
                    <a:gd name="T2" fmla="*/ 29 w 29"/>
                    <a:gd name="T3" fmla="*/ 15 h 29"/>
                    <a:gd name="T4" fmla="*/ 15 w 29"/>
                    <a:gd name="T5" fmla="*/ 0 h 29"/>
                    <a:gd name="T6" fmla="*/ 0 w 29"/>
                    <a:gd name="T7" fmla="*/ 15 h 29"/>
                    <a:gd name="T8" fmla="*/ 8 w 29"/>
                    <a:gd name="T9" fmla="*/ 27 h 29"/>
                    <a:gd name="T10" fmla="*/ 16 w 29"/>
                    <a:gd name="T11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" h="29">
                      <a:moveTo>
                        <a:pt x="16" y="29"/>
                      </a:moveTo>
                      <a:cubicBezTo>
                        <a:pt x="23" y="28"/>
                        <a:pt x="29" y="22"/>
                        <a:pt x="29" y="15"/>
                      </a:cubicBezTo>
                      <a:cubicBezTo>
                        <a:pt x="29" y="7"/>
                        <a:pt x="22" y="0"/>
                        <a:pt x="15" y="0"/>
                      </a:cubicBez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20"/>
                        <a:pt x="3" y="24"/>
                        <a:pt x="8" y="27"/>
                      </a:cubicBezTo>
                      <a:cubicBezTo>
                        <a:pt x="10" y="27"/>
                        <a:pt x="13" y="28"/>
                        <a:pt x="16" y="29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isḷíḋê">
                  <a:extLst>
                    <a:ext uri="{FF2B5EF4-FFF2-40B4-BE49-F238E27FC236}">
                      <a16:creationId xmlns:a16="http://schemas.microsoft.com/office/drawing/2014/main" id="{91B93717-F341-496E-AAE5-95C13DCB83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8121" y="3504755"/>
                  <a:ext cx="278269" cy="245066"/>
                </a:xfrm>
                <a:custGeom>
                  <a:avLst/>
                  <a:gdLst>
                    <a:gd name="T0" fmla="*/ 49 w 49"/>
                    <a:gd name="T1" fmla="*/ 1 h 43"/>
                    <a:gd name="T2" fmla="*/ 41 w 49"/>
                    <a:gd name="T3" fmla="*/ 0 h 43"/>
                    <a:gd name="T4" fmla="*/ 20 w 49"/>
                    <a:gd name="T5" fmla="*/ 21 h 43"/>
                    <a:gd name="T6" fmla="*/ 12 w 49"/>
                    <a:gd name="T7" fmla="*/ 18 h 43"/>
                    <a:gd name="T8" fmla="*/ 0 w 49"/>
                    <a:gd name="T9" fmla="*/ 30 h 43"/>
                    <a:gd name="T10" fmla="*/ 12 w 49"/>
                    <a:gd name="T11" fmla="*/ 43 h 43"/>
                    <a:gd name="T12" fmla="*/ 40 w 49"/>
                    <a:gd name="T13" fmla="*/ 43 h 43"/>
                    <a:gd name="T14" fmla="*/ 41 w 49"/>
                    <a:gd name="T15" fmla="*/ 43 h 43"/>
                    <a:gd name="T16" fmla="*/ 45 w 49"/>
                    <a:gd name="T17" fmla="*/ 43 h 43"/>
                    <a:gd name="T18" fmla="*/ 49 w 49"/>
                    <a:gd name="T19" fmla="*/ 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9" h="43">
                      <a:moveTo>
                        <a:pt x="49" y="1"/>
                      </a:moveTo>
                      <a:cubicBezTo>
                        <a:pt x="47" y="0"/>
                        <a:pt x="44" y="0"/>
                        <a:pt x="41" y="0"/>
                      </a:cubicBezTo>
                      <a:cubicBezTo>
                        <a:pt x="29" y="0"/>
                        <a:pt x="20" y="9"/>
                        <a:pt x="20" y="21"/>
                      </a:cubicBezTo>
                      <a:cubicBezTo>
                        <a:pt x="18" y="19"/>
                        <a:pt x="15" y="18"/>
                        <a:pt x="12" y="18"/>
                      </a:cubicBezTo>
                      <a:cubicBezTo>
                        <a:pt x="5" y="18"/>
                        <a:pt x="0" y="23"/>
                        <a:pt x="0" y="30"/>
                      </a:cubicBezTo>
                      <a:cubicBezTo>
                        <a:pt x="0" y="37"/>
                        <a:pt x="5" y="43"/>
                        <a:pt x="12" y="43"/>
                      </a:cubicBezTo>
                      <a:cubicBezTo>
                        <a:pt x="40" y="43"/>
                        <a:pt x="40" y="43"/>
                        <a:pt x="40" y="43"/>
                      </a:cubicBezTo>
                      <a:cubicBezTo>
                        <a:pt x="41" y="43"/>
                        <a:pt x="41" y="43"/>
                        <a:pt x="41" y="43"/>
                      </a:cubicBezTo>
                      <a:cubicBezTo>
                        <a:pt x="45" y="43"/>
                        <a:pt x="45" y="43"/>
                        <a:pt x="45" y="43"/>
                      </a:cubicBezTo>
                      <a:cubicBezTo>
                        <a:pt x="46" y="29"/>
                        <a:pt x="47" y="15"/>
                        <a:pt x="49" y="1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ï$lïḍe">
                  <a:extLst>
                    <a:ext uri="{FF2B5EF4-FFF2-40B4-BE49-F238E27FC236}">
                      <a16:creationId xmlns:a16="http://schemas.microsoft.com/office/drawing/2014/main" id="{B8BAE790-D684-498E-AC78-4F4295008E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98715" y="3767212"/>
                  <a:ext cx="34783" cy="8063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îS1îḓé">
                  <a:extLst>
                    <a:ext uri="{FF2B5EF4-FFF2-40B4-BE49-F238E27FC236}">
                      <a16:creationId xmlns:a16="http://schemas.microsoft.com/office/drawing/2014/main" id="{998E183D-40F7-4433-A4E0-18A4031160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4093" y="3813064"/>
                  <a:ext cx="34783" cy="74310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iṡlíḋe">
                  <a:extLst>
                    <a:ext uri="{FF2B5EF4-FFF2-40B4-BE49-F238E27FC236}">
                      <a16:creationId xmlns:a16="http://schemas.microsoft.com/office/drawing/2014/main" id="{E4595FE6-F037-4809-8691-31B23314E6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64728" y="3767212"/>
                  <a:ext cx="33203" cy="80635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îṥḻïďê">
                  <a:extLst>
                    <a:ext uri="{FF2B5EF4-FFF2-40B4-BE49-F238E27FC236}">
                      <a16:creationId xmlns:a16="http://schemas.microsoft.com/office/drawing/2014/main" id="{D86495CB-ED1B-4289-8B35-9282EBAF96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56106" y="5465285"/>
                  <a:ext cx="382620" cy="376295"/>
                </a:xfrm>
                <a:custGeom>
                  <a:avLst/>
                  <a:gdLst>
                    <a:gd name="T0" fmla="*/ 34 w 67"/>
                    <a:gd name="T1" fmla="*/ 4 h 66"/>
                    <a:gd name="T2" fmla="*/ 37 w 67"/>
                    <a:gd name="T3" fmla="*/ 5 h 66"/>
                    <a:gd name="T4" fmla="*/ 38 w 67"/>
                    <a:gd name="T5" fmla="*/ 0 h 66"/>
                    <a:gd name="T6" fmla="*/ 48 w 67"/>
                    <a:gd name="T7" fmla="*/ 3 h 66"/>
                    <a:gd name="T8" fmla="*/ 47 w 67"/>
                    <a:gd name="T9" fmla="*/ 8 h 66"/>
                    <a:gd name="T10" fmla="*/ 56 w 67"/>
                    <a:gd name="T11" fmla="*/ 15 h 66"/>
                    <a:gd name="T12" fmla="*/ 60 w 67"/>
                    <a:gd name="T13" fmla="*/ 13 h 66"/>
                    <a:gd name="T14" fmla="*/ 65 w 67"/>
                    <a:gd name="T15" fmla="*/ 22 h 66"/>
                    <a:gd name="T16" fmla="*/ 61 w 67"/>
                    <a:gd name="T17" fmla="*/ 24 h 66"/>
                    <a:gd name="T18" fmla="*/ 62 w 67"/>
                    <a:gd name="T19" fmla="*/ 36 h 66"/>
                    <a:gd name="T20" fmla="*/ 67 w 67"/>
                    <a:gd name="T21" fmla="*/ 38 h 66"/>
                    <a:gd name="T22" fmla="*/ 64 w 67"/>
                    <a:gd name="T23" fmla="*/ 48 h 66"/>
                    <a:gd name="T24" fmla="*/ 59 w 67"/>
                    <a:gd name="T25" fmla="*/ 46 h 66"/>
                    <a:gd name="T26" fmla="*/ 52 w 67"/>
                    <a:gd name="T27" fmla="*/ 56 h 66"/>
                    <a:gd name="T28" fmla="*/ 54 w 67"/>
                    <a:gd name="T29" fmla="*/ 60 h 66"/>
                    <a:gd name="T30" fmla="*/ 45 w 67"/>
                    <a:gd name="T31" fmla="*/ 65 h 66"/>
                    <a:gd name="T32" fmla="*/ 42 w 67"/>
                    <a:gd name="T33" fmla="*/ 60 h 66"/>
                    <a:gd name="T34" fmla="*/ 34 w 67"/>
                    <a:gd name="T35" fmla="*/ 62 h 66"/>
                    <a:gd name="T36" fmla="*/ 34 w 67"/>
                    <a:gd name="T37" fmla="*/ 54 h 66"/>
                    <a:gd name="T38" fmla="*/ 54 w 67"/>
                    <a:gd name="T39" fmla="*/ 39 h 66"/>
                    <a:gd name="T40" fmla="*/ 40 w 67"/>
                    <a:gd name="T41" fmla="*/ 13 h 66"/>
                    <a:gd name="T42" fmla="*/ 34 w 67"/>
                    <a:gd name="T43" fmla="*/ 12 h 66"/>
                    <a:gd name="T44" fmla="*/ 34 w 67"/>
                    <a:gd name="T45" fmla="*/ 4 h 66"/>
                    <a:gd name="T46" fmla="*/ 16 w 67"/>
                    <a:gd name="T47" fmla="*/ 11 h 66"/>
                    <a:gd name="T48" fmla="*/ 13 w 67"/>
                    <a:gd name="T49" fmla="*/ 6 h 66"/>
                    <a:gd name="T50" fmla="*/ 23 w 67"/>
                    <a:gd name="T51" fmla="*/ 1 h 66"/>
                    <a:gd name="T52" fmla="*/ 25 w 67"/>
                    <a:gd name="T53" fmla="*/ 6 h 66"/>
                    <a:gd name="T54" fmla="*/ 34 w 67"/>
                    <a:gd name="T55" fmla="*/ 4 h 66"/>
                    <a:gd name="T56" fmla="*/ 34 w 67"/>
                    <a:gd name="T57" fmla="*/ 12 h 66"/>
                    <a:gd name="T58" fmla="*/ 13 w 67"/>
                    <a:gd name="T59" fmla="*/ 27 h 66"/>
                    <a:gd name="T60" fmla="*/ 27 w 67"/>
                    <a:gd name="T61" fmla="*/ 53 h 66"/>
                    <a:gd name="T62" fmla="*/ 27 w 67"/>
                    <a:gd name="T63" fmla="*/ 53 h 66"/>
                    <a:gd name="T64" fmla="*/ 34 w 67"/>
                    <a:gd name="T65" fmla="*/ 54 h 66"/>
                    <a:gd name="T66" fmla="*/ 34 w 67"/>
                    <a:gd name="T67" fmla="*/ 62 h 66"/>
                    <a:gd name="T68" fmla="*/ 30 w 67"/>
                    <a:gd name="T69" fmla="*/ 62 h 66"/>
                    <a:gd name="T70" fmla="*/ 29 w 67"/>
                    <a:gd name="T71" fmla="*/ 66 h 66"/>
                    <a:gd name="T72" fmla="*/ 19 w 67"/>
                    <a:gd name="T73" fmla="*/ 63 h 66"/>
                    <a:gd name="T74" fmla="*/ 20 w 67"/>
                    <a:gd name="T75" fmla="*/ 59 h 66"/>
                    <a:gd name="T76" fmla="*/ 11 w 67"/>
                    <a:gd name="T77" fmla="*/ 51 h 66"/>
                    <a:gd name="T78" fmla="*/ 7 w 67"/>
                    <a:gd name="T79" fmla="*/ 53 h 66"/>
                    <a:gd name="T80" fmla="*/ 2 w 67"/>
                    <a:gd name="T81" fmla="*/ 44 h 66"/>
                    <a:gd name="T82" fmla="*/ 6 w 67"/>
                    <a:gd name="T83" fmla="*/ 42 h 66"/>
                    <a:gd name="T84" fmla="*/ 5 w 67"/>
                    <a:gd name="T85" fmla="*/ 30 h 66"/>
                    <a:gd name="T86" fmla="*/ 0 w 67"/>
                    <a:gd name="T87" fmla="*/ 28 h 66"/>
                    <a:gd name="T88" fmla="*/ 3 w 67"/>
                    <a:gd name="T89" fmla="*/ 18 h 66"/>
                    <a:gd name="T90" fmla="*/ 8 w 67"/>
                    <a:gd name="T91" fmla="*/ 20 h 66"/>
                    <a:gd name="T92" fmla="*/ 16 w 67"/>
                    <a:gd name="T93" fmla="*/ 11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67" h="66">
                      <a:moveTo>
                        <a:pt x="34" y="4"/>
                      </a:moveTo>
                      <a:cubicBezTo>
                        <a:pt x="35" y="4"/>
                        <a:pt x="36" y="4"/>
                        <a:pt x="37" y="5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7" y="8"/>
                        <a:pt x="47" y="8"/>
                        <a:pt x="47" y="8"/>
                      </a:cubicBezTo>
                      <a:cubicBezTo>
                        <a:pt x="50" y="9"/>
                        <a:pt x="54" y="12"/>
                        <a:pt x="56" y="15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5" y="22"/>
                        <a:pt x="65" y="22"/>
                        <a:pt x="65" y="22"/>
                      </a:cubicBezTo>
                      <a:cubicBezTo>
                        <a:pt x="61" y="24"/>
                        <a:pt x="61" y="24"/>
                        <a:pt x="61" y="24"/>
                      </a:cubicBezTo>
                      <a:cubicBezTo>
                        <a:pt x="62" y="28"/>
                        <a:pt x="63" y="32"/>
                        <a:pt x="62" y="36"/>
                      </a:cubicBezTo>
                      <a:cubicBezTo>
                        <a:pt x="67" y="38"/>
                        <a:pt x="67" y="38"/>
                        <a:pt x="67" y="38"/>
                      </a:cubicBezTo>
                      <a:cubicBezTo>
                        <a:pt x="64" y="48"/>
                        <a:pt x="64" y="48"/>
                        <a:pt x="64" y="48"/>
                      </a:cubicBezTo>
                      <a:cubicBezTo>
                        <a:pt x="59" y="46"/>
                        <a:pt x="59" y="46"/>
                        <a:pt x="59" y="46"/>
                      </a:cubicBezTo>
                      <a:cubicBezTo>
                        <a:pt x="57" y="50"/>
                        <a:pt x="55" y="53"/>
                        <a:pt x="52" y="56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5" y="65"/>
                        <a:pt x="45" y="65"/>
                        <a:pt x="45" y="65"/>
                      </a:cubicBezTo>
                      <a:cubicBezTo>
                        <a:pt x="42" y="60"/>
                        <a:pt x="42" y="60"/>
                        <a:pt x="42" y="60"/>
                      </a:cubicBezTo>
                      <a:cubicBezTo>
                        <a:pt x="40" y="61"/>
                        <a:pt x="37" y="62"/>
                        <a:pt x="34" y="62"/>
                      </a:cubicBezTo>
                      <a:cubicBezTo>
                        <a:pt x="34" y="54"/>
                        <a:pt x="34" y="54"/>
                        <a:pt x="34" y="54"/>
                      </a:cubicBezTo>
                      <a:cubicBezTo>
                        <a:pt x="43" y="54"/>
                        <a:pt x="51" y="48"/>
                        <a:pt x="54" y="39"/>
                      </a:cubicBezTo>
                      <a:cubicBezTo>
                        <a:pt x="57" y="28"/>
                        <a:pt x="51" y="16"/>
                        <a:pt x="40" y="13"/>
                      </a:cubicBezTo>
                      <a:cubicBezTo>
                        <a:pt x="38" y="12"/>
                        <a:pt x="36" y="12"/>
                        <a:pt x="34" y="12"/>
                      </a:cubicBezTo>
                      <a:lnTo>
                        <a:pt x="34" y="4"/>
                      </a:lnTo>
                      <a:close/>
                      <a:moveTo>
                        <a:pt x="16" y="11"/>
                      </a:move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23" y="1"/>
                        <a:pt x="23" y="1"/>
                        <a:pt x="23" y="1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8" y="5"/>
                        <a:pt x="31" y="4"/>
                        <a:pt x="34" y="4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25" y="12"/>
                        <a:pt x="16" y="18"/>
                        <a:pt x="13" y="27"/>
                      </a:cubicBezTo>
                      <a:cubicBezTo>
                        <a:pt x="10" y="38"/>
                        <a:pt x="16" y="50"/>
                        <a:pt x="27" y="53"/>
                      </a:cubicBezTo>
                      <a:cubicBezTo>
                        <a:pt x="27" y="53"/>
                        <a:pt x="27" y="53"/>
                        <a:pt x="27" y="53"/>
                      </a:cubicBezTo>
                      <a:cubicBezTo>
                        <a:pt x="30" y="54"/>
                        <a:pt x="32" y="54"/>
                        <a:pt x="34" y="54"/>
                      </a:cubicBezTo>
                      <a:cubicBezTo>
                        <a:pt x="34" y="62"/>
                        <a:pt x="34" y="62"/>
                        <a:pt x="34" y="62"/>
                      </a:cubicBezTo>
                      <a:cubicBezTo>
                        <a:pt x="33" y="62"/>
                        <a:pt x="32" y="62"/>
                        <a:pt x="30" y="62"/>
                      </a:cubicBezTo>
                      <a:cubicBezTo>
                        <a:pt x="29" y="66"/>
                        <a:pt x="29" y="66"/>
                        <a:pt x="29" y="66"/>
                      </a:cubicBezTo>
                      <a:cubicBezTo>
                        <a:pt x="19" y="63"/>
                        <a:pt x="19" y="63"/>
                        <a:pt x="19" y="63"/>
                      </a:cubicBezTo>
                      <a:cubicBezTo>
                        <a:pt x="20" y="59"/>
                        <a:pt x="20" y="59"/>
                        <a:pt x="20" y="59"/>
                      </a:cubicBezTo>
                      <a:cubicBezTo>
                        <a:pt x="17" y="57"/>
                        <a:pt x="14" y="54"/>
                        <a:pt x="11" y="51"/>
                      </a:cubicBezTo>
                      <a:cubicBezTo>
                        <a:pt x="7" y="53"/>
                        <a:pt x="7" y="53"/>
                        <a:pt x="7" y="53"/>
                      </a:cubicBezTo>
                      <a:cubicBezTo>
                        <a:pt x="2" y="44"/>
                        <a:pt x="2" y="44"/>
                        <a:pt x="2" y="44"/>
                      </a:cubicBezTo>
                      <a:cubicBezTo>
                        <a:pt x="6" y="42"/>
                        <a:pt x="6" y="42"/>
                        <a:pt x="6" y="42"/>
                      </a:cubicBezTo>
                      <a:cubicBezTo>
                        <a:pt x="5" y="38"/>
                        <a:pt x="5" y="34"/>
                        <a:pt x="5" y="3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0" y="16"/>
                        <a:pt x="13" y="13"/>
                        <a:pt x="16" y="11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iśḷîḓè">
                  <a:extLst>
                    <a:ext uri="{FF2B5EF4-FFF2-40B4-BE49-F238E27FC236}">
                      <a16:creationId xmlns:a16="http://schemas.microsoft.com/office/drawing/2014/main" id="{7ACCABDA-8422-4072-B2AB-881B304B95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5776" y="3688160"/>
                  <a:ext cx="335187" cy="369972"/>
                </a:xfrm>
                <a:custGeom>
                  <a:avLst/>
                  <a:gdLst>
                    <a:gd name="T0" fmla="*/ 27 w 59"/>
                    <a:gd name="T1" fmla="*/ 65 h 65"/>
                    <a:gd name="T2" fmla="*/ 59 w 59"/>
                    <a:gd name="T3" fmla="*/ 33 h 65"/>
                    <a:gd name="T4" fmla="*/ 27 w 59"/>
                    <a:gd name="T5" fmla="*/ 0 h 65"/>
                    <a:gd name="T6" fmla="*/ 27 w 59"/>
                    <a:gd name="T7" fmla="*/ 0 h 65"/>
                    <a:gd name="T8" fmla="*/ 27 w 59"/>
                    <a:gd name="T9" fmla="*/ 23 h 65"/>
                    <a:gd name="T10" fmla="*/ 43 w 59"/>
                    <a:gd name="T11" fmla="*/ 16 h 65"/>
                    <a:gd name="T12" fmla="*/ 33 w 59"/>
                    <a:gd name="T13" fmla="*/ 39 h 65"/>
                    <a:gd name="T14" fmla="*/ 27 w 59"/>
                    <a:gd name="T15" fmla="*/ 42 h 65"/>
                    <a:gd name="T16" fmla="*/ 27 w 59"/>
                    <a:gd name="T17" fmla="*/ 65 h 65"/>
                    <a:gd name="T18" fmla="*/ 27 w 59"/>
                    <a:gd name="T19" fmla="*/ 0 h 65"/>
                    <a:gd name="T20" fmla="*/ 1 w 59"/>
                    <a:gd name="T21" fmla="*/ 12 h 65"/>
                    <a:gd name="T22" fmla="*/ 1 w 59"/>
                    <a:gd name="T23" fmla="*/ 18 h 65"/>
                    <a:gd name="T24" fmla="*/ 0 w 59"/>
                    <a:gd name="T25" fmla="*/ 51 h 65"/>
                    <a:gd name="T26" fmla="*/ 27 w 59"/>
                    <a:gd name="T27" fmla="*/ 65 h 65"/>
                    <a:gd name="T28" fmla="*/ 27 w 59"/>
                    <a:gd name="T29" fmla="*/ 42 h 65"/>
                    <a:gd name="T30" fmla="*/ 10 w 59"/>
                    <a:gd name="T31" fmla="*/ 49 h 65"/>
                    <a:gd name="T32" fmla="*/ 20 w 59"/>
                    <a:gd name="T33" fmla="*/ 26 h 65"/>
                    <a:gd name="T34" fmla="*/ 20 w 59"/>
                    <a:gd name="T35" fmla="*/ 26 h 65"/>
                    <a:gd name="T36" fmla="*/ 27 w 59"/>
                    <a:gd name="T37" fmla="*/ 23 h 65"/>
                    <a:gd name="T38" fmla="*/ 27 w 59"/>
                    <a:gd name="T39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9" h="65">
                      <a:moveTo>
                        <a:pt x="27" y="65"/>
                      </a:moveTo>
                      <a:cubicBezTo>
                        <a:pt x="45" y="65"/>
                        <a:pt x="59" y="51"/>
                        <a:pt x="59" y="33"/>
                      </a:cubicBezTo>
                      <a:cubicBezTo>
                        <a:pt x="59" y="15"/>
                        <a:pt x="45" y="0"/>
                        <a:pt x="2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43" y="16"/>
                        <a:pt x="43" y="16"/>
                        <a:pt x="43" y="16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lose/>
                      <a:moveTo>
                        <a:pt x="27" y="0"/>
                      </a:moveTo>
                      <a:cubicBezTo>
                        <a:pt x="16" y="0"/>
                        <a:pt x="7" y="5"/>
                        <a:pt x="1" y="12"/>
                      </a:cubicBezTo>
                      <a:cubicBezTo>
                        <a:pt x="1" y="14"/>
                        <a:pt x="1" y="16"/>
                        <a:pt x="1" y="18"/>
                      </a:cubicBezTo>
                      <a:cubicBezTo>
                        <a:pt x="1" y="29"/>
                        <a:pt x="1" y="40"/>
                        <a:pt x="0" y="51"/>
                      </a:cubicBezTo>
                      <a:cubicBezTo>
                        <a:pt x="6" y="60"/>
                        <a:pt x="15" y="65"/>
                        <a:pt x="27" y="65"/>
                      </a:cubicBezTo>
                      <a:cubicBezTo>
                        <a:pt x="27" y="42"/>
                        <a:pt x="27" y="42"/>
                        <a:pt x="27" y="42"/>
                      </a:cubicBezTo>
                      <a:cubicBezTo>
                        <a:pt x="10" y="49"/>
                        <a:pt x="10" y="49"/>
                        <a:pt x="10" y="49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0" y="26"/>
                        <a:pt x="20" y="26"/>
                        <a:pt x="20" y="26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îṣ1iḓé">
                  <a:extLst>
                    <a:ext uri="{FF2B5EF4-FFF2-40B4-BE49-F238E27FC236}">
                      <a16:creationId xmlns:a16="http://schemas.microsoft.com/office/drawing/2014/main" id="{D95D0FAA-6DF1-4F4D-89DD-BA06B73FE5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7694" y="1773481"/>
                  <a:ext cx="330444" cy="284593"/>
                </a:xfrm>
                <a:custGeom>
                  <a:avLst/>
                  <a:gdLst>
                    <a:gd name="T0" fmla="*/ 48 w 58"/>
                    <a:gd name="T1" fmla="*/ 38 h 50"/>
                    <a:gd name="T2" fmla="*/ 44 w 58"/>
                    <a:gd name="T3" fmla="*/ 8 h 50"/>
                    <a:gd name="T4" fmla="*/ 27 w 58"/>
                    <a:gd name="T5" fmla="*/ 0 h 50"/>
                    <a:gd name="T6" fmla="*/ 27 w 58"/>
                    <a:gd name="T7" fmla="*/ 20 h 50"/>
                    <a:gd name="T8" fmla="*/ 42 w 58"/>
                    <a:gd name="T9" fmla="*/ 20 h 50"/>
                    <a:gd name="T10" fmla="*/ 42 w 58"/>
                    <a:gd name="T11" fmla="*/ 30 h 50"/>
                    <a:gd name="T12" fmla="*/ 42 w 58"/>
                    <a:gd name="T13" fmla="*/ 30 h 50"/>
                    <a:gd name="T14" fmla="*/ 42 w 58"/>
                    <a:gd name="T15" fmla="*/ 30 h 50"/>
                    <a:gd name="T16" fmla="*/ 27 w 58"/>
                    <a:gd name="T17" fmla="*/ 30 h 50"/>
                    <a:gd name="T18" fmla="*/ 27 w 58"/>
                    <a:gd name="T19" fmla="*/ 50 h 50"/>
                    <a:gd name="T20" fmla="*/ 40 w 58"/>
                    <a:gd name="T21" fmla="*/ 46 h 50"/>
                    <a:gd name="T22" fmla="*/ 43 w 58"/>
                    <a:gd name="T23" fmla="*/ 49 h 50"/>
                    <a:gd name="T24" fmla="*/ 58 w 58"/>
                    <a:gd name="T25" fmla="*/ 48 h 50"/>
                    <a:gd name="T26" fmla="*/ 48 w 58"/>
                    <a:gd name="T27" fmla="*/ 38 h 50"/>
                    <a:gd name="T28" fmla="*/ 27 w 58"/>
                    <a:gd name="T29" fmla="*/ 0 h 50"/>
                    <a:gd name="T30" fmla="*/ 9 w 58"/>
                    <a:gd name="T31" fmla="*/ 8 h 50"/>
                    <a:gd name="T32" fmla="*/ 9 w 58"/>
                    <a:gd name="T33" fmla="*/ 43 h 50"/>
                    <a:gd name="T34" fmla="*/ 27 w 58"/>
                    <a:gd name="T35" fmla="*/ 50 h 50"/>
                    <a:gd name="T36" fmla="*/ 27 w 58"/>
                    <a:gd name="T37" fmla="*/ 30 h 50"/>
                    <a:gd name="T38" fmla="*/ 12 w 58"/>
                    <a:gd name="T39" fmla="*/ 30 h 50"/>
                    <a:gd name="T40" fmla="*/ 12 w 58"/>
                    <a:gd name="T41" fmla="*/ 20 h 50"/>
                    <a:gd name="T42" fmla="*/ 27 w 58"/>
                    <a:gd name="T43" fmla="*/ 20 h 50"/>
                    <a:gd name="T44" fmla="*/ 27 w 58"/>
                    <a:gd name="T45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58" h="50">
                      <a:moveTo>
                        <a:pt x="48" y="38"/>
                      </a:moveTo>
                      <a:cubicBezTo>
                        <a:pt x="54" y="29"/>
                        <a:pt x="53" y="16"/>
                        <a:pt x="44" y="8"/>
                      </a:cubicBezTo>
                      <a:cubicBezTo>
                        <a:pt x="40" y="3"/>
                        <a:pt x="33" y="0"/>
                        <a:pt x="27" y="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42" y="30"/>
                        <a:pt x="42" y="30"/>
                        <a:pt x="42" y="30"/>
                      </a:cubicBezTo>
                      <a:cubicBezTo>
                        <a:pt x="42" y="30"/>
                        <a:pt x="42" y="30"/>
                        <a:pt x="42" y="30"/>
                      </a:cubicBezTo>
                      <a:cubicBezTo>
                        <a:pt x="42" y="30"/>
                        <a:pt x="42" y="30"/>
                        <a:pt x="42" y="3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31" y="50"/>
                        <a:pt x="36" y="49"/>
                        <a:pt x="40" y="46"/>
                      </a:cubicBezTo>
                      <a:cubicBezTo>
                        <a:pt x="43" y="49"/>
                        <a:pt x="43" y="49"/>
                        <a:pt x="43" y="49"/>
                      </a:cubicBezTo>
                      <a:cubicBezTo>
                        <a:pt x="48" y="48"/>
                        <a:pt x="53" y="48"/>
                        <a:pt x="58" y="48"/>
                      </a:cubicBezTo>
                      <a:lnTo>
                        <a:pt x="48" y="38"/>
                      </a:lnTo>
                      <a:close/>
                      <a:moveTo>
                        <a:pt x="27" y="0"/>
                      </a:moveTo>
                      <a:cubicBezTo>
                        <a:pt x="21" y="0"/>
                        <a:pt x="14" y="3"/>
                        <a:pt x="9" y="8"/>
                      </a:cubicBezTo>
                      <a:cubicBezTo>
                        <a:pt x="0" y="17"/>
                        <a:pt x="0" y="33"/>
                        <a:pt x="9" y="43"/>
                      </a:cubicBezTo>
                      <a:cubicBezTo>
                        <a:pt x="14" y="47"/>
                        <a:pt x="21" y="50"/>
                        <a:pt x="27" y="50"/>
                      </a:cubicBezTo>
                      <a:cubicBezTo>
                        <a:pt x="27" y="30"/>
                        <a:pt x="27" y="30"/>
                        <a:pt x="27" y="30"/>
                      </a:cubicBezTo>
                      <a:cubicBezTo>
                        <a:pt x="12" y="30"/>
                        <a:pt x="12" y="30"/>
                        <a:pt x="12" y="3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27" y="20"/>
                        <a:pt x="27" y="20"/>
                        <a:pt x="27" y="20"/>
                      </a:cubicBezTo>
                      <a:lnTo>
                        <a:pt x="27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ïsḻïḋé">
                  <a:extLst>
                    <a:ext uri="{FF2B5EF4-FFF2-40B4-BE49-F238E27FC236}">
                      <a16:creationId xmlns:a16="http://schemas.microsoft.com/office/drawing/2014/main" id="{2CA9ADFF-801A-4296-8D5F-7586CE0F7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76683" y="4587790"/>
                  <a:ext cx="109093" cy="109093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îṩḷïḍê">
                  <a:extLst>
                    <a:ext uri="{FF2B5EF4-FFF2-40B4-BE49-F238E27FC236}">
                      <a16:creationId xmlns:a16="http://schemas.microsoft.com/office/drawing/2014/main" id="{BE76434B-31DA-43E3-82E4-D51E52CA05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0832" y="4537195"/>
                  <a:ext cx="205540" cy="301985"/>
                </a:xfrm>
                <a:custGeom>
                  <a:avLst/>
                  <a:gdLst>
                    <a:gd name="T0" fmla="*/ 36 w 36"/>
                    <a:gd name="T1" fmla="*/ 0 h 53"/>
                    <a:gd name="T2" fmla="*/ 18 w 36"/>
                    <a:gd name="T3" fmla="*/ 0 h 53"/>
                    <a:gd name="T4" fmla="*/ 18 w 36"/>
                    <a:gd name="T5" fmla="*/ 4 h 53"/>
                    <a:gd name="T6" fmla="*/ 18 w 36"/>
                    <a:gd name="T7" fmla="*/ 4 h 53"/>
                    <a:gd name="T8" fmla="*/ 32 w 36"/>
                    <a:gd name="T9" fmla="*/ 18 h 53"/>
                    <a:gd name="T10" fmla="*/ 18 w 36"/>
                    <a:gd name="T11" fmla="*/ 32 h 53"/>
                    <a:gd name="T12" fmla="*/ 18 w 36"/>
                    <a:gd name="T13" fmla="*/ 32 h 53"/>
                    <a:gd name="T14" fmla="*/ 18 w 36"/>
                    <a:gd name="T15" fmla="*/ 32 h 53"/>
                    <a:gd name="T16" fmla="*/ 18 w 36"/>
                    <a:gd name="T17" fmla="*/ 38 h 53"/>
                    <a:gd name="T18" fmla="*/ 18 w 36"/>
                    <a:gd name="T19" fmla="*/ 38 h 53"/>
                    <a:gd name="T20" fmla="*/ 22 w 36"/>
                    <a:gd name="T21" fmla="*/ 43 h 53"/>
                    <a:gd name="T22" fmla="*/ 18 w 36"/>
                    <a:gd name="T23" fmla="*/ 48 h 53"/>
                    <a:gd name="T24" fmla="*/ 18 w 36"/>
                    <a:gd name="T25" fmla="*/ 48 h 53"/>
                    <a:gd name="T26" fmla="*/ 18 w 36"/>
                    <a:gd name="T27" fmla="*/ 48 h 53"/>
                    <a:gd name="T28" fmla="*/ 18 w 36"/>
                    <a:gd name="T29" fmla="*/ 53 h 53"/>
                    <a:gd name="T30" fmla="*/ 36 w 36"/>
                    <a:gd name="T31" fmla="*/ 53 h 53"/>
                    <a:gd name="T32" fmla="*/ 36 w 36"/>
                    <a:gd name="T33" fmla="*/ 0 h 53"/>
                    <a:gd name="T34" fmla="*/ 18 w 36"/>
                    <a:gd name="T35" fmla="*/ 0 h 53"/>
                    <a:gd name="T36" fmla="*/ 0 w 36"/>
                    <a:gd name="T37" fmla="*/ 0 h 53"/>
                    <a:gd name="T38" fmla="*/ 0 w 36"/>
                    <a:gd name="T39" fmla="*/ 53 h 53"/>
                    <a:gd name="T40" fmla="*/ 18 w 36"/>
                    <a:gd name="T41" fmla="*/ 53 h 53"/>
                    <a:gd name="T42" fmla="*/ 18 w 36"/>
                    <a:gd name="T43" fmla="*/ 48 h 53"/>
                    <a:gd name="T44" fmla="*/ 13 w 36"/>
                    <a:gd name="T45" fmla="*/ 43 h 53"/>
                    <a:gd name="T46" fmla="*/ 18 w 36"/>
                    <a:gd name="T47" fmla="*/ 38 h 53"/>
                    <a:gd name="T48" fmla="*/ 18 w 36"/>
                    <a:gd name="T49" fmla="*/ 32 h 53"/>
                    <a:gd name="T50" fmla="*/ 4 w 36"/>
                    <a:gd name="T51" fmla="*/ 18 h 53"/>
                    <a:gd name="T52" fmla="*/ 18 w 36"/>
                    <a:gd name="T53" fmla="*/ 4 h 53"/>
                    <a:gd name="T54" fmla="*/ 18 w 36"/>
                    <a:gd name="T55" fmla="*/ 0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6" h="53">
                      <a:moveTo>
                        <a:pt x="36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25" y="4"/>
                        <a:pt x="32" y="11"/>
                        <a:pt x="32" y="18"/>
                      </a:cubicBezTo>
                      <a:cubicBezTo>
                        <a:pt x="32" y="26"/>
                        <a:pt x="25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18" y="38"/>
                        <a:pt x="18" y="38"/>
                        <a:pt x="18" y="38"/>
                      </a:cubicBezTo>
                      <a:cubicBezTo>
                        <a:pt x="20" y="38"/>
                        <a:pt x="22" y="40"/>
                        <a:pt x="22" y="43"/>
                      </a:cubicBezTo>
                      <a:cubicBezTo>
                        <a:pt x="22" y="46"/>
                        <a:pt x="20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36" y="53"/>
                        <a:pt x="36" y="53"/>
                        <a:pt x="36" y="53"/>
                      </a:cubicBezTo>
                      <a:lnTo>
                        <a:pt x="36" y="0"/>
                      </a:lnTo>
                      <a:close/>
                      <a:moveTo>
                        <a:pt x="1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18" y="53"/>
                        <a:pt x="18" y="53"/>
                        <a:pt x="18" y="53"/>
                      </a:cubicBezTo>
                      <a:cubicBezTo>
                        <a:pt x="18" y="48"/>
                        <a:pt x="18" y="48"/>
                        <a:pt x="18" y="48"/>
                      </a:cubicBezTo>
                      <a:cubicBezTo>
                        <a:pt x="15" y="48"/>
                        <a:pt x="13" y="46"/>
                        <a:pt x="13" y="43"/>
                      </a:cubicBezTo>
                      <a:cubicBezTo>
                        <a:pt x="13" y="40"/>
                        <a:pt x="15" y="38"/>
                        <a:pt x="18" y="38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0" y="32"/>
                        <a:pt x="4" y="26"/>
                        <a:pt x="4" y="18"/>
                      </a:cubicBezTo>
                      <a:cubicBezTo>
                        <a:pt x="4" y="11"/>
                        <a:pt x="10" y="4"/>
                        <a:pt x="18" y="4"/>
                      </a:cubicBezTo>
                      <a:lnTo>
                        <a:pt x="18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ïṧḷîḓé">
                  <a:extLst>
                    <a:ext uri="{FF2B5EF4-FFF2-40B4-BE49-F238E27FC236}">
                      <a16:creationId xmlns:a16="http://schemas.microsoft.com/office/drawing/2014/main" id="{91162FA6-C7B0-479A-8B71-A95F89FF38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42684" y="4587790"/>
                  <a:ext cx="159689" cy="251391"/>
                </a:xfrm>
                <a:custGeom>
                  <a:avLst/>
                  <a:gdLst>
                    <a:gd name="T0" fmla="*/ 0 w 28"/>
                    <a:gd name="T1" fmla="*/ 44 h 44"/>
                    <a:gd name="T2" fmla="*/ 28 w 28"/>
                    <a:gd name="T3" fmla="*/ 44 h 44"/>
                    <a:gd name="T4" fmla="*/ 28 w 28"/>
                    <a:gd name="T5" fmla="*/ 0 h 44"/>
                    <a:gd name="T6" fmla="*/ 24 w 28"/>
                    <a:gd name="T7" fmla="*/ 8 h 44"/>
                    <a:gd name="T8" fmla="*/ 24 w 28"/>
                    <a:gd name="T9" fmla="*/ 9 h 44"/>
                    <a:gd name="T10" fmla="*/ 15 w 28"/>
                    <a:gd name="T11" fmla="*/ 22 h 44"/>
                    <a:gd name="T12" fmla="*/ 10 w 28"/>
                    <a:gd name="T13" fmla="*/ 29 h 44"/>
                    <a:gd name="T14" fmla="*/ 15 w 28"/>
                    <a:gd name="T15" fmla="*/ 34 h 44"/>
                    <a:gd name="T16" fmla="*/ 10 w 28"/>
                    <a:gd name="T17" fmla="*/ 39 h 44"/>
                    <a:gd name="T18" fmla="*/ 10 w 28"/>
                    <a:gd name="T19" fmla="*/ 39 h 44"/>
                    <a:gd name="T20" fmla="*/ 6 w 28"/>
                    <a:gd name="T21" fmla="*/ 36 h 44"/>
                    <a:gd name="T22" fmla="*/ 0 w 28"/>
                    <a:gd name="T23" fmla="*/ 44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" h="44">
                      <a:moveTo>
                        <a:pt x="0" y="44"/>
                      </a:moveTo>
                      <a:cubicBezTo>
                        <a:pt x="28" y="44"/>
                        <a:pt x="28" y="44"/>
                        <a:pt x="28" y="44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6" y="3"/>
                        <a:pt x="25" y="5"/>
                        <a:pt x="24" y="8"/>
                      </a:cubicBezTo>
                      <a:cubicBezTo>
                        <a:pt x="24" y="8"/>
                        <a:pt x="24" y="9"/>
                        <a:pt x="24" y="9"/>
                      </a:cubicBezTo>
                      <a:cubicBezTo>
                        <a:pt x="24" y="15"/>
                        <a:pt x="20" y="20"/>
                        <a:pt x="15" y="22"/>
                      </a:cubicBezTo>
                      <a:cubicBezTo>
                        <a:pt x="13" y="25"/>
                        <a:pt x="12" y="27"/>
                        <a:pt x="10" y="29"/>
                      </a:cubicBezTo>
                      <a:cubicBezTo>
                        <a:pt x="13" y="30"/>
                        <a:pt x="15" y="32"/>
                        <a:pt x="15" y="34"/>
                      </a:cubicBezTo>
                      <a:cubicBezTo>
                        <a:pt x="15" y="37"/>
                        <a:pt x="12" y="39"/>
                        <a:pt x="10" y="39"/>
                      </a:cubicBezTo>
                      <a:cubicBezTo>
                        <a:pt x="10" y="39"/>
                        <a:pt x="10" y="39"/>
                        <a:pt x="10" y="39"/>
                      </a:cubicBezTo>
                      <a:cubicBezTo>
                        <a:pt x="8" y="39"/>
                        <a:pt x="6" y="38"/>
                        <a:pt x="6" y="36"/>
                      </a:cubicBezTo>
                      <a:cubicBezTo>
                        <a:pt x="4" y="39"/>
                        <a:pt x="2" y="41"/>
                        <a:pt x="0" y="44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islíḓe">
                  <a:extLst>
                    <a:ext uri="{FF2B5EF4-FFF2-40B4-BE49-F238E27FC236}">
                      <a16:creationId xmlns:a16="http://schemas.microsoft.com/office/drawing/2014/main" id="{CD45CB8A-796B-4A24-899F-552CADFEE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677468" y="2741097"/>
                  <a:ext cx="153364" cy="80635"/>
                </a:xfrm>
                <a:custGeom>
                  <a:avLst/>
                  <a:gdLst>
                    <a:gd name="T0" fmla="*/ 22 w 27"/>
                    <a:gd name="T1" fmla="*/ 9 h 14"/>
                    <a:gd name="T2" fmla="*/ 0 w 27"/>
                    <a:gd name="T3" fmla="*/ 9 h 14"/>
                    <a:gd name="T4" fmla="*/ 4 w 27"/>
                    <a:gd name="T5" fmla="*/ 14 h 14"/>
                    <a:gd name="T6" fmla="*/ 27 w 27"/>
                    <a:gd name="T7" fmla="*/ 14 h 14"/>
                    <a:gd name="T8" fmla="*/ 27 w 27"/>
                    <a:gd name="T9" fmla="*/ 0 h 14"/>
                    <a:gd name="T10" fmla="*/ 22 w 27"/>
                    <a:gd name="T11" fmla="*/ 0 h 14"/>
                    <a:gd name="T12" fmla="*/ 22 w 27"/>
                    <a:gd name="T13" fmla="*/ 9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7" h="14">
                      <a:moveTo>
                        <a:pt x="22" y="9"/>
                      </a:move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1" y="10"/>
                        <a:pt x="3" y="12"/>
                        <a:pt x="4" y="14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lnTo>
                        <a:pt x="22" y="9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íslîde">
                  <a:extLst>
                    <a:ext uri="{FF2B5EF4-FFF2-40B4-BE49-F238E27FC236}">
                      <a16:creationId xmlns:a16="http://schemas.microsoft.com/office/drawing/2014/main" id="{7DA435AB-1512-4AC6-A691-A63B804FEC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57305" y="2502355"/>
                  <a:ext cx="233999" cy="267202"/>
                </a:xfrm>
                <a:custGeom>
                  <a:avLst/>
                  <a:gdLst>
                    <a:gd name="T0" fmla="*/ 5 w 41"/>
                    <a:gd name="T1" fmla="*/ 27 h 47"/>
                    <a:gd name="T2" fmla="*/ 5 w 41"/>
                    <a:gd name="T3" fmla="*/ 30 h 47"/>
                    <a:gd name="T4" fmla="*/ 18 w 41"/>
                    <a:gd name="T5" fmla="*/ 47 h 47"/>
                    <a:gd name="T6" fmla="*/ 33 w 41"/>
                    <a:gd name="T7" fmla="*/ 47 h 47"/>
                    <a:gd name="T8" fmla="*/ 33 w 41"/>
                    <a:gd name="T9" fmla="*/ 27 h 47"/>
                    <a:gd name="T10" fmla="*/ 41 w 41"/>
                    <a:gd name="T11" fmla="*/ 27 h 47"/>
                    <a:gd name="T12" fmla="*/ 19 w 41"/>
                    <a:gd name="T13" fmla="*/ 0 h 47"/>
                    <a:gd name="T14" fmla="*/ 0 w 41"/>
                    <a:gd name="T15" fmla="*/ 24 h 47"/>
                    <a:gd name="T16" fmla="*/ 3 w 41"/>
                    <a:gd name="T17" fmla="*/ 27 h 47"/>
                    <a:gd name="T18" fmla="*/ 5 w 41"/>
                    <a:gd name="T19" fmla="*/ 27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1" h="47">
                      <a:moveTo>
                        <a:pt x="5" y="27"/>
                      </a:move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10" y="35"/>
                        <a:pt x="14" y="41"/>
                        <a:pt x="18" y="47"/>
                      </a:cubicBezTo>
                      <a:cubicBezTo>
                        <a:pt x="33" y="47"/>
                        <a:pt x="33" y="47"/>
                        <a:pt x="33" y="47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41" y="27"/>
                        <a:pt x="41" y="27"/>
                        <a:pt x="41" y="27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1" y="25"/>
                        <a:pt x="2" y="26"/>
                        <a:pt x="3" y="27"/>
                      </a:cubicBezTo>
                      <a:lnTo>
                        <a:pt x="5" y="27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îsḷîḑe">
                  <a:extLst>
                    <a:ext uri="{FF2B5EF4-FFF2-40B4-BE49-F238E27FC236}">
                      <a16:creationId xmlns:a16="http://schemas.microsoft.com/office/drawing/2014/main" id="{A476AC01-2268-4272-8AC9-A75274F75C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3128" y="3123716"/>
                  <a:ext cx="290917" cy="461674"/>
                </a:xfrm>
                <a:custGeom>
                  <a:avLst/>
                  <a:gdLst>
                    <a:gd name="T0" fmla="*/ 51 w 51"/>
                    <a:gd name="T1" fmla="*/ 81 h 81"/>
                    <a:gd name="T2" fmla="*/ 45 w 51"/>
                    <a:gd name="T3" fmla="*/ 1 h 81"/>
                    <a:gd name="T4" fmla="*/ 40 w 51"/>
                    <a:gd name="T5" fmla="*/ 0 h 81"/>
                    <a:gd name="T6" fmla="*/ 45 w 51"/>
                    <a:gd name="T7" fmla="*/ 7 h 81"/>
                    <a:gd name="T8" fmla="*/ 45 w 51"/>
                    <a:gd name="T9" fmla="*/ 53 h 81"/>
                    <a:gd name="T10" fmla="*/ 40 w 51"/>
                    <a:gd name="T11" fmla="*/ 58 h 81"/>
                    <a:gd name="T12" fmla="*/ 45 w 51"/>
                    <a:gd name="T13" fmla="*/ 65 h 81"/>
                    <a:gd name="T14" fmla="*/ 40 w 51"/>
                    <a:gd name="T15" fmla="*/ 65 h 81"/>
                    <a:gd name="T16" fmla="*/ 45 w 51"/>
                    <a:gd name="T17" fmla="*/ 69 h 81"/>
                    <a:gd name="T18" fmla="*/ 45 w 51"/>
                    <a:gd name="T19" fmla="*/ 76 h 81"/>
                    <a:gd name="T20" fmla="*/ 40 w 51"/>
                    <a:gd name="T21" fmla="*/ 81 h 81"/>
                    <a:gd name="T22" fmla="*/ 35 w 51"/>
                    <a:gd name="T23" fmla="*/ 1 h 81"/>
                    <a:gd name="T24" fmla="*/ 25 w 51"/>
                    <a:gd name="T25" fmla="*/ 7 h 81"/>
                    <a:gd name="T26" fmla="*/ 40 w 51"/>
                    <a:gd name="T27" fmla="*/ 0 h 81"/>
                    <a:gd name="T28" fmla="*/ 25 w 51"/>
                    <a:gd name="T29" fmla="*/ 81 h 81"/>
                    <a:gd name="T30" fmla="*/ 40 w 51"/>
                    <a:gd name="T31" fmla="*/ 76 h 81"/>
                    <a:gd name="T32" fmla="*/ 35 w 51"/>
                    <a:gd name="T33" fmla="*/ 69 h 81"/>
                    <a:gd name="T34" fmla="*/ 40 w 51"/>
                    <a:gd name="T35" fmla="*/ 65 h 81"/>
                    <a:gd name="T36" fmla="*/ 35 w 51"/>
                    <a:gd name="T37" fmla="*/ 58 h 81"/>
                    <a:gd name="T38" fmla="*/ 40 w 51"/>
                    <a:gd name="T39" fmla="*/ 53 h 81"/>
                    <a:gd name="T40" fmla="*/ 25 w 51"/>
                    <a:gd name="T41" fmla="*/ 58 h 81"/>
                    <a:gd name="T42" fmla="*/ 30 w 51"/>
                    <a:gd name="T43" fmla="*/ 65 h 81"/>
                    <a:gd name="T44" fmla="*/ 25 w 51"/>
                    <a:gd name="T45" fmla="*/ 65 h 81"/>
                    <a:gd name="T46" fmla="*/ 30 w 51"/>
                    <a:gd name="T47" fmla="*/ 69 h 81"/>
                    <a:gd name="T48" fmla="*/ 30 w 51"/>
                    <a:gd name="T49" fmla="*/ 76 h 81"/>
                    <a:gd name="T50" fmla="*/ 25 w 51"/>
                    <a:gd name="T51" fmla="*/ 81 h 81"/>
                    <a:gd name="T52" fmla="*/ 10 w 51"/>
                    <a:gd name="T53" fmla="*/ 1 h 81"/>
                    <a:gd name="T54" fmla="*/ 25 w 51"/>
                    <a:gd name="T55" fmla="*/ 7 h 81"/>
                    <a:gd name="T56" fmla="*/ 10 w 51"/>
                    <a:gd name="T57" fmla="*/ 81 h 81"/>
                    <a:gd name="T58" fmla="*/ 25 w 51"/>
                    <a:gd name="T59" fmla="*/ 76 h 81"/>
                    <a:gd name="T60" fmla="*/ 20 w 51"/>
                    <a:gd name="T61" fmla="*/ 69 h 81"/>
                    <a:gd name="T62" fmla="*/ 25 w 51"/>
                    <a:gd name="T63" fmla="*/ 65 h 81"/>
                    <a:gd name="T64" fmla="*/ 20 w 51"/>
                    <a:gd name="T65" fmla="*/ 58 h 81"/>
                    <a:gd name="T66" fmla="*/ 25 w 51"/>
                    <a:gd name="T67" fmla="*/ 53 h 81"/>
                    <a:gd name="T68" fmla="*/ 10 w 51"/>
                    <a:gd name="T69" fmla="*/ 58 h 81"/>
                    <a:gd name="T70" fmla="*/ 15 w 51"/>
                    <a:gd name="T71" fmla="*/ 65 h 81"/>
                    <a:gd name="T72" fmla="*/ 10 w 51"/>
                    <a:gd name="T73" fmla="*/ 65 h 81"/>
                    <a:gd name="T74" fmla="*/ 15 w 51"/>
                    <a:gd name="T75" fmla="*/ 69 h 81"/>
                    <a:gd name="T76" fmla="*/ 15 w 51"/>
                    <a:gd name="T77" fmla="*/ 76 h 81"/>
                    <a:gd name="T78" fmla="*/ 10 w 51"/>
                    <a:gd name="T79" fmla="*/ 81 h 81"/>
                    <a:gd name="T80" fmla="*/ 0 w 51"/>
                    <a:gd name="T81" fmla="*/ 1 h 81"/>
                    <a:gd name="T82" fmla="*/ 1 w 51"/>
                    <a:gd name="T83" fmla="*/ 81 h 81"/>
                    <a:gd name="T84" fmla="*/ 10 w 51"/>
                    <a:gd name="T85" fmla="*/ 76 h 81"/>
                    <a:gd name="T86" fmla="*/ 5 w 51"/>
                    <a:gd name="T87" fmla="*/ 69 h 81"/>
                    <a:gd name="T88" fmla="*/ 10 w 51"/>
                    <a:gd name="T89" fmla="*/ 65 h 81"/>
                    <a:gd name="T90" fmla="*/ 5 w 51"/>
                    <a:gd name="T91" fmla="*/ 58 h 81"/>
                    <a:gd name="T92" fmla="*/ 10 w 51"/>
                    <a:gd name="T93" fmla="*/ 53 h 81"/>
                    <a:gd name="T94" fmla="*/ 5 w 51"/>
                    <a:gd name="T95" fmla="*/ 7 h 81"/>
                    <a:gd name="T96" fmla="*/ 10 w 51"/>
                    <a:gd name="T97" fmla="*/ 1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51" h="81">
                      <a:moveTo>
                        <a:pt x="40" y="81"/>
                      </a:moveTo>
                      <a:cubicBezTo>
                        <a:pt x="51" y="81"/>
                        <a:pt x="51" y="81"/>
                        <a:pt x="51" y="81"/>
                      </a:cubicBezTo>
                      <a:cubicBezTo>
                        <a:pt x="51" y="1"/>
                        <a:pt x="51" y="1"/>
                        <a:pt x="51" y="1"/>
                      </a:cubicBezTo>
                      <a:cubicBezTo>
                        <a:pt x="45" y="1"/>
                        <a:pt x="45" y="1"/>
                        <a:pt x="45" y="1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5" y="7"/>
                        <a:pt x="45" y="7"/>
                        <a:pt x="45" y="7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5" y="53"/>
                        <a:pt x="45" y="53"/>
                        <a:pt x="45" y="53"/>
                      </a:cubicBezTo>
                      <a:cubicBezTo>
                        <a:pt x="40" y="53"/>
                        <a:pt x="40" y="53"/>
                        <a:pt x="40" y="53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45" y="65"/>
                        <a:pt x="45" y="65"/>
                        <a:pt x="45" y="65"/>
                      </a:cubicBezTo>
                      <a:cubicBezTo>
                        <a:pt x="45" y="65"/>
                        <a:pt x="45" y="65"/>
                        <a:pt x="45" y="65"/>
                      </a:cubicBezTo>
                      <a:cubicBezTo>
                        <a:pt x="40" y="65"/>
                        <a:pt x="40" y="65"/>
                        <a:pt x="40" y="65"/>
                      </a:cubicBezTo>
                      <a:cubicBezTo>
                        <a:pt x="40" y="69"/>
                        <a:pt x="40" y="69"/>
                        <a:pt x="40" y="69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5" y="76"/>
                        <a:pt x="45" y="76"/>
                        <a:pt x="45" y="76"/>
                      </a:cubicBezTo>
                      <a:cubicBezTo>
                        <a:pt x="45" y="76"/>
                        <a:pt x="45" y="76"/>
                        <a:pt x="45" y="76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lnTo>
                        <a:pt x="40" y="81"/>
                      </a:lnTo>
                      <a:close/>
                      <a:moveTo>
                        <a:pt x="35" y="0"/>
                      </a:moveTo>
                      <a:cubicBezTo>
                        <a:pt x="35" y="1"/>
                        <a:pt x="35" y="1"/>
                        <a:pt x="35" y="1"/>
                      </a:cubicBezTo>
                      <a:cubicBezTo>
                        <a:pt x="25" y="1"/>
                        <a:pt x="25" y="1"/>
                        <a:pt x="25" y="1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40" y="7"/>
                        <a:pt x="40" y="7"/>
                        <a:pt x="40" y="7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lose/>
                      <a:moveTo>
                        <a:pt x="25" y="81"/>
                      </a:moveTo>
                      <a:cubicBezTo>
                        <a:pt x="40" y="81"/>
                        <a:pt x="40" y="81"/>
                        <a:pt x="40" y="81"/>
                      </a:cubicBezTo>
                      <a:cubicBezTo>
                        <a:pt x="40" y="76"/>
                        <a:pt x="40" y="76"/>
                        <a:pt x="40" y="76"/>
                      </a:cubicBezTo>
                      <a:cubicBezTo>
                        <a:pt x="35" y="76"/>
                        <a:pt x="35" y="76"/>
                        <a:pt x="35" y="76"/>
                      </a:cubicBezTo>
                      <a:cubicBezTo>
                        <a:pt x="35" y="69"/>
                        <a:pt x="35" y="69"/>
                        <a:pt x="35" y="69"/>
                      </a:cubicBezTo>
                      <a:cubicBezTo>
                        <a:pt x="40" y="69"/>
                        <a:pt x="40" y="69"/>
                        <a:pt x="40" y="69"/>
                      </a:cubicBezTo>
                      <a:cubicBezTo>
                        <a:pt x="40" y="65"/>
                        <a:pt x="40" y="65"/>
                        <a:pt x="40" y="65"/>
                      </a:cubicBezTo>
                      <a:cubicBezTo>
                        <a:pt x="35" y="65"/>
                        <a:pt x="35" y="65"/>
                        <a:pt x="35" y="65"/>
                      </a:cubicBezTo>
                      <a:cubicBezTo>
                        <a:pt x="35" y="58"/>
                        <a:pt x="35" y="58"/>
                        <a:pt x="35" y="58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3"/>
                        <a:pt x="40" y="53"/>
                        <a:pt x="40" y="53"/>
                      </a:cubicBezTo>
                      <a:cubicBezTo>
                        <a:pt x="25" y="53"/>
                        <a:pt x="25" y="53"/>
                        <a:pt x="25" y="53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30" y="58"/>
                        <a:pt x="30" y="58"/>
                        <a:pt x="30" y="58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25" y="65"/>
                        <a:pt x="25" y="65"/>
                        <a:pt x="25" y="65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30" y="69"/>
                        <a:pt x="30" y="69"/>
                        <a:pt x="30" y="69"/>
                      </a:cubicBezTo>
                      <a:cubicBezTo>
                        <a:pt x="30" y="76"/>
                        <a:pt x="30" y="76"/>
                        <a:pt x="30" y="76"/>
                      </a:cubicBezTo>
                      <a:cubicBezTo>
                        <a:pt x="30" y="76"/>
                        <a:pt x="30" y="76"/>
                        <a:pt x="30" y="76"/>
                      </a:cubicBezTo>
                      <a:cubicBezTo>
                        <a:pt x="25" y="76"/>
                        <a:pt x="25" y="76"/>
                        <a:pt x="25" y="76"/>
                      </a:cubicBezTo>
                      <a:lnTo>
                        <a:pt x="25" y="81"/>
                      </a:lnTo>
                      <a:close/>
                      <a:moveTo>
                        <a:pt x="25" y="1"/>
                      </a:move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5" y="1"/>
                        <a:pt x="25" y="1"/>
                        <a:pt x="25" y="1"/>
                      </a:cubicBezTo>
                      <a:close/>
                      <a:moveTo>
                        <a:pt x="10" y="81"/>
                      </a:moveTo>
                      <a:cubicBezTo>
                        <a:pt x="25" y="81"/>
                        <a:pt x="25" y="81"/>
                        <a:pt x="25" y="81"/>
                      </a:cubicBezTo>
                      <a:cubicBezTo>
                        <a:pt x="25" y="76"/>
                        <a:pt x="25" y="76"/>
                        <a:pt x="25" y="76"/>
                      </a:cubicBezTo>
                      <a:cubicBezTo>
                        <a:pt x="20" y="76"/>
                        <a:pt x="20" y="76"/>
                        <a:pt x="20" y="76"/>
                      </a:cubicBezTo>
                      <a:cubicBezTo>
                        <a:pt x="20" y="69"/>
                        <a:pt x="20" y="69"/>
                        <a:pt x="20" y="69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25" y="65"/>
                        <a:pt x="25" y="65"/>
                        <a:pt x="25" y="65"/>
                      </a:cubicBezTo>
                      <a:cubicBezTo>
                        <a:pt x="20" y="65"/>
                        <a:pt x="20" y="65"/>
                        <a:pt x="20" y="65"/>
                      </a:cubicBezTo>
                      <a:cubicBezTo>
                        <a:pt x="20" y="58"/>
                        <a:pt x="20" y="58"/>
                        <a:pt x="20" y="58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25" y="53"/>
                        <a:pt x="25" y="53"/>
                        <a:pt x="25" y="53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10" y="58"/>
                        <a:pt x="10" y="58"/>
                        <a:pt x="10" y="58"/>
                      </a:cubicBezTo>
                      <a:cubicBezTo>
                        <a:pt x="15" y="58"/>
                        <a:pt x="15" y="58"/>
                        <a:pt x="15" y="58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5" y="65"/>
                        <a:pt x="15" y="65"/>
                        <a:pt x="15" y="65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10" y="69"/>
                        <a:pt x="10" y="69"/>
                        <a:pt x="10" y="69"/>
                      </a:cubicBezTo>
                      <a:cubicBezTo>
                        <a:pt x="15" y="69"/>
                        <a:pt x="15" y="69"/>
                        <a:pt x="15" y="69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cubicBezTo>
                        <a:pt x="10" y="76"/>
                        <a:pt x="10" y="76"/>
                        <a:pt x="10" y="76"/>
                      </a:cubicBezTo>
                      <a:lnTo>
                        <a:pt x="10" y="81"/>
                      </a:lnTo>
                      <a:close/>
                      <a:moveTo>
                        <a:pt x="1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70"/>
                        <a:pt x="0" y="70"/>
                        <a:pt x="0" y="70"/>
                      </a:cubicBezTo>
                      <a:cubicBezTo>
                        <a:pt x="0" y="74"/>
                        <a:pt x="1" y="78"/>
                        <a:pt x="1" y="81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cubicBezTo>
                        <a:pt x="10" y="76"/>
                        <a:pt x="10" y="76"/>
                        <a:pt x="10" y="76"/>
                      </a:cubicBezTo>
                      <a:cubicBezTo>
                        <a:pt x="5" y="76"/>
                        <a:pt x="5" y="76"/>
                        <a:pt x="5" y="76"/>
                      </a:cubicBezTo>
                      <a:cubicBezTo>
                        <a:pt x="5" y="69"/>
                        <a:pt x="5" y="69"/>
                        <a:pt x="5" y="69"/>
                      </a:cubicBezTo>
                      <a:cubicBezTo>
                        <a:pt x="10" y="69"/>
                        <a:pt x="10" y="69"/>
                        <a:pt x="10" y="69"/>
                      </a:cubicBezTo>
                      <a:cubicBezTo>
                        <a:pt x="10" y="65"/>
                        <a:pt x="10" y="65"/>
                        <a:pt x="10" y="6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58"/>
                        <a:pt x="5" y="58"/>
                        <a:pt x="5" y="58"/>
                      </a:cubicBezTo>
                      <a:cubicBezTo>
                        <a:pt x="10" y="58"/>
                        <a:pt x="10" y="58"/>
                        <a:pt x="10" y="58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5" y="7"/>
                        <a:pt x="5" y="7"/>
                        <a:pt x="5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lnTo>
                        <a:pt x="10" y="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iŝlíḋè">
                  <a:extLst>
                    <a:ext uri="{FF2B5EF4-FFF2-40B4-BE49-F238E27FC236}">
                      <a16:creationId xmlns:a16="http://schemas.microsoft.com/office/drawing/2014/main" id="{858CFEC6-5D28-4CB9-8709-D31B5E80EE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7173" y="2149776"/>
                  <a:ext cx="183405" cy="79054"/>
                </a:xfrm>
                <a:custGeom>
                  <a:avLst/>
                  <a:gdLst>
                    <a:gd name="T0" fmla="*/ 0 w 116"/>
                    <a:gd name="T1" fmla="*/ 28 h 50"/>
                    <a:gd name="T2" fmla="*/ 44 w 116"/>
                    <a:gd name="T3" fmla="*/ 50 h 50"/>
                    <a:gd name="T4" fmla="*/ 116 w 116"/>
                    <a:gd name="T5" fmla="*/ 50 h 50"/>
                    <a:gd name="T6" fmla="*/ 15 w 116"/>
                    <a:gd name="T7" fmla="*/ 0 h 50"/>
                    <a:gd name="T8" fmla="*/ 0 w 116"/>
                    <a:gd name="T9" fmla="*/ 28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6" h="50">
                      <a:moveTo>
                        <a:pt x="0" y="28"/>
                      </a:moveTo>
                      <a:lnTo>
                        <a:pt x="44" y="50"/>
                      </a:lnTo>
                      <a:lnTo>
                        <a:pt x="116" y="50"/>
                      </a:lnTo>
                      <a:lnTo>
                        <a:pt x="15" y="0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i$ḻîḑe">
                  <a:extLst>
                    <a:ext uri="{FF2B5EF4-FFF2-40B4-BE49-F238E27FC236}">
                      <a16:creationId xmlns:a16="http://schemas.microsoft.com/office/drawing/2014/main" id="{0C97D9DE-1BA8-4314-882B-0537DA79C9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7173" y="2239897"/>
                  <a:ext cx="450606" cy="227674"/>
                </a:xfrm>
                <a:custGeom>
                  <a:avLst/>
                  <a:gdLst>
                    <a:gd name="T0" fmla="*/ 56 w 79"/>
                    <a:gd name="T1" fmla="*/ 40 h 40"/>
                    <a:gd name="T2" fmla="*/ 64 w 79"/>
                    <a:gd name="T3" fmla="*/ 40 h 40"/>
                    <a:gd name="T4" fmla="*/ 64 w 79"/>
                    <a:gd name="T5" fmla="*/ 32 h 40"/>
                    <a:gd name="T6" fmla="*/ 79 w 79"/>
                    <a:gd name="T7" fmla="*/ 32 h 40"/>
                    <a:gd name="T8" fmla="*/ 79 w 79"/>
                    <a:gd name="T9" fmla="*/ 8 h 40"/>
                    <a:gd name="T10" fmla="*/ 64 w 79"/>
                    <a:gd name="T11" fmla="*/ 8 h 40"/>
                    <a:gd name="T12" fmla="*/ 64 w 79"/>
                    <a:gd name="T13" fmla="*/ 0 h 40"/>
                    <a:gd name="T14" fmla="*/ 37 w 79"/>
                    <a:gd name="T15" fmla="*/ 0 h 40"/>
                    <a:gd name="T16" fmla="*/ 17 w 79"/>
                    <a:gd name="T17" fmla="*/ 0 h 40"/>
                    <a:gd name="T18" fmla="*/ 0 w 79"/>
                    <a:gd name="T19" fmla="*/ 0 h 40"/>
                    <a:gd name="T20" fmla="*/ 0 w 79"/>
                    <a:gd name="T21" fmla="*/ 2 h 40"/>
                    <a:gd name="T22" fmla="*/ 24 w 79"/>
                    <a:gd name="T23" fmla="*/ 16 h 40"/>
                    <a:gd name="T24" fmla="*/ 48 w 79"/>
                    <a:gd name="T25" fmla="*/ 16 h 40"/>
                    <a:gd name="T26" fmla="*/ 48 w 79"/>
                    <a:gd name="T27" fmla="*/ 25 h 40"/>
                    <a:gd name="T28" fmla="*/ 36 w 79"/>
                    <a:gd name="T29" fmla="*/ 25 h 40"/>
                    <a:gd name="T30" fmla="*/ 56 w 79"/>
                    <a:gd name="T31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9" h="40">
                      <a:moveTo>
                        <a:pt x="56" y="40"/>
                      </a:moveTo>
                      <a:cubicBezTo>
                        <a:pt x="64" y="40"/>
                        <a:pt x="64" y="40"/>
                        <a:pt x="64" y="40"/>
                      </a:cubicBezTo>
                      <a:cubicBezTo>
                        <a:pt x="64" y="32"/>
                        <a:pt x="64" y="32"/>
                        <a:pt x="64" y="32"/>
                      </a:cubicBezTo>
                      <a:cubicBezTo>
                        <a:pt x="79" y="32"/>
                        <a:pt x="79" y="32"/>
                        <a:pt x="79" y="32"/>
                      </a:cubicBezTo>
                      <a:cubicBezTo>
                        <a:pt x="79" y="8"/>
                        <a:pt x="79" y="8"/>
                        <a:pt x="79" y="8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8" y="6"/>
                        <a:pt x="16" y="11"/>
                        <a:pt x="24" y="16"/>
                      </a:cubicBezTo>
                      <a:cubicBezTo>
                        <a:pt x="48" y="16"/>
                        <a:pt x="48" y="16"/>
                        <a:pt x="48" y="16"/>
                      </a:cubicBezTo>
                      <a:cubicBezTo>
                        <a:pt x="48" y="25"/>
                        <a:pt x="48" y="25"/>
                        <a:pt x="48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43" y="30"/>
                        <a:pt x="50" y="35"/>
                        <a:pt x="56" y="4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îşḻídé">
                  <a:extLst>
                    <a:ext uri="{FF2B5EF4-FFF2-40B4-BE49-F238E27FC236}">
                      <a16:creationId xmlns:a16="http://schemas.microsoft.com/office/drawing/2014/main" id="{257E38C3-32EF-4365-B1CB-E115C2CBA5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05085" y="5681891"/>
                  <a:ext cx="382620" cy="102770"/>
                </a:xfrm>
                <a:custGeom>
                  <a:avLst/>
                  <a:gdLst>
                    <a:gd name="T0" fmla="*/ 33 w 242"/>
                    <a:gd name="T1" fmla="*/ 65 h 65"/>
                    <a:gd name="T2" fmla="*/ 36 w 242"/>
                    <a:gd name="T3" fmla="*/ 65 h 65"/>
                    <a:gd name="T4" fmla="*/ 202 w 242"/>
                    <a:gd name="T5" fmla="*/ 65 h 65"/>
                    <a:gd name="T6" fmla="*/ 206 w 242"/>
                    <a:gd name="T7" fmla="*/ 65 h 65"/>
                    <a:gd name="T8" fmla="*/ 242 w 242"/>
                    <a:gd name="T9" fmla="*/ 0 h 65"/>
                    <a:gd name="T10" fmla="*/ 238 w 242"/>
                    <a:gd name="T11" fmla="*/ 0 h 65"/>
                    <a:gd name="T12" fmla="*/ 206 w 242"/>
                    <a:gd name="T13" fmla="*/ 0 h 65"/>
                    <a:gd name="T14" fmla="*/ 177 w 242"/>
                    <a:gd name="T15" fmla="*/ 0 h 65"/>
                    <a:gd name="T16" fmla="*/ 65 w 242"/>
                    <a:gd name="T17" fmla="*/ 0 h 65"/>
                    <a:gd name="T18" fmla="*/ 36 w 242"/>
                    <a:gd name="T19" fmla="*/ 0 h 65"/>
                    <a:gd name="T20" fmla="*/ 0 w 242"/>
                    <a:gd name="T21" fmla="*/ 0 h 65"/>
                    <a:gd name="T22" fmla="*/ 33 w 242"/>
                    <a:gd name="T23" fmla="*/ 6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42" h="65">
                      <a:moveTo>
                        <a:pt x="33" y="65"/>
                      </a:moveTo>
                      <a:lnTo>
                        <a:pt x="36" y="65"/>
                      </a:lnTo>
                      <a:lnTo>
                        <a:pt x="202" y="65"/>
                      </a:lnTo>
                      <a:lnTo>
                        <a:pt x="206" y="65"/>
                      </a:lnTo>
                      <a:lnTo>
                        <a:pt x="242" y="0"/>
                      </a:lnTo>
                      <a:lnTo>
                        <a:pt x="238" y="0"/>
                      </a:lnTo>
                      <a:lnTo>
                        <a:pt x="206" y="0"/>
                      </a:lnTo>
                      <a:lnTo>
                        <a:pt x="177" y="0"/>
                      </a:lnTo>
                      <a:lnTo>
                        <a:pt x="65" y="0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33" y="65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íṡľïḍe">
                  <a:extLst>
                    <a:ext uri="{FF2B5EF4-FFF2-40B4-BE49-F238E27FC236}">
                      <a16:creationId xmlns:a16="http://schemas.microsoft.com/office/drawing/2014/main" id="{5A7987D6-DAF2-45CA-91A6-51625F8A25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00342" y="5705607"/>
                  <a:ext cx="381038" cy="181823"/>
                </a:xfrm>
                <a:custGeom>
                  <a:avLst/>
                  <a:gdLst>
                    <a:gd name="T0" fmla="*/ 0 w 67"/>
                    <a:gd name="T1" fmla="*/ 32 h 32"/>
                    <a:gd name="T2" fmla="*/ 67 w 67"/>
                    <a:gd name="T3" fmla="*/ 32 h 32"/>
                    <a:gd name="T4" fmla="*/ 67 w 67"/>
                    <a:gd name="T5" fmla="*/ 0 h 32"/>
                    <a:gd name="T6" fmla="*/ 60 w 67"/>
                    <a:gd name="T7" fmla="*/ 15 h 32"/>
                    <a:gd name="T8" fmla="*/ 59 w 67"/>
                    <a:gd name="T9" fmla="*/ 16 h 32"/>
                    <a:gd name="T10" fmla="*/ 58 w 67"/>
                    <a:gd name="T11" fmla="*/ 16 h 32"/>
                    <a:gd name="T12" fmla="*/ 56 w 67"/>
                    <a:gd name="T13" fmla="*/ 16 h 32"/>
                    <a:gd name="T14" fmla="*/ 39 w 67"/>
                    <a:gd name="T15" fmla="*/ 16 h 32"/>
                    <a:gd name="T16" fmla="*/ 39 w 67"/>
                    <a:gd name="T17" fmla="*/ 17 h 32"/>
                    <a:gd name="T18" fmla="*/ 39 w 67"/>
                    <a:gd name="T19" fmla="*/ 20 h 32"/>
                    <a:gd name="T20" fmla="*/ 34 w 67"/>
                    <a:gd name="T21" fmla="*/ 22 h 32"/>
                    <a:gd name="T22" fmla="*/ 30 w 67"/>
                    <a:gd name="T23" fmla="*/ 20 h 32"/>
                    <a:gd name="T24" fmla="*/ 29 w 67"/>
                    <a:gd name="T25" fmla="*/ 17 h 32"/>
                    <a:gd name="T26" fmla="*/ 29 w 67"/>
                    <a:gd name="T27" fmla="*/ 16 h 32"/>
                    <a:gd name="T28" fmla="*/ 12 w 67"/>
                    <a:gd name="T29" fmla="*/ 16 h 32"/>
                    <a:gd name="T30" fmla="*/ 10 w 67"/>
                    <a:gd name="T31" fmla="*/ 16 h 32"/>
                    <a:gd name="T32" fmla="*/ 9 w 67"/>
                    <a:gd name="T33" fmla="*/ 16 h 32"/>
                    <a:gd name="T34" fmla="*/ 8 w 67"/>
                    <a:gd name="T35" fmla="*/ 15 h 32"/>
                    <a:gd name="T36" fmla="*/ 0 w 67"/>
                    <a:gd name="T37" fmla="*/ 1 h 32"/>
                    <a:gd name="T38" fmla="*/ 0 w 67"/>
                    <a:gd name="T3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7" h="32">
                      <a:moveTo>
                        <a:pt x="0" y="32"/>
                      </a:moveTo>
                      <a:cubicBezTo>
                        <a:pt x="67" y="32"/>
                        <a:pt x="67" y="32"/>
                        <a:pt x="67" y="32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0" y="15"/>
                        <a:pt x="60" y="15"/>
                        <a:pt x="60" y="15"/>
                      </a:cubicBezTo>
                      <a:cubicBezTo>
                        <a:pt x="59" y="16"/>
                        <a:pt x="59" y="16"/>
                        <a:pt x="59" y="16"/>
                      </a:cubicBezTo>
                      <a:cubicBezTo>
                        <a:pt x="58" y="16"/>
                        <a:pt x="58" y="16"/>
                        <a:pt x="58" y="16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9" y="16"/>
                        <a:pt x="39" y="17"/>
                        <a:pt x="39" y="17"/>
                      </a:cubicBezTo>
                      <a:cubicBezTo>
                        <a:pt x="39" y="18"/>
                        <a:pt x="39" y="19"/>
                        <a:pt x="39" y="20"/>
                      </a:cubicBezTo>
                      <a:cubicBezTo>
                        <a:pt x="38" y="21"/>
                        <a:pt x="36" y="22"/>
                        <a:pt x="34" y="22"/>
                      </a:cubicBezTo>
                      <a:cubicBezTo>
                        <a:pt x="32" y="22"/>
                        <a:pt x="31" y="21"/>
                        <a:pt x="30" y="20"/>
                      </a:cubicBezTo>
                      <a:cubicBezTo>
                        <a:pt x="29" y="19"/>
                        <a:pt x="29" y="18"/>
                        <a:pt x="29" y="17"/>
                      </a:cubicBezTo>
                      <a:cubicBezTo>
                        <a:pt x="29" y="17"/>
                        <a:pt x="29" y="16"/>
                        <a:pt x="29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íšľîḍe">
                  <a:extLst>
                    <a:ext uri="{FF2B5EF4-FFF2-40B4-BE49-F238E27FC236}">
                      <a16:creationId xmlns:a16="http://schemas.microsoft.com/office/drawing/2014/main" id="{04F3BB5A-15AD-47A6-86A5-2967BC6371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2004" y="5545920"/>
                  <a:ext cx="268782" cy="124905"/>
                </a:xfrm>
                <a:custGeom>
                  <a:avLst/>
                  <a:gdLst>
                    <a:gd name="T0" fmla="*/ 47 w 47"/>
                    <a:gd name="T1" fmla="*/ 22 h 22"/>
                    <a:gd name="T2" fmla="*/ 47 w 47"/>
                    <a:gd name="T3" fmla="*/ 10 h 22"/>
                    <a:gd name="T4" fmla="*/ 38 w 47"/>
                    <a:gd name="T5" fmla="*/ 0 h 22"/>
                    <a:gd name="T6" fmla="*/ 9 w 47"/>
                    <a:gd name="T7" fmla="*/ 0 h 22"/>
                    <a:gd name="T8" fmla="*/ 0 w 47"/>
                    <a:gd name="T9" fmla="*/ 10 h 22"/>
                    <a:gd name="T10" fmla="*/ 0 w 47"/>
                    <a:gd name="T11" fmla="*/ 22 h 22"/>
                    <a:gd name="T12" fmla="*/ 8 w 47"/>
                    <a:gd name="T13" fmla="*/ 22 h 22"/>
                    <a:gd name="T14" fmla="*/ 8 w 47"/>
                    <a:gd name="T15" fmla="*/ 10 h 22"/>
                    <a:gd name="T16" fmla="*/ 9 w 47"/>
                    <a:gd name="T17" fmla="*/ 8 h 22"/>
                    <a:gd name="T18" fmla="*/ 38 w 47"/>
                    <a:gd name="T19" fmla="*/ 8 h 22"/>
                    <a:gd name="T20" fmla="*/ 39 w 47"/>
                    <a:gd name="T21" fmla="*/ 10 h 22"/>
                    <a:gd name="T22" fmla="*/ 39 w 47"/>
                    <a:gd name="T23" fmla="*/ 22 h 22"/>
                    <a:gd name="T24" fmla="*/ 47 w 47"/>
                    <a:gd name="T2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7" h="22">
                      <a:moveTo>
                        <a:pt x="47" y="22"/>
                      </a:moveTo>
                      <a:cubicBezTo>
                        <a:pt x="47" y="10"/>
                        <a:pt x="47" y="10"/>
                        <a:pt x="47" y="10"/>
                      </a:cubicBezTo>
                      <a:cubicBezTo>
                        <a:pt x="47" y="5"/>
                        <a:pt x="43" y="0"/>
                        <a:pt x="38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5"/>
                        <a:pt x="0" y="1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8" y="22"/>
                        <a:pt x="8" y="22"/>
                        <a:pt x="8" y="22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8" y="9"/>
                        <a:pt x="8" y="8"/>
                        <a:pt x="9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9" y="9"/>
                        <a:pt x="39" y="10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lnTo>
                        <a:pt x="47" y="2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íṡ1îḓe">
                  <a:extLst>
                    <a:ext uri="{FF2B5EF4-FFF2-40B4-BE49-F238E27FC236}">
                      <a16:creationId xmlns:a16="http://schemas.microsoft.com/office/drawing/2014/main" id="{067786BB-6701-4BC1-90D4-0761048DC5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91618" y="2047006"/>
                  <a:ext cx="398430" cy="398430"/>
                </a:xfrm>
                <a:custGeom>
                  <a:avLst/>
                  <a:gdLst>
                    <a:gd name="T0" fmla="*/ 35 w 70"/>
                    <a:gd name="T1" fmla="*/ 70 h 70"/>
                    <a:gd name="T2" fmla="*/ 46 w 70"/>
                    <a:gd name="T3" fmla="*/ 68 h 70"/>
                    <a:gd name="T4" fmla="*/ 63 w 70"/>
                    <a:gd name="T5" fmla="*/ 55 h 70"/>
                    <a:gd name="T6" fmla="*/ 70 w 70"/>
                    <a:gd name="T7" fmla="*/ 35 h 70"/>
                    <a:gd name="T8" fmla="*/ 35 w 70"/>
                    <a:gd name="T9" fmla="*/ 0 h 70"/>
                    <a:gd name="T10" fmla="*/ 35 w 70"/>
                    <a:gd name="T11" fmla="*/ 24 h 70"/>
                    <a:gd name="T12" fmla="*/ 45 w 70"/>
                    <a:gd name="T13" fmla="*/ 35 h 70"/>
                    <a:gd name="T14" fmla="*/ 35 w 70"/>
                    <a:gd name="T15" fmla="*/ 45 h 70"/>
                    <a:gd name="T16" fmla="*/ 35 w 70"/>
                    <a:gd name="T17" fmla="*/ 70 h 70"/>
                    <a:gd name="T18" fmla="*/ 35 w 70"/>
                    <a:gd name="T19" fmla="*/ 0 h 70"/>
                    <a:gd name="T20" fmla="*/ 0 w 70"/>
                    <a:gd name="T21" fmla="*/ 35 h 70"/>
                    <a:gd name="T22" fmla="*/ 35 w 70"/>
                    <a:gd name="T23" fmla="*/ 70 h 70"/>
                    <a:gd name="T24" fmla="*/ 35 w 70"/>
                    <a:gd name="T25" fmla="*/ 70 h 70"/>
                    <a:gd name="T26" fmla="*/ 35 w 70"/>
                    <a:gd name="T27" fmla="*/ 45 h 70"/>
                    <a:gd name="T28" fmla="*/ 35 w 70"/>
                    <a:gd name="T29" fmla="*/ 45 h 70"/>
                    <a:gd name="T30" fmla="*/ 35 w 70"/>
                    <a:gd name="T31" fmla="*/ 45 h 70"/>
                    <a:gd name="T32" fmla="*/ 25 w 70"/>
                    <a:gd name="T33" fmla="*/ 35 h 70"/>
                    <a:gd name="T34" fmla="*/ 35 w 70"/>
                    <a:gd name="T35" fmla="*/ 24 h 70"/>
                    <a:gd name="T36" fmla="*/ 35 w 70"/>
                    <a:gd name="T37" fmla="*/ 24 h 70"/>
                    <a:gd name="T38" fmla="*/ 35 w 70"/>
                    <a:gd name="T39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0" h="70">
                      <a:moveTo>
                        <a:pt x="35" y="70"/>
                      </a:moveTo>
                      <a:cubicBezTo>
                        <a:pt x="39" y="70"/>
                        <a:pt x="43" y="69"/>
                        <a:pt x="46" y="68"/>
                      </a:cubicBezTo>
                      <a:cubicBezTo>
                        <a:pt x="52" y="63"/>
                        <a:pt x="57" y="59"/>
                        <a:pt x="63" y="55"/>
                      </a:cubicBezTo>
                      <a:cubicBezTo>
                        <a:pt x="67" y="49"/>
                        <a:pt x="70" y="42"/>
                        <a:pt x="70" y="35"/>
                      </a:cubicBezTo>
                      <a:cubicBezTo>
                        <a:pt x="70" y="15"/>
                        <a:pt x="54" y="0"/>
                        <a:pt x="35" y="0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cubicBezTo>
                        <a:pt x="40" y="24"/>
                        <a:pt x="45" y="29"/>
                        <a:pt x="45" y="35"/>
                      </a:cubicBezTo>
                      <a:cubicBezTo>
                        <a:pt x="45" y="40"/>
                        <a:pt x="40" y="45"/>
                        <a:pt x="35" y="45"/>
                      </a:cubicBezTo>
                      <a:lnTo>
                        <a:pt x="35" y="70"/>
                      </a:lnTo>
                      <a:close/>
                      <a:moveTo>
                        <a:pt x="35" y="0"/>
                      </a:moveTo>
                      <a:cubicBezTo>
                        <a:pt x="15" y="0"/>
                        <a:pt x="0" y="15"/>
                        <a:pt x="0" y="35"/>
                      </a:cubicBezTo>
                      <a:cubicBezTo>
                        <a:pt x="0" y="54"/>
                        <a:pt x="15" y="70"/>
                        <a:pt x="35" y="70"/>
                      </a:cubicBezTo>
                      <a:cubicBezTo>
                        <a:pt x="35" y="70"/>
                        <a:pt x="35" y="70"/>
                        <a:pt x="35" y="70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29" y="45"/>
                        <a:pt x="25" y="40"/>
                        <a:pt x="25" y="35"/>
                      </a:cubicBezTo>
                      <a:cubicBezTo>
                        <a:pt x="25" y="29"/>
                        <a:pt x="29" y="24"/>
                        <a:pt x="35" y="24"/>
                      </a:cubicBezTo>
                      <a:cubicBezTo>
                        <a:pt x="35" y="24"/>
                        <a:pt x="35" y="24"/>
                        <a:pt x="35" y="24"/>
                      </a:cubicBezTo>
                      <a:cubicBezTo>
                        <a:pt x="35" y="0"/>
                        <a:pt x="35" y="0"/>
                        <a:pt x="35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íṣḷïḍé">
                  <a:extLst>
                    <a:ext uri="{FF2B5EF4-FFF2-40B4-BE49-F238E27FC236}">
                      <a16:creationId xmlns:a16="http://schemas.microsoft.com/office/drawing/2014/main" id="{EABFAD75-3F27-40C0-A4CB-7AA37F04B0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08213" y="2530815"/>
                  <a:ext cx="332026" cy="279850"/>
                </a:xfrm>
                <a:custGeom>
                  <a:avLst/>
                  <a:gdLst>
                    <a:gd name="T0" fmla="*/ 15 w 58"/>
                    <a:gd name="T1" fmla="*/ 49 h 49"/>
                    <a:gd name="T2" fmla="*/ 17 w 58"/>
                    <a:gd name="T3" fmla="*/ 49 h 49"/>
                    <a:gd name="T4" fmla="*/ 21 w 58"/>
                    <a:gd name="T5" fmla="*/ 43 h 49"/>
                    <a:gd name="T6" fmla="*/ 15 w 58"/>
                    <a:gd name="T7" fmla="*/ 43 h 49"/>
                    <a:gd name="T8" fmla="*/ 15 w 58"/>
                    <a:gd name="T9" fmla="*/ 49 h 49"/>
                    <a:gd name="T10" fmla="*/ 15 w 58"/>
                    <a:gd name="T11" fmla="*/ 31 h 49"/>
                    <a:gd name="T12" fmla="*/ 19 w 58"/>
                    <a:gd name="T13" fmla="*/ 25 h 49"/>
                    <a:gd name="T14" fmla="*/ 27 w 58"/>
                    <a:gd name="T15" fmla="*/ 36 h 49"/>
                    <a:gd name="T16" fmla="*/ 35 w 58"/>
                    <a:gd name="T17" fmla="*/ 26 h 49"/>
                    <a:gd name="T18" fmla="*/ 41 w 58"/>
                    <a:gd name="T19" fmla="*/ 16 h 49"/>
                    <a:gd name="T20" fmla="*/ 41 w 58"/>
                    <a:gd name="T21" fmla="*/ 16 h 49"/>
                    <a:gd name="T22" fmla="*/ 42 w 58"/>
                    <a:gd name="T23" fmla="*/ 17 h 49"/>
                    <a:gd name="T24" fmla="*/ 58 w 58"/>
                    <a:gd name="T25" fmla="*/ 0 h 49"/>
                    <a:gd name="T26" fmla="*/ 15 w 58"/>
                    <a:gd name="T27" fmla="*/ 0 h 49"/>
                    <a:gd name="T28" fmla="*/ 15 w 58"/>
                    <a:gd name="T29" fmla="*/ 7 h 49"/>
                    <a:gd name="T30" fmla="*/ 20 w 58"/>
                    <a:gd name="T31" fmla="*/ 12 h 49"/>
                    <a:gd name="T32" fmla="*/ 15 w 58"/>
                    <a:gd name="T33" fmla="*/ 17 h 49"/>
                    <a:gd name="T34" fmla="*/ 15 w 58"/>
                    <a:gd name="T35" fmla="*/ 31 h 49"/>
                    <a:gd name="T36" fmla="*/ 0 w 58"/>
                    <a:gd name="T37" fmla="*/ 49 h 49"/>
                    <a:gd name="T38" fmla="*/ 15 w 58"/>
                    <a:gd name="T39" fmla="*/ 49 h 49"/>
                    <a:gd name="T40" fmla="*/ 15 w 58"/>
                    <a:gd name="T41" fmla="*/ 43 h 49"/>
                    <a:gd name="T42" fmla="*/ 5 w 58"/>
                    <a:gd name="T43" fmla="*/ 43 h 49"/>
                    <a:gd name="T44" fmla="*/ 5 w 58"/>
                    <a:gd name="T45" fmla="*/ 43 h 49"/>
                    <a:gd name="T46" fmla="*/ 15 w 58"/>
                    <a:gd name="T47" fmla="*/ 31 h 49"/>
                    <a:gd name="T48" fmla="*/ 15 w 58"/>
                    <a:gd name="T49" fmla="*/ 17 h 49"/>
                    <a:gd name="T50" fmla="*/ 15 w 58"/>
                    <a:gd name="T51" fmla="*/ 17 h 49"/>
                    <a:gd name="T52" fmla="*/ 9 w 58"/>
                    <a:gd name="T53" fmla="*/ 12 h 49"/>
                    <a:gd name="T54" fmla="*/ 15 w 58"/>
                    <a:gd name="T55" fmla="*/ 7 h 49"/>
                    <a:gd name="T56" fmla="*/ 15 w 58"/>
                    <a:gd name="T57" fmla="*/ 7 h 49"/>
                    <a:gd name="T58" fmla="*/ 15 w 58"/>
                    <a:gd name="T59" fmla="*/ 7 h 49"/>
                    <a:gd name="T60" fmla="*/ 15 w 58"/>
                    <a:gd name="T61" fmla="*/ 0 h 49"/>
                    <a:gd name="T62" fmla="*/ 0 w 58"/>
                    <a:gd name="T63" fmla="*/ 0 h 49"/>
                    <a:gd name="T64" fmla="*/ 0 w 58"/>
                    <a:gd name="T65" fmla="*/ 49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58" h="49">
                      <a:moveTo>
                        <a:pt x="15" y="49"/>
                      </a:move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8" y="47"/>
                        <a:pt x="20" y="45"/>
                        <a:pt x="21" y="43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lose/>
                      <a:moveTo>
                        <a:pt x="15" y="31"/>
                      </a:move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7" y="36"/>
                        <a:pt x="27" y="36"/>
                        <a:pt x="27" y="36"/>
                      </a:cubicBezTo>
                      <a:cubicBezTo>
                        <a:pt x="29" y="32"/>
                        <a:pt x="32" y="29"/>
                        <a:pt x="35" y="26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1" y="16"/>
                        <a:pt x="41" y="16"/>
                        <a:pt x="41" y="16"/>
                      </a:cubicBezTo>
                      <a:cubicBezTo>
                        <a:pt x="42" y="17"/>
                        <a:pt x="42" y="17"/>
                        <a:pt x="42" y="17"/>
                      </a:cubicBezTo>
                      <a:cubicBezTo>
                        <a:pt x="47" y="11"/>
                        <a:pt x="53" y="6"/>
                        <a:pt x="58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8" y="7"/>
                        <a:pt x="20" y="9"/>
                        <a:pt x="20" y="12"/>
                      </a:cubicBezTo>
                      <a:cubicBezTo>
                        <a:pt x="20" y="15"/>
                        <a:pt x="18" y="17"/>
                        <a:pt x="15" y="17"/>
                      </a:cubicBezTo>
                      <a:lnTo>
                        <a:pt x="15" y="31"/>
                      </a:lnTo>
                      <a:close/>
                      <a:moveTo>
                        <a:pt x="0" y="49"/>
                      </a:move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5" y="43"/>
                        <a:pt x="15" y="43"/>
                        <a:pt x="1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5" y="43"/>
                        <a:pt x="5" y="43"/>
                        <a:pt x="5" y="43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5" y="17"/>
                        <a:pt x="15" y="17"/>
                        <a:pt x="15" y="17"/>
                      </a:cubicBezTo>
                      <a:cubicBezTo>
                        <a:pt x="12" y="17"/>
                        <a:pt x="9" y="15"/>
                        <a:pt x="9" y="12"/>
                      </a:cubicBezTo>
                      <a:cubicBezTo>
                        <a:pt x="9" y="9"/>
                        <a:pt x="12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49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iŝļiďe">
                  <a:extLst>
                    <a:ext uri="{FF2B5EF4-FFF2-40B4-BE49-F238E27FC236}">
                      <a16:creationId xmlns:a16="http://schemas.microsoft.com/office/drawing/2014/main" id="{4942CB1B-451D-4CCF-8009-2CFCFCD3545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443412" y="1909452"/>
                  <a:ext cx="211863" cy="301985"/>
                </a:xfrm>
                <a:custGeom>
                  <a:avLst/>
                  <a:gdLst>
                    <a:gd name="T0" fmla="*/ 37 w 37"/>
                    <a:gd name="T1" fmla="*/ 35 h 53"/>
                    <a:gd name="T2" fmla="*/ 37 w 37"/>
                    <a:gd name="T3" fmla="*/ 0 h 53"/>
                    <a:gd name="T4" fmla="*/ 19 w 37"/>
                    <a:gd name="T5" fmla="*/ 0 h 53"/>
                    <a:gd name="T6" fmla="*/ 0 w 37"/>
                    <a:gd name="T7" fmla="*/ 49 h 53"/>
                    <a:gd name="T8" fmla="*/ 10 w 37"/>
                    <a:gd name="T9" fmla="*/ 53 h 53"/>
                    <a:gd name="T10" fmla="*/ 34 w 37"/>
                    <a:gd name="T11" fmla="*/ 43 h 53"/>
                    <a:gd name="T12" fmla="*/ 37 w 37"/>
                    <a:gd name="T13" fmla="*/ 35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" h="53">
                      <a:moveTo>
                        <a:pt x="37" y="35"/>
                      </a:move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10" y="53"/>
                        <a:pt x="10" y="53"/>
                        <a:pt x="10" y="53"/>
                      </a:cubicBezTo>
                      <a:cubicBezTo>
                        <a:pt x="18" y="50"/>
                        <a:pt x="26" y="46"/>
                        <a:pt x="34" y="43"/>
                      </a:cubicBezTo>
                      <a:lnTo>
                        <a:pt x="37" y="35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is1idè">
                  <a:extLst>
                    <a:ext uri="{FF2B5EF4-FFF2-40B4-BE49-F238E27FC236}">
                      <a16:creationId xmlns:a16="http://schemas.microsoft.com/office/drawing/2014/main" id="{7D449EA8-A966-4DA7-AFBD-186F324735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2668" y="1909452"/>
                  <a:ext cx="39526" cy="109093"/>
                </a:xfrm>
                <a:custGeom>
                  <a:avLst/>
                  <a:gdLst>
                    <a:gd name="T0" fmla="*/ 0 w 7"/>
                    <a:gd name="T1" fmla="*/ 19 h 19"/>
                    <a:gd name="T2" fmla="*/ 6 w 7"/>
                    <a:gd name="T3" fmla="*/ 0 h 19"/>
                    <a:gd name="T4" fmla="*/ 7 w 7"/>
                    <a:gd name="T5" fmla="*/ 0 h 19"/>
                    <a:gd name="T6" fmla="*/ 0 w 7"/>
                    <a:gd name="T7" fmla="*/ 0 h 19"/>
                    <a:gd name="T8" fmla="*/ 0 w 7"/>
                    <a:gd name="T9" fmla="*/ 19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19">
                      <a:moveTo>
                        <a:pt x="0" y="19"/>
                      </a:moveTo>
                      <a:cubicBezTo>
                        <a:pt x="6" y="15"/>
                        <a:pt x="6" y="7"/>
                        <a:pt x="6" y="0"/>
                      </a:cubicBezTo>
                      <a:cubicBezTo>
                        <a:pt x="6" y="0"/>
                        <a:pt x="6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ï$lidè">
                  <a:extLst>
                    <a:ext uri="{FF2B5EF4-FFF2-40B4-BE49-F238E27FC236}">
                      <a16:creationId xmlns:a16="http://schemas.microsoft.com/office/drawing/2014/main" id="{3A9440F8-C712-4C57-A23E-D0543A38F1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672668" y="1909452"/>
                  <a:ext cx="175499" cy="233999"/>
                </a:xfrm>
                <a:custGeom>
                  <a:avLst/>
                  <a:gdLst>
                    <a:gd name="T0" fmla="*/ 9 w 31"/>
                    <a:gd name="T1" fmla="*/ 0 h 41"/>
                    <a:gd name="T2" fmla="*/ 9 w 31"/>
                    <a:gd name="T3" fmla="*/ 0 h 41"/>
                    <a:gd name="T4" fmla="*/ 0 w 31"/>
                    <a:gd name="T5" fmla="*/ 21 h 41"/>
                    <a:gd name="T6" fmla="*/ 0 w 31"/>
                    <a:gd name="T7" fmla="*/ 35 h 41"/>
                    <a:gd name="T8" fmla="*/ 2 w 31"/>
                    <a:gd name="T9" fmla="*/ 41 h 41"/>
                    <a:gd name="T10" fmla="*/ 31 w 31"/>
                    <a:gd name="T11" fmla="*/ 32 h 41"/>
                    <a:gd name="T12" fmla="*/ 18 w 31"/>
                    <a:gd name="T13" fmla="*/ 0 h 41"/>
                    <a:gd name="T14" fmla="*/ 9 w 31"/>
                    <a:gd name="T15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8"/>
                        <a:pt x="8" y="18"/>
                        <a:pt x="0" y="2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11" y="37"/>
                        <a:pt x="21" y="35"/>
                        <a:pt x="31" y="32"/>
                      </a:cubicBezTo>
                      <a:cubicBezTo>
                        <a:pt x="18" y="0"/>
                        <a:pt x="18" y="0"/>
                        <a:pt x="18" y="0"/>
                      </a:cubicBezTo>
                      <a:lnTo>
                        <a:pt x="9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iṣḻîḍe">
                  <a:extLst>
                    <a:ext uri="{FF2B5EF4-FFF2-40B4-BE49-F238E27FC236}">
                      <a16:creationId xmlns:a16="http://schemas.microsoft.com/office/drawing/2014/main" id="{9C134F8F-3734-4DF8-991F-3FF4F4329F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52506" y="1869926"/>
                  <a:ext cx="221350" cy="28459"/>
                </a:xfrm>
                <a:custGeom>
                  <a:avLst/>
                  <a:gdLst>
                    <a:gd name="T0" fmla="*/ 140 w 140"/>
                    <a:gd name="T1" fmla="*/ 0 h 18"/>
                    <a:gd name="T2" fmla="*/ 0 w 140"/>
                    <a:gd name="T3" fmla="*/ 0 h 18"/>
                    <a:gd name="T4" fmla="*/ 0 w 140"/>
                    <a:gd name="T5" fmla="*/ 18 h 18"/>
                    <a:gd name="T6" fmla="*/ 65 w 140"/>
                    <a:gd name="T7" fmla="*/ 18 h 18"/>
                    <a:gd name="T8" fmla="*/ 76 w 140"/>
                    <a:gd name="T9" fmla="*/ 18 h 18"/>
                    <a:gd name="T10" fmla="*/ 140 w 140"/>
                    <a:gd name="T11" fmla="*/ 18 h 18"/>
                    <a:gd name="T12" fmla="*/ 140 w 140"/>
                    <a:gd name="T13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0" h="18">
                      <a:moveTo>
                        <a:pt x="140" y="0"/>
                      </a:moveTo>
                      <a:lnTo>
                        <a:pt x="0" y="0"/>
                      </a:lnTo>
                      <a:lnTo>
                        <a:pt x="0" y="18"/>
                      </a:lnTo>
                      <a:lnTo>
                        <a:pt x="65" y="18"/>
                      </a:lnTo>
                      <a:lnTo>
                        <a:pt x="76" y="18"/>
                      </a:lnTo>
                      <a:lnTo>
                        <a:pt x="140" y="18"/>
                      </a:lnTo>
                      <a:lnTo>
                        <a:pt x="14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ïşlïďè">
                  <a:extLst>
                    <a:ext uri="{FF2B5EF4-FFF2-40B4-BE49-F238E27FC236}">
                      <a16:creationId xmlns:a16="http://schemas.microsoft.com/office/drawing/2014/main" id="{B3449839-4CDE-42A3-A4DF-65EBCCD00A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5010" y="5077923"/>
                  <a:ext cx="319376" cy="188147"/>
                </a:xfrm>
                <a:custGeom>
                  <a:avLst/>
                  <a:gdLst>
                    <a:gd name="T0" fmla="*/ 32 w 56"/>
                    <a:gd name="T1" fmla="*/ 0 h 33"/>
                    <a:gd name="T2" fmla="*/ 32 w 56"/>
                    <a:gd name="T3" fmla="*/ 6 h 33"/>
                    <a:gd name="T4" fmla="*/ 0 w 56"/>
                    <a:gd name="T5" fmla="*/ 33 h 33"/>
                    <a:gd name="T6" fmla="*/ 32 w 56"/>
                    <a:gd name="T7" fmla="*/ 27 h 33"/>
                    <a:gd name="T8" fmla="*/ 32 w 56"/>
                    <a:gd name="T9" fmla="*/ 32 h 33"/>
                    <a:gd name="T10" fmla="*/ 56 w 56"/>
                    <a:gd name="T11" fmla="*/ 16 h 33"/>
                    <a:gd name="T12" fmla="*/ 32 w 56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6" h="33">
                      <a:moveTo>
                        <a:pt x="32" y="0"/>
                      </a:move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4" y="6"/>
                        <a:pt x="0" y="33"/>
                        <a:pt x="0" y="33"/>
                      </a:cubicBezTo>
                      <a:cubicBezTo>
                        <a:pt x="0" y="33"/>
                        <a:pt x="9" y="27"/>
                        <a:pt x="32" y="27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56" y="16"/>
                        <a:pt x="56" y="16"/>
                        <a:pt x="56" y="16"/>
                      </a:cubicBezTo>
                      <a:lnTo>
                        <a:pt x="32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îṥḻïḓê">
                  <a:extLst>
                    <a:ext uri="{FF2B5EF4-FFF2-40B4-BE49-F238E27FC236}">
                      <a16:creationId xmlns:a16="http://schemas.microsoft.com/office/drawing/2014/main" id="{5B232058-530A-4A4C-BF29-3532F44204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552" y="5243935"/>
                  <a:ext cx="313053" cy="188147"/>
                </a:xfrm>
                <a:custGeom>
                  <a:avLst/>
                  <a:gdLst>
                    <a:gd name="T0" fmla="*/ 24 w 55"/>
                    <a:gd name="T1" fmla="*/ 33 h 33"/>
                    <a:gd name="T2" fmla="*/ 24 w 55"/>
                    <a:gd name="T3" fmla="*/ 28 h 33"/>
                    <a:gd name="T4" fmla="*/ 55 w 55"/>
                    <a:gd name="T5" fmla="*/ 0 h 33"/>
                    <a:gd name="T6" fmla="*/ 24 w 55"/>
                    <a:gd name="T7" fmla="*/ 7 h 33"/>
                    <a:gd name="T8" fmla="*/ 24 w 55"/>
                    <a:gd name="T9" fmla="*/ 1 h 33"/>
                    <a:gd name="T10" fmla="*/ 0 w 55"/>
                    <a:gd name="T11" fmla="*/ 17 h 33"/>
                    <a:gd name="T12" fmla="*/ 24 w 55"/>
                    <a:gd name="T13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33">
                      <a:moveTo>
                        <a:pt x="24" y="33"/>
                      </a:move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52" y="28"/>
                        <a:pt x="55" y="0"/>
                        <a:pt x="55" y="0"/>
                      </a:cubicBezTo>
                      <a:cubicBezTo>
                        <a:pt x="55" y="0"/>
                        <a:pt x="47" y="7"/>
                        <a:pt x="24" y="7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0" y="17"/>
                        <a:pt x="0" y="17"/>
                        <a:pt x="0" y="17"/>
                      </a:cubicBezTo>
                      <a:lnTo>
                        <a:pt x="24" y="33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îsḻíḋe">
                  <a:extLst>
                    <a:ext uri="{FF2B5EF4-FFF2-40B4-BE49-F238E27FC236}">
                      <a16:creationId xmlns:a16="http://schemas.microsoft.com/office/drawing/2014/main" id="{357C5ABB-1D79-4C16-BF06-DF4BCE9C2A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56106" y="1858858"/>
                  <a:ext cx="262457" cy="262459"/>
                </a:xfrm>
                <a:custGeom>
                  <a:avLst/>
                  <a:gdLst>
                    <a:gd name="T0" fmla="*/ 34 w 46"/>
                    <a:gd name="T1" fmla="*/ 43 h 46"/>
                    <a:gd name="T2" fmla="*/ 43 w 46"/>
                    <a:gd name="T3" fmla="*/ 34 h 46"/>
                    <a:gd name="T4" fmla="*/ 45 w 46"/>
                    <a:gd name="T5" fmla="*/ 27 h 46"/>
                    <a:gd name="T6" fmla="*/ 45 w 46"/>
                    <a:gd name="T7" fmla="*/ 18 h 46"/>
                    <a:gd name="T8" fmla="*/ 43 w 46"/>
                    <a:gd name="T9" fmla="*/ 11 h 46"/>
                    <a:gd name="T10" fmla="*/ 34 w 46"/>
                    <a:gd name="T11" fmla="*/ 3 h 46"/>
                    <a:gd name="T12" fmla="*/ 31 w 46"/>
                    <a:gd name="T13" fmla="*/ 1 h 46"/>
                    <a:gd name="T14" fmla="*/ 24 w 46"/>
                    <a:gd name="T15" fmla="*/ 0 h 46"/>
                    <a:gd name="T16" fmla="*/ 25 w 46"/>
                    <a:gd name="T17" fmla="*/ 2 h 46"/>
                    <a:gd name="T18" fmla="*/ 28 w 46"/>
                    <a:gd name="T19" fmla="*/ 2 h 46"/>
                    <a:gd name="T20" fmla="*/ 31 w 46"/>
                    <a:gd name="T21" fmla="*/ 3 h 46"/>
                    <a:gd name="T22" fmla="*/ 30 w 46"/>
                    <a:gd name="T23" fmla="*/ 3 h 46"/>
                    <a:gd name="T24" fmla="*/ 26 w 46"/>
                    <a:gd name="T25" fmla="*/ 5 h 46"/>
                    <a:gd name="T26" fmla="*/ 27 w 46"/>
                    <a:gd name="T27" fmla="*/ 7 h 46"/>
                    <a:gd name="T28" fmla="*/ 29 w 46"/>
                    <a:gd name="T29" fmla="*/ 8 h 46"/>
                    <a:gd name="T30" fmla="*/ 32 w 46"/>
                    <a:gd name="T31" fmla="*/ 4 h 46"/>
                    <a:gd name="T32" fmla="*/ 35 w 46"/>
                    <a:gd name="T33" fmla="*/ 5 h 46"/>
                    <a:gd name="T34" fmla="*/ 37 w 46"/>
                    <a:gd name="T35" fmla="*/ 6 h 46"/>
                    <a:gd name="T36" fmla="*/ 38 w 46"/>
                    <a:gd name="T37" fmla="*/ 9 h 46"/>
                    <a:gd name="T38" fmla="*/ 37 w 46"/>
                    <a:gd name="T39" fmla="*/ 11 h 46"/>
                    <a:gd name="T40" fmla="*/ 36 w 46"/>
                    <a:gd name="T41" fmla="*/ 9 h 46"/>
                    <a:gd name="T42" fmla="*/ 33 w 46"/>
                    <a:gd name="T43" fmla="*/ 10 h 46"/>
                    <a:gd name="T44" fmla="*/ 35 w 46"/>
                    <a:gd name="T45" fmla="*/ 11 h 46"/>
                    <a:gd name="T46" fmla="*/ 30 w 46"/>
                    <a:gd name="T47" fmla="*/ 13 h 46"/>
                    <a:gd name="T48" fmla="*/ 28 w 46"/>
                    <a:gd name="T49" fmla="*/ 15 h 46"/>
                    <a:gd name="T50" fmla="*/ 25 w 46"/>
                    <a:gd name="T51" fmla="*/ 17 h 46"/>
                    <a:gd name="T52" fmla="*/ 26 w 46"/>
                    <a:gd name="T53" fmla="*/ 27 h 46"/>
                    <a:gd name="T54" fmla="*/ 29 w 46"/>
                    <a:gd name="T55" fmla="*/ 28 h 46"/>
                    <a:gd name="T56" fmla="*/ 31 w 46"/>
                    <a:gd name="T57" fmla="*/ 28 h 46"/>
                    <a:gd name="T58" fmla="*/ 36 w 46"/>
                    <a:gd name="T59" fmla="*/ 31 h 46"/>
                    <a:gd name="T60" fmla="*/ 38 w 46"/>
                    <a:gd name="T61" fmla="*/ 33 h 46"/>
                    <a:gd name="T62" fmla="*/ 41 w 46"/>
                    <a:gd name="T63" fmla="*/ 34 h 46"/>
                    <a:gd name="T64" fmla="*/ 26 w 46"/>
                    <a:gd name="T65" fmla="*/ 40 h 46"/>
                    <a:gd name="T66" fmla="*/ 0 w 46"/>
                    <a:gd name="T67" fmla="*/ 19 h 46"/>
                    <a:gd name="T68" fmla="*/ 0 w 46"/>
                    <a:gd name="T69" fmla="*/ 28 h 46"/>
                    <a:gd name="T70" fmla="*/ 4 w 46"/>
                    <a:gd name="T71" fmla="*/ 37 h 46"/>
                    <a:gd name="T72" fmla="*/ 14 w 46"/>
                    <a:gd name="T73" fmla="*/ 44 h 46"/>
                    <a:gd name="T74" fmla="*/ 23 w 46"/>
                    <a:gd name="T75" fmla="*/ 36 h 46"/>
                    <a:gd name="T76" fmla="*/ 22 w 46"/>
                    <a:gd name="T77" fmla="*/ 33 h 46"/>
                    <a:gd name="T78" fmla="*/ 23 w 46"/>
                    <a:gd name="T79" fmla="*/ 29 h 46"/>
                    <a:gd name="T80" fmla="*/ 21 w 46"/>
                    <a:gd name="T81" fmla="*/ 28 h 46"/>
                    <a:gd name="T82" fmla="*/ 18 w 46"/>
                    <a:gd name="T83" fmla="*/ 26 h 46"/>
                    <a:gd name="T84" fmla="*/ 13 w 46"/>
                    <a:gd name="T85" fmla="*/ 24 h 46"/>
                    <a:gd name="T86" fmla="*/ 11 w 46"/>
                    <a:gd name="T87" fmla="*/ 20 h 46"/>
                    <a:gd name="T88" fmla="*/ 10 w 46"/>
                    <a:gd name="T89" fmla="*/ 20 h 46"/>
                    <a:gd name="T90" fmla="*/ 9 w 46"/>
                    <a:gd name="T91" fmla="*/ 21 h 46"/>
                    <a:gd name="T92" fmla="*/ 8 w 46"/>
                    <a:gd name="T93" fmla="*/ 17 h 46"/>
                    <a:gd name="T94" fmla="*/ 8 w 46"/>
                    <a:gd name="T95" fmla="*/ 13 h 46"/>
                    <a:gd name="T96" fmla="*/ 10 w 46"/>
                    <a:gd name="T97" fmla="*/ 9 h 46"/>
                    <a:gd name="T98" fmla="*/ 9 w 46"/>
                    <a:gd name="T99" fmla="*/ 6 h 46"/>
                    <a:gd name="T100" fmla="*/ 20 w 46"/>
                    <a:gd name="T101" fmla="*/ 1 h 46"/>
                    <a:gd name="T102" fmla="*/ 24 w 46"/>
                    <a:gd name="T103" fmla="*/ 0 h 46"/>
                    <a:gd name="T104" fmla="*/ 14 w 46"/>
                    <a:gd name="T105" fmla="*/ 1 h 46"/>
                    <a:gd name="T106" fmla="*/ 6 w 46"/>
                    <a:gd name="T107" fmla="*/ 6 h 46"/>
                    <a:gd name="T108" fmla="*/ 1 w 46"/>
                    <a:gd name="T109" fmla="*/ 14 h 46"/>
                    <a:gd name="T110" fmla="*/ 24 w 46"/>
                    <a:gd name="T111" fmla="*/ 29 h 46"/>
                    <a:gd name="T112" fmla="*/ 21 w 46"/>
                    <a:gd name="T113" fmla="*/ 25 h 46"/>
                    <a:gd name="T114" fmla="*/ 20 w 46"/>
                    <a:gd name="T115" fmla="*/ 23 h 46"/>
                    <a:gd name="T116" fmla="*/ 16 w 46"/>
                    <a:gd name="T117" fmla="*/ 24 h 46"/>
                    <a:gd name="T118" fmla="*/ 18 w 46"/>
                    <a:gd name="T119" fmla="*/ 19 h 46"/>
                    <a:gd name="T120" fmla="*/ 22 w 46"/>
                    <a:gd name="T121" fmla="*/ 19 h 46"/>
                    <a:gd name="T122" fmla="*/ 24 w 46"/>
                    <a:gd name="T123" fmla="*/ 19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46" h="46">
                      <a:moveTo>
                        <a:pt x="24" y="46"/>
                      </a:moveTo>
                      <a:cubicBezTo>
                        <a:pt x="25" y="46"/>
                        <a:pt x="27" y="45"/>
                        <a:pt x="28" y="45"/>
                      </a:cubicBezTo>
                      <a:cubicBezTo>
                        <a:pt x="29" y="45"/>
                        <a:pt x="29" y="45"/>
                        <a:pt x="30" y="45"/>
                      </a:cubicBezTo>
                      <a:cubicBezTo>
                        <a:pt x="30" y="44"/>
                        <a:pt x="31" y="44"/>
                        <a:pt x="31" y="44"/>
                      </a:cubicBezTo>
                      <a:cubicBezTo>
                        <a:pt x="32" y="44"/>
                        <a:pt x="32" y="44"/>
                        <a:pt x="33" y="43"/>
                      </a:cubicBezTo>
                      <a:cubicBezTo>
                        <a:pt x="33" y="43"/>
                        <a:pt x="34" y="43"/>
                        <a:pt x="34" y="43"/>
                      </a:cubicBezTo>
                      <a:cubicBezTo>
                        <a:pt x="36" y="42"/>
                        <a:pt x="37" y="41"/>
                        <a:pt x="38" y="40"/>
                      </a:cubicBezTo>
                      <a:cubicBezTo>
                        <a:pt x="38" y="40"/>
                        <a:pt x="39" y="39"/>
                        <a:pt x="39" y="39"/>
                      </a:cubicBezTo>
                      <a:cubicBezTo>
                        <a:pt x="39" y="39"/>
                        <a:pt x="39" y="39"/>
                        <a:pt x="40" y="38"/>
                      </a:cubicBezTo>
                      <a:cubicBezTo>
                        <a:pt x="40" y="38"/>
                        <a:pt x="40" y="37"/>
                        <a:pt x="41" y="37"/>
                      </a:cubicBezTo>
                      <a:cubicBezTo>
                        <a:pt x="41" y="36"/>
                        <a:pt x="42" y="36"/>
                        <a:pt x="42" y="35"/>
                      </a:cubicBezTo>
                      <a:cubicBezTo>
                        <a:pt x="42" y="35"/>
                        <a:pt x="43" y="34"/>
                        <a:pt x="43" y="34"/>
                      </a:cubicBezTo>
                      <a:cubicBezTo>
                        <a:pt x="43" y="34"/>
                        <a:pt x="43" y="34"/>
                        <a:pt x="43" y="33"/>
                      </a:cubicBezTo>
                      <a:cubicBezTo>
                        <a:pt x="43" y="33"/>
                        <a:pt x="43" y="33"/>
                        <a:pt x="43" y="33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1"/>
                        <a:pt x="44" y="31"/>
                        <a:pt x="44" y="31"/>
                      </a:cubicBezTo>
                      <a:cubicBezTo>
                        <a:pt x="45" y="30"/>
                        <a:pt x="45" y="29"/>
                        <a:pt x="45" y="28"/>
                      </a:cubicBezTo>
                      <a:cubicBezTo>
                        <a:pt x="45" y="28"/>
                        <a:pt x="45" y="28"/>
                        <a:pt x="45" y="27"/>
                      </a:cubicBezTo>
                      <a:cubicBezTo>
                        <a:pt x="45" y="27"/>
                        <a:pt x="45" y="27"/>
                        <a:pt x="45" y="26"/>
                      </a:cubicBezTo>
                      <a:cubicBezTo>
                        <a:pt x="45" y="26"/>
                        <a:pt x="46" y="25"/>
                        <a:pt x="46" y="25"/>
                      </a:cubicBezTo>
                      <a:cubicBezTo>
                        <a:pt x="46" y="24"/>
                        <a:pt x="46" y="23"/>
                        <a:pt x="46" y="23"/>
                      </a:cubicBezTo>
                      <a:cubicBezTo>
                        <a:pt x="46" y="22"/>
                        <a:pt x="46" y="21"/>
                        <a:pt x="46" y="20"/>
                      </a:cubicBezTo>
                      <a:cubicBezTo>
                        <a:pt x="46" y="20"/>
                        <a:pt x="46" y="20"/>
                        <a:pt x="45" y="19"/>
                      </a:cubicBezTo>
                      <a:cubicBezTo>
                        <a:pt x="45" y="19"/>
                        <a:pt x="45" y="18"/>
                        <a:pt x="45" y="18"/>
                      </a:cubicBezTo>
                      <a:cubicBezTo>
                        <a:pt x="45" y="18"/>
                        <a:pt x="45" y="17"/>
                        <a:pt x="45" y="17"/>
                      </a:cubicBezTo>
                      <a:cubicBezTo>
                        <a:pt x="45" y="16"/>
                        <a:pt x="45" y="15"/>
                        <a:pt x="44" y="15"/>
                      </a:cubicBezTo>
                      <a:cubicBezTo>
                        <a:pt x="44" y="15"/>
                        <a:pt x="44" y="14"/>
                        <a:pt x="44" y="14"/>
                      </a:cubicBezTo>
                      <a:cubicBezTo>
                        <a:pt x="44" y="14"/>
                        <a:pt x="44" y="13"/>
                        <a:pt x="43" y="13"/>
                      </a:cubicBezTo>
                      <a:cubicBezTo>
                        <a:pt x="43" y="13"/>
                        <a:pt x="43" y="12"/>
                        <a:pt x="43" y="12"/>
                      </a:cubicBezTo>
                      <a:cubicBezTo>
                        <a:pt x="43" y="12"/>
                        <a:pt x="43" y="12"/>
                        <a:pt x="43" y="11"/>
                      </a:cubicBezTo>
                      <a:cubicBezTo>
                        <a:pt x="42" y="10"/>
                        <a:pt x="41" y="9"/>
                        <a:pt x="41" y="8"/>
                      </a:cubicBezTo>
                      <a:cubicBezTo>
                        <a:pt x="40" y="8"/>
                        <a:pt x="40" y="8"/>
                        <a:pt x="40" y="7"/>
                      </a:cubicBezTo>
                      <a:cubicBezTo>
                        <a:pt x="39" y="7"/>
                        <a:pt x="39" y="7"/>
                        <a:pt x="39" y="6"/>
                      </a:cubicBezTo>
                      <a:cubicBezTo>
                        <a:pt x="39" y="6"/>
                        <a:pt x="38" y="6"/>
                        <a:pt x="38" y="6"/>
                      </a:cubicBezTo>
                      <a:cubicBezTo>
                        <a:pt x="38" y="5"/>
                        <a:pt x="37" y="5"/>
                        <a:pt x="36" y="4"/>
                      </a:cubicBezTo>
                      <a:cubicBezTo>
                        <a:pt x="36" y="4"/>
                        <a:pt x="35" y="3"/>
                        <a:pt x="34" y="3"/>
                      </a:cubicBezTo>
                      <a:cubicBezTo>
                        <a:pt x="34" y="2"/>
                        <a:pt x="33" y="2"/>
                        <a:pt x="33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1" y="1"/>
                        <a:pt x="31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1" y="1"/>
                        <a:pt x="30" y="1"/>
                        <a:pt x="30" y="1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29" y="1"/>
                        <a:pt x="29" y="0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24" y="1"/>
                        <a:pt x="24" y="1"/>
                        <a:pt x="24" y="1"/>
                      </a:cubicBezTo>
                      <a:cubicBezTo>
                        <a:pt x="25" y="1"/>
                        <a:pt x="26" y="1"/>
                        <a:pt x="27" y="1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6" y="2"/>
                        <a:pt x="25" y="2"/>
                        <a:pt x="25" y="2"/>
                      </a:cubicBezTo>
                      <a:cubicBezTo>
                        <a:pt x="25" y="2"/>
                        <a:pt x="25" y="2"/>
                        <a:pt x="25" y="2"/>
                      </a:cubicBezTo>
                      <a:cubicBezTo>
                        <a:pt x="26" y="2"/>
                        <a:pt x="26" y="2"/>
                        <a:pt x="26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7" y="2"/>
                        <a:pt x="28" y="1"/>
                        <a:pt x="28" y="1"/>
                      </a:cubicBezTo>
                      <a:cubicBezTo>
                        <a:pt x="28" y="1"/>
                        <a:pt x="28" y="2"/>
                        <a:pt x="28" y="2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8" y="2"/>
                        <a:pt x="29" y="2"/>
                        <a:pt x="29" y="2"/>
                      </a:cubicBezTo>
                      <a:cubicBezTo>
                        <a:pt x="29" y="2"/>
                        <a:pt x="29" y="2"/>
                        <a:pt x="29" y="2"/>
                      </a:cubicBezTo>
                      <a:cubicBezTo>
                        <a:pt x="29" y="2"/>
                        <a:pt x="30" y="2"/>
                        <a:pt x="30" y="2"/>
                      </a:cubicBezTo>
                      <a:cubicBezTo>
                        <a:pt x="30" y="2"/>
                        <a:pt x="31" y="2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1" y="3"/>
                        <a:pt x="32" y="3"/>
                        <a:pt x="32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9" y="3"/>
                        <a:pt x="29" y="4"/>
                        <a:pt x="29" y="4"/>
                      </a:cubicBezTo>
                      <a:cubicBezTo>
                        <a:pt x="29" y="4"/>
                        <a:pt x="29" y="4"/>
                        <a:pt x="29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8" y="4"/>
                        <a:pt x="27" y="4"/>
                        <a:pt x="27" y="4"/>
                      </a:cubicBezTo>
                      <a:cubicBezTo>
                        <a:pt x="27" y="4"/>
                        <a:pt x="27" y="4"/>
                        <a:pt x="26" y="5"/>
                      </a:cubicBezTo>
                      <a:cubicBezTo>
                        <a:pt x="26" y="5"/>
                        <a:pt x="26" y="5"/>
                        <a:pt x="25" y="5"/>
                      </a:cubicBezTo>
                      <a:cubicBezTo>
                        <a:pt x="25" y="5"/>
                        <a:pt x="25" y="6"/>
                        <a:pt x="25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6"/>
                        <a:pt x="25" y="6"/>
                        <a:pt x="25" y="6"/>
                      </a:cubicBezTo>
                      <a:cubicBezTo>
                        <a:pt x="25" y="7"/>
                        <a:pt x="26" y="6"/>
                        <a:pt x="26" y="6"/>
                      </a:cubicBezTo>
                      <a:cubicBezTo>
                        <a:pt x="26" y="6"/>
                        <a:pt x="26" y="7"/>
                        <a:pt x="27" y="7"/>
                      </a:cubicBezTo>
                      <a:cubicBezTo>
                        <a:pt x="27" y="7"/>
                        <a:pt x="27" y="7"/>
                        <a:pt x="28" y="7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8"/>
                        <a:pt x="28" y="8"/>
                        <a:pt x="28" y="9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9" y="9"/>
                        <a:pt x="29" y="9"/>
                        <a:pt x="29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0" y="8"/>
                        <a:pt x="31" y="7"/>
                        <a:pt x="31" y="6"/>
                      </a:cubicBezTo>
                      <a:cubicBezTo>
                        <a:pt x="31" y="6"/>
                        <a:pt x="31" y="6"/>
                        <a:pt x="31" y="5"/>
                      </a:cubicBezTo>
                      <a:cubicBezTo>
                        <a:pt x="31" y="5"/>
                        <a:pt x="32" y="5"/>
                        <a:pt x="32" y="5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4"/>
                        <a:pt x="32" y="4"/>
                        <a:pt x="32" y="4"/>
                      </a:cubicBezTo>
                      <a:cubicBezTo>
                        <a:pt x="32" y="4"/>
                        <a:pt x="32" y="4"/>
                        <a:pt x="33" y="4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3" y="4"/>
                        <a:pt x="34" y="4"/>
                        <a:pt x="34" y="4"/>
                      </a:cubicBezTo>
                      <a:cubicBezTo>
                        <a:pt x="34" y="4"/>
                        <a:pt x="34" y="5"/>
                        <a:pt x="34" y="5"/>
                      </a:cubicBezTo>
                      <a:cubicBezTo>
                        <a:pt x="34" y="5"/>
                        <a:pt x="35" y="5"/>
                        <a:pt x="35" y="5"/>
                      </a:cubicBezTo>
                      <a:cubicBezTo>
                        <a:pt x="35" y="5"/>
                        <a:pt x="34" y="5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4" y="6"/>
                        <a:pt x="35" y="6"/>
                        <a:pt x="35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6" y="6"/>
                        <a:pt x="36" y="5"/>
                        <a:pt x="36" y="5"/>
                      </a:cubicBezTo>
                      <a:cubicBezTo>
                        <a:pt x="36" y="6"/>
                        <a:pt x="36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8"/>
                        <a:pt x="38" y="8"/>
                        <a:pt x="38" y="8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7" y="9"/>
                        <a:pt x="37" y="9"/>
                        <a:pt x="37" y="10"/>
                      </a:cubicBezTo>
                      <a:cubicBezTo>
                        <a:pt x="37" y="10"/>
                        <a:pt x="38" y="10"/>
                        <a:pt x="38" y="10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cubicBezTo>
                        <a:pt x="38" y="11"/>
                        <a:pt x="38" y="11"/>
                        <a:pt x="38" y="11"/>
                      </a:cubicBezTo>
                      <a:cubicBezTo>
                        <a:pt x="38" y="11"/>
                        <a:pt x="38" y="11"/>
                        <a:pt x="37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6" y="10"/>
                        <a:pt x="36" y="10"/>
                        <a:pt x="37" y="9"/>
                      </a:cubicBezTo>
                      <a:cubicBezTo>
                        <a:pt x="37" y="9"/>
                        <a:pt x="37" y="9"/>
                        <a:pt x="37" y="9"/>
                      </a:cubicBezTo>
                      <a:cubicBezTo>
                        <a:pt x="37" y="9"/>
                        <a:pt x="37" y="9"/>
                        <a:pt x="36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5" y="10"/>
                        <a:pt x="35" y="9"/>
                        <a:pt x="34" y="10"/>
                      </a:cubicBezTo>
                      <a:cubicBezTo>
                        <a:pt x="34" y="10"/>
                        <a:pt x="35" y="10"/>
                        <a:pt x="35" y="10"/>
                      </a:cubicBezTo>
                      <a:cubicBezTo>
                        <a:pt x="35" y="10"/>
                        <a:pt x="34" y="10"/>
                        <a:pt x="34" y="10"/>
                      </a:cubicBezTo>
                      <a:cubicBezTo>
                        <a:pt x="34" y="10"/>
                        <a:pt x="34" y="10"/>
                        <a:pt x="34" y="10"/>
                      </a:cubicBezTo>
                      <a:cubicBezTo>
                        <a:pt x="34" y="9"/>
                        <a:pt x="34" y="9"/>
                        <a:pt x="33" y="9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3" y="10"/>
                        <a:pt x="34" y="10"/>
                        <a:pt x="34" y="10"/>
                      </a:cubicBezTo>
                      <a:cubicBezTo>
                        <a:pt x="34" y="10"/>
                        <a:pt x="33" y="11"/>
                        <a:pt x="33" y="11"/>
                      </a:cubicBezTo>
                      <a:cubicBezTo>
                        <a:pt x="33" y="11"/>
                        <a:pt x="33" y="11"/>
                        <a:pt x="34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4" y="11"/>
                        <a:pt x="34" y="11"/>
                      </a:cubicBezTo>
                      <a:cubicBezTo>
                        <a:pt x="34" y="11"/>
                        <a:pt x="35" y="11"/>
                        <a:pt x="35" y="11"/>
                      </a:cubicBezTo>
                      <a:cubicBezTo>
                        <a:pt x="35" y="11"/>
                        <a:pt x="35" y="12"/>
                        <a:pt x="34" y="12"/>
                      </a:cubicBezTo>
                      <a:cubicBezTo>
                        <a:pt x="34" y="12"/>
                        <a:pt x="33" y="12"/>
                        <a:pt x="33" y="12"/>
                      </a:cubicBezTo>
                      <a:cubicBezTo>
                        <a:pt x="33" y="12"/>
                        <a:pt x="32" y="13"/>
                        <a:pt x="32" y="12"/>
                      </a:cubicBezTo>
                      <a:cubicBezTo>
                        <a:pt x="32" y="12"/>
                        <a:pt x="32" y="12"/>
                        <a:pt x="33" y="12"/>
                      </a:cubicBezTo>
                      <a:cubicBezTo>
                        <a:pt x="32" y="12"/>
                        <a:pt x="32" y="12"/>
                        <a:pt x="31" y="12"/>
                      </a:cubicBezTo>
                      <a:cubicBezTo>
                        <a:pt x="31" y="12"/>
                        <a:pt x="30" y="12"/>
                        <a:pt x="30" y="13"/>
                      </a:cubicBezTo>
                      <a:cubicBezTo>
                        <a:pt x="30" y="13"/>
                        <a:pt x="30" y="13"/>
                        <a:pt x="30" y="13"/>
                      </a:cubicBezTo>
                      <a:cubicBezTo>
                        <a:pt x="30" y="13"/>
                        <a:pt x="30" y="13"/>
                        <a:pt x="29" y="14"/>
                      </a:cubicBezTo>
                      <a:cubicBezTo>
                        <a:pt x="29" y="14"/>
                        <a:pt x="29" y="14"/>
                        <a:pt x="29" y="14"/>
                      </a:cubicBezTo>
                      <a:cubicBezTo>
                        <a:pt x="29" y="14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4"/>
                      </a:cubicBezTo>
                      <a:cubicBezTo>
                        <a:pt x="28" y="14"/>
                        <a:pt x="28" y="14"/>
                        <a:pt x="28" y="15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7" y="15"/>
                        <a:pt x="27" y="15"/>
                        <a:pt x="27" y="15"/>
                      </a:cubicBezTo>
                      <a:cubicBezTo>
                        <a:pt x="27" y="15"/>
                        <a:pt x="27" y="16"/>
                        <a:pt x="27" y="16"/>
                      </a:cubicBezTo>
                      <a:cubicBezTo>
                        <a:pt x="26" y="16"/>
                        <a:pt x="26" y="17"/>
                        <a:pt x="26" y="17"/>
                      </a:cubicBezTo>
                      <a:cubicBezTo>
                        <a:pt x="26" y="17"/>
                        <a:pt x="25" y="17"/>
                        <a:pt x="25" y="17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4" y="17"/>
                        <a:pt x="24" y="18"/>
                        <a:pt x="24" y="18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4" y="28"/>
                        <a:pt x="24" y="28"/>
                        <a:pt x="25" y="28"/>
                      </a:cubicBezTo>
                      <a:cubicBezTo>
                        <a:pt x="25" y="28"/>
                        <a:pt x="25" y="28"/>
                        <a:pt x="25" y="27"/>
                      </a:cubicBezTo>
                      <a:cubicBezTo>
                        <a:pt x="25" y="27"/>
                        <a:pt x="25" y="27"/>
                        <a:pt x="26" y="27"/>
                      </a:cubicBezTo>
                      <a:cubicBezTo>
                        <a:pt x="26" y="27"/>
                        <a:pt x="26" y="27"/>
                        <a:pt x="26" y="27"/>
                      </a:cubicBezTo>
                      <a:cubicBezTo>
                        <a:pt x="26" y="27"/>
                        <a:pt x="26" y="27"/>
                        <a:pt x="27" y="27"/>
                      </a:cubicBezTo>
                      <a:cubicBezTo>
                        <a:pt x="27" y="27"/>
                        <a:pt x="26" y="27"/>
                        <a:pt x="26" y="27"/>
                      </a:cubicBezTo>
                      <a:cubicBezTo>
                        <a:pt x="27" y="28"/>
                        <a:pt x="27" y="27"/>
                        <a:pt x="27" y="27"/>
                      </a:cubicBezTo>
                      <a:cubicBezTo>
                        <a:pt x="27" y="27"/>
                        <a:pt x="28" y="27"/>
                        <a:pt x="28" y="27"/>
                      </a:cubicBezTo>
                      <a:cubicBezTo>
                        <a:pt x="28" y="27"/>
                        <a:pt x="28" y="28"/>
                        <a:pt x="28" y="28"/>
                      </a:cubicBezTo>
                      <a:cubicBezTo>
                        <a:pt x="28" y="28"/>
                        <a:pt x="29" y="28"/>
                        <a:pt x="29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0" y="27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8"/>
                        <a:pt x="31" y="28"/>
                        <a:pt x="31" y="28"/>
                      </a:cubicBezTo>
                      <a:cubicBezTo>
                        <a:pt x="31" y="29"/>
                        <a:pt x="32" y="29"/>
                        <a:pt x="32" y="29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4" y="30"/>
                        <a:pt x="35" y="30"/>
                        <a:pt x="35" y="30"/>
                      </a:cubicBezTo>
                      <a:cubicBezTo>
                        <a:pt x="35" y="30"/>
                        <a:pt x="36" y="31"/>
                        <a:pt x="36" y="31"/>
                      </a:cubicBezTo>
                      <a:cubicBezTo>
                        <a:pt x="36" y="31"/>
                        <a:pt x="36" y="31"/>
                        <a:pt x="36" y="31"/>
                      </a:cubicBezTo>
                      <a:cubicBezTo>
                        <a:pt x="36" y="32"/>
                        <a:pt x="36" y="32"/>
                        <a:pt x="36" y="32"/>
                      </a:cubicBezTo>
                      <a:cubicBezTo>
                        <a:pt x="36" y="32"/>
                        <a:pt x="36" y="32"/>
                        <a:pt x="36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7" y="33"/>
                        <a:pt x="37" y="33"/>
                        <a:pt x="37" y="33"/>
                      </a:cubicBezTo>
                      <a:cubicBezTo>
                        <a:pt x="37" y="33"/>
                        <a:pt x="38" y="33"/>
                        <a:pt x="38" y="33"/>
                      </a:cubicBezTo>
                      <a:cubicBezTo>
                        <a:pt x="38" y="33"/>
                        <a:pt x="38" y="33"/>
                        <a:pt x="38" y="33"/>
                      </a:cubicBezTo>
                      <a:cubicBezTo>
                        <a:pt x="38" y="33"/>
                        <a:pt x="39" y="34"/>
                        <a:pt x="39" y="34"/>
                      </a:cubicBezTo>
                      <a:cubicBezTo>
                        <a:pt x="39" y="34"/>
                        <a:pt x="39" y="34"/>
                        <a:pt x="39" y="34"/>
                      </a:cubicBezTo>
                      <a:cubicBezTo>
                        <a:pt x="39" y="34"/>
                        <a:pt x="40" y="34"/>
                        <a:pt x="40" y="34"/>
                      </a:cubicBezTo>
                      <a:cubicBezTo>
                        <a:pt x="40" y="34"/>
                        <a:pt x="40" y="34"/>
                        <a:pt x="40" y="34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38" y="39"/>
                        <a:pt x="33" y="43"/>
                        <a:pt x="28" y="44"/>
                      </a:cubicBezTo>
                      <a:cubicBezTo>
                        <a:pt x="28" y="44"/>
                        <a:pt x="28" y="44"/>
                        <a:pt x="28" y="43"/>
                      </a:cubicBezTo>
                      <a:cubicBezTo>
                        <a:pt x="28" y="43"/>
                        <a:pt x="28" y="42"/>
                        <a:pt x="28" y="42"/>
                      </a:cubicBezTo>
                      <a:cubicBezTo>
                        <a:pt x="28" y="42"/>
                        <a:pt x="27" y="41"/>
                        <a:pt x="27" y="41"/>
                      </a:cubicBezTo>
                      <a:cubicBezTo>
                        <a:pt x="27" y="41"/>
                        <a:pt x="27" y="40"/>
                        <a:pt x="26" y="40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ubicBezTo>
                        <a:pt x="25" y="40"/>
                        <a:pt x="25" y="39"/>
                        <a:pt x="25" y="39"/>
                      </a:cubicBezTo>
                      <a:cubicBezTo>
                        <a:pt x="24" y="39"/>
                        <a:pt x="24" y="39"/>
                        <a:pt x="24" y="39"/>
                      </a:cubicBezTo>
                      <a:cubicBezTo>
                        <a:pt x="24" y="39"/>
                        <a:pt x="24" y="38"/>
                        <a:pt x="24" y="38"/>
                      </a:cubicBezTo>
                      <a:lnTo>
                        <a:pt x="24" y="46"/>
                      </a:lnTo>
                      <a:close/>
                      <a:moveTo>
                        <a:pt x="0" y="18"/>
                      </a:moveTo>
                      <a:cubicBezTo>
                        <a:pt x="0" y="18"/>
                        <a:pt x="0" y="19"/>
                        <a:pt x="0" y="19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0" y="21"/>
                        <a:pt x="0" y="22"/>
                        <a:pt x="0" y="23"/>
                      </a:cubicBezTo>
                      <a:cubicBezTo>
                        <a:pt x="0" y="23"/>
                        <a:pt x="0" y="24"/>
                        <a:pt x="0" y="25"/>
                      </a:cubicBezTo>
                      <a:cubicBezTo>
                        <a:pt x="0" y="25"/>
                        <a:pt x="0" y="26"/>
                        <a:pt x="0" y="26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1" y="31"/>
                      </a:cubicBezTo>
                      <a:cubicBezTo>
                        <a:pt x="1" y="31"/>
                        <a:pt x="1" y="31"/>
                        <a:pt x="1" y="32"/>
                      </a:cubicBezTo>
                      <a:cubicBezTo>
                        <a:pt x="1" y="32"/>
                        <a:pt x="2" y="32"/>
                        <a:pt x="2" y="33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2" y="34"/>
                        <a:pt x="2" y="34"/>
                        <a:pt x="3" y="34"/>
                      </a:cubicBezTo>
                      <a:cubicBezTo>
                        <a:pt x="3" y="35"/>
                        <a:pt x="4" y="36"/>
                        <a:pt x="4" y="37"/>
                      </a:cubicBezTo>
                      <a:cubicBezTo>
                        <a:pt x="5" y="37"/>
                        <a:pt x="5" y="38"/>
                        <a:pt x="6" y="38"/>
                      </a:cubicBezTo>
                      <a:cubicBezTo>
                        <a:pt x="6" y="39"/>
                        <a:pt x="6" y="39"/>
                        <a:pt x="6" y="39"/>
                      </a:cubicBezTo>
                      <a:cubicBezTo>
                        <a:pt x="7" y="39"/>
                        <a:pt x="7" y="40"/>
                        <a:pt x="7" y="40"/>
                      </a:cubicBezTo>
                      <a:cubicBezTo>
                        <a:pt x="8" y="41"/>
                        <a:pt x="10" y="42"/>
                        <a:pt x="11" y="43"/>
                      </a:cubicBezTo>
                      <a:cubicBezTo>
                        <a:pt x="11" y="43"/>
                        <a:pt x="12" y="43"/>
                        <a:pt x="12" y="43"/>
                      </a:cubicBezTo>
                      <a:cubicBezTo>
                        <a:pt x="13" y="44"/>
                        <a:pt x="13" y="44"/>
                        <a:pt x="14" y="44"/>
                      </a:cubicBezTo>
                      <a:cubicBezTo>
                        <a:pt x="14" y="44"/>
                        <a:pt x="15" y="44"/>
                        <a:pt x="15" y="45"/>
                      </a:cubicBezTo>
                      <a:cubicBezTo>
                        <a:pt x="18" y="45"/>
                        <a:pt x="20" y="46"/>
                        <a:pt x="23" y="46"/>
                      </a:cubicBezTo>
                      <a:cubicBezTo>
                        <a:pt x="23" y="46"/>
                        <a:pt x="24" y="46"/>
                        <a:pt x="24" y="46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4" y="37"/>
                        <a:pt x="23" y="37"/>
                        <a:pt x="23" y="36"/>
                      </a:cubicBezTo>
                      <a:cubicBezTo>
                        <a:pt x="23" y="36"/>
                        <a:pt x="23" y="36"/>
                        <a:pt x="23" y="36"/>
                      </a:cubicBezTo>
                      <a:cubicBezTo>
                        <a:pt x="22" y="36"/>
                        <a:pt x="22" y="35"/>
                        <a:pt x="22" y="35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3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2" y="32"/>
                        <a:pt x="22" y="32"/>
                        <a:pt x="22" y="32"/>
                      </a:cubicBezTo>
                      <a:cubicBezTo>
                        <a:pt x="23" y="32"/>
                        <a:pt x="23" y="32"/>
                        <a:pt x="23" y="32"/>
                      </a:cubicBezTo>
                      <a:cubicBezTo>
                        <a:pt x="23" y="32"/>
                        <a:pt x="23" y="32"/>
                        <a:pt x="23" y="31"/>
                      </a:cubicBezTo>
                      <a:cubicBezTo>
                        <a:pt x="23" y="31"/>
                        <a:pt x="24" y="31"/>
                        <a:pt x="24" y="31"/>
                      </a:cubicBezTo>
                      <a:cubicBezTo>
                        <a:pt x="24" y="31"/>
                        <a:pt x="24" y="30"/>
                        <a:pt x="24" y="30"/>
                      </a:cubicBezTo>
                      <a:cubicBezTo>
                        <a:pt x="24" y="29"/>
                        <a:pt x="23" y="29"/>
                        <a:pt x="23" y="29"/>
                      </a:cubicBezTo>
                      <a:cubicBezTo>
                        <a:pt x="23" y="29"/>
                        <a:pt x="23" y="28"/>
                        <a:pt x="23" y="28"/>
                      </a:cubicBezTo>
                      <a:cubicBezTo>
                        <a:pt x="23" y="28"/>
                        <a:pt x="23" y="29"/>
                        <a:pt x="23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1" y="29"/>
                        <a:pt x="21" y="29"/>
                        <a:pt x="21" y="29"/>
                      </a:cubicBezTo>
                      <a:cubicBezTo>
                        <a:pt x="21" y="29"/>
                        <a:pt x="21" y="28"/>
                        <a:pt x="21" y="28"/>
                      </a:cubicBezTo>
                      <a:cubicBezTo>
                        <a:pt x="20" y="28"/>
                        <a:pt x="20" y="28"/>
                        <a:pt x="20" y="28"/>
                      </a:cubicBezTo>
                      <a:cubicBezTo>
                        <a:pt x="20" y="28"/>
                        <a:pt x="20" y="28"/>
                        <a:pt x="20" y="27"/>
                      </a:cubicBezTo>
                      <a:cubicBezTo>
                        <a:pt x="20" y="27"/>
                        <a:pt x="20" y="27"/>
                        <a:pt x="19" y="26"/>
                      </a:cubicBezTo>
                      <a:cubicBezTo>
                        <a:pt x="19" y="26"/>
                        <a:pt x="19" y="26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8" y="26"/>
                        <a:pt x="18" y="26"/>
                        <a:pt x="18" y="26"/>
                      </a:cubicBezTo>
                      <a:cubicBezTo>
                        <a:pt x="17" y="26"/>
                        <a:pt x="17" y="25"/>
                        <a:pt x="16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5" y="25"/>
                        <a:pt x="15" y="25"/>
                        <a:pt x="15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5"/>
                        <a:pt x="13" y="24"/>
                        <a:pt x="13" y="24"/>
                      </a:cubicBezTo>
                      <a:cubicBezTo>
                        <a:pt x="13" y="24"/>
                        <a:pt x="13" y="24"/>
                        <a:pt x="13" y="24"/>
                      </a:cubicBezTo>
                      <a:cubicBezTo>
                        <a:pt x="13" y="24"/>
                        <a:pt x="12" y="24"/>
                        <a:pt x="12" y="24"/>
                      </a:cubicBezTo>
                      <a:cubicBezTo>
                        <a:pt x="12" y="24"/>
                        <a:pt x="12" y="23"/>
                        <a:pt x="12" y="23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2"/>
                        <a:pt x="12" y="22"/>
                        <a:pt x="11" y="21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20"/>
                        <a:pt x="10" y="20"/>
                        <a:pt x="10" y="20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9"/>
                        <a:pt x="10" y="19"/>
                        <a:pt x="10" y="18"/>
                      </a:cubicBezTo>
                      <a:cubicBezTo>
                        <a:pt x="10" y="18"/>
                        <a:pt x="9" y="18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9" y="20"/>
                        <a:pt x="10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0" y="21"/>
                        <a:pt x="10" y="21"/>
                        <a:pt x="10" y="21"/>
                      </a:cubicBezTo>
                      <a:cubicBezTo>
                        <a:pt x="10" y="21"/>
                        <a:pt x="10" y="22"/>
                        <a:pt x="10" y="22"/>
                      </a:cubicBezTo>
                      <a:cubicBezTo>
                        <a:pt x="10" y="22"/>
                        <a:pt x="10" y="22"/>
                        <a:pt x="10" y="21"/>
                      </a:cubicBezTo>
                      <a:cubicBezTo>
                        <a:pt x="10" y="21"/>
                        <a:pt x="9" y="21"/>
                        <a:pt x="9" y="21"/>
                      </a:cubicBezTo>
                      <a:cubicBezTo>
                        <a:pt x="9" y="21"/>
                        <a:pt x="10" y="21"/>
                        <a:pt x="9" y="21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20"/>
                        <a:pt x="9" y="20"/>
                        <a:pt x="9" y="19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8" y="19"/>
                        <a:pt x="8" y="18"/>
                        <a:pt x="8" y="18"/>
                      </a:cubicBezTo>
                      <a:cubicBezTo>
                        <a:pt x="8" y="18"/>
                        <a:pt x="8" y="17"/>
                        <a:pt x="8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8" y="17"/>
                        <a:pt x="8" y="17"/>
                        <a:pt x="7" y="17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7" y="16"/>
                        <a:pt x="7" y="15"/>
                        <a:pt x="7" y="15"/>
                      </a:cubicBezTo>
                      <a:cubicBezTo>
                        <a:pt x="7" y="15"/>
                        <a:pt x="7" y="14"/>
                        <a:pt x="7" y="14"/>
                      </a:cubicBezTo>
                      <a:cubicBezTo>
                        <a:pt x="7" y="14"/>
                        <a:pt x="8" y="14"/>
                        <a:pt x="8" y="13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8" y="13"/>
                        <a:pt x="8" y="12"/>
                        <a:pt x="9" y="12"/>
                      </a:cubicBezTo>
                      <a:cubicBezTo>
                        <a:pt x="9" y="12"/>
                        <a:pt x="9" y="11"/>
                        <a:pt x="9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10"/>
                        <a:pt x="9" y="10"/>
                        <a:pt x="9" y="9"/>
                      </a:cubicBezTo>
                      <a:cubicBezTo>
                        <a:pt x="9" y="9"/>
                        <a:pt x="10" y="9"/>
                        <a:pt x="10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8"/>
                        <a:pt x="10" y="8"/>
                        <a:pt x="10" y="7"/>
                      </a:cubicBezTo>
                      <a:cubicBezTo>
                        <a:pt x="10" y="7"/>
                        <a:pt x="9" y="8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12" y="3"/>
                        <a:pt x="15" y="2"/>
                        <a:pt x="19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9" y="1"/>
                        <a:pt x="19" y="1"/>
                        <a:pt x="20" y="1"/>
                      </a:cubicBezTo>
                      <a:cubicBezTo>
                        <a:pt x="20" y="1"/>
                        <a:pt x="20" y="1"/>
                        <a:pt x="20" y="1"/>
                      </a:cubicBezTo>
                      <a:cubicBezTo>
                        <a:pt x="21" y="1"/>
                        <a:pt x="21" y="2"/>
                        <a:pt x="22" y="2"/>
                      </a:cubicBezTo>
                      <a:cubicBezTo>
                        <a:pt x="22" y="2"/>
                        <a:pt x="22" y="1"/>
                        <a:pt x="22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2" y="1"/>
                        <a:pt x="22" y="1"/>
                        <a:pt x="23" y="1"/>
                      </a:cubicBezTo>
                      <a:cubicBezTo>
                        <a:pt x="23" y="1"/>
                        <a:pt x="24" y="1"/>
                        <a:pt x="24" y="1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3" y="0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0" y="0"/>
                        <a:pt x="17" y="0"/>
                        <a:pt x="15" y="1"/>
                      </a:cubicBezTo>
                      <a:cubicBezTo>
                        <a:pt x="15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3" y="2"/>
                        <a:pt x="13" y="2"/>
                      </a:cubicBezTo>
                      <a:cubicBezTo>
                        <a:pt x="13" y="2"/>
                        <a:pt x="12" y="2"/>
                        <a:pt x="12" y="2"/>
                      </a:cubicBezTo>
                      <a:cubicBezTo>
                        <a:pt x="12" y="2"/>
                        <a:pt x="11" y="2"/>
                        <a:pt x="11" y="3"/>
                      </a:cubicBezTo>
                      <a:cubicBezTo>
                        <a:pt x="10" y="3"/>
                        <a:pt x="9" y="4"/>
                        <a:pt x="7" y="5"/>
                      </a:cubicBezTo>
                      <a:cubicBezTo>
                        <a:pt x="7" y="5"/>
                        <a:pt x="7" y="5"/>
                        <a:pt x="7" y="6"/>
                      </a:cubicBezTo>
                      <a:cubicBezTo>
                        <a:pt x="7" y="6"/>
                        <a:pt x="7" y="6"/>
                        <a:pt x="6" y="6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5" y="8"/>
                        <a:pt x="5" y="8"/>
                        <a:pt x="4" y="8"/>
                      </a:cubicBezTo>
                      <a:cubicBezTo>
                        <a:pt x="4" y="9"/>
                        <a:pt x="3" y="10"/>
                        <a:pt x="3" y="11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3"/>
                        <a:pt x="2" y="13"/>
                      </a:cubicBezTo>
                      <a:cubicBezTo>
                        <a:pt x="2" y="13"/>
                        <a:pt x="1" y="14"/>
                        <a:pt x="1" y="14"/>
                      </a:cubicBezTo>
                      <a:cubicBezTo>
                        <a:pt x="1" y="14"/>
                        <a:pt x="1" y="15"/>
                        <a:pt x="1" y="15"/>
                      </a:cubicBezTo>
                      <a:cubicBezTo>
                        <a:pt x="1" y="15"/>
                        <a:pt x="0" y="16"/>
                        <a:pt x="0" y="17"/>
                      </a:cubicBezTo>
                      <a:cubicBezTo>
                        <a:pt x="0" y="17"/>
                        <a:pt x="0" y="18"/>
                        <a:pt x="0" y="18"/>
                      </a:cubicBezTo>
                      <a:close/>
                      <a:moveTo>
                        <a:pt x="24" y="18"/>
                      </a:move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4" y="29"/>
                        <a:pt x="24" y="29"/>
                        <a:pt x="24" y="29"/>
                      </a:cubicBezTo>
                      <a:cubicBezTo>
                        <a:pt x="24" y="29"/>
                        <a:pt x="24" y="28"/>
                        <a:pt x="23" y="28"/>
                      </a:cubicBezTo>
                      <a:cubicBezTo>
                        <a:pt x="23" y="28"/>
                        <a:pt x="23" y="28"/>
                        <a:pt x="22" y="28"/>
                      </a:cubicBezTo>
                      <a:cubicBezTo>
                        <a:pt x="22" y="28"/>
                        <a:pt x="21" y="28"/>
                        <a:pt x="21" y="27"/>
                      </a:cubicBezTo>
                      <a:cubicBezTo>
                        <a:pt x="21" y="27"/>
                        <a:pt x="21" y="27"/>
                        <a:pt x="21" y="26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0" y="25"/>
                        <a:pt x="20" y="25"/>
                        <a:pt x="19" y="25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9" y="25"/>
                        <a:pt x="19" y="24"/>
                        <a:pt x="19" y="24"/>
                      </a:cubicBezTo>
                      <a:cubicBezTo>
                        <a:pt x="19" y="24"/>
                        <a:pt x="20" y="24"/>
                        <a:pt x="20" y="24"/>
                      </a:cubicBezTo>
                      <a:cubicBezTo>
                        <a:pt x="20" y="24"/>
                        <a:pt x="20" y="24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20" y="23"/>
                        <a:pt x="20" y="23"/>
                        <a:pt x="20" y="23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8" y="23"/>
                        <a:pt x="18" y="24"/>
                        <a:pt x="18" y="24"/>
                      </a:cubicBezTo>
                      <a:cubicBezTo>
                        <a:pt x="18" y="24"/>
                        <a:pt x="18" y="24"/>
                        <a:pt x="17" y="2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7" y="24"/>
                        <a:pt x="16" y="24"/>
                        <a:pt x="16" y="24"/>
                      </a:cubicBezTo>
                      <a:cubicBezTo>
                        <a:pt x="16" y="24"/>
                        <a:pt x="16" y="23"/>
                        <a:pt x="16" y="23"/>
                      </a:cubicBezTo>
                      <a:cubicBezTo>
                        <a:pt x="15" y="22"/>
                        <a:pt x="16" y="21"/>
                        <a:pt x="16" y="21"/>
                      </a:cubicBezTo>
                      <a:cubicBezTo>
                        <a:pt x="16" y="21"/>
                        <a:pt x="16" y="21"/>
                        <a:pt x="16" y="21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20"/>
                        <a:pt x="17" y="19"/>
                        <a:pt x="17" y="19"/>
                      </a:cubicBezTo>
                      <a:cubicBezTo>
                        <a:pt x="17" y="19"/>
                        <a:pt x="18" y="19"/>
                        <a:pt x="18" y="19"/>
                      </a:cubicBezTo>
                      <a:cubicBezTo>
                        <a:pt x="18" y="19"/>
                        <a:pt x="19" y="19"/>
                        <a:pt x="19" y="19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1" y="19"/>
                        <a:pt x="21" y="18"/>
                        <a:pt x="21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2" y="19"/>
                        <a:pt x="22" y="19"/>
                      </a:cubicBezTo>
                      <a:cubicBezTo>
                        <a:pt x="22" y="19"/>
                        <a:pt x="23" y="19"/>
                        <a:pt x="23" y="19"/>
                      </a:cubicBezTo>
                      <a:cubicBezTo>
                        <a:pt x="23" y="19"/>
                        <a:pt x="23" y="20"/>
                        <a:pt x="23" y="20"/>
                      </a:cubicBezTo>
                      <a:cubicBezTo>
                        <a:pt x="23" y="20"/>
                        <a:pt x="23" y="20"/>
                        <a:pt x="24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islïḓè">
                  <a:extLst>
                    <a:ext uri="{FF2B5EF4-FFF2-40B4-BE49-F238E27FC236}">
                      <a16:creationId xmlns:a16="http://schemas.microsoft.com/office/drawing/2014/main" id="{91271702-47B7-4D14-8D0B-8164C761CA2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8876" y="2725286"/>
                  <a:ext cx="147039" cy="238742"/>
                </a:xfrm>
                <a:custGeom>
                  <a:avLst/>
                  <a:gdLst>
                    <a:gd name="T0" fmla="*/ 0 w 26"/>
                    <a:gd name="T1" fmla="*/ 29 h 42"/>
                    <a:gd name="T2" fmla="*/ 0 w 26"/>
                    <a:gd name="T3" fmla="*/ 35 h 42"/>
                    <a:gd name="T4" fmla="*/ 8 w 26"/>
                    <a:gd name="T5" fmla="*/ 42 h 42"/>
                    <a:gd name="T6" fmla="*/ 18 w 26"/>
                    <a:gd name="T7" fmla="*/ 42 h 42"/>
                    <a:gd name="T8" fmla="*/ 26 w 26"/>
                    <a:gd name="T9" fmla="*/ 35 h 42"/>
                    <a:gd name="T10" fmla="*/ 26 w 26"/>
                    <a:gd name="T11" fmla="*/ 29 h 42"/>
                    <a:gd name="T12" fmla="*/ 17 w 26"/>
                    <a:gd name="T13" fmla="*/ 29 h 42"/>
                    <a:gd name="T14" fmla="*/ 17 w 26"/>
                    <a:gd name="T15" fmla="*/ 24 h 42"/>
                    <a:gd name="T16" fmla="*/ 26 w 26"/>
                    <a:gd name="T17" fmla="*/ 24 h 42"/>
                    <a:gd name="T18" fmla="*/ 26 w 26"/>
                    <a:gd name="T19" fmla="*/ 16 h 42"/>
                    <a:gd name="T20" fmla="*/ 17 w 26"/>
                    <a:gd name="T21" fmla="*/ 16 h 42"/>
                    <a:gd name="T22" fmla="*/ 17 w 26"/>
                    <a:gd name="T23" fmla="*/ 10 h 42"/>
                    <a:gd name="T24" fmla="*/ 26 w 26"/>
                    <a:gd name="T25" fmla="*/ 10 h 42"/>
                    <a:gd name="T26" fmla="*/ 26 w 26"/>
                    <a:gd name="T27" fmla="*/ 7 h 42"/>
                    <a:gd name="T28" fmla="*/ 18 w 26"/>
                    <a:gd name="T29" fmla="*/ 0 h 42"/>
                    <a:gd name="T30" fmla="*/ 8 w 26"/>
                    <a:gd name="T31" fmla="*/ 0 h 42"/>
                    <a:gd name="T32" fmla="*/ 0 w 26"/>
                    <a:gd name="T33" fmla="*/ 7 h 42"/>
                    <a:gd name="T34" fmla="*/ 0 w 26"/>
                    <a:gd name="T35" fmla="*/ 10 h 42"/>
                    <a:gd name="T36" fmla="*/ 9 w 26"/>
                    <a:gd name="T37" fmla="*/ 10 h 42"/>
                    <a:gd name="T38" fmla="*/ 9 w 26"/>
                    <a:gd name="T39" fmla="*/ 16 h 42"/>
                    <a:gd name="T40" fmla="*/ 0 w 26"/>
                    <a:gd name="T41" fmla="*/ 16 h 42"/>
                    <a:gd name="T42" fmla="*/ 0 w 26"/>
                    <a:gd name="T43" fmla="*/ 24 h 42"/>
                    <a:gd name="T44" fmla="*/ 9 w 26"/>
                    <a:gd name="T45" fmla="*/ 24 h 42"/>
                    <a:gd name="T46" fmla="*/ 9 w 26"/>
                    <a:gd name="T47" fmla="*/ 29 h 42"/>
                    <a:gd name="T48" fmla="*/ 0 w 26"/>
                    <a:gd name="T49" fmla="*/ 29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6" h="42">
                      <a:moveTo>
                        <a:pt x="0" y="29"/>
                      </a:move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9"/>
                        <a:pt x="4" y="42"/>
                        <a:pt x="8" y="42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22" y="42"/>
                        <a:pt x="26" y="39"/>
                        <a:pt x="26" y="35"/>
                      </a:cubicBezTo>
                      <a:cubicBezTo>
                        <a:pt x="26" y="29"/>
                        <a:pt x="26" y="29"/>
                        <a:pt x="26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26" y="24"/>
                        <a:pt x="26" y="24"/>
                        <a:pt x="26" y="24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6" y="3"/>
                        <a:pt x="22" y="0"/>
                        <a:pt x="1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0" y="3"/>
                        <a:pt x="0" y="7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9" y="29"/>
                        <a:pt x="9" y="29"/>
                        <a:pt x="9" y="29"/>
                      </a:cubicBez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ïṩľíḓé">
                  <a:extLst>
                    <a:ext uri="{FF2B5EF4-FFF2-40B4-BE49-F238E27FC236}">
                      <a16:creationId xmlns:a16="http://schemas.microsoft.com/office/drawing/2014/main" id="{C17C8540-F390-48DC-B56B-7116AC7095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7769" y="2941893"/>
                  <a:ext cx="229256" cy="147039"/>
                </a:xfrm>
                <a:custGeom>
                  <a:avLst/>
                  <a:gdLst>
                    <a:gd name="T0" fmla="*/ 0 w 40"/>
                    <a:gd name="T1" fmla="*/ 1 h 26"/>
                    <a:gd name="T2" fmla="*/ 13 w 40"/>
                    <a:gd name="T3" fmla="*/ 12 h 26"/>
                    <a:gd name="T4" fmla="*/ 17 w 40"/>
                    <a:gd name="T5" fmla="*/ 12 h 26"/>
                    <a:gd name="T6" fmla="*/ 17 w 40"/>
                    <a:gd name="T7" fmla="*/ 20 h 26"/>
                    <a:gd name="T8" fmla="*/ 12 w 40"/>
                    <a:gd name="T9" fmla="*/ 20 h 26"/>
                    <a:gd name="T10" fmla="*/ 12 w 40"/>
                    <a:gd name="T11" fmla="*/ 26 h 26"/>
                    <a:gd name="T12" fmla="*/ 28 w 40"/>
                    <a:gd name="T13" fmla="*/ 26 h 26"/>
                    <a:gd name="T14" fmla="*/ 28 w 40"/>
                    <a:gd name="T15" fmla="*/ 20 h 26"/>
                    <a:gd name="T16" fmla="*/ 23 w 40"/>
                    <a:gd name="T17" fmla="*/ 20 h 26"/>
                    <a:gd name="T18" fmla="*/ 23 w 40"/>
                    <a:gd name="T19" fmla="*/ 12 h 26"/>
                    <a:gd name="T20" fmla="*/ 27 w 40"/>
                    <a:gd name="T21" fmla="*/ 12 h 26"/>
                    <a:gd name="T22" fmla="*/ 40 w 40"/>
                    <a:gd name="T23" fmla="*/ 1 h 26"/>
                    <a:gd name="T24" fmla="*/ 35 w 40"/>
                    <a:gd name="T25" fmla="*/ 0 h 26"/>
                    <a:gd name="T26" fmla="*/ 27 w 40"/>
                    <a:gd name="T27" fmla="*/ 7 h 26"/>
                    <a:gd name="T28" fmla="*/ 13 w 40"/>
                    <a:gd name="T29" fmla="*/ 7 h 26"/>
                    <a:gd name="T30" fmla="*/ 5 w 40"/>
                    <a:gd name="T31" fmla="*/ 0 h 26"/>
                    <a:gd name="T32" fmla="*/ 0 w 40"/>
                    <a:gd name="T33" fmla="*/ 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40" h="26">
                      <a:moveTo>
                        <a:pt x="0" y="1"/>
                      </a:moveTo>
                      <a:cubicBezTo>
                        <a:pt x="1" y="7"/>
                        <a:pt x="7" y="12"/>
                        <a:pt x="13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28" y="26"/>
                        <a:pt x="28" y="26"/>
                        <a:pt x="28" y="26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3" y="20"/>
                        <a:pt x="23" y="20"/>
                        <a:pt x="23" y="20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33" y="12"/>
                        <a:pt x="39" y="6"/>
                        <a:pt x="40" y="1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4" y="3"/>
                        <a:pt x="31" y="7"/>
                        <a:pt x="27" y="7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0" y="7"/>
                        <a:pt x="6" y="4"/>
                        <a:pt x="5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îṡlíḋe">
                  <a:extLst>
                    <a:ext uri="{FF2B5EF4-FFF2-40B4-BE49-F238E27FC236}">
                      <a16:creationId xmlns:a16="http://schemas.microsoft.com/office/drawing/2014/main" id="{10363C34-B034-498E-AD87-C3A3CB04CA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56419" y="3944294"/>
                  <a:ext cx="205540" cy="324120"/>
                </a:xfrm>
                <a:custGeom>
                  <a:avLst/>
                  <a:gdLst>
                    <a:gd name="T0" fmla="*/ 130 w 130"/>
                    <a:gd name="T1" fmla="*/ 205 h 205"/>
                    <a:gd name="T2" fmla="*/ 115 w 130"/>
                    <a:gd name="T3" fmla="*/ 4 h 205"/>
                    <a:gd name="T4" fmla="*/ 101 w 130"/>
                    <a:gd name="T5" fmla="*/ 0 h 205"/>
                    <a:gd name="T6" fmla="*/ 115 w 130"/>
                    <a:gd name="T7" fmla="*/ 14 h 205"/>
                    <a:gd name="T8" fmla="*/ 115 w 130"/>
                    <a:gd name="T9" fmla="*/ 133 h 205"/>
                    <a:gd name="T10" fmla="*/ 101 w 130"/>
                    <a:gd name="T11" fmla="*/ 148 h 205"/>
                    <a:gd name="T12" fmla="*/ 115 w 130"/>
                    <a:gd name="T13" fmla="*/ 162 h 205"/>
                    <a:gd name="T14" fmla="*/ 101 w 130"/>
                    <a:gd name="T15" fmla="*/ 162 h 205"/>
                    <a:gd name="T16" fmla="*/ 115 w 130"/>
                    <a:gd name="T17" fmla="*/ 173 h 205"/>
                    <a:gd name="T18" fmla="*/ 115 w 130"/>
                    <a:gd name="T19" fmla="*/ 191 h 205"/>
                    <a:gd name="T20" fmla="*/ 101 w 130"/>
                    <a:gd name="T21" fmla="*/ 205 h 205"/>
                    <a:gd name="T22" fmla="*/ 90 w 130"/>
                    <a:gd name="T23" fmla="*/ 4 h 205"/>
                    <a:gd name="T24" fmla="*/ 65 w 130"/>
                    <a:gd name="T25" fmla="*/ 14 h 205"/>
                    <a:gd name="T26" fmla="*/ 101 w 130"/>
                    <a:gd name="T27" fmla="*/ 0 h 205"/>
                    <a:gd name="T28" fmla="*/ 90 w 130"/>
                    <a:gd name="T29" fmla="*/ 0 h 205"/>
                    <a:gd name="T30" fmla="*/ 101 w 130"/>
                    <a:gd name="T31" fmla="*/ 205 h 205"/>
                    <a:gd name="T32" fmla="*/ 90 w 130"/>
                    <a:gd name="T33" fmla="*/ 191 h 205"/>
                    <a:gd name="T34" fmla="*/ 101 w 130"/>
                    <a:gd name="T35" fmla="*/ 173 h 205"/>
                    <a:gd name="T36" fmla="*/ 90 w 130"/>
                    <a:gd name="T37" fmla="*/ 162 h 205"/>
                    <a:gd name="T38" fmla="*/ 101 w 130"/>
                    <a:gd name="T39" fmla="*/ 148 h 205"/>
                    <a:gd name="T40" fmla="*/ 65 w 130"/>
                    <a:gd name="T41" fmla="*/ 133 h 205"/>
                    <a:gd name="T42" fmla="*/ 76 w 130"/>
                    <a:gd name="T43" fmla="*/ 148 h 205"/>
                    <a:gd name="T44" fmla="*/ 76 w 130"/>
                    <a:gd name="T45" fmla="*/ 162 h 205"/>
                    <a:gd name="T46" fmla="*/ 65 w 130"/>
                    <a:gd name="T47" fmla="*/ 173 h 205"/>
                    <a:gd name="T48" fmla="*/ 76 w 130"/>
                    <a:gd name="T49" fmla="*/ 191 h 205"/>
                    <a:gd name="T50" fmla="*/ 65 w 130"/>
                    <a:gd name="T51" fmla="*/ 191 h 205"/>
                    <a:gd name="T52" fmla="*/ 65 w 130"/>
                    <a:gd name="T53" fmla="*/ 4 h 205"/>
                    <a:gd name="T54" fmla="*/ 25 w 130"/>
                    <a:gd name="T55" fmla="*/ 14 h 205"/>
                    <a:gd name="T56" fmla="*/ 65 w 130"/>
                    <a:gd name="T57" fmla="*/ 4 h 205"/>
                    <a:gd name="T58" fmla="*/ 25 w 130"/>
                    <a:gd name="T59" fmla="*/ 205 h 205"/>
                    <a:gd name="T60" fmla="*/ 65 w 130"/>
                    <a:gd name="T61" fmla="*/ 191 h 205"/>
                    <a:gd name="T62" fmla="*/ 50 w 130"/>
                    <a:gd name="T63" fmla="*/ 173 h 205"/>
                    <a:gd name="T64" fmla="*/ 65 w 130"/>
                    <a:gd name="T65" fmla="*/ 162 h 205"/>
                    <a:gd name="T66" fmla="*/ 50 w 130"/>
                    <a:gd name="T67" fmla="*/ 148 h 205"/>
                    <a:gd name="T68" fmla="*/ 65 w 130"/>
                    <a:gd name="T69" fmla="*/ 133 h 205"/>
                    <a:gd name="T70" fmla="*/ 25 w 130"/>
                    <a:gd name="T71" fmla="*/ 148 h 205"/>
                    <a:gd name="T72" fmla="*/ 40 w 130"/>
                    <a:gd name="T73" fmla="*/ 162 h 205"/>
                    <a:gd name="T74" fmla="*/ 25 w 130"/>
                    <a:gd name="T75" fmla="*/ 162 h 205"/>
                    <a:gd name="T76" fmla="*/ 40 w 130"/>
                    <a:gd name="T77" fmla="*/ 173 h 205"/>
                    <a:gd name="T78" fmla="*/ 40 w 130"/>
                    <a:gd name="T79" fmla="*/ 191 h 205"/>
                    <a:gd name="T80" fmla="*/ 25 w 130"/>
                    <a:gd name="T81" fmla="*/ 205 h 205"/>
                    <a:gd name="T82" fmla="*/ 0 w 130"/>
                    <a:gd name="T83" fmla="*/ 4 h 205"/>
                    <a:gd name="T84" fmla="*/ 25 w 130"/>
                    <a:gd name="T85" fmla="*/ 205 h 205"/>
                    <a:gd name="T86" fmla="*/ 14 w 130"/>
                    <a:gd name="T87" fmla="*/ 191 h 205"/>
                    <a:gd name="T88" fmla="*/ 25 w 130"/>
                    <a:gd name="T89" fmla="*/ 173 h 205"/>
                    <a:gd name="T90" fmla="*/ 14 w 130"/>
                    <a:gd name="T91" fmla="*/ 162 h 205"/>
                    <a:gd name="T92" fmla="*/ 25 w 130"/>
                    <a:gd name="T93" fmla="*/ 148 h 205"/>
                    <a:gd name="T94" fmla="*/ 14 w 130"/>
                    <a:gd name="T95" fmla="*/ 133 h 205"/>
                    <a:gd name="T96" fmla="*/ 25 w 130"/>
                    <a:gd name="T97" fmla="*/ 14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30" h="205">
                      <a:moveTo>
                        <a:pt x="101" y="205"/>
                      </a:moveTo>
                      <a:lnTo>
                        <a:pt x="130" y="205"/>
                      </a:lnTo>
                      <a:lnTo>
                        <a:pt x="130" y="4"/>
                      </a:lnTo>
                      <a:lnTo>
                        <a:pt x="115" y="4"/>
                      </a:lnTo>
                      <a:lnTo>
                        <a:pt x="115" y="0"/>
                      </a:lnTo>
                      <a:lnTo>
                        <a:pt x="101" y="0"/>
                      </a:lnTo>
                      <a:lnTo>
                        <a:pt x="101" y="14"/>
                      </a:lnTo>
                      <a:lnTo>
                        <a:pt x="115" y="14"/>
                      </a:lnTo>
                      <a:lnTo>
                        <a:pt x="115" y="133"/>
                      </a:lnTo>
                      <a:lnTo>
                        <a:pt x="115" y="133"/>
                      </a:lnTo>
                      <a:lnTo>
                        <a:pt x="101" y="133"/>
                      </a:lnTo>
                      <a:lnTo>
                        <a:pt x="101" y="148"/>
                      </a:lnTo>
                      <a:lnTo>
                        <a:pt x="115" y="148"/>
                      </a:lnTo>
                      <a:lnTo>
                        <a:pt x="115" y="162"/>
                      </a:lnTo>
                      <a:lnTo>
                        <a:pt x="115" y="162"/>
                      </a:lnTo>
                      <a:lnTo>
                        <a:pt x="101" y="162"/>
                      </a:lnTo>
                      <a:lnTo>
                        <a:pt x="101" y="173"/>
                      </a:lnTo>
                      <a:lnTo>
                        <a:pt x="115" y="173"/>
                      </a:lnTo>
                      <a:lnTo>
                        <a:pt x="115" y="191"/>
                      </a:lnTo>
                      <a:lnTo>
                        <a:pt x="115" y="191"/>
                      </a:lnTo>
                      <a:lnTo>
                        <a:pt x="101" y="191"/>
                      </a:lnTo>
                      <a:lnTo>
                        <a:pt x="101" y="205"/>
                      </a:lnTo>
                      <a:close/>
                      <a:moveTo>
                        <a:pt x="90" y="0"/>
                      </a:moveTo>
                      <a:lnTo>
                        <a:pt x="90" y="4"/>
                      </a:lnTo>
                      <a:lnTo>
                        <a:pt x="65" y="4"/>
                      </a:lnTo>
                      <a:lnTo>
                        <a:pt x="65" y="14"/>
                      </a:lnTo>
                      <a:lnTo>
                        <a:pt x="101" y="14"/>
                      </a:lnTo>
                      <a:lnTo>
                        <a:pt x="101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close/>
                      <a:moveTo>
                        <a:pt x="65" y="205"/>
                      </a:moveTo>
                      <a:lnTo>
                        <a:pt x="101" y="205"/>
                      </a:lnTo>
                      <a:lnTo>
                        <a:pt x="101" y="191"/>
                      </a:lnTo>
                      <a:lnTo>
                        <a:pt x="90" y="191"/>
                      </a:lnTo>
                      <a:lnTo>
                        <a:pt x="90" y="173"/>
                      </a:lnTo>
                      <a:lnTo>
                        <a:pt x="101" y="173"/>
                      </a:lnTo>
                      <a:lnTo>
                        <a:pt x="101" y="162"/>
                      </a:lnTo>
                      <a:lnTo>
                        <a:pt x="90" y="162"/>
                      </a:lnTo>
                      <a:lnTo>
                        <a:pt x="90" y="148"/>
                      </a:lnTo>
                      <a:lnTo>
                        <a:pt x="101" y="148"/>
                      </a:lnTo>
                      <a:lnTo>
                        <a:pt x="101" y="133"/>
                      </a:lnTo>
                      <a:lnTo>
                        <a:pt x="65" y="133"/>
                      </a:lnTo>
                      <a:lnTo>
                        <a:pt x="65" y="148"/>
                      </a:lnTo>
                      <a:lnTo>
                        <a:pt x="76" y="148"/>
                      </a:lnTo>
                      <a:lnTo>
                        <a:pt x="76" y="162"/>
                      </a:lnTo>
                      <a:lnTo>
                        <a:pt x="76" y="162"/>
                      </a:lnTo>
                      <a:lnTo>
                        <a:pt x="65" y="162"/>
                      </a:lnTo>
                      <a:lnTo>
                        <a:pt x="65" y="173"/>
                      </a:lnTo>
                      <a:lnTo>
                        <a:pt x="76" y="173"/>
                      </a:lnTo>
                      <a:lnTo>
                        <a:pt x="76" y="191"/>
                      </a:lnTo>
                      <a:lnTo>
                        <a:pt x="76" y="191"/>
                      </a:lnTo>
                      <a:lnTo>
                        <a:pt x="65" y="191"/>
                      </a:lnTo>
                      <a:lnTo>
                        <a:pt x="65" y="205"/>
                      </a:lnTo>
                      <a:close/>
                      <a:moveTo>
                        <a:pt x="65" y="4"/>
                      </a:moveTo>
                      <a:lnTo>
                        <a:pt x="25" y="4"/>
                      </a:lnTo>
                      <a:lnTo>
                        <a:pt x="25" y="14"/>
                      </a:lnTo>
                      <a:lnTo>
                        <a:pt x="65" y="14"/>
                      </a:lnTo>
                      <a:lnTo>
                        <a:pt x="65" y="4"/>
                      </a:lnTo>
                      <a:lnTo>
                        <a:pt x="65" y="4"/>
                      </a:lnTo>
                      <a:close/>
                      <a:moveTo>
                        <a:pt x="25" y="205"/>
                      </a:moveTo>
                      <a:lnTo>
                        <a:pt x="65" y="205"/>
                      </a:lnTo>
                      <a:lnTo>
                        <a:pt x="65" y="191"/>
                      </a:lnTo>
                      <a:lnTo>
                        <a:pt x="50" y="191"/>
                      </a:lnTo>
                      <a:lnTo>
                        <a:pt x="50" y="173"/>
                      </a:lnTo>
                      <a:lnTo>
                        <a:pt x="65" y="173"/>
                      </a:lnTo>
                      <a:lnTo>
                        <a:pt x="65" y="162"/>
                      </a:lnTo>
                      <a:lnTo>
                        <a:pt x="50" y="162"/>
                      </a:lnTo>
                      <a:lnTo>
                        <a:pt x="50" y="148"/>
                      </a:lnTo>
                      <a:lnTo>
                        <a:pt x="65" y="148"/>
                      </a:lnTo>
                      <a:lnTo>
                        <a:pt x="65" y="133"/>
                      </a:lnTo>
                      <a:lnTo>
                        <a:pt x="25" y="133"/>
                      </a:lnTo>
                      <a:lnTo>
                        <a:pt x="25" y="148"/>
                      </a:lnTo>
                      <a:lnTo>
                        <a:pt x="40" y="148"/>
                      </a:lnTo>
                      <a:lnTo>
                        <a:pt x="40" y="162"/>
                      </a:lnTo>
                      <a:lnTo>
                        <a:pt x="40" y="162"/>
                      </a:lnTo>
                      <a:lnTo>
                        <a:pt x="25" y="162"/>
                      </a:lnTo>
                      <a:lnTo>
                        <a:pt x="25" y="173"/>
                      </a:lnTo>
                      <a:lnTo>
                        <a:pt x="40" y="173"/>
                      </a:lnTo>
                      <a:lnTo>
                        <a:pt x="40" y="191"/>
                      </a:lnTo>
                      <a:lnTo>
                        <a:pt x="40" y="191"/>
                      </a:lnTo>
                      <a:lnTo>
                        <a:pt x="25" y="191"/>
                      </a:lnTo>
                      <a:lnTo>
                        <a:pt x="25" y="205"/>
                      </a:lnTo>
                      <a:close/>
                      <a:moveTo>
                        <a:pt x="25" y="4"/>
                      </a:moveTo>
                      <a:lnTo>
                        <a:pt x="0" y="4"/>
                      </a:lnTo>
                      <a:lnTo>
                        <a:pt x="0" y="205"/>
                      </a:lnTo>
                      <a:lnTo>
                        <a:pt x="25" y="205"/>
                      </a:lnTo>
                      <a:lnTo>
                        <a:pt x="25" y="191"/>
                      </a:lnTo>
                      <a:lnTo>
                        <a:pt x="14" y="191"/>
                      </a:lnTo>
                      <a:lnTo>
                        <a:pt x="14" y="173"/>
                      </a:lnTo>
                      <a:lnTo>
                        <a:pt x="25" y="173"/>
                      </a:lnTo>
                      <a:lnTo>
                        <a:pt x="25" y="162"/>
                      </a:lnTo>
                      <a:lnTo>
                        <a:pt x="14" y="162"/>
                      </a:lnTo>
                      <a:lnTo>
                        <a:pt x="14" y="148"/>
                      </a:lnTo>
                      <a:lnTo>
                        <a:pt x="25" y="148"/>
                      </a:lnTo>
                      <a:lnTo>
                        <a:pt x="25" y="133"/>
                      </a:lnTo>
                      <a:lnTo>
                        <a:pt x="14" y="133"/>
                      </a:lnTo>
                      <a:lnTo>
                        <a:pt x="14" y="14"/>
                      </a:lnTo>
                      <a:lnTo>
                        <a:pt x="25" y="14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ïṡ1îḍè">
                  <a:extLst>
                    <a:ext uri="{FF2B5EF4-FFF2-40B4-BE49-F238E27FC236}">
                      <a16:creationId xmlns:a16="http://schemas.microsoft.com/office/drawing/2014/main" id="{E3071489-0FDE-4F93-BAD4-7797250160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16994" y="2366383"/>
                  <a:ext cx="188148" cy="188147"/>
                </a:xfrm>
                <a:custGeom>
                  <a:avLst/>
                  <a:gdLst>
                    <a:gd name="T0" fmla="*/ 16 w 33"/>
                    <a:gd name="T1" fmla="*/ 31 h 33"/>
                    <a:gd name="T2" fmla="*/ 19 w 33"/>
                    <a:gd name="T3" fmla="*/ 31 h 33"/>
                    <a:gd name="T4" fmla="*/ 20 w 33"/>
                    <a:gd name="T5" fmla="*/ 33 h 33"/>
                    <a:gd name="T6" fmla="*/ 26 w 33"/>
                    <a:gd name="T7" fmla="*/ 31 h 33"/>
                    <a:gd name="T8" fmla="*/ 25 w 33"/>
                    <a:gd name="T9" fmla="*/ 29 h 33"/>
                    <a:gd name="T10" fmla="*/ 28 w 33"/>
                    <a:gd name="T11" fmla="*/ 25 h 33"/>
                    <a:gd name="T12" fmla="*/ 30 w 33"/>
                    <a:gd name="T13" fmla="*/ 26 h 33"/>
                    <a:gd name="T14" fmla="*/ 33 w 33"/>
                    <a:gd name="T15" fmla="*/ 20 h 33"/>
                    <a:gd name="T16" fmla="*/ 30 w 33"/>
                    <a:gd name="T17" fmla="*/ 19 h 33"/>
                    <a:gd name="T18" fmla="*/ 30 w 33"/>
                    <a:gd name="T19" fmla="*/ 14 h 33"/>
                    <a:gd name="T20" fmla="*/ 33 w 33"/>
                    <a:gd name="T21" fmla="*/ 13 h 33"/>
                    <a:gd name="T22" fmla="*/ 30 w 33"/>
                    <a:gd name="T23" fmla="*/ 8 h 33"/>
                    <a:gd name="T24" fmla="*/ 28 w 33"/>
                    <a:gd name="T25" fmla="*/ 9 h 33"/>
                    <a:gd name="T26" fmla="*/ 24 w 33"/>
                    <a:gd name="T27" fmla="*/ 5 h 33"/>
                    <a:gd name="T28" fmla="*/ 25 w 33"/>
                    <a:gd name="T29" fmla="*/ 3 h 33"/>
                    <a:gd name="T30" fmla="*/ 20 w 33"/>
                    <a:gd name="T31" fmla="*/ 0 h 33"/>
                    <a:gd name="T32" fmla="*/ 19 w 33"/>
                    <a:gd name="T33" fmla="*/ 3 h 33"/>
                    <a:gd name="T34" fmla="*/ 16 w 33"/>
                    <a:gd name="T35" fmla="*/ 3 h 33"/>
                    <a:gd name="T36" fmla="*/ 16 w 33"/>
                    <a:gd name="T37" fmla="*/ 7 h 33"/>
                    <a:gd name="T38" fmla="*/ 25 w 33"/>
                    <a:gd name="T39" fmla="*/ 13 h 33"/>
                    <a:gd name="T40" fmla="*/ 20 w 33"/>
                    <a:gd name="T41" fmla="*/ 26 h 33"/>
                    <a:gd name="T42" fmla="*/ 16 w 33"/>
                    <a:gd name="T43" fmla="*/ 26 h 33"/>
                    <a:gd name="T44" fmla="*/ 16 w 33"/>
                    <a:gd name="T45" fmla="*/ 26 h 33"/>
                    <a:gd name="T46" fmla="*/ 16 w 33"/>
                    <a:gd name="T47" fmla="*/ 31 h 33"/>
                    <a:gd name="T48" fmla="*/ 2 w 33"/>
                    <a:gd name="T49" fmla="*/ 20 h 33"/>
                    <a:gd name="T50" fmla="*/ 0 w 33"/>
                    <a:gd name="T51" fmla="*/ 21 h 33"/>
                    <a:gd name="T52" fmla="*/ 2 w 33"/>
                    <a:gd name="T53" fmla="*/ 26 h 33"/>
                    <a:gd name="T54" fmla="*/ 5 w 33"/>
                    <a:gd name="T55" fmla="*/ 25 h 33"/>
                    <a:gd name="T56" fmla="*/ 8 w 33"/>
                    <a:gd name="T57" fmla="*/ 29 h 33"/>
                    <a:gd name="T58" fmla="*/ 7 w 33"/>
                    <a:gd name="T59" fmla="*/ 31 h 33"/>
                    <a:gd name="T60" fmla="*/ 13 w 33"/>
                    <a:gd name="T61" fmla="*/ 33 h 33"/>
                    <a:gd name="T62" fmla="*/ 14 w 33"/>
                    <a:gd name="T63" fmla="*/ 31 h 33"/>
                    <a:gd name="T64" fmla="*/ 16 w 33"/>
                    <a:gd name="T65" fmla="*/ 31 h 33"/>
                    <a:gd name="T66" fmla="*/ 16 w 33"/>
                    <a:gd name="T67" fmla="*/ 26 h 33"/>
                    <a:gd name="T68" fmla="*/ 8 w 33"/>
                    <a:gd name="T69" fmla="*/ 21 h 33"/>
                    <a:gd name="T70" fmla="*/ 13 w 33"/>
                    <a:gd name="T71" fmla="*/ 8 h 33"/>
                    <a:gd name="T72" fmla="*/ 13 w 33"/>
                    <a:gd name="T73" fmla="*/ 8 h 33"/>
                    <a:gd name="T74" fmla="*/ 16 w 33"/>
                    <a:gd name="T75" fmla="*/ 7 h 33"/>
                    <a:gd name="T76" fmla="*/ 16 w 33"/>
                    <a:gd name="T77" fmla="*/ 7 h 33"/>
                    <a:gd name="T78" fmla="*/ 16 w 33"/>
                    <a:gd name="T79" fmla="*/ 3 h 33"/>
                    <a:gd name="T80" fmla="*/ 14 w 33"/>
                    <a:gd name="T81" fmla="*/ 3 h 33"/>
                    <a:gd name="T82" fmla="*/ 13 w 33"/>
                    <a:gd name="T83" fmla="*/ 1 h 33"/>
                    <a:gd name="T84" fmla="*/ 7 w 33"/>
                    <a:gd name="T85" fmla="*/ 3 h 33"/>
                    <a:gd name="T86" fmla="*/ 8 w 33"/>
                    <a:gd name="T87" fmla="*/ 5 h 33"/>
                    <a:gd name="T88" fmla="*/ 5 w 33"/>
                    <a:gd name="T89" fmla="*/ 9 h 33"/>
                    <a:gd name="T90" fmla="*/ 2 w 33"/>
                    <a:gd name="T91" fmla="*/ 8 h 33"/>
                    <a:gd name="T92" fmla="*/ 0 w 33"/>
                    <a:gd name="T93" fmla="*/ 14 h 33"/>
                    <a:gd name="T94" fmla="*/ 2 w 33"/>
                    <a:gd name="T95" fmla="*/ 15 h 33"/>
                    <a:gd name="T96" fmla="*/ 2 w 33"/>
                    <a:gd name="T97" fmla="*/ 2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33" h="33">
                      <a:moveTo>
                        <a:pt x="16" y="31"/>
                      </a:moveTo>
                      <a:cubicBezTo>
                        <a:pt x="17" y="31"/>
                        <a:pt x="18" y="31"/>
                        <a:pt x="19" y="31"/>
                      </a:cubicBezTo>
                      <a:cubicBezTo>
                        <a:pt x="20" y="33"/>
                        <a:pt x="20" y="33"/>
                        <a:pt x="20" y="33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6" y="28"/>
                        <a:pt x="27" y="26"/>
                        <a:pt x="28" y="25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0" y="19"/>
                        <a:pt x="30" y="19"/>
                        <a:pt x="30" y="19"/>
                      </a:cubicBezTo>
                      <a:cubicBezTo>
                        <a:pt x="31" y="18"/>
                        <a:pt x="31" y="16"/>
                        <a:pt x="30" y="14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7" y="7"/>
                        <a:pt x="26" y="6"/>
                        <a:pt x="24" y="5"/>
                      </a:cubicBezTo>
                      <a:cubicBezTo>
                        <a:pt x="25" y="3"/>
                        <a:pt x="25" y="3"/>
                        <a:pt x="25" y="3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8" y="3"/>
                        <a:pt x="17" y="3"/>
                        <a:pt x="16" y="3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20" y="7"/>
                        <a:pt x="24" y="10"/>
                        <a:pt x="25" y="13"/>
                      </a:cubicBezTo>
                      <a:cubicBezTo>
                        <a:pt x="27" y="18"/>
                        <a:pt x="25" y="24"/>
                        <a:pt x="20" y="26"/>
                      </a:cubicBezTo>
                      <a:cubicBezTo>
                        <a:pt x="19" y="26"/>
                        <a:pt x="18" y="26"/>
                        <a:pt x="16" y="26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lnTo>
                        <a:pt x="16" y="31"/>
                      </a:lnTo>
                      <a:close/>
                      <a:moveTo>
                        <a:pt x="2" y="20"/>
                      </a:move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6" y="27"/>
                        <a:pt x="7" y="28"/>
                        <a:pt x="8" y="29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5" y="31"/>
                        <a:pt x="16" y="31"/>
                        <a:pt x="16" y="31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3" y="26"/>
                        <a:pt x="9" y="24"/>
                        <a:pt x="8" y="21"/>
                      </a:cubicBezTo>
                      <a:cubicBezTo>
                        <a:pt x="5" y="16"/>
                        <a:pt x="8" y="10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4" y="8"/>
                        <a:pt x="15" y="7"/>
                        <a:pt x="16" y="7"/>
                      </a:cubicBezTo>
                      <a:cubicBezTo>
                        <a:pt x="16" y="7"/>
                        <a:pt x="16" y="7"/>
                        <a:pt x="16" y="7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5" y="3"/>
                        <a:pt x="15" y="3"/>
                        <a:pt x="14" y="3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7" y="6"/>
                        <a:pt x="6" y="7"/>
                        <a:pt x="5" y="9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6"/>
                        <a:pt x="2" y="18"/>
                        <a:pt x="2" y="2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íSľíḍê">
                  <a:extLst>
                    <a:ext uri="{FF2B5EF4-FFF2-40B4-BE49-F238E27FC236}">
                      <a16:creationId xmlns:a16="http://schemas.microsoft.com/office/drawing/2014/main" id="{1A307CA4-2856-4815-8EE6-458F8FB4BC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3290" y="2035938"/>
                  <a:ext cx="33203" cy="39526"/>
                </a:xfrm>
                <a:custGeom>
                  <a:avLst/>
                  <a:gdLst>
                    <a:gd name="T0" fmla="*/ 0 w 6"/>
                    <a:gd name="T1" fmla="*/ 0 h 7"/>
                    <a:gd name="T2" fmla="*/ 2 w 6"/>
                    <a:gd name="T3" fmla="*/ 7 h 7"/>
                    <a:gd name="T4" fmla="*/ 6 w 6"/>
                    <a:gd name="T5" fmla="*/ 0 h 7"/>
                    <a:gd name="T6" fmla="*/ 0 w 6"/>
                    <a:gd name="T7" fmla="*/ 0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0" y="0"/>
                      </a:moveTo>
                      <a:cubicBezTo>
                        <a:pt x="0" y="3"/>
                        <a:pt x="1" y="5"/>
                        <a:pt x="2" y="7"/>
                      </a:cubicBezTo>
                      <a:cubicBezTo>
                        <a:pt x="5" y="5"/>
                        <a:pt x="6" y="3"/>
                        <a:pt x="6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îŝľîḑè">
                  <a:extLst>
                    <a:ext uri="{FF2B5EF4-FFF2-40B4-BE49-F238E27FC236}">
                      <a16:creationId xmlns:a16="http://schemas.microsoft.com/office/drawing/2014/main" id="{A9749808-9774-4EB4-8F0E-DBA7920252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53290" y="1979020"/>
                  <a:ext cx="33203" cy="44271"/>
                </a:xfrm>
                <a:custGeom>
                  <a:avLst/>
                  <a:gdLst>
                    <a:gd name="T0" fmla="*/ 2 w 6"/>
                    <a:gd name="T1" fmla="*/ 0 h 8"/>
                    <a:gd name="T2" fmla="*/ 0 w 6"/>
                    <a:gd name="T3" fmla="*/ 8 h 8"/>
                    <a:gd name="T4" fmla="*/ 6 w 6"/>
                    <a:gd name="T5" fmla="*/ 8 h 8"/>
                    <a:gd name="T6" fmla="*/ 2 w 6"/>
                    <a:gd name="T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2" y="0"/>
                      </a:moveTo>
                      <a:cubicBezTo>
                        <a:pt x="1" y="2"/>
                        <a:pt x="0" y="5"/>
                        <a:pt x="0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5"/>
                        <a:pt x="5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ïşlïdé">
                  <a:extLst>
                    <a:ext uri="{FF2B5EF4-FFF2-40B4-BE49-F238E27FC236}">
                      <a16:creationId xmlns:a16="http://schemas.microsoft.com/office/drawing/2014/main" id="{B7D320A7-6F12-4EA6-813C-1216B84154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24832" y="1961628"/>
                  <a:ext cx="33203" cy="61662"/>
                </a:xfrm>
                <a:custGeom>
                  <a:avLst/>
                  <a:gdLst>
                    <a:gd name="T0" fmla="*/ 0 w 6"/>
                    <a:gd name="T1" fmla="*/ 0 h 11"/>
                    <a:gd name="T2" fmla="*/ 0 w 6"/>
                    <a:gd name="T3" fmla="*/ 11 h 11"/>
                    <a:gd name="T4" fmla="*/ 3 w 6"/>
                    <a:gd name="T5" fmla="*/ 11 h 11"/>
                    <a:gd name="T6" fmla="*/ 6 w 6"/>
                    <a:gd name="T7" fmla="*/ 2 h 11"/>
                    <a:gd name="T8" fmla="*/ 0 w 6"/>
                    <a:gd name="T9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1">
                      <a:moveTo>
                        <a:pt x="0" y="0"/>
                      </a:move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3" y="7"/>
                        <a:pt x="4" y="4"/>
                        <a:pt x="6" y="2"/>
                      </a:cubicBezTo>
                      <a:cubicBezTo>
                        <a:pt x="4" y="1"/>
                        <a:pt x="2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ïśḷidè">
                  <a:extLst>
                    <a:ext uri="{FF2B5EF4-FFF2-40B4-BE49-F238E27FC236}">
                      <a16:creationId xmlns:a16="http://schemas.microsoft.com/office/drawing/2014/main" id="{285A8F23-CBFD-4C5B-86A5-7155D450F3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83723" y="2035938"/>
                  <a:ext cx="34783" cy="56919"/>
                </a:xfrm>
                <a:custGeom>
                  <a:avLst/>
                  <a:gdLst>
                    <a:gd name="T0" fmla="*/ 6 w 6"/>
                    <a:gd name="T1" fmla="*/ 10 h 10"/>
                    <a:gd name="T2" fmla="*/ 6 w 6"/>
                    <a:gd name="T3" fmla="*/ 0 h 10"/>
                    <a:gd name="T4" fmla="*/ 3 w 6"/>
                    <a:gd name="T5" fmla="*/ 0 h 10"/>
                    <a:gd name="T6" fmla="*/ 0 w 6"/>
                    <a:gd name="T7" fmla="*/ 8 h 10"/>
                    <a:gd name="T8" fmla="*/ 6 w 6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0">
                      <a:moveTo>
                        <a:pt x="6" y="1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3"/>
                        <a:pt x="2" y="6"/>
                        <a:pt x="0" y="8"/>
                      </a:cubicBezTo>
                      <a:cubicBezTo>
                        <a:pt x="2" y="9"/>
                        <a:pt x="4" y="10"/>
                        <a:pt x="6" y="1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7" name="îṡḻïḍê">
                  <a:extLst>
                    <a:ext uri="{FF2B5EF4-FFF2-40B4-BE49-F238E27FC236}">
                      <a16:creationId xmlns:a16="http://schemas.microsoft.com/office/drawing/2014/main" id="{5CBF5150-784A-4D37-80C7-9A105DBEF1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83723" y="1961628"/>
                  <a:ext cx="34783" cy="61662"/>
                </a:xfrm>
                <a:custGeom>
                  <a:avLst/>
                  <a:gdLst>
                    <a:gd name="T0" fmla="*/ 3 w 6"/>
                    <a:gd name="T1" fmla="*/ 11 h 11"/>
                    <a:gd name="T2" fmla="*/ 6 w 6"/>
                    <a:gd name="T3" fmla="*/ 11 h 11"/>
                    <a:gd name="T4" fmla="*/ 6 w 6"/>
                    <a:gd name="T5" fmla="*/ 0 h 11"/>
                    <a:gd name="T6" fmla="*/ 0 w 6"/>
                    <a:gd name="T7" fmla="*/ 2 h 11"/>
                    <a:gd name="T8" fmla="*/ 3 w 6"/>
                    <a:gd name="T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1">
                      <a:moveTo>
                        <a:pt x="3" y="11"/>
                      </a:move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1"/>
                        <a:pt x="0" y="2"/>
                      </a:cubicBezTo>
                      <a:cubicBezTo>
                        <a:pt x="2" y="4"/>
                        <a:pt x="3" y="7"/>
                        <a:pt x="3" y="11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8" name="iṥḷïḑê">
                  <a:extLst>
                    <a:ext uri="{FF2B5EF4-FFF2-40B4-BE49-F238E27FC236}">
                      <a16:creationId xmlns:a16="http://schemas.microsoft.com/office/drawing/2014/main" id="{D3041B2E-6A3E-410B-8B97-C7F47A68E9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55265" y="2035938"/>
                  <a:ext cx="34783" cy="39526"/>
                </a:xfrm>
                <a:custGeom>
                  <a:avLst/>
                  <a:gdLst>
                    <a:gd name="T0" fmla="*/ 4 w 6"/>
                    <a:gd name="T1" fmla="*/ 7 h 7"/>
                    <a:gd name="T2" fmla="*/ 6 w 6"/>
                    <a:gd name="T3" fmla="*/ 0 h 7"/>
                    <a:gd name="T4" fmla="*/ 0 w 6"/>
                    <a:gd name="T5" fmla="*/ 0 h 7"/>
                    <a:gd name="T6" fmla="*/ 4 w 6"/>
                    <a:gd name="T7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7">
                      <a:moveTo>
                        <a:pt x="4" y="7"/>
                      </a:moveTo>
                      <a:cubicBezTo>
                        <a:pt x="5" y="5"/>
                        <a:pt x="6" y="3"/>
                        <a:pt x="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1" y="5"/>
                        <a:pt x="4" y="7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9" name="iṡ1îďe">
                  <a:extLst>
                    <a:ext uri="{FF2B5EF4-FFF2-40B4-BE49-F238E27FC236}">
                      <a16:creationId xmlns:a16="http://schemas.microsoft.com/office/drawing/2014/main" id="{A06EBC69-3F7F-4644-AA44-EF1EE5EB6F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55265" y="1979020"/>
                  <a:ext cx="34783" cy="44271"/>
                </a:xfrm>
                <a:custGeom>
                  <a:avLst/>
                  <a:gdLst>
                    <a:gd name="T0" fmla="*/ 4 w 6"/>
                    <a:gd name="T1" fmla="*/ 0 h 8"/>
                    <a:gd name="T2" fmla="*/ 0 w 6"/>
                    <a:gd name="T3" fmla="*/ 8 h 8"/>
                    <a:gd name="T4" fmla="*/ 6 w 6"/>
                    <a:gd name="T5" fmla="*/ 8 h 8"/>
                    <a:gd name="T6" fmla="*/ 4 w 6"/>
                    <a:gd name="T7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8">
                      <a:moveTo>
                        <a:pt x="4" y="0"/>
                      </a:moveTo>
                      <a:cubicBezTo>
                        <a:pt x="1" y="2"/>
                        <a:pt x="0" y="5"/>
                        <a:pt x="0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5"/>
                        <a:pt x="5" y="2"/>
                        <a:pt x="4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0" name="íSḷïḋè">
                  <a:extLst>
                    <a:ext uri="{FF2B5EF4-FFF2-40B4-BE49-F238E27FC236}">
                      <a16:creationId xmlns:a16="http://schemas.microsoft.com/office/drawing/2014/main" id="{B4CA95BD-D691-4ABE-A47B-4CC4A19A2E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24832" y="2035938"/>
                  <a:ext cx="33203" cy="56919"/>
                </a:xfrm>
                <a:custGeom>
                  <a:avLst/>
                  <a:gdLst>
                    <a:gd name="T0" fmla="*/ 0 w 6"/>
                    <a:gd name="T1" fmla="*/ 10 h 10"/>
                    <a:gd name="T2" fmla="*/ 6 w 6"/>
                    <a:gd name="T3" fmla="*/ 8 h 10"/>
                    <a:gd name="T4" fmla="*/ 3 w 6"/>
                    <a:gd name="T5" fmla="*/ 0 h 10"/>
                    <a:gd name="T6" fmla="*/ 0 w 6"/>
                    <a:gd name="T7" fmla="*/ 0 h 10"/>
                    <a:gd name="T8" fmla="*/ 0 w 6"/>
                    <a:gd name="T9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0">
                      <a:moveTo>
                        <a:pt x="0" y="10"/>
                      </a:moveTo>
                      <a:cubicBezTo>
                        <a:pt x="2" y="10"/>
                        <a:pt x="4" y="9"/>
                        <a:pt x="6" y="8"/>
                      </a:cubicBezTo>
                      <a:cubicBezTo>
                        <a:pt x="4" y="6"/>
                        <a:pt x="3" y="3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ïslîḑe">
                  <a:extLst>
                    <a:ext uri="{FF2B5EF4-FFF2-40B4-BE49-F238E27FC236}">
                      <a16:creationId xmlns:a16="http://schemas.microsoft.com/office/drawing/2014/main" id="{24370DE4-4218-4272-B31A-89A4CD8969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13395" y="1688103"/>
                  <a:ext cx="148621" cy="142296"/>
                </a:xfrm>
                <a:custGeom>
                  <a:avLst/>
                  <a:gdLst>
                    <a:gd name="T0" fmla="*/ 26 w 26"/>
                    <a:gd name="T1" fmla="*/ 10 h 25"/>
                    <a:gd name="T2" fmla="*/ 21 w 26"/>
                    <a:gd name="T3" fmla="*/ 12 h 25"/>
                    <a:gd name="T4" fmla="*/ 19 w 26"/>
                    <a:gd name="T5" fmla="*/ 12 h 25"/>
                    <a:gd name="T6" fmla="*/ 18 w 26"/>
                    <a:gd name="T7" fmla="*/ 9 h 25"/>
                    <a:gd name="T8" fmla="*/ 19 w 26"/>
                    <a:gd name="T9" fmla="*/ 8 h 25"/>
                    <a:gd name="T10" fmla="*/ 24 w 26"/>
                    <a:gd name="T11" fmla="*/ 6 h 25"/>
                    <a:gd name="T12" fmla="*/ 22 w 26"/>
                    <a:gd name="T13" fmla="*/ 3 h 25"/>
                    <a:gd name="T14" fmla="*/ 19 w 26"/>
                    <a:gd name="T15" fmla="*/ 2 h 25"/>
                    <a:gd name="T16" fmla="*/ 18 w 26"/>
                    <a:gd name="T17" fmla="*/ 6 h 25"/>
                    <a:gd name="T18" fmla="*/ 16 w 26"/>
                    <a:gd name="T19" fmla="*/ 9 h 25"/>
                    <a:gd name="T20" fmla="*/ 16 w 26"/>
                    <a:gd name="T21" fmla="*/ 5 h 25"/>
                    <a:gd name="T22" fmla="*/ 14 w 26"/>
                    <a:gd name="T23" fmla="*/ 4 h 25"/>
                    <a:gd name="T24" fmla="*/ 14 w 26"/>
                    <a:gd name="T25" fmla="*/ 2 h 25"/>
                    <a:gd name="T26" fmla="*/ 13 w 26"/>
                    <a:gd name="T27" fmla="*/ 2 h 25"/>
                    <a:gd name="T28" fmla="*/ 13 w 26"/>
                    <a:gd name="T29" fmla="*/ 4 h 25"/>
                    <a:gd name="T30" fmla="*/ 11 w 26"/>
                    <a:gd name="T31" fmla="*/ 5 h 25"/>
                    <a:gd name="T32" fmla="*/ 11 w 26"/>
                    <a:gd name="T33" fmla="*/ 9 h 25"/>
                    <a:gd name="T34" fmla="*/ 9 w 26"/>
                    <a:gd name="T35" fmla="*/ 6 h 25"/>
                    <a:gd name="T36" fmla="*/ 8 w 26"/>
                    <a:gd name="T37" fmla="*/ 2 h 25"/>
                    <a:gd name="T38" fmla="*/ 5 w 26"/>
                    <a:gd name="T39" fmla="*/ 3 h 25"/>
                    <a:gd name="T40" fmla="*/ 2 w 26"/>
                    <a:gd name="T41" fmla="*/ 6 h 25"/>
                    <a:gd name="T42" fmla="*/ 8 w 26"/>
                    <a:gd name="T43" fmla="*/ 8 h 25"/>
                    <a:gd name="T44" fmla="*/ 9 w 26"/>
                    <a:gd name="T45" fmla="*/ 9 h 25"/>
                    <a:gd name="T46" fmla="*/ 8 w 26"/>
                    <a:gd name="T47" fmla="*/ 12 h 25"/>
                    <a:gd name="T48" fmla="*/ 6 w 26"/>
                    <a:gd name="T49" fmla="*/ 12 h 25"/>
                    <a:gd name="T50" fmla="*/ 1 w 26"/>
                    <a:gd name="T51" fmla="*/ 10 h 25"/>
                    <a:gd name="T52" fmla="*/ 0 w 26"/>
                    <a:gd name="T53" fmla="*/ 13 h 25"/>
                    <a:gd name="T54" fmla="*/ 2 w 26"/>
                    <a:gd name="T55" fmla="*/ 17 h 25"/>
                    <a:gd name="T56" fmla="*/ 5 w 26"/>
                    <a:gd name="T57" fmla="*/ 14 h 25"/>
                    <a:gd name="T58" fmla="*/ 9 w 26"/>
                    <a:gd name="T59" fmla="*/ 13 h 25"/>
                    <a:gd name="T60" fmla="*/ 6 w 26"/>
                    <a:gd name="T61" fmla="*/ 16 h 25"/>
                    <a:gd name="T62" fmla="*/ 7 w 26"/>
                    <a:gd name="T63" fmla="*/ 18 h 25"/>
                    <a:gd name="T64" fmla="*/ 6 w 26"/>
                    <a:gd name="T65" fmla="*/ 19 h 25"/>
                    <a:gd name="T66" fmla="*/ 7 w 26"/>
                    <a:gd name="T67" fmla="*/ 20 h 25"/>
                    <a:gd name="T68" fmla="*/ 8 w 26"/>
                    <a:gd name="T69" fmla="*/ 19 h 25"/>
                    <a:gd name="T70" fmla="*/ 10 w 26"/>
                    <a:gd name="T71" fmla="*/ 19 h 25"/>
                    <a:gd name="T72" fmla="*/ 13 w 26"/>
                    <a:gd name="T73" fmla="*/ 16 h 25"/>
                    <a:gd name="T74" fmla="*/ 12 w 26"/>
                    <a:gd name="T75" fmla="*/ 21 h 25"/>
                    <a:gd name="T76" fmla="*/ 9 w 26"/>
                    <a:gd name="T77" fmla="*/ 24 h 25"/>
                    <a:gd name="T78" fmla="*/ 13 w 26"/>
                    <a:gd name="T79" fmla="*/ 25 h 25"/>
                    <a:gd name="T80" fmla="*/ 16 w 26"/>
                    <a:gd name="T81" fmla="*/ 25 h 25"/>
                    <a:gd name="T82" fmla="*/ 14 w 26"/>
                    <a:gd name="T83" fmla="*/ 20 h 25"/>
                    <a:gd name="T84" fmla="*/ 14 w 26"/>
                    <a:gd name="T85" fmla="*/ 18 h 25"/>
                    <a:gd name="T86" fmla="*/ 17 w 26"/>
                    <a:gd name="T87" fmla="*/ 17 h 25"/>
                    <a:gd name="T88" fmla="*/ 18 w 26"/>
                    <a:gd name="T89" fmla="*/ 18 h 25"/>
                    <a:gd name="T90" fmla="*/ 20 w 26"/>
                    <a:gd name="T91" fmla="*/ 24 h 25"/>
                    <a:gd name="T92" fmla="*/ 23 w 26"/>
                    <a:gd name="T93" fmla="*/ 21 h 25"/>
                    <a:gd name="T94" fmla="*/ 24 w 26"/>
                    <a:gd name="T95" fmla="*/ 18 h 25"/>
                    <a:gd name="T96" fmla="*/ 20 w 26"/>
                    <a:gd name="T97" fmla="*/ 17 h 25"/>
                    <a:gd name="T98" fmla="*/ 17 w 26"/>
                    <a:gd name="T99" fmla="*/ 15 h 25"/>
                    <a:gd name="T100" fmla="*/ 20 w 26"/>
                    <a:gd name="T101" fmla="*/ 15 h 25"/>
                    <a:gd name="T102" fmla="*/ 22 w 26"/>
                    <a:gd name="T103" fmla="*/ 13 h 25"/>
                    <a:gd name="T104" fmla="*/ 24 w 26"/>
                    <a:gd name="T105" fmla="*/ 13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6" h="25">
                      <a:moveTo>
                        <a:pt x="26" y="12"/>
                      </a:move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1" y="11"/>
                        <a:pt x="21" y="11"/>
                        <a:pt x="21" y="11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7" y="11"/>
                        <a:pt x="17" y="11"/>
                        <a:pt x="17" y="10"/>
                      </a:cubicBezTo>
                      <a:cubicBezTo>
                        <a:pt x="18" y="9"/>
                        <a:pt x="18" y="9"/>
                        <a:pt x="18" y="9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3" y="4"/>
                        <a:pt x="23" y="4"/>
                        <a:pt x="23" y="4"/>
                      </a:cubicBez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8"/>
                        <a:pt x="17" y="8"/>
                        <a:pt x="17" y="8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9"/>
                        <a:pt x="15" y="9"/>
                        <a:pt x="14" y="9"/>
                      </a:cubicBezTo>
                      <a:cubicBezTo>
                        <a:pt x="14" y="7"/>
                        <a:pt x="14" y="7"/>
                        <a:pt x="14" y="7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2" y="4"/>
                        <a:pt x="12" y="4"/>
                        <a:pt x="12" y="4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3" y="7"/>
                        <a:pt x="13" y="7"/>
                        <a:pt x="13" y="7"/>
                      </a:cubicBezTo>
                      <a:cubicBezTo>
                        <a:pt x="13" y="9"/>
                        <a:pt x="13" y="9"/>
                        <a:pt x="13" y="9"/>
                      </a:cubicBezTo>
                      <a:cubicBezTo>
                        <a:pt x="12" y="9"/>
                        <a:pt x="11" y="9"/>
                        <a:pt x="11" y="9"/>
                      </a:cubicBezTo>
                      <a:cubicBezTo>
                        <a:pt x="10" y="8"/>
                        <a:pt x="10" y="8"/>
                        <a:pt x="10" y="8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9" y="7"/>
                        <a:pt x="9" y="7"/>
                        <a:pt x="9" y="7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6" y="6"/>
                        <a:pt x="6" y="6"/>
                        <a:pt x="6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9"/>
                        <a:pt x="6" y="9"/>
                        <a:pt x="6" y="9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10" y="10"/>
                        <a:pt x="10" y="10"/>
                        <a:pt x="10" y="10"/>
                      </a:cubicBezTo>
                      <a:cubicBezTo>
                        <a:pt x="10" y="11"/>
                        <a:pt x="9" y="11"/>
                        <a:pt x="9" y="12"/>
                      </a:cubicBezTo>
                      <a:cubicBezTo>
                        <a:pt x="8" y="12"/>
                        <a:pt x="8" y="12"/>
                        <a:pt x="8" y="12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6" y="12"/>
                        <a:pt x="6" y="12"/>
                        <a:pt x="6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3" y="12"/>
                        <a:pt x="3" y="12"/>
                        <a:pt x="3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1" y="16"/>
                        <a:pt x="1" y="16"/>
                        <a:pt x="1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5" y="13"/>
                        <a:pt x="5" y="13"/>
                        <a:pt x="5" y="13"/>
                      </a:cubicBezTo>
                      <a:cubicBezTo>
                        <a:pt x="6" y="13"/>
                        <a:pt x="6" y="13"/>
                        <a:pt x="6" y="13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6" y="15"/>
                        <a:pt x="6" y="15"/>
                        <a:pt x="6" y="15"/>
                      </a:cubicBezTo>
                      <a:cubicBezTo>
                        <a:pt x="8" y="13"/>
                        <a:pt x="8" y="13"/>
                        <a:pt x="8" y="13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9" y="14"/>
                        <a:pt x="10" y="14"/>
                        <a:pt x="10" y="15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4" y="21"/>
                        <a:pt x="4" y="21"/>
                        <a:pt x="4" y="21"/>
                      </a:cubicBezTo>
                      <a:cubicBezTo>
                        <a:pt x="5" y="22"/>
                        <a:pt x="5" y="22"/>
                        <a:pt x="5" y="22"/>
                      </a:cubicBezTo>
                      <a:cubicBezTo>
                        <a:pt x="7" y="20"/>
                        <a:pt x="7" y="20"/>
                        <a:pt x="7" y="20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8" y="24"/>
                        <a:pt x="8" y="24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9" y="19"/>
                        <a:pt x="9" y="19"/>
                        <a:pt x="9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1" y="16"/>
                        <a:pt x="12" y="16"/>
                        <a:pt x="13" y="16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20"/>
                        <a:pt x="14" y="20"/>
                        <a:pt x="14" y="2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6"/>
                        <a:pt x="15" y="16"/>
                        <a:pt x="16" y="16"/>
                      </a:cubicBezTo>
                      <a:cubicBezTo>
                        <a:pt x="17" y="17"/>
                        <a:pt x="17" y="17"/>
                        <a:pt x="17" y="17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20" y="24"/>
                        <a:pt x="20" y="24"/>
                        <a:pt x="20" y="24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3" y="21"/>
                        <a:pt x="23" y="21"/>
                        <a:pt x="23" y="21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4" y="19"/>
                        <a:pt x="24" y="19"/>
                        <a:pt x="24" y="19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0" y="18"/>
                        <a:pt x="20" y="18"/>
                        <a:pt x="20" y="18"/>
                      </a:cubicBezTo>
                      <a:cubicBezTo>
                        <a:pt x="19" y="17"/>
                        <a:pt x="19" y="17"/>
                        <a:pt x="19" y="17"/>
                      </a:cubicBez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17" y="15"/>
                        <a:pt x="17" y="15"/>
                        <a:pt x="17" y="15"/>
                      </a:cubicBezTo>
                      <a:cubicBezTo>
                        <a:pt x="17" y="14"/>
                        <a:pt x="17" y="14"/>
                        <a:pt x="17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20" y="15"/>
                        <a:pt x="20" y="15"/>
                        <a:pt x="20" y="15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25" y="17"/>
                        <a:pt x="25" y="17"/>
                        <a:pt x="25" y="17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24" y="13"/>
                        <a:pt x="24" y="13"/>
                        <a:pt x="24" y="13"/>
                      </a:cubicBezTo>
                      <a:cubicBezTo>
                        <a:pt x="26" y="13"/>
                        <a:pt x="26" y="13"/>
                        <a:pt x="26" y="13"/>
                      </a:cubicBezTo>
                      <a:lnTo>
                        <a:pt x="26" y="1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îSḻiďê">
                  <a:extLst>
                    <a:ext uri="{FF2B5EF4-FFF2-40B4-BE49-F238E27FC236}">
                      <a16:creationId xmlns:a16="http://schemas.microsoft.com/office/drawing/2014/main" id="{BBCECA26-576D-4B69-B482-59A4190CC6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1797" y="3174311"/>
                  <a:ext cx="284593" cy="211863"/>
                </a:xfrm>
                <a:custGeom>
                  <a:avLst/>
                  <a:gdLst>
                    <a:gd name="T0" fmla="*/ 25 w 50"/>
                    <a:gd name="T1" fmla="*/ 0 h 37"/>
                    <a:gd name="T2" fmla="*/ 0 w 50"/>
                    <a:gd name="T3" fmla="*/ 25 h 37"/>
                    <a:gd name="T4" fmla="*/ 3 w 50"/>
                    <a:gd name="T5" fmla="*/ 37 h 37"/>
                    <a:gd name="T6" fmla="*/ 3 w 50"/>
                    <a:gd name="T7" fmla="*/ 30 h 37"/>
                    <a:gd name="T8" fmla="*/ 4 w 50"/>
                    <a:gd name="T9" fmla="*/ 27 h 37"/>
                    <a:gd name="T10" fmla="*/ 4 w 50"/>
                    <a:gd name="T11" fmla="*/ 25 h 37"/>
                    <a:gd name="T12" fmla="*/ 25 w 50"/>
                    <a:gd name="T13" fmla="*/ 4 h 37"/>
                    <a:gd name="T14" fmla="*/ 46 w 50"/>
                    <a:gd name="T15" fmla="*/ 25 h 37"/>
                    <a:gd name="T16" fmla="*/ 46 w 50"/>
                    <a:gd name="T17" fmla="*/ 27 h 37"/>
                    <a:gd name="T18" fmla="*/ 47 w 50"/>
                    <a:gd name="T19" fmla="*/ 30 h 37"/>
                    <a:gd name="T20" fmla="*/ 47 w 50"/>
                    <a:gd name="T21" fmla="*/ 37 h 37"/>
                    <a:gd name="T22" fmla="*/ 50 w 50"/>
                    <a:gd name="T23" fmla="*/ 25 h 37"/>
                    <a:gd name="T24" fmla="*/ 25 w 50"/>
                    <a:gd name="T25" fmla="*/ 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0" h="37">
                      <a:moveTo>
                        <a:pt x="25" y="0"/>
                      </a:moveTo>
                      <a:cubicBezTo>
                        <a:pt x="11" y="0"/>
                        <a:pt x="0" y="11"/>
                        <a:pt x="0" y="25"/>
                      </a:cubicBezTo>
                      <a:cubicBezTo>
                        <a:pt x="0" y="29"/>
                        <a:pt x="1" y="33"/>
                        <a:pt x="3" y="37"/>
                      </a:cubicBez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29"/>
                        <a:pt x="3" y="28"/>
                        <a:pt x="4" y="27"/>
                      </a:cubicBezTo>
                      <a:cubicBezTo>
                        <a:pt x="4" y="26"/>
                        <a:pt x="4" y="26"/>
                        <a:pt x="4" y="25"/>
                      </a:cubicBezTo>
                      <a:cubicBezTo>
                        <a:pt x="4" y="14"/>
                        <a:pt x="13" y="4"/>
                        <a:pt x="25" y="4"/>
                      </a:cubicBezTo>
                      <a:cubicBezTo>
                        <a:pt x="36" y="4"/>
                        <a:pt x="46" y="14"/>
                        <a:pt x="46" y="25"/>
                      </a:cubicBezTo>
                      <a:cubicBezTo>
                        <a:pt x="46" y="26"/>
                        <a:pt x="46" y="27"/>
                        <a:pt x="46" y="27"/>
                      </a:cubicBezTo>
                      <a:cubicBezTo>
                        <a:pt x="46" y="28"/>
                        <a:pt x="47" y="29"/>
                        <a:pt x="47" y="30"/>
                      </a:cubicBezTo>
                      <a:cubicBezTo>
                        <a:pt x="47" y="37"/>
                        <a:pt x="47" y="37"/>
                        <a:pt x="47" y="37"/>
                      </a:cubicBezTo>
                      <a:cubicBezTo>
                        <a:pt x="49" y="34"/>
                        <a:pt x="50" y="29"/>
                        <a:pt x="50" y="25"/>
                      </a:cubicBezTo>
                      <a:cubicBezTo>
                        <a:pt x="50" y="11"/>
                        <a:pt x="39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3" name="iŝlíḑe">
                  <a:extLst>
                    <a:ext uri="{FF2B5EF4-FFF2-40B4-BE49-F238E27FC236}">
                      <a16:creationId xmlns:a16="http://schemas.microsoft.com/office/drawing/2014/main" id="{F8C57EBB-C1EE-484D-A331-D47E3EA5F0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63932" y="3316608"/>
                  <a:ext cx="63244" cy="115418"/>
                </a:xfrm>
                <a:custGeom>
                  <a:avLst/>
                  <a:gdLst>
                    <a:gd name="T0" fmla="*/ 1 w 11"/>
                    <a:gd name="T1" fmla="*/ 4 h 20"/>
                    <a:gd name="T2" fmla="*/ 0 w 11"/>
                    <a:gd name="T3" fmla="*/ 5 h 20"/>
                    <a:gd name="T4" fmla="*/ 0 w 11"/>
                    <a:gd name="T5" fmla="*/ 12 h 20"/>
                    <a:gd name="T6" fmla="*/ 0 w 11"/>
                    <a:gd name="T7" fmla="*/ 15 h 20"/>
                    <a:gd name="T8" fmla="*/ 8 w 11"/>
                    <a:gd name="T9" fmla="*/ 20 h 20"/>
                    <a:gd name="T10" fmla="*/ 11 w 11"/>
                    <a:gd name="T11" fmla="*/ 20 h 20"/>
                    <a:gd name="T12" fmla="*/ 11 w 11"/>
                    <a:gd name="T13" fmla="*/ 0 h 20"/>
                    <a:gd name="T14" fmla="*/ 8 w 11"/>
                    <a:gd name="T15" fmla="*/ 0 h 20"/>
                    <a:gd name="T16" fmla="*/ 1 w 11"/>
                    <a:gd name="T17" fmla="*/ 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20">
                      <a:moveTo>
                        <a:pt x="1" y="4"/>
                      </a:move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8"/>
                        <a:pt x="4" y="20"/>
                        <a:pt x="8" y="20"/>
                      </a:cubicBezTo>
                      <a:cubicBezTo>
                        <a:pt x="11" y="20"/>
                        <a:pt x="11" y="20"/>
                        <a:pt x="11" y="2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4" y="0"/>
                        <a:pt x="1" y="2"/>
                        <a:pt x="1" y="4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îsľíḓé">
                  <a:extLst>
                    <a:ext uri="{FF2B5EF4-FFF2-40B4-BE49-F238E27FC236}">
                      <a16:creationId xmlns:a16="http://schemas.microsoft.com/office/drawing/2014/main" id="{CBEEAB7B-A5B0-42F6-933D-3EBB32C15E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6269" y="3316608"/>
                  <a:ext cx="61662" cy="115418"/>
                </a:xfrm>
                <a:custGeom>
                  <a:avLst/>
                  <a:gdLst>
                    <a:gd name="T0" fmla="*/ 11 w 11"/>
                    <a:gd name="T1" fmla="*/ 15 h 20"/>
                    <a:gd name="T2" fmla="*/ 11 w 11"/>
                    <a:gd name="T3" fmla="*/ 12 h 20"/>
                    <a:gd name="T4" fmla="*/ 11 w 11"/>
                    <a:gd name="T5" fmla="*/ 5 h 20"/>
                    <a:gd name="T6" fmla="*/ 11 w 11"/>
                    <a:gd name="T7" fmla="*/ 5 h 20"/>
                    <a:gd name="T8" fmla="*/ 4 w 11"/>
                    <a:gd name="T9" fmla="*/ 0 h 20"/>
                    <a:gd name="T10" fmla="*/ 0 w 11"/>
                    <a:gd name="T11" fmla="*/ 0 h 20"/>
                    <a:gd name="T12" fmla="*/ 0 w 11"/>
                    <a:gd name="T13" fmla="*/ 20 h 20"/>
                    <a:gd name="T14" fmla="*/ 4 w 11"/>
                    <a:gd name="T15" fmla="*/ 20 h 20"/>
                    <a:gd name="T16" fmla="*/ 11 w 11"/>
                    <a:gd name="T17" fmla="*/ 1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" h="20">
                      <a:moveTo>
                        <a:pt x="11" y="15"/>
                      </a:moveTo>
                      <a:cubicBezTo>
                        <a:pt x="11" y="12"/>
                        <a:pt x="11" y="12"/>
                        <a:pt x="11" y="12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1" y="2"/>
                        <a:pt x="7" y="0"/>
                        <a:pt x="4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8" y="20"/>
                        <a:pt x="11" y="18"/>
                        <a:pt x="11" y="15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5" name="îṩľîďe">
                  <a:extLst>
                    <a:ext uri="{FF2B5EF4-FFF2-40B4-BE49-F238E27FC236}">
                      <a16:creationId xmlns:a16="http://schemas.microsoft.com/office/drawing/2014/main" id="{DC56F06C-4309-47B4-AAF8-93AB09C512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1427" y="5191759"/>
                  <a:ext cx="229256" cy="211863"/>
                </a:xfrm>
                <a:custGeom>
                  <a:avLst/>
                  <a:gdLst>
                    <a:gd name="T0" fmla="*/ 32 w 40"/>
                    <a:gd name="T1" fmla="*/ 16 h 37"/>
                    <a:gd name="T2" fmla="*/ 31 w 40"/>
                    <a:gd name="T3" fmla="*/ 13 h 37"/>
                    <a:gd name="T4" fmla="*/ 25 w 40"/>
                    <a:gd name="T5" fmla="*/ 14 h 37"/>
                    <a:gd name="T6" fmla="*/ 25 w 40"/>
                    <a:gd name="T7" fmla="*/ 9 h 37"/>
                    <a:gd name="T8" fmla="*/ 21 w 40"/>
                    <a:gd name="T9" fmla="*/ 11 h 37"/>
                    <a:gd name="T10" fmla="*/ 19 w 40"/>
                    <a:gd name="T11" fmla="*/ 5 h 37"/>
                    <a:gd name="T12" fmla="*/ 16 w 40"/>
                    <a:gd name="T13" fmla="*/ 6 h 37"/>
                    <a:gd name="T14" fmla="*/ 17 w 40"/>
                    <a:gd name="T15" fmla="*/ 12 h 37"/>
                    <a:gd name="T16" fmla="*/ 13 w 40"/>
                    <a:gd name="T17" fmla="*/ 6 h 37"/>
                    <a:gd name="T18" fmla="*/ 12 w 40"/>
                    <a:gd name="T19" fmla="*/ 0 h 37"/>
                    <a:gd name="T20" fmla="*/ 7 w 40"/>
                    <a:gd name="T21" fmla="*/ 2 h 37"/>
                    <a:gd name="T22" fmla="*/ 3 w 40"/>
                    <a:gd name="T23" fmla="*/ 7 h 37"/>
                    <a:gd name="T24" fmla="*/ 11 w 40"/>
                    <a:gd name="T25" fmla="*/ 10 h 37"/>
                    <a:gd name="T26" fmla="*/ 14 w 40"/>
                    <a:gd name="T27" fmla="*/ 12 h 37"/>
                    <a:gd name="T28" fmla="*/ 12 w 40"/>
                    <a:gd name="T29" fmla="*/ 16 h 37"/>
                    <a:gd name="T30" fmla="*/ 9 w 40"/>
                    <a:gd name="T31" fmla="*/ 16 h 37"/>
                    <a:gd name="T32" fmla="*/ 1 w 40"/>
                    <a:gd name="T33" fmla="*/ 12 h 37"/>
                    <a:gd name="T34" fmla="*/ 0 w 40"/>
                    <a:gd name="T35" fmla="*/ 18 h 37"/>
                    <a:gd name="T36" fmla="*/ 2 w 40"/>
                    <a:gd name="T37" fmla="*/ 23 h 37"/>
                    <a:gd name="T38" fmla="*/ 7 w 40"/>
                    <a:gd name="T39" fmla="*/ 19 h 37"/>
                    <a:gd name="T40" fmla="*/ 14 w 40"/>
                    <a:gd name="T41" fmla="*/ 18 h 37"/>
                    <a:gd name="T42" fmla="*/ 9 w 40"/>
                    <a:gd name="T43" fmla="*/ 22 h 37"/>
                    <a:gd name="T44" fmla="*/ 10 w 40"/>
                    <a:gd name="T45" fmla="*/ 25 h 37"/>
                    <a:gd name="T46" fmla="*/ 8 w 40"/>
                    <a:gd name="T47" fmla="*/ 27 h 37"/>
                    <a:gd name="T48" fmla="*/ 10 w 40"/>
                    <a:gd name="T49" fmla="*/ 29 h 37"/>
                    <a:gd name="T50" fmla="*/ 12 w 40"/>
                    <a:gd name="T51" fmla="*/ 27 h 37"/>
                    <a:gd name="T52" fmla="*/ 15 w 40"/>
                    <a:gd name="T53" fmla="*/ 28 h 37"/>
                    <a:gd name="T54" fmla="*/ 19 w 40"/>
                    <a:gd name="T55" fmla="*/ 23 h 37"/>
                    <a:gd name="T56" fmla="*/ 18 w 40"/>
                    <a:gd name="T57" fmla="*/ 30 h 37"/>
                    <a:gd name="T58" fmla="*/ 14 w 40"/>
                    <a:gd name="T59" fmla="*/ 35 h 37"/>
                    <a:gd name="T60" fmla="*/ 19 w 40"/>
                    <a:gd name="T61" fmla="*/ 37 h 37"/>
                    <a:gd name="T62" fmla="*/ 25 w 40"/>
                    <a:gd name="T63" fmla="*/ 36 h 37"/>
                    <a:gd name="T64" fmla="*/ 21 w 40"/>
                    <a:gd name="T65" fmla="*/ 28 h 37"/>
                    <a:gd name="T66" fmla="*/ 21 w 40"/>
                    <a:gd name="T67" fmla="*/ 25 h 37"/>
                    <a:gd name="T68" fmla="*/ 25 w 40"/>
                    <a:gd name="T69" fmla="*/ 24 h 37"/>
                    <a:gd name="T70" fmla="*/ 27 w 40"/>
                    <a:gd name="T71" fmla="*/ 26 h 37"/>
                    <a:gd name="T72" fmla="*/ 31 w 40"/>
                    <a:gd name="T73" fmla="*/ 34 h 37"/>
                    <a:gd name="T74" fmla="*/ 35 w 40"/>
                    <a:gd name="T75" fmla="*/ 30 h 37"/>
                    <a:gd name="T76" fmla="*/ 37 w 40"/>
                    <a:gd name="T77" fmla="*/ 25 h 37"/>
                    <a:gd name="T78" fmla="*/ 31 w 40"/>
                    <a:gd name="T79" fmla="*/ 24 h 37"/>
                    <a:gd name="T80" fmla="*/ 25 w 40"/>
                    <a:gd name="T81" fmla="*/ 21 h 37"/>
                    <a:gd name="T82" fmla="*/ 31 w 40"/>
                    <a:gd name="T83" fmla="*/ 21 h 37"/>
                    <a:gd name="T84" fmla="*/ 33 w 40"/>
                    <a:gd name="T85" fmla="*/ 18 h 37"/>
                    <a:gd name="T86" fmla="*/ 36 w 40"/>
                    <a:gd name="T87" fmla="*/ 18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0" h="37">
                      <a:moveTo>
                        <a:pt x="34" y="15"/>
                      </a:moveTo>
                      <a:cubicBezTo>
                        <a:pt x="33" y="16"/>
                        <a:pt x="33" y="16"/>
                        <a:pt x="33" y="16"/>
                      </a:cubicBezTo>
                      <a:cubicBezTo>
                        <a:pt x="32" y="16"/>
                        <a:pt x="32" y="16"/>
                        <a:pt x="32" y="16"/>
                      </a:cubicBezTo>
                      <a:cubicBezTo>
                        <a:pt x="33" y="15"/>
                        <a:pt x="33" y="15"/>
                        <a:pt x="33" y="15"/>
                      </a:cubicBezTo>
                      <a:cubicBezTo>
                        <a:pt x="32" y="14"/>
                        <a:pt x="32" y="14"/>
                        <a:pt x="32" y="14"/>
                      </a:cubicBezTo>
                      <a:cubicBezTo>
                        <a:pt x="32" y="14"/>
                        <a:pt x="31" y="13"/>
                        <a:pt x="31" y="13"/>
                      </a:cubicBezTo>
                      <a:cubicBezTo>
                        <a:pt x="28" y="16"/>
                        <a:pt x="28" y="16"/>
                        <a:pt x="28" y="16"/>
                      </a:cubicBezTo>
                      <a:cubicBezTo>
                        <a:pt x="26" y="16"/>
                        <a:pt x="26" y="16"/>
                        <a:pt x="26" y="16"/>
                      </a:cubicBezTo>
                      <a:cubicBezTo>
                        <a:pt x="26" y="15"/>
                        <a:pt x="26" y="14"/>
                        <a:pt x="25" y="14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9" y="12"/>
                        <a:pt x="29" y="12"/>
                        <a:pt x="29" y="12"/>
                      </a:cubicBezTo>
                      <a:cubicBezTo>
                        <a:pt x="28" y="11"/>
                        <a:pt x="27" y="10"/>
                        <a:pt x="25" y="9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3" y="11"/>
                        <a:pt x="22" y="11"/>
                        <a:pt x="21" y="11"/>
                      </a:cubicBezTo>
                      <a:cubicBezTo>
                        <a:pt x="21" y="9"/>
                        <a:pt x="21" y="9"/>
                        <a:pt x="21" y="9"/>
                      </a:cubicBezTo>
                      <a:cubicBezTo>
                        <a:pt x="22" y="8"/>
                        <a:pt x="22" y="8"/>
                        <a:pt x="22" y="8"/>
                      </a:cubicBezTo>
                      <a:cubicBezTo>
                        <a:pt x="21" y="7"/>
                        <a:pt x="20" y="6"/>
                        <a:pt x="19" y="5"/>
                      </a:cubicBezTo>
                      <a:cubicBezTo>
                        <a:pt x="19" y="6"/>
                        <a:pt x="19" y="6"/>
                        <a:pt x="19" y="6"/>
                      </a:cubicBezTo>
                      <a:cubicBezTo>
                        <a:pt x="18" y="4"/>
                        <a:pt x="18" y="4"/>
                        <a:pt x="18" y="4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9" y="9"/>
                        <a:pt x="19" y="9"/>
                        <a:pt x="19" y="9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8" y="11"/>
                        <a:pt x="17" y="11"/>
                        <a:pt x="17" y="12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5"/>
                        <a:pt x="10" y="5"/>
                        <a:pt x="10" y="5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3" y="7"/>
                        <a:pt x="3" y="7"/>
                        <a:pt x="3" y="7"/>
                      </a:cubicBezTo>
                      <a:cubicBezTo>
                        <a:pt x="3" y="9"/>
                        <a:pt x="3" y="9"/>
                        <a:pt x="3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2"/>
                        <a:pt x="9" y="12"/>
                        <a:pt x="9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5" y="14"/>
                        <a:pt x="14" y="15"/>
                        <a:pt x="14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7" y="15"/>
                        <a:pt x="7" y="15"/>
                        <a:pt x="7" y="15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4" y="16"/>
                        <a:pt x="4" y="16"/>
                        <a:pt x="4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4" y="18"/>
                        <a:pt x="4" y="18"/>
                        <a:pt x="4" y="18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2" y="23"/>
                        <a:pt x="2" y="23"/>
                        <a:pt x="2" y="23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4" y="18"/>
                        <a:pt x="14" y="18"/>
                        <a:pt x="14" y="18"/>
                      </a:cubicBezTo>
                      <a:cubicBezTo>
                        <a:pt x="14" y="19"/>
                        <a:pt x="15" y="20"/>
                        <a:pt x="15" y="21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9" y="24"/>
                        <a:pt x="9" y="24"/>
                        <a:pt x="9" y="24"/>
                      </a:cubicBezTo>
                      <a:cubicBezTo>
                        <a:pt x="11" y="24"/>
                        <a:pt x="11" y="24"/>
                        <a:pt x="11" y="24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27"/>
                        <a:pt x="3" y="27"/>
                        <a:pt x="3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5" y="30"/>
                        <a:pt x="5" y="30"/>
                        <a:pt x="5" y="30"/>
                      </a:cubicBezTo>
                      <a:cubicBezTo>
                        <a:pt x="7" y="32"/>
                        <a:pt x="7" y="32"/>
                        <a:pt x="7" y="32"/>
                      </a:cubicBezTo>
                      <a:cubicBezTo>
                        <a:pt x="10" y="29"/>
                        <a:pt x="10" y="29"/>
                        <a:pt x="10" y="29"/>
                      </a:cubicBezTo>
                      <a:cubicBezTo>
                        <a:pt x="10" y="34"/>
                        <a:pt x="10" y="34"/>
                        <a:pt x="10" y="34"/>
                      </a:cubicBezTo>
                      <a:cubicBezTo>
                        <a:pt x="12" y="34"/>
                        <a:pt x="12" y="34"/>
                        <a:pt x="12" y="34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5" y="28"/>
                        <a:pt x="15" y="28"/>
                        <a:pt x="15" y="28"/>
                      </a:cubicBez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23"/>
                        <a:pt x="18" y="23"/>
                        <a:pt x="19" y="23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8" y="30"/>
                        <a:pt x="18" y="30"/>
                        <a:pt x="18" y="30"/>
                      </a:cubicBezTo>
                      <a:cubicBezTo>
                        <a:pt x="19" y="28"/>
                        <a:pt x="19" y="28"/>
                        <a:pt x="19" y="28"/>
                      </a:cubicBezTo>
                      <a:cubicBezTo>
                        <a:pt x="19" y="30"/>
                        <a:pt x="19" y="30"/>
                        <a:pt x="19" y="30"/>
                      </a:cubicBezTo>
                      <a:cubicBezTo>
                        <a:pt x="14" y="35"/>
                        <a:pt x="14" y="35"/>
                        <a:pt x="14" y="35"/>
                      </a:cubicBezTo>
                      <a:cubicBezTo>
                        <a:pt x="16" y="36"/>
                        <a:pt x="16" y="36"/>
                        <a:pt x="16" y="36"/>
                      </a:cubicBezTo>
                      <a:cubicBezTo>
                        <a:pt x="19" y="33"/>
                        <a:pt x="19" y="33"/>
                        <a:pt x="19" y="33"/>
                      </a:cubicBezTo>
                      <a:cubicBezTo>
                        <a:pt x="19" y="37"/>
                        <a:pt x="19" y="37"/>
                        <a:pt x="19" y="37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1" y="33"/>
                        <a:pt x="21" y="33"/>
                        <a:pt x="21" y="33"/>
                      </a:cubicBezTo>
                      <a:cubicBezTo>
                        <a:pt x="25" y="36"/>
                        <a:pt x="25" y="36"/>
                        <a:pt x="25" y="36"/>
                      </a:cubicBezTo>
                      <a:cubicBezTo>
                        <a:pt x="26" y="35"/>
                        <a:pt x="26" y="35"/>
                        <a:pt x="26" y="35"/>
                      </a:cubicBezTo>
                      <a:cubicBezTo>
                        <a:pt x="21" y="30"/>
                        <a:pt x="21" y="30"/>
                        <a:pt x="21" y="30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3" y="30"/>
                        <a:pt x="23" y="30"/>
                        <a:pt x="23" y="30"/>
                      </a:cubicBezTo>
                      <a:cubicBezTo>
                        <a:pt x="24" y="28"/>
                        <a:pt x="24" y="28"/>
                        <a:pt x="24" y="28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1" y="23"/>
                        <a:pt x="21" y="23"/>
                        <a:pt x="21" y="23"/>
                      </a:cubicBezTo>
                      <a:cubicBezTo>
                        <a:pt x="22" y="23"/>
                        <a:pt x="23" y="23"/>
                        <a:pt x="24" y="22"/>
                      </a:cubicBezTo>
                      <a:cubicBezTo>
                        <a:pt x="25" y="24"/>
                        <a:pt x="25" y="24"/>
                        <a:pt x="25" y="24"/>
                      </a:cubicBezTo>
                      <a:cubicBezTo>
                        <a:pt x="25" y="28"/>
                        <a:pt x="25" y="28"/>
                        <a:pt x="25" y="28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7" y="26"/>
                        <a:pt x="27" y="26"/>
                        <a:pt x="27" y="26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31" y="34"/>
                        <a:pt x="31" y="34"/>
                        <a:pt x="31" y="34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ubicBezTo>
                        <a:pt x="35" y="30"/>
                        <a:pt x="35" y="30"/>
                        <a:pt x="35" y="30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7" y="27"/>
                        <a:pt x="37" y="27"/>
                        <a:pt x="37" y="27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0" y="25"/>
                        <a:pt x="30" y="25"/>
                        <a:pt x="30" y="25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2"/>
                        <a:pt x="31" y="22"/>
                        <a:pt x="31" y="22"/>
                      </a:cubicBezTo>
                      <a:cubicBezTo>
                        <a:pt x="27" y="22"/>
                        <a:pt x="27" y="22"/>
                        <a:pt x="27" y="22"/>
                      </a:cubicBezTo>
                      <a:cubicBezTo>
                        <a:pt x="25" y="21"/>
                        <a:pt x="25" y="21"/>
                        <a:pt x="25" y="21"/>
                      </a:cubicBezTo>
                      <a:cubicBezTo>
                        <a:pt x="26" y="20"/>
                        <a:pt x="26" y="19"/>
                        <a:pt x="26" y="18"/>
                      </a:cubicBezTo>
                      <a:cubicBezTo>
                        <a:pt x="28" y="18"/>
                        <a:pt x="28" y="18"/>
                        <a:pt x="28" y="18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3" y="19"/>
                        <a:pt x="33" y="19"/>
                        <a:pt x="33" y="19"/>
                      </a:cubicBezTo>
                      <a:cubicBezTo>
                        <a:pt x="32" y="18"/>
                        <a:pt x="32" y="18"/>
                        <a:pt x="32" y="18"/>
                      </a:cubicBezTo>
                      <a:cubicBezTo>
                        <a:pt x="33" y="18"/>
                        <a:pt x="33" y="18"/>
                        <a:pt x="33" y="18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40" y="22"/>
                        <a:pt x="40" y="22"/>
                        <a:pt x="40" y="22"/>
                      </a:cubicBezTo>
                      <a:cubicBezTo>
                        <a:pt x="36" y="18"/>
                        <a:pt x="36" y="18"/>
                        <a:pt x="36" y="18"/>
                      </a:cubicBezTo>
                      <a:cubicBezTo>
                        <a:pt x="39" y="18"/>
                        <a:pt x="39" y="18"/>
                        <a:pt x="39" y="18"/>
                      </a:cubicBezTo>
                      <a:cubicBezTo>
                        <a:pt x="37" y="17"/>
                        <a:pt x="36" y="16"/>
                        <a:pt x="34" y="15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îṣ1îdè">
                  <a:extLst>
                    <a:ext uri="{FF2B5EF4-FFF2-40B4-BE49-F238E27FC236}">
                      <a16:creationId xmlns:a16="http://schemas.microsoft.com/office/drawing/2014/main" id="{846569D0-ADF7-4C1F-B63D-291E156FE6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6552" y="2337923"/>
                  <a:ext cx="148621" cy="147039"/>
                </a:xfrm>
                <a:custGeom>
                  <a:avLst/>
                  <a:gdLst>
                    <a:gd name="T0" fmla="*/ 25 w 26"/>
                    <a:gd name="T1" fmla="*/ 10 h 26"/>
                    <a:gd name="T2" fmla="*/ 20 w 26"/>
                    <a:gd name="T3" fmla="*/ 12 h 26"/>
                    <a:gd name="T4" fmla="*/ 18 w 26"/>
                    <a:gd name="T5" fmla="*/ 12 h 26"/>
                    <a:gd name="T6" fmla="*/ 17 w 26"/>
                    <a:gd name="T7" fmla="*/ 10 h 26"/>
                    <a:gd name="T8" fmla="*/ 18 w 26"/>
                    <a:gd name="T9" fmla="*/ 8 h 26"/>
                    <a:gd name="T10" fmla="*/ 24 w 26"/>
                    <a:gd name="T11" fmla="*/ 6 h 26"/>
                    <a:gd name="T12" fmla="*/ 21 w 26"/>
                    <a:gd name="T13" fmla="*/ 3 h 26"/>
                    <a:gd name="T14" fmla="*/ 18 w 26"/>
                    <a:gd name="T15" fmla="*/ 2 h 26"/>
                    <a:gd name="T16" fmla="*/ 17 w 26"/>
                    <a:gd name="T17" fmla="*/ 6 h 26"/>
                    <a:gd name="T18" fmla="*/ 15 w 26"/>
                    <a:gd name="T19" fmla="*/ 10 h 26"/>
                    <a:gd name="T20" fmla="*/ 15 w 26"/>
                    <a:gd name="T21" fmla="*/ 6 h 26"/>
                    <a:gd name="T22" fmla="*/ 13 w 26"/>
                    <a:gd name="T23" fmla="*/ 5 h 26"/>
                    <a:gd name="T24" fmla="*/ 13 w 26"/>
                    <a:gd name="T25" fmla="*/ 3 h 26"/>
                    <a:gd name="T26" fmla="*/ 12 w 26"/>
                    <a:gd name="T27" fmla="*/ 3 h 26"/>
                    <a:gd name="T28" fmla="*/ 12 w 26"/>
                    <a:gd name="T29" fmla="*/ 5 h 26"/>
                    <a:gd name="T30" fmla="*/ 10 w 26"/>
                    <a:gd name="T31" fmla="*/ 6 h 26"/>
                    <a:gd name="T32" fmla="*/ 10 w 26"/>
                    <a:gd name="T33" fmla="*/ 10 h 26"/>
                    <a:gd name="T34" fmla="*/ 8 w 26"/>
                    <a:gd name="T35" fmla="*/ 6 h 26"/>
                    <a:gd name="T36" fmla="*/ 7 w 26"/>
                    <a:gd name="T37" fmla="*/ 2 h 26"/>
                    <a:gd name="T38" fmla="*/ 4 w 26"/>
                    <a:gd name="T39" fmla="*/ 3 h 26"/>
                    <a:gd name="T40" fmla="*/ 2 w 26"/>
                    <a:gd name="T41" fmla="*/ 6 h 26"/>
                    <a:gd name="T42" fmla="*/ 7 w 26"/>
                    <a:gd name="T43" fmla="*/ 8 h 26"/>
                    <a:gd name="T44" fmla="*/ 8 w 26"/>
                    <a:gd name="T45" fmla="*/ 10 h 26"/>
                    <a:gd name="T46" fmla="*/ 7 w 26"/>
                    <a:gd name="T47" fmla="*/ 12 h 26"/>
                    <a:gd name="T48" fmla="*/ 5 w 26"/>
                    <a:gd name="T49" fmla="*/ 12 h 26"/>
                    <a:gd name="T50" fmla="*/ 0 w 26"/>
                    <a:gd name="T51" fmla="*/ 10 h 26"/>
                    <a:gd name="T52" fmla="*/ 0 w 26"/>
                    <a:gd name="T53" fmla="*/ 14 h 26"/>
                    <a:gd name="T54" fmla="*/ 1 w 26"/>
                    <a:gd name="T55" fmla="*/ 17 h 26"/>
                    <a:gd name="T56" fmla="*/ 4 w 26"/>
                    <a:gd name="T57" fmla="*/ 15 h 26"/>
                    <a:gd name="T58" fmla="*/ 9 w 26"/>
                    <a:gd name="T59" fmla="*/ 14 h 26"/>
                    <a:gd name="T60" fmla="*/ 6 w 26"/>
                    <a:gd name="T61" fmla="*/ 16 h 26"/>
                    <a:gd name="T62" fmla="*/ 6 w 26"/>
                    <a:gd name="T63" fmla="*/ 18 h 26"/>
                    <a:gd name="T64" fmla="*/ 5 w 26"/>
                    <a:gd name="T65" fmla="*/ 20 h 26"/>
                    <a:gd name="T66" fmla="*/ 6 w 26"/>
                    <a:gd name="T67" fmla="*/ 21 h 26"/>
                    <a:gd name="T68" fmla="*/ 7 w 26"/>
                    <a:gd name="T69" fmla="*/ 19 h 26"/>
                    <a:gd name="T70" fmla="*/ 9 w 26"/>
                    <a:gd name="T71" fmla="*/ 20 h 26"/>
                    <a:gd name="T72" fmla="*/ 12 w 26"/>
                    <a:gd name="T73" fmla="*/ 17 h 26"/>
                    <a:gd name="T74" fmla="*/ 11 w 26"/>
                    <a:gd name="T75" fmla="*/ 21 h 26"/>
                    <a:gd name="T76" fmla="*/ 9 w 26"/>
                    <a:gd name="T77" fmla="*/ 25 h 26"/>
                    <a:gd name="T78" fmla="*/ 12 w 26"/>
                    <a:gd name="T79" fmla="*/ 26 h 26"/>
                    <a:gd name="T80" fmla="*/ 16 w 26"/>
                    <a:gd name="T81" fmla="*/ 26 h 26"/>
                    <a:gd name="T82" fmla="*/ 13 w 26"/>
                    <a:gd name="T83" fmla="*/ 20 h 26"/>
                    <a:gd name="T84" fmla="*/ 13 w 26"/>
                    <a:gd name="T85" fmla="*/ 18 h 26"/>
                    <a:gd name="T86" fmla="*/ 16 w 26"/>
                    <a:gd name="T87" fmla="*/ 17 h 26"/>
                    <a:gd name="T88" fmla="*/ 17 w 26"/>
                    <a:gd name="T89" fmla="*/ 19 h 26"/>
                    <a:gd name="T90" fmla="*/ 19 w 26"/>
                    <a:gd name="T91" fmla="*/ 24 h 26"/>
                    <a:gd name="T92" fmla="*/ 22 w 26"/>
                    <a:gd name="T93" fmla="*/ 22 h 26"/>
                    <a:gd name="T94" fmla="*/ 24 w 26"/>
                    <a:gd name="T95" fmla="*/ 18 h 26"/>
                    <a:gd name="T96" fmla="*/ 19 w 26"/>
                    <a:gd name="T97" fmla="*/ 18 h 26"/>
                    <a:gd name="T98" fmla="*/ 16 w 26"/>
                    <a:gd name="T99" fmla="*/ 15 h 26"/>
                    <a:gd name="T100" fmla="*/ 20 w 26"/>
                    <a:gd name="T101" fmla="*/ 16 h 26"/>
                    <a:gd name="T102" fmla="*/ 21 w 26"/>
                    <a:gd name="T103" fmla="*/ 14 h 26"/>
                    <a:gd name="T104" fmla="*/ 23 w 26"/>
                    <a:gd name="T105" fmla="*/ 14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6" h="26">
                      <a:moveTo>
                        <a:pt x="26" y="12"/>
                      </a:move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5" y="10"/>
                        <a:pt x="25" y="10"/>
                        <a:pt x="25" y="10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0" y="12"/>
                        <a:pt x="20" y="12"/>
                        <a:pt x="20" y="12"/>
                      </a:cubicBezTo>
                      <a:cubicBezTo>
                        <a:pt x="21" y="12"/>
                        <a:pt x="21" y="12"/>
                        <a:pt x="21" y="12"/>
                      </a:cubicBezTo>
                      <a:cubicBezTo>
                        <a:pt x="20" y="11"/>
                        <a:pt x="20" y="11"/>
                        <a:pt x="20" y="11"/>
                      </a:cubicBezTo>
                      <a:cubicBezTo>
                        <a:pt x="18" y="12"/>
                        <a:pt x="18" y="12"/>
                        <a:pt x="18" y="12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6" y="12"/>
                        <a:pt x="16" y="11"/>
                        <a:pt x="16" y="11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24" y="8"/>
                        <a:pt x="24" y="8"/>
                        <a:pt x="24" y="8"/>
                      </a:cubicBezTo>
                      <a:cubicBezTo>
                        <a:pt x="24" y="6"/>
                        <a:pt x="24" y="6"/>
                        <a:pt x="24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2" y="4"/>
                        <a:pt x="22" y="4"/>
                        <a:pt x="22" y="4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9" y="2"/>
                        <a:pt x="19" y="2"/>
                        <a:pt x="19" y="2"/>
                      </a:cubicBezTo>
                      <a:cubicBezTo>
                        <a:pt x="18" y="2"/>
                        <a:pt x="18" y="2"/>
                        <a:pt x="18" y="2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5" y="10"/>
                        <a:pt x="15" y="10"/>
                        <a:pt x="15" y="10"/>
                      </a:cubicBezTo>
                      <a:cubicBezTo>
                        <a:pt x="14" y="10"/>
                        <a:pt x="14" y="9"/>
                        <a:pt x="13" y="9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7" y="2"/>
                        <a:pt x="17" y="2"/>
                        <a:pt x="17" y="2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12" y="5"/>
                        <a:pt x="12" y="5"/>
                        <a:pt x="12" y="5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1" y="5"/>
                        <a:pt x="11" y="5"/>
                        <a:pt x="11" y="5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2" y="8"/>
                        <a:pt x="12" y="8"/>
                        <a:pt x="12" y="8"/>
                      </a:cubicBezTo>
                      <a:cubicBezTo>
                        <a:pt x="12" y="9"/>
                        <a:pt x="12" y="9"/>
                        <a:pt x="12" y="9"/>
                      </a:cubicBezTo>
                      <a:cubicBezTo>
                        <a:pt x="11" y="9"/>
                        <a:pt x="11" y="10"/>
                        <a:pt x="10" y="10"/>
                      </a:cubicBezTo>
                      <a:cubicBezTo>
                        <a:pt x="9" y="9"/>
                        <a:pt x="9" y="9"/>
                        <a:pt x="9" y="9"/>
                      </a:cubicBezTo>
                      <a:cubicBezTo>
                        <a:pt x="9" y="6"/>
                        <a:pt x="9" y="6"/>
                        <a:pt x="9" y="6"/>
                      </a:cubicBezTo>
                      <a:cubicBezTo>
                        <a:pt x="8" y="6"/>
                        <a:pt x="8" y="6"/>
                        <a:pt x="8" y="6"/>
                      </a:cubicBezTo>
                      <a:cubicBezTo>
                        <a:pt x="8" y="7"/>
                        <a:pt x="8" y="7"/>
                        <a:pt x="8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2" y="8"/>
                        <a:pt x="2" y="8"/>
                        <a:pt x="2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6" y="8"/>
                        <a:pt x="6" y="8"/>
                        <a:pt x="6" y="8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1"/>
                        <a:pt x="9" y="11"/>
                        <a:pt x="9" y="11"/>
                      </a:cubicBezTo>
                      <a:cubicBezTo>
                        <a:pt x="9" y="11"/>
                        <a:pt x="9" y="12"/>
                        <a:pt x="9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5" y="11"/>
                        <a:pt x="5" y="11"/>
                        <a:pt x="5" y="11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5" y="12"/>
                        <a:pt x="5" y="12"/>
                        <a:pt x="5" y="12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" y="17"/>
                        <a:pt x="1" y="17"/>
                        <a:pt x="1" y="17"/>
                      </a:cubicBezTo>
                      <a:cubicBezTo>
                        <a:pt x="4" y="14"/>
                        <a:pt x="4" y="14"/>
                        <a:pt x="4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5" y="16"/>
                        <a:pt x="5" y="16"/>
                        <a:pt x="5" y="16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9" y="14"/>
                        <a:pt x="9" y="14"/>
                        <a:pt x="9" y="14"/>
                      </a:cubicBezTo>
                      <a:cubicBezTo>
                        <a:pt x="9" y="14"/>
                        <a:pt x="9" y="15"/>
                        <a:pt x="9" y="15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6" y="16"/>
                        <a:pt x="6" y="16"/>
                        <a:pt x="6" y="16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7" y="18"/>
                        <a:pt x="7" y="18"/>
                        <a:pt x="7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20"/>
                        <a:pt x="2" y="20"/>
                        <a:pt x="2" y="20"/>
                      </a:cubicBezTo>
                      <a:cubicBezTo>
                        <a:pt x="5" y="20"/>
                        <a:pt x="5" y="20"/>
                        <a:pt x="5" y="20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4" y="23"/>
                        <a:pt x="4" y="23"/>
                        <a:pt x="4" y="23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9" y="20"/>
                        <a:pt x="9" y="20"/>
                        <a:pt x="9" y="20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11" y="17"/>
                        <a:pt x="11" y="17"/>
                        <a:pt x="12" y="17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1" y="21"/>
                        <a:pt x="11" y="21"/>
                        <a:pt x="11" y="21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12" y="21"/>
                        <a:pt x="12" y="21"/>
                        <a:pt x="12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2" y="23"/>
                        <a:pt x="12" y="23"/>
                        <a:pt x="12" y="23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7" y="25"/>
                        <a:pt x="17" y="25"/>
                        <a:pt x="17" y="25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4" y="17"/>
                        <a:pt x="14" y="17"/>
                        <a:pt x="15" y="16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7" y="20"/>
                        <a:pt x="17" y="20"/>
                        <a:pt x="17" y="20"/>
                      </a:cubicBezTo>
                      <a:cubicBezTo>
                        <a:pt x="17" y="19"/>
                        <a:pt x="17" y="19"/>
                        <a:pt x="17" y="19"/>
                      </a:cubicBezTo>
                      <a:cubicBezTo>
                        <a:pt x="18" y="19"/>
                        <a:pt x="18" y="19"/>
                        <a:pt x="18" y="19"/>
                      </a:cubicBezTo>
                      <a:cubicBezTo>
                        <a:pt x="18" y="24"/>
                        <a:pt x="18" y="24"/>
                        <a:pt x="18" y="24"/>
                      </a:cubicBezTo>
                      <a:cubicBezTo>
                        <a:pt x="19" y="24"/>
                        <a:pt x="19" y="24"/>
                        <a:pt x="19" y="24"/>
                      </a:cubicBezTo>
                      <a:cubicBezTo>
                        <a:pt x="19" y="21"/>
                        <a:pt x="19" y="21"/>
                        <a:pt x="19" y="21"/>
                      </a:cubicBezTo>
                      <a:cubicBezTo>
                        <a:pt x="21" y="23"/>
                        <a:pt x="21" y="23"/>
                        <a:pt x="21" y="23"/>
                      </a:cubicBezTo>
                      <a:cubicBezTo>
                        <a:pt x="22" y="22"/>
                        <a:pt x="22" y="22"/>
                        <a:pt x="22" y="22"/>
                      </a:cubicBezTo>
                      <a:cubicBezTo>
                        <a:pt x="20" y="20"/>
                        <a:pt x="20" y="20"/>
                        <a:pt x="20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9" y="18"/>
                        <a:pt x="19" y="18"/>
                        <a:pt x="19" y="18"/>
                      </a:cubicBezTo>
                      <a:cubicBezTo>
                        <a:pt x="19" y="16"/>
                        <a:pt x="19" y="16"/>
                        <a:pt x="19" y="16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5"/>
                        <a:pt x="16" y="14"/>
                        <a:pt x="17" y="14"/>
                      </a:cubicBezTo>
                      <a:cubicBezTo>
                        <a:pt x="18" y="14"/>
                        <a:pt x="18" y="14"/>
                        <a:pt x="18" y="14"/>
                      </a:cubicBezTo>
                      <a:cubicBezTo>
                        <a:pt x="20" y="16"/>
                        <a:pt x="20" y="16"/>
                        <a:pt x="20" y="16"/>
                      </a:cubicBezTo>
                      <a:cubicBezTo>
                        <a:pt x="21" y="15"/>
                        <a:pt x="21" y="15"/>
                        <a:pt x="21" y="15"/>
                      </a:cubicBezTo>
                      <a:cubicBezTo>
                        <a:pt x="20" y="14"/>
                        <a:pt x="20" y="14"/>
                        <a:pt x="20" y="14"/>
                      </a:cubicBezTo>
                      <a:cubicBezTo>
                        <a:pt x="21" y="14"/>
                        <a:pt x="21" y="14"/>
                        <a:pt x="21" y="14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5" y="16"/>
                        <a:pt x="25" y="16"/>
                        <a:pt x="25" y="16"/>
                      </a:cubicBezTo>
                      <a:cubicBezTo>
                        <a:pt x="23" y="14"/>
                        <a:pt x="23" y="14"/>
                        <a:pt x="23" y="14"/>
                      </a:cubicBezTo>
                      <a:cubicBezTo>
                        <a:pt x="26" y="14"/>
                        <a:pt x="26" y="14"/>
                        <a:pt x="26" y="14"/>
                      </a:cubicBezTo>
                      <a:lnTo>
                        <a:pt x="26" y="12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7" name="îṩḻîdé">
                  <a:extLst>
                    <a:ext uri="{FF2B5EF4-FFF2-40B4-BE49-F238E27FC236}">
                      <a16:creationId xmlns:a16="http://schemas.microsoft.com/office/drawing/2014/main" id="{BD592DEC-75EC-4FBC-B95B-960FFC19B1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97987" y="5574379"/>
                  <a:ext cx="358904" cy="175499"/>
                </a:xfrm>
                <a:custGeom>
                  <a:avLst/>
                  <a:gdLst>
                    <a:gd name="T0" fmla="*/ 54 w 63"/>
                    <a:gd name="T1" fmla="*/ 22 h 31"/>
                    <a:gd name="T2" fmla="*/ 63 w 63"/>
                    <a:gd name="T3" fmla="*/ 11 h 31"/>
                    <a:gd name="T4" fmla="*/ 54 w 63"/>
                    <a:gd name="T5" fmla="*/ 0 h 31"/>
                    <a:gd name="T6" fmla="*/ 54 w 63"/>
                    <a:gd name="T7" fmla="*/ 5 h 31"/>
                    <a:gd name="T8" fmla="*/ 58 w 63"/>
                    <a:gd name="T9" fmla="*/ 11 h 31"/>
                    <a:gd name="T10" fmla="*/ 54 w 63"/>
                    <a:gd name="T11" fmla="*/ 17 h 31"/>
                    <a:gd name="T12" fmla="*/ 54 w 63"/>
                    <a:gd name="T13" fmla="*/ 22 h 31"/>
                    <a:gd name="T14" fmla="*/ 26 w 63"/>
                    <a:gd name="T15" fmla="*/ 31 h 31"/>
                    <a:gd name="T16" fmla="*/ 47 w 63"/>
                    <a:gd name="T17" fmla="*/ 21 h 31"/>
                    <a:gd name="T18" fmla="*/ 52 w 63"/>
                    <a:gd name="T19" fmla="*/ 22 h 31"/>
                    <a:gd name="T20" fmla="*/ 54 w 63"/>
                    <a:gd name="T21" fmla="*/ 22 h 31"/>
                    <a:gd name="T22" fmla="*/ 54 w 63"/>
                    <a:gd name="T23" fmla="*/ 17 h 31"/>
                    <a:gd name="T24" fmla="*/ 52 w 63"/>
                    <a:gd name="T25" fmla="*/ 17 h 31"/>
                    <a:gd name="T26" fmla="*/ 50 w 63"/>
                    <a:gd name="T27" fmla="*/ 17 h 31"/>
                    <a:gd name="T28" fmla="*/ 53 w 63"/>
                    <a:gd name="T29" fmla="*/ 5 h 31"/>
                    <a:gd name="T30" fmla="*/ 53 w 63"/>
                    <a:gd name="T31" fmla="*/ 5 h 31"/>
                    <a:gd name="T32" fmla="*/ 53 w 63"/>
                    <a:gd name="T33" fmla="*/ 5 h 31"/>
                    <a:gd name="T34" fmla="*/ 54 w 63"/>
                    <a:gd name="T35" fmla="*/ 5 h 31"/>
                    <a:gd name="T36" fmla="*/ 54 w 63"/>
                    <a:gd name="T37" fmla="*/ 0 h 31"/>
                    <a:gd name="T38" fmla="*/ 52 w 63"/>
                    <a:gd name="T39" fmla="*/ 0 h 31"/>
                    <a:gd name="T40" fmla="*/ 52 w 63"/>
                    <a:gd name="T41" fmla="*/ 0 h 31"/>
                    <a:gd name="T42" fmla="*/ 0 w 63"/>
                    <a:gd name="T43" fmla="*/ 0 h 31"/>
                    <a:gd name="T44" fmla="*/ 0 w 63"/>
                    <a:gd name="T45" fmla="*/ 5 h 31"/>
                    <a:gd name="T46" fmla="*/ 26 w 63"/>
                    <a:gd name="T47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63" h="31">
                      <a:moveTo>
                        <a:pt x="54" y="22"/>
                      </a:moveTo>
                      <a:cubicBezTo>
                        <a:pt x="59" y="21"/>
                        <a:pt x="63" y="16"/>
                        <a:pt x="63" y="11"/>
                      </a:cubicBezTo>
                      <a:cubicBezTo>
                        <a:pt x="63" y="5"/>
                        <a:pt x="59" y="1"/>
                        <a:pt x="54" y="0"/>
                      </a:cubicBezTo>
                      <a:cubicBezTo>
                        <a:pt x="54" y="5"/>
                        <a:pt x="54" y="5"/>
                        <a:pt x="54" y="5"/>
                      </a:cubicBezTo>
                      <a:cubicBezTo>
                        <a:pt x="56" y="6"/>
                        <a:pt x="58" y="8"/>
                        <a:pt x="58" y="11"/>
                      </a:cubicBezTo>
                      <a:cubicBezTo>
                        <a:pt x="58" y="14"/>
                        <a:pt x="56" y="16"/>
                        <a:pt x="54" y="17"/>
                      </a:cubicBezTo>
                      <a:lnTo>
                        <a:pt x="54" y="22"/>
                      </a:lnTo>
                      <a:close/>
                      <a:moveTo>
                        <a:pt x="26" y="31"/>
                      </a:moveTo>
                      <a:cubicBezTo>
                        <a:pt x="35" y="31"/>
                        <a:pt x="42" y="27"/>
                        <a:pt x="47" y="21"/>
                      </a:cubicBezTo>
                      <a:cubicBezTo>
                        <a:pt x="49" y="22"/>
                        <a:pt x="50" y="22"/>
                        <a:pt x="52" y="22"/>
                      </a:cubicBezTo>
                      <a:cubicBezTo>
                        <a:pt x="53" y="22"/>
                        <a:pt x="53" y="22"/>
                        <a:pt x="54" y="22"/>
                      </a:cubicBezTo>
                      <a:cubicBezTo>
                        <a:pt x="54" y="17"/>
                        <a:pt x="54" y="17"/>
                        <a:pt x="54" y="17"/>
                      </a:cubicBezTo>
                      <a:cubicBezTo>
                        <a:pt x="53" y="17"/>
                        <a:pt x="53" y="17"/>
                        <a:pt x="52" y="17"/>
                      </a:cubicBezTo>
                      <a:cubicBezTo>
                        <a:pt x="51" y="17"/>
                        <a:pt x="50" y="17"/>
                        <a:pt x="50" y="17"/>
                      </a:cubicBezTo>
                      <a:cubicBezTo>
                        <a:pt x="52" y="13"/>
                        <a:pt x="53" y="9"/>
                        <a:pt x="53" y="5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3" y="5"/>
                        <a:pt x="53" y="5"/>
                        <a:pt x="53" y="5"/>
                      </a:cubicBezTo>
                      <a:cubicBezTo>
                        <a:pt x="53" y="5"/>
                        <a:pt x="54" y="5"/>
                        <a:pt x="54" y="5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3" y="0"/>
                        <a:pt x="52" y="0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3"/>
                        <a:pt x="0" y="5"/>
                      </a:cubicBezTo>
                      <a:cubicBezTo>
                        <a:pt x="0" y="19"/>
                        <a:pt x="12" y="31"/>
                        <a:pt x="26" y="31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ïšľiḍe">
                  <a:extLst>
                    <a:ext uri="{FF2B5EF4-FFF2-40B4-BE49-F238E27FC236}">
                      <a16:creationId xmlns:a16="http://schemas.microsoft.com/office/drawing/2014/main" id="{3BDCF97D-513B-4DD3-87A2-B8BB68DC76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497987" y="5767270"/>
                  <a:ext cx="324120" cy="28459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ïşľïḋe">
                  <a:extLst>
                    <a:ext uri="{FF2B5EF4-FFF2-40B4-BE49-F238E27FC236}">
                      <a16:creationId xmlns:a16="http://schemas.microsoft.com/office/drawing/2014/main" id="{E677D83F-26CC-457A-A10C-A2748E00EA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572297" y="5493744"/>
                  <a:ext cx="56919" cy="67986"/>
                </a:xfrm>
                <a:custGeom>
                  <a:avLst/>
                  <a:gdLst>
                    <a:gd name="T0" fmla="*/ 3 w 10"/>
                    <a:gd name="T1" fmla="*/ 6 h 12"/>
                    <a:gd name="T2" fmla="*/ 5 w 10"/>
                    <a:gd name="T3" fmla="*/ 11 h 12"/>
                    <a:gd name="T4" fmla="*/ 9 w 10"/>
                    <a:gd name="T5" fmla="*/ 2 h 12"/>
                    <a:gd name="T6" fmla="*/ 9 w 10"/>
                    <a:gd name="T7" fmla="*/ 0 h 12"/>
                    <a:gd name="T8" fmla="*/ 3 w 10"/>
                    <a:gd name="T9" fmla="*/ 1 h 12"/>
                    <a:gd name="T10" fmla="*/ 3 w 10"/>
                    <a:gd name="T11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2">
                      <a:moveTo>
                        <a:pt x="3" y="6"/>
                      </a:moveTo>
                      <a:cubicBezTo>
                        <a:pt x="0" y="7"/>
                        <a:pt x="2" y="12"/>
                        <a:pt x="5" y="11"/>
                      </a:cubicBezTo>
                      <a:cubicBezTo>
                        <a:pt x="9" y="9"/>
                        <a:pt x="10" y="5"/>
                        <a:pt x="9" y="2"/>
                      </a:cubicBezTo>
                      <a:cubicBezTo>
                        <a:pt x="9" y="1"/>
                        <a:pt x="9" y="1"/>
                        <a:pt x="9" y="0"/>
                      </a:cubicBezTo>
                      <a:cubicBezTo>
                        <a:pt x="7" y="1"/>
                        <a:pt x="5" y="1"/>
                        <a:pt x="3" y="1"/>
                      </a:cubicBezTo>
                      <a:cubicBezTo>
                        <a:pt x="4" y="3"/>
                        <a:pt x="5" y="5"/>
                        <a:pt x="3" y="6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ïṩľîde">
                  <a:extLst>
                    <a:ext uri="{FF2B5EF4-FFF2-40B4-BE49-F238E27FC236}">
                      <a16:creationId xmlns:a16="http://schemas.microsoft.com/office/drawing/2014/main" id="{C69E991A-F520-4D6C-9C02-644C9F9FC0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57676" y="5476353"/>
                  <a:ext cx="56919" cy="85378"/>
                </a:xfrm>
                <a:custGeom>
                  <a:avLst/>
                  <a:gdLst>
                    <a:gd name="T0" fmla="*/ 3 w 10"/>
                    <a:gd name="T1" fmla="*/ 9 h 15"/>
                    <a:gd name="T2" fmla="*/ 5 w 10"/>
                    <a:gd name="T3" fmla="*/ 14 h 15"/>
                    <a:gd name="T4" fmla="*/ 9 w 10"/>
                    <a:gd name="T5" fmla="*/ 5 h 15"/>
                    <a:gd name="T6" fmla="*/ 7 w 10"/>
                    <a:gd name="T7" fmla="*/ 0 h 15"/>
                    <a:gd name="T8" fmla="*/ 2 w 10"/>
                    <a:gd name="T9" fmla="*/ 1 h 15"/>
                    <a:gd name="T10" fmla="*/ 3 w 10"/>
                    <a:gd name="T11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" h="15">
                      <a:moveTo>
                        <a:pt x="3" y="9"/>
                      </a:moveTo>
                      <a:cubicBezTo>
                        <a:pt x="0" y="10"/>
                        <a:pt x="2" y="15"/>
                        <a:pt x="5" y="14"/>
                      </a:cubicBezTo>
                      <a:cubicBezTo>
                        <a:pt x="9" y="12"/>
                        <a:pt x="10" y="8"/>
                        <a:pt x="9" y="5"/>
                      </a:cubicBezTo>
                      <a:cubicBezTo>
                        <a:pt x="9" y="3"/>
                        <a:pt x="8" y="2"/>
                        <a:pt x="7" y="0"/>
                      </a:cubicBezTo>
                      <a:cubicBezTo>
                        <a:pt x="5" y="1"/>
                        <a:pt x="3" y="1"/>
                        <a:pt x="2" y="1"/>
                      </a:cubicBezTo>
                      <a:cubicBezTo>
                        <a:pt x="3" y="4"/>
                        <a:pt x="5" y="8"/>
                        <a:pt x="3" y="9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îslïḑe">
                  <a:extLst>
                    <a:ext uri="{FF2B5EF4-FFF2-40B4-BE49-F238E27FC236}">
                      <a16:creationId xmlns:a16="http://schemas.microsoft.com/office/drawing/2014/main" id="{096D2050-55C1-4D22-96B2-F9510FDF10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2372" y="4907166"/>
                  <a:ext cx="98027" cy="45851"/>
                </a:xfrm>
                <a:custGeom>
                  <a:avLst/>
                  <a:gdLst>
                    <a:gd name="T0" fmla="*/ 0 w 62"/>
                    <a:gd name="T1" fmla="*/ 18 h 29"/>
                    <a:gd name="T2" fmla="*/ 22 w 62"/>
                    <a:gd name="T3" fmla="*/ 29 h 29"/>
                    <a:gd name="T4" fmla="*/ 62 w 62"/>
                    <a:gd name="T5" fmla="*/ 29 h 29"/>
                    <a:gd name="T6" fmla="*/ 7 w 62"/>
                    <a:gd name="T7" fmla="*/ 0 h 29"/>
                    <a:gd name="T8" fmla="*/ 0 w 62"/>
                    <a:gd name="T9" fmla="*/ 18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29">
                      <a:moveTo>
                        <a:pt x="0" y="18"/>
                      </a:moveTo>
                      <a:lnTo>
                        <a:pt x="22" y="29"/>
                      </a:lnTo>
                      <a:lnTo>
                        <a:pt x="62" y="29"/>
                      </a:lnTo>
                      <a:lnTo>
                        <a:pt x="7" y="0"/>
                      </a:lnTo>
                      <a:lnTo>
                        <a:pt x="0" y="18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ïṩļïḓe">
                  <a:extLst>
                    <a:ext uri="{FF2B5EF4-FFF2-40B4-BE49-F238E27FC236}">
                      <a16:creationId xmlns:a16="http://schemas.microsoft.com/office/drawing/2014/main" id="{82B041FF-6DD8-41D7-B220-3DA8841CA9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2372" y="4957760"/>
                  <a:ext cx="240323" cy="120161"/>
                </a:xfrm>
                <a:custGeom>
                  <a:avLst/>
                  <a:gdLst>
                    <a:gd name="T0" fmla="*/ 62 w 152"/>
                    <a:gd name="T1" fmla="*/ 76 h 76"/>
                    <a:gd name="T2" fmla="*/ 123 w 152"/>
                    <a:gd name="T3" fmla="*/ 76 h 76"/>
                    <a:gd name="T4" fmla="*/ 123 w 152"/>
                    <a:gd name="T5" fmla="*/ 62 h 76"/>
                    <a:gd name="T6" fmla="*/ 152 w 152"/>
                    <a:gd name="T7" fmla="*/ 62 h 76"/>
                    <a:gd name="T8" fmla="*/ 152 w 152"/>
                    <a:gd name="T9" fmla="*/ 15 h 76"/>
                    <a:gd name="T10" fmla="*/ 123 w 152"/>
                    <a:gd name="T11" fmla="*/ 15 h 76"/>
                    <a:gd name="T12" fmla="*/ 123 w 152"/>
                    <a:gd name="T13" fmla="*/ 0 h 76"/>
                    <a:gd name="T14" fmla="*/ 69 w 152"/>
                    <a:gd name="T15" fmla="*/ 0 h 76"/>
                    <a:gd name="T16" fmla="*/ 62 w 152"/>
                    <a:gd name="T17" fmla="*/ 0 h 76"/>
                    <a:gd name="T18" fmla="*/ 62 w 152"/>
                    <a:gd name="T19" fmla="*/ 29 h 76"/>
                    <a:gd name="T20" fmla="*/ 90 w 152"/>
                    <a:gd name="T21" fmla="*/ 29 h 76"/>
                    <a:gd name="T22" fmla="*/ 90 w 152"/>
                    <a:gd name="T23" fmla="*/ 47 h 76"/>
                    <a:gd name="T24" fmla="*/ 62 w 152"/>
                    <a:gd name="T25" fmla="*/ 47 h 76"/>
                    <a:gd name="T26" fmla="*/ 62 w 152"/>
                    <a:gd name="T27" fmla="*/ 76 h 76"/>
                    <a:gd name="T28" fmla="*/ 0 w 152"/>
                    <a:gd name="T29" fmla="*/ 76 h 76"/>
                    <a:gd name="T30" fmla="*/ 62 w 152"/>
                    <a:gd name="T31" fmla="*/ 76 h 76"/>
                    <a:gd name="T32" fmla="*/ 62 w 152"/>
                    <a:gd name="T33" fmla="*/ 47 h 76"/>
                    <a:gd name="T34" fmla="*/ 29 w 152"/>
                    <a:gd name="T35" fmla="*/ 47 h 76"/>
                    <a:gd name="T36" fmla="*/ 29 w 152"/>
                    <a:gd name="T37" fmla="*/ 29 h 76"/>
                    <a:gd name="T38" fmla="*/ 29 w 152"/>
                    <a:gd name="T39" fmla="*/ 29 h 76"/>
                    <a:gd name="T40" fmla="*/ 62 w 152"/>
                    <a:gd name="T41" fmla="*/ 29 h 76"/>
                    <a:gd name="T42" fmla="*/ 62 w 152"/>
                    <a:gd name="T43" fmla="*/ 0 h 76"/>
                    <a:gd name="T44" fmla="*/ 33 w 152"/>
                    <a:gd name="T45" fmla="*/ 0 h 76"/>
                    <a:gd name="T46" fmla="*/ 0 w 152"/>
                    <a:gd name="T47" fmla="*/ 0 h 76"/>
                    <a:gd name="T48" fmla="*/ 0 w 152"/>
                    <a:gd name="T49" fmla="*/ 7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52" h="76">
                      <a:moveTo>
                        <a:pt x="62" y="76"/>
                      </a:moveTo>
                      <a:lnTo>
                        <a:pt x="123" y="76"/>
                      </a:lnTo>
                      <a:lnTo>
                        <a:pt x="123" y="62"/>
                      </a:lnTo>
                      <a:lnTo>
                        <a:pt x="152" y="62"/>
                      </a:lnTo>
                      <a:lnTo>
                        <a:pt x="152" y="15"/>
                      </a:lnTo>
                      <a:lnTo>
                        <a:pt x="123" y="15"/>
                      </a:lnTo>
                      <a:lnTo>
                        <a:pt x="123" y="0"/>
                      </a:lnTo>
                      <a:lnTo>
                        <a:pt x="69" y="0"/>
                      </a:lnTo>
                      <a:lnTo>
                        <a:pt x="62" y="0"/>
                      </a:lnTo>
                      <a:lnTo>
                        <a:pt x="62" y="29"/>
                      </a:lnTo>
                      <a:lnTo>
                        <a:pt x="90" y="29"/>
                      </a:lnTo>
                      <a:lnTo>
                        <a:pt x="90" y="47"/>
                      </a:lnTo>
                      <a:lnTo>
                        <a:pt x="62" y="47"/>
                      </a:lnTo>
                      <a:lnTo>
                        <a:pt x="62" y="76"/>
                      </a:lnTo>
                      <a:close/>
                      <a:moveTo>
                        <a:pt x="0" y="76"/>
                      </a:moveTo>
                      <a:lnTo>
                        <a:pt x="62" y="76"/>
                      </a:lnTo>
                      <a:lnTo>
                        <a:pt x="62" y="47"/>
                      </a:lnTo>
                      <a:lnTo>
                        <a:pt x="29" y="47"/>
                      </a:lnTo>
                      <a:lnTo>
                        <a:pt x="29" y="29"/>
                      </a:lnTo>
                      <a:lnTo>
                        <a:pt x="29" y="29"/>
                      </a:lnTo>
                      <a:lnTo>
                        <a:pt x="62" y="29"/>
                      </a:lnTo>
                      <a:lnTo>
                        <a:pt x="62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0" y="76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iš1ïḑê">
                  <a:extLst>
                    <a:ext uri="{FF2B5EF4-FFF2-40B4-BE49-F238E27FC236}">
                      <a16:creationId xmlns:a16="http://schemas.microsoft.com/office/drawing/2014/main" id="{8EDAAD6B-032C-44CA-AB53-AFC75EC2C1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885350" y="1773481"/>
                  <a:ext cx="148621" cy="153364"/>
                </a:xfrm>
                <a:custGeom>
                  <a:avLst/>
                  <a:gdLst>
                    <a:gd name="T0" fmla="*/ 23 w 26"/>
                    <a:gd name="T1" fmla="*/ 19 h 27"/>
                    <a:gd name="T2" fmla="*/ 25 w 26"/>
                    <a:gd name="T3" fmla="*/ 20 h 27"/>
                    <a:gd name="T4" fmla="*/ 22 w 26"/>
                    <a:gd name="T5" fmla="*/ 24 h 27"/>
                    <a:gd name="T6" fmla="*/ 20 w 26"/>
                    <a:gd name="T7" fmla="*/ 22 h 27"/>
                    <a:gd name="T8" fmla="*/ 17 w 26"/>
                    <a:gd name="T9" fmla="*/ 24 h 27"/>
                    <a:gd name="T10" fmla="*/ 17 w 26"/>
                    <a:gd name="T11" fmla="*/ 26 h 27"/>
                    <a:gd name="T12" fmla="*/ 13 w 26"/>
                    <a:gd name="T13" fmla="*/ 27 h 27"/>
                    <a:gd name="T14" fmla="*/ 13 w 26"/>
                    <a:gd name="T15" fmla="*/ 21 h 27"/>
                    <a:gd name="T16" fmla="*/ 19 w 26"/>
                    <a:gd name="T17" fmla="*/ 18 h 27"/>
                    <a:gd name="T18" fmla="*/ 18 w 26"/>
                    <a:gd name="T19" fmla="*/ 8 h 27"/>
                    <a:gd name="T20" fmla="*/ 18 w 26"/>
                    <a:gd name="T21" fmla="*/ 8 h 27"/>
                    <a:gd name="T22" fmla="*/ 15 w 26"/>
                    <a:gd name="T23" fmla="*/ 6 h 27"/>
                    <a:gd name="T24" fmla="*/ 13 w 26"/>
                    <a:gd name="T25" fmla="*/ 6 h 27"/>
                    <a:gd name="T26" fmla="*/ 13 w 26"/>
                    <a:gd name="T27" fmla="*/ 0 h 27"/>
                    <a:gd name="T28" fmla="*/ 14 w 26"/>
                    <a:gd name="T29" fmla="*/ 0 h 27"/>
                    <a:gd name="T30" fmla="*/ 15 w 26"/>
                    <a:gd name="T31" fmla="*/ 2 h 27"/>
                    <a:gd name="T32" fmla="*/ 18 w 26"/>
                    <a:gd name="T33" fmla="*/ 3 h 27"/>
                    <a:gd name="T34" fmla="*/ 20 w 26"/>
                    <a:gd name="T35" fmla="*/ 2 h 27"/>
                    <a:gd name="T36" fmla="*/ 23 w 26"/>
                    <a:gd name="T37" fmla="*/ 5 h 27"/>
                    <a:gd name="T38" fmla="*/ 22 w 26"/>
                    <a:gd name="T39" fmla="*/ 7 h 27"/>
                    <a:gd name="T40" fmla="*/ 24 w 26"/>
                    <a:gd name="T41" fmla="*/ 10 h 27"/>
                    <a:gd name="T42" fmla="*/ 26 w 26"/>
                    <a:gd name="T43" fmla="*/ 10 h 27"/>
                    <a:gd name="T44" fmla="*/ 26 w 26"/>
                    <a:gd name="T45" fmla="*/ 15 h 27"/>
                    <a:gd name="T46" fmla="*/ 24 w 26"/>
                    <a:gd name="T47" fmla="*/ 15 h 27"/>
                    <a:gd name="T48" fmla="*/ 23 w 26"/>
                    <a:gd name="T49" fmla="*/ 19 h 27"/>
                    <a:gd name="T50" fmla="*/ 13 w 26"/>
                    <a:gd name="T51" fmla="*/ 27 h 27"/>
                    <a:gd name="T52" fmla="*/ 12 w 26"/>
                    <a:gd name="T53" fmla="*/ 27 h 27"/>
                    <a:gd name="T54" fmla="*/ 12 w 26"/>
                    <a:gd name="T55" fmla="*/ 25 h 27"/>
                    <a:gd name="T56" fmla="*/ 8 w 26"/>
                    <a:gd name="T57" fmla="*/ 24 h 27"/>
                    <a:gd name="T58" fmla="*/ 7 w 26"/>
                    <a:gd name="T59" fmla="*/ 25 h 27"/>
                    <a:gd name="T60" fmla="*/ 3 w 26"/>
                    <a:gd name="T61" fmla="*/ 22 h 27"/>
                    <a:gd name="T62" fmla="*/ 4 w 26"/>
                    <a:gd name="T63" fmla="*/ 20 h 27"/>
                    <a:gd name="T64" fmla="*/ 2 w 26"/>
                    <a:gd name="T65" fmla="*/ 17 h 27"/>
                    <a:gd name="T66" fmla="*/ 0 w 26"/>
                    <a:gd name="T67" fmla="*/ 17 h 27"/>
                    <a:gd name="T68" fmla="*/ 0 w 26"/>
                    <a:gd name="T69" fmla="*/ 12 h 27"/>
                    <a:gd name="T70" fmla="*/ 2 w 26"/>
                    <a:gd name="T71" fmla="*/ 12 h 27"/>
                    <a:gd name="T72" fmla="*/ 3 w 26"/>
                    <a:gd name="T73" fmla="*/ 8 h 27"/>
                    <a:gd name="T74" fmla="*/ 2 w 26"/>
                    <a:gd name="T75" fmla="*/ 7 h 27"/>
                    <a:gd name="T76" fmla="*/ 5 w 26"/>
                    <a:gd name="T77" fmla="*/ 3 h 27"/>
                    <a:gd name="T78" fmla="*/ 6 w 26"/>
                    <a:gd name="T79" fmla="*/ 4 h 27"/>
                    <a:gd name="T80" fmla="*/ 10 w 26"/>
                    <a:gd name="T81" fmla="*/ 3 h 27"/>
                    <a:gd name="T82" fmla="*/ 10 w 26"/>
                    <a:gd name="T83" fmla="*/ 1 h 27"/>
                    <a:gd name="T84" fmla="*/ 13 w 26"/>
                    <a:gd name="T85" fmla="*/ 0 h 27"/>
                    <a:gd name="T86" fmla="*/ 13 w 26"/>
                    <a:gd name="T87" fmla="*/ 6 h 27"/>
                    <a:gd name="T88" fmla="*/ 7 w 26"/>
                    <a:gd name="T89" fmla="*/ 9 h 27"/>
                    <a:gd name="T90" fmla="*/ 8 w 26"/>
                    <a:gd name="T91" fmla="*/ 19 h 27"/>
                    <a:gd name="T92" fmla="*/ 11 w 26"/>
                    <a:gd name="T93" fmla="*/ 21 h 27"/>
                    <a:gd name="T94" fmla="*/ 13 w 26"/>
                    <a:gd name="T95" fmla="*/ 21 h 27"/>
                    <a:gd name="T96" fmla="*/ 13 w 26"/>
                    <a:gd name="T97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26" h="27">
                      <a:moveTo>
                        <a:pt x="23" y="19"/>
                      </a:move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cubicBezTo>
                        <a:pt x="19" y="23"/>
                        <a:pt x="18" y="24"/>
                        <a:pt x="17" y="24"/>
                      </a:cubicBezTo>
                      <a:cubicBezTo>
                        <a:pt x="17" y="26"/>
                        <a:pt x="17" y="26"/>
                        <a:pt x="17" y="26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1"/>
                        <a:pt x="13" y="21"/>
                        <a:pt x="13" y="21"/>
                      </a:cubicBezTo>
                      <a:cubicBezTo>
                        <a:pt x="15" y="21"/>
                        <a:pt x="17" y="20"/>
                        <a:pt x="19" y="18"/>
                      </a:cubicBezTo>
                      <a:cubicBezTo>
                        <a:pt x="22" y="15"/>
                        <a:pt x="21" y="10"/>
                        <a:pt x="18" y="8"/>
                      </a:cubicBezTo>
                      <a:cubicBezTo>
                        <a:pt x="18" y="8"/>
                        <a:pt x="18" y="8"/>
                        <a:pt x="18" y="8"/>
                      </a:cubicBezTo>
                      <a:cubicBezTo>
                        <a:pt x="17" y="7"/>
                        <a:pt x="16" y="7"/>
                        <a:pt x="15" y="6"/>
                      </a:cubicBezTo>
                      <a:cubicBezTo>
                        <a:pt x="15" y="6"/>
                        <a:pt x="14" y="6"/>
                        <a:pt x="13" y="6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7" y="3"/>
                        <a:pt x="18" y="3"/>
                      </a:cubicBezTo>
                      <a:cubicBezTo>
                        <a:pt x="20" y="2"/>
                        <a:pt x="20" y="2"/>
                        <a:pt x="20" y="2"/>
                      </a:cubicBezTo>
                      <a:cubicBezTo>
                        <a:pt x="23" y="5"/>
                        <a:pt x="23" y="5"/>
                        <a:pt x="23" y="5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23" y="8"/>
                        <a:pt x="24" y="9"/>
                        <a:pt x="24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5"/>
                        <a:pt x="26" y="15"/>
                        <a:pt x="26" y="15"/>
                      </a:cubicBez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6"/>
                        <a:pt x="24" y="18"/>
                        <a:pt x="23" y="19"/>
                      </a:cubicBezTo>
                      <a:close/>
                      <a:moveTo>
                        <a:pt x="13" y="27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0" y="25"/>
                        <a:pt x="9" y="24"/>
                        <a:pt x="8" y="24"/>
                      </a:cubicBezTo>
                      <a:cubicBezTo>
                        <a:pt x="7" y="25"/>
                        <a:pt x="7" y="25"/>
                        <a:pt x="7" y="25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4" y="20"/>
                        <a:pt x="4" y="20"/>
                        <a:pt x="4" y="20"/>
                      </a:cubicBezTo>
                      <a:cubicBezTo>
                        <a:pt x="3" y="19"/>
                        <a:pt x="3" y="18"/>
                        <a:pt x="2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1"/>
                        <a:pt x="2" y="9"/>
                        <a:pt x="3" y="8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7" y="4"/>
                        <a:pt x="8" y="3"/>
                        <a:pt x="10" y="3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6"/>
                        <a:pt x="13" y="6"/>
                        <a:pt x="13" y="6"/>
                      </a:cubicBezTo>
                      <a:cubicBezTo>
                        <a:pt x="11" y="6"/>
                        <a:pt x="9" y="7"/>
                        <a:pt x="7" y="9"/>
                      </a:cubicBezTo>
                      <a:cubicBezTo>
                        <a:pt x="5" y="12"/>
                        <a:pt x="5" y="17"/>
                        <a:pt x="8" y="19"/>
                      </a:cubicBezTo>
                      <a:cubicBezTo>
                        <a:pt x="9" y="20"/>
                        <a:pt x="10" y="20"/>
                        <a:pt x="11" y="21"/>
                      </a:cubicBezTo>
                      <a:cubicBezTo>
                        <a:pt x="12" y="21"/>
                        <a:pt x="12" y="21"/>
                        <a:pt x="13" y="21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iṩḻíḓê">
                  <a:extLst>
                    <a:ext uri="{FF2B5EF4-FFF2-40B4-BE49-F238E27FC236}">
                      <a16:creationId xmlns:a16="http://schemas.microsoft.com/office/drawing/2014/main" id="{FF94D1AD-0702-4F0F-920D-1676C3790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8090" y="2029614"/>
                  <a:ext cx="177080" cy="131229"/>
                </a:xfrm>
                <a:custGeom>
                  <a:avLst/>
                  <a:gdLst>
                    <a:gd name="T0" fmla="*/ 16 w 31"/>
                    <a:gd name="T1" fmla="*/ 0 h 23"/>
                    <a:gd name="T2" fmla="*/ 0 w 31"/>
                    <a:gd name="T3" fmla="*/ 15 h 23"/>
                    <a:gd name="T4" fmla="*/ 2 w 31"/>
                    <a:gd name="T5" fmla="*/ 23 h 23"/>
                    <a:gd name="T6" fmla="*/ 2 w 31"/>
                    <a:gd name="T7" fmla="*/ 19 h 23"/>
                    <a:gd name="T8" fmla="*/ 3 w 31"/>
                    <a:gd name="T9" fmla="*/ 17 h 23"/>
                    <a:gd name="T10" fmla="*/ 3 w 31"/>
                    <a:gd name="T11" fmla="*/ 15 h 23"/>
                    <a:gd name="T12" fmla="*/ 16 w 31"/>
                    <a:gd name="T13" fmla="*/ 3 h 23"/>
                    <a:gd name="T14" fmla="*/ 28 w 31"/>
                    <a:gd name="T15" fmla="*/ 15 h 23"/>
                    <a:gd name="T16" fmla="*/ 28 w 31"/>
                    <a:gd name="T17" fmla="*/ 17 h 23"/>
                    <a:gd name="T18" fmla="*/ 29 w 31"/>
                    <a:gd name="T19" fmla="*/ 19 h 23"/>
                    <a:gd name="T20" fmla="*/ 29 w 31"/>
                    <a:gd name="T21" fmla="*/ 23 h 23"/>
                    <a:gd name="T22" fmla="*/ 31 w 31"/>
                    <a:gd name="T23" fmla="*/ 15 h 23"/>
                    <a:gd name="T24" fmla="*/ 16 w 31"/>
                    <a:gd name="T25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1" h="23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5"/>
                      </a:cubicBezTo>
                      <a:cubicBezTo>
                        <a:pt x="0" y="18"/>
                        <a:pt x="1" y="21"/>
                        <a:pt x="2" y="23"/>
                      </a:cubicBezTo>
                      <a:cubicBezTo>
                        <a:pt x="2" y="19"/>
                        <a:pt x="2" y="19"/>
                        <a:pt x="2" y="19"/>
                      </a:cubicBezTo>
                      <a:cubicBezTo>
                        <a:pt x="2" y="18"/>
                        <a:pt x="3" y="17"/>
                        <a:pt x="3" y="17"/>
                      </a:cubicBezTo>
                      <a:cubicBezTo>
                        <a:pt x="3" y="16"/>
                        <a:pt x="3" y="16"/>
                        <a:pt x="3" y="15"/>
                      </a:cubicBezTo>
                      <a:cubicBezTo>
                        <a:pt x="3" y="8"/>
                        <a:pt x="9" y="3"/>
                        <a:pt x="16" y="3"/>
                      </a:cubicBezTo>
                      <a:cubicBezTo>
                        <a:pt x="23" y="3"/>
                        <a:pt x="28" y="8"/>
                        <a:pt x="28" y="15"/>
                      </a:cubicBezTo>
                      <a:cubicBezTo>
                        <a:pt x="28" y="16"/>
                        <a:pt x="28" y="16"/>
                        <a:pt x="28" y="17"/>
                      </a:cubicBezTo>
                      <a:cubicBezTo>
                        <a:pt x="29" y="17"/>
                        <a:pt x="29" y="18"/>
                        <a:pt x="29" y="19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30" y="21"/>
                        <a:pt x="31" y="18"/>
                        <a:pt x="31" y="15"/>
                      </a:cubicBezTo>
                      <a:cubicBezTo>
                        <a:pt x="31" y="7"/>
                        <a:pt x="24" y="0"/>
                        <a:pt x="1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îŝľïḑé">
                  <a:extLst>
                    <a:ext uri="{FF2B5EF4-FFF2-40B4-BE49-F238E27FC236}">
                      <a16:creationId xmlns:a16="http://schemas.microsoft.com/office/drawing/2014/main" id="{E7B58F30-1FA1-4F90-B599-34EFF818C2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5483" y="2121317"/>
                  <a:ext cx="39526" cy="67986"/>
                </a:xfrm>
                <a:custGeom>
                  <a:avLst/>
                  <a:gdLst>
                    <a:gd name="T0" fmla="*/ 0 w 7"/>
                    <a:gd name="T1" fmla="*/ 2 h 12"/>
                    <a:gd name="T2" fmla="*/ 0 w 7"/>
                    <a:gd name="T3" fmla="*/ 3 h 12"/>
                    <a:gd name="T4" fmla="*/ 0 w 7"/>
                    <a:gd name="T5" fmla="*/ 7 h 12"/>
                    <a:gd name="T6" fmla="*/ 0 w 7"/>
                    <a:gd name="T7" fmla="*/ 8 h 12"/>
                    <a:gd name="T8" fmla="*/ 5 w 7"/>
                    <a:gd name="T9" fmla="*/ 12 h 12"/>
                    <a:gd name="T10" fmla="*/ 7 w 7"/>
                    <a:gd name="T11" fmla="*/ 12 h 12"/>
                    <a:gd name="T12" fmla="*/ 7 w 7"/>
                    <a:gd name="T13" fmla="*/ 0 h 12"/>
                    <a:gd name="T14" fmla="*/ 5 w 7"/>
                    <a:gd name="T15" fmla="*/ 0 h 12"/>
                    <a:gd name="T16" fmla="*/ 0 w 7"/>
                    <a:gd name="T17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12">
                      <a:moveTo>
                        <a:pt x="0" y="2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7" y="12"/>
                        <a:pt x="7" y="12"/>
                        <a:pt x="7" y="12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1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ïsľïdê">
                  <a:extLst>
                    <a:ext uri="{FF2B5EF4-FFF2-40B4-BE49-F238E27FC236}">
                      <a16:creationId xmlns:a16="http://schemas.microsoft.com/office/drawing/2014/main" id="{EC6083FA-05C3-42B0-88F1-13BDEE2124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78253" y="2121317"/>
                  <a:ext cx="39526" cy="67986"/>
                </a:xfrm>
                <a:custGeom>
                  <a:avLst/>
                  <a:gdLst>
                    <a:gd name="T0" fmla="*/ 7 w 7"/>
                    <a:gd name="T1" fmla="*/ 8 h 12"/>
                    <a:gd name="T2" fmla="*/ 7 w 7"/>
                    <a:gd name="T3" fmla="*/ 7 h 12"/>
                    <a:gd name="T4" fmla="*/ 7 w 7"/>
                    <a:gd name="T5" fmla="*/ 3 h 12"/>
                    <a:gd name="T6" fmla="*/ 7 w 7"/>
                    <a:gd name="T7" fmla="*/ 2 h 12"/>
                    <a:gd name="T8" fmla="*/ 2 w 7"/>
                    <a:gd name="T9" fmla="*/ 0 h 12"/>
                    <a:gd name="T10" fmla="*/ 0 w 7"/>
                    <a:gd name="T11" fmla="*/ 0 h 12"/>
                    <a:gd name="T12" fmla="*/ 0 w 7"/>
                    <a:gd name="T13" fmla="*/ 12 h 12"/>
                    <a:gd name="T14" fmla="*/ 2 w 7"/>
                    <a:gd name="T15" fmla="*/ 12 h 12"/>
                    <a:gd name="T16" fmla="*/ 7 w 7"/>
                    <a:gd name="T1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12">
                      <a:moveTo>
                        <a:pt x="7" y="8"/>
                      </a:move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3"/>
                        <a:pt x="7" y="2"/>
                        <a:pt x="7" y="2"/>
                      </a:cubicBezTo>
                      <a:cubicBezTo>
                        <a:pt x="7" y="1"/>
                        <a:pt x="5" y="0"/>
                        <a:pt x="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5" y="12"/>
                        <a:pt x="7" y="10"/>
                        <a:pt x="7" y="8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íşlidê">
                  <a:extLst>
                    <a:ext uri="{FF2B5EF4-FFF2-40B4-BE49-F238E27FC236}">
                      <a16:creationId xmlns:a16="http://schemas.microsoft.com/office/drawing/2014/main" id="{91D11620-411C-439A-99E6-528E5C08AC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75898" y="4154575"/>
                  <a:ext cx="240323" cy="177080"/>
                </a:xfrm>
                <a:custGeom>
                  <a:avLst/>
                  <a:gdLst>
                    <a:gd name="T0" fmla="*/ 28 w 42"/>
                    <a:gd name="T1" fmla="*/ 31 h 31"/>
                    <a:gd name="T2" fmla="*/ 42 w 42"/>
                    <a:gd name="T3" fmla="*/ 31 h 31"/>
                    <a:gd name="T4" fmla="*/ 42 w 42"/>
                    <a:gd name="T5" fmla="*/ 0 h 31"/>
                    <a:gd name="T6" fmla="*/ 28 w 42"/>
                    <a:gd name="T7" fmla="*/ 0 h 31"/>
                    <a:gd name="T8" fmla="*/ 28 w 42"/>
                    <a:gd name="T9" fmla="*/ 13 h 31"/>
                    <a:gd name="T10" fmla="*/ 38 w 42"/>
                    <a:gd name="T11" fmla="*/ 27 h 31"/>
                    <a:gd name="T12" fmla="*/ 28 w 42"/>
                    <a:gd name="T13" fmla="*/ 27 h 31"/>
                    <a:gd name="T14" fmla="*/ 28 w 42"/>
                    <a:gd name="T15" fmla="*/ 31 h 31"/>
                    <a:gd name="T16" fmla="*/ 19 w 42"/>
                    <a:gd name="T17" fmla="*/ 31 h 31"/>
                    <a:gd name="T18" fmla="*/ 28 w 42"/>
                    <a:gd name="T19" fmla="*/ 31 h 31"/>
                    <a:gd name="T20" fmla="*/ 28 w 42"/>
                    <a:gd name="T21" fmla="*/ 27 h 31"/>
                    <a:gd name="T22" fmla="*/ 22 w 42"/>
                    <a:gd name="T23" fmla="*/ 27 h 31"/>
                    <a:gd name="T24" fmla="*/ 21 w 42"/>
                    <a:gd name="T25" fmla="*/ 26 h 31"/>
                    <a:gd name="T26" fmla="*/ 19 w 42"/>
                    <a:gd name="T27" fmla="*/ 23 h 31"/>
                    <a:gd name="T28" fmla="*/ 19 w 42"/>
                    <a:gd name="T29" fmla="*/ 25 h 31"/>
                    <a:gd name="T30" fmla="*/ 20 w 42"/>
                    <a:gd name="T31" fmla="*/ 27 h 31"/>
                    <a:gd name="T32" fmla="*/ 19 w 42"/>
                    <a:gd name="T33" fmla="*/ 27 h 31"/>
                    <a:gd name="T34" fmla="*/ 19 w 42"/>
                    <a:gd name="T35" fmla="*/ 31 h 31"/>
                    <a:gd name="T36" fmla="*/ 28 w 42"/>
                    <a:gd name="T37" fmla="*/ 0 h 31"/>
                    <a:gd name="T38" fmla="*/ 19 w 42"/>
                    <a:gd name="T39" fmla="*/ 0 h 31"/>
                    <a:gd name="T40" fmla="*/ 19 w 42"/>
                    <a:gd name="T41" fmla="*/ 20 h 31"/>
                    <a:gd name="T42" fmla="*/ 26 w 42"/>
                    <a:gd name="T43" fmla="*/ 10 h 31"/>
                    <a:gd name="T44" fmla="*/ 26 w 42"/>
                    <a:gd name="T45" fmla="*/ 10 h 31"/>
                    <a:gd name="T46" fmla="*/ 28 w 42"/>
                    <a:gd name="T47" fmla="*/ 13 h 31"/>
                    <a:gd name="T48" fmla="*/ 28 w 42"/>
                    <a:gd name="T49" fmla="*/ 0 h 31"/>
                    <a:gd name="T50" fmla="*/ 12 w 42"/>
                    <a:gd name="T51" fmla="*/ 31 h 31"/>
                    <a:gd name="T52" fmla="*/ 19 w 42"/>
                    <a:gd name="T53" fmla="*/ 31 h 31"/>
                    <a:gd name="T54" fmla="*/ 19 w 42"/>
                    <a:gd name="T55" fmla="*/ 27 h 31"/>
                    <a:gd name="T56" fmla="*/ 14 w 42"/>
                    <a:gd name="T57" fmla="*/ 27 h 31"/>
                    <a:gd name="T58" fmla="*/ 12 w 42"/>
                    <a:gd name="T59" fmla="*/ 27 h 31"/>
                    <a:gd name="T60" fmla="*/ 12 w 42"/>
                    <a:gd name="T61" fmla="*/ 31 h 31"/>
                    <a:gd name="T62" fmla="*/ 19 w 42"/>
                    <a:gd name="T63" fmla="*/ 0 h 31"/>
                    <a:gd name="T64" fmla="*/ 12 w 42"/>
                    <a:gd name="T65" fmla="*/ 0 h 31"/>
                    <a:gd name="T66" fmla="*/ 12 w 42"/>
                    <a:gd name="T67" fmla="*/ 6 h 31"/>
                    <a:gd name="T68" fmla="*/ 13 w 42"/>
                    <a:gd name="T69" fmla="*/ 8 h 31"/>
                    <a:gd name="T70" fmla="*/ 12 w 42"/>
                    <a:gd name="T71" fmla="*/ 10 h 31"/>
                    <a:gd name="T72" fmla="*/ 12 w 42"/>
                    <a:gd name="T73" fmla="*/ 16 h 31"/>
                    <a:gd name="T74" fmla="*/ 12 w 42"/>
                    <a:gd name="T75" fmla="*/ 16 h 31"/>
                    <a:gd name="T76" fmla="*/ 17 w 42"/>
                    <a:gd name="T77" fmla="*/ 23 h 31"/>
                    <a:gd name="T78" fmla="*/ 19 w 42"/>
                    <a:gd name="T79" fmla="*/ 25 h 31"/>
                    <a:gd name="T80" fmla="*/ 19 w 42"/>
                    <a:gd name="T81" fmla="*/ 23 h 31"/>
                    <a:gd name="T82" fmla="*/ 18 w 42"/>
                    <a:gd name="T83" fmla="*/ 22 h 31"/>
                    <a:gd name="T84" fmla="*/ 19 w 42"/>
                    <a:gd name="T85" fmla="*/ 20 h 31"/>
                    <a:gd name="T86" fmla="*/ 19 w 42"/>
                    <a:gd name="T87" fmla="*/ 0 h 31"/>
                    <a:gd name="T88" fmla="*/ 0 w 42"/>
                    <a:gd name="T89" fmla="*/ 31 h 31"/>
                    <a:gd name="T90" fmla="*/ 12 w 42"/>
                    <a:gd name="T91" fmla="*/ 31 h 31"/>
                    <a:gd name="T92" fmla="*/ 12 w 42"/>
                    <a:gd name="T93" fmla="*/ 27 h 31"/>
                    <a:gd name="T94" fmla="*/ 4 w 42"/>
                    <a:gd name="T95" fmla="*/ 27 h 31"/>
                    <a:gd name="T96" fmla="*/ 4 w 42"/>
                    <a:gd name="T97" fmla="*/ 27 h 31"/>
                    <a:gd name="T98" fmla="*/ 12 w 42"/>
                    <a:gd name="T99" fmla="*/ 16 h 31"/>
                    <a:gd name="T100" fmla="*/ 12 w 42"/>
                    <a:gd name="T101" fmla="*/ 10 h 31"/>
                    <a:gd name="T102" fmla="*/ 10 w 42"/>
                    <a:gd name="T103" fmla="*/ 11 h 31"/>
                    <a:gd name="T104" fmla="*/ 6 w 42"/>
                    <a:gd name="T105" fmla="*/ 8 h 31"/>
                    <a:gd name="T106" fmla="*/ 10 w 42"/>
                    <a:gd name="T107" fmla="*/ 4 h 31"/>
                    <a:gd name="T108" fmla="*/ 10 w 42"/>
                    <a:gd name="T109" fmla="*/ 4 h 31"/>
                    <a:gd name="T110" fmla="*/ 12 w 42"/>
                    <a:gd name="T111" fmla="*/ 6 h 31"/>
                    <a:gd name="T112" fmla="*/ 12 w 42"/>
                    <a:gd name="T113" fmla="*/ 0 h 31"/>
                    <a:gd name="T114" fmla="*/ 0 w 42"/>
                    <a:gd name="T115" fmla="*/ 0 h 31"/>
                    <a:gd name="T116" fmla="*/ 0 w 42"/>
                    <a:gd name="T117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2" h="31">
                      <a:moveTo>
                        <a:pt x="28" y="31"/>
                      </a:moveTo>
                      <a:cubicBezTo>
                        <a:pt x="42" y="31"/>
                        <a:pt x="42" y="31"/>
                        <a:pt x="42" y="31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cubicBezTo>
                        <a:pt x="38" y="27"/>
                        <a:pt x="38" y="27"/>
                        <a:pt x="38" y="27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lnTo>
                        <a:pt x="28" y="31"/>
                      </a:lnTo>
                      <a:close/>
                      <a:moveTo>
                        <a:pt x="19" y="31"/>
                      </a:moveTo>
                      <a:cubicBezTo>
                        <a:pt x="28" y="31"/>
                        <a:pt x="28" y="31"/>
                        <a:pt x="28" y="31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2" y="27"/>
                        <a:pt x="22" y="27"/>
                        <a:pt x="22" y="27"/>
                      </a:cubicBez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9" y="31"/>
                        <a:pt x="19" y="31"/>
                        <a:pt x="19" y="31"/>
                      </a:cubicBezTo>
                      <a:close/>
                      <a:moveTo>
                        <a:pt x="28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8" y="13"/>
                        <a:pt x="28" y="13"/>
                        <a:pt x="28" y="13"/>
                      </a:cubicBezTo>
                      <a:lnTo>
                        <a:pt x="28" y="0"/>
                      </a:lnTo>
                      <a:close/>
                      <a:moveTo>
                        <a:pt x="12" y="31"/>
                      </a:moveTo>
                      <a:cubicBezTo>
                        <a:pt x="19" y="31"/>
                        <a:pt x="19" y="31"/>
                        <a:pt x="19" y="31"/>
                      </a:cubicBezTo>
                      <a:cubicBezTo>
                        <a:pt x="19" y="27"/>
                        <a:pt x="19" y="27"/>
                        <a:pt x="19" y="27"/>
                      </a:cubicBezTo>
                      <a:cubicBezTo>
                        <a:pt x="14" y="27"/>
                        <a:pt x="14" y="27"/>
                        <a:pt x="14" y="27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31"/>
                        <a:pt x="12" y="31"/>
                        <a:pt x="12" y="31"/>
                      </a:cubicBezTo>
                      <a:close/>
                      <a:moveTo>
                        <a:pt x="19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6"/>
                        <a:pt x="12" y="6"/>
                        <a:pt x="12" y="6"/>
                      </a:cubicBezTo>
                      <a:cubicBezTo>
                        <a:pt x="13" y="6"/>
                        <a:pt x="13" y="7"/>
                        <a:pt x="13" y="8"/>
                      </a:cubicBezTo>
                      <a:cubicBezTo>
                        <a:pt x="13" y="8"/>
                        <a:pt x="13" y="9"/>
                        <a:pt x="12" y="10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7" y="23"/>
                        <a:pt x="17" y="23"/>
                        <a:pt x="17" y="23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9" y="23"/>
                        <a:pt x="19" y="23"/>
                        <a:pt x="19" y="23"/>
                      </a:cubicBezTo>
                      <a:cubicBezTo>
                        <a:pt x="18" y="22"/>
                        <a:pt x="18" y="22"/>
                        <a:pt x="18" y="22"/>
                      </a:cubicBezTo>
                      <a:cubicBezTo>
                        <a:pt x="19" y="20"/>
                        <a:pt x="19" y="20"/>
                        <a:pt x="19" y="20"/>
                      </a:cubicBezTo>
                      <a:lnTo>
                        <a:pt x="19" y="0"/>
                      </a:lnTo>
                      <a:close/>
                      <a:moveTo>
                        <a:pt x="0" y="31"/>
                      </a:moveTo>
                      <a:cubicBezTo>
                        <a:pt x="12" y="31"/>
                        <a:pt x="12" y="31"/>
                        <a:pt x="12" y="31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4" y="27"/>
                        <a:pt x="4" y="27"/>
                        <a:pt x="4" y="27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1" y="11"/>
                        <a:pt x="10" y="11"/>
                      </a:cubicBezTo>
                      <a:cubicBezTo>
                        <a:pt x="8" y="11"/>
                        <a:pt x="6" y="9"/>
                        <a:pt x="6" y="8"/>
                      </a:cubicBezTo>
                      <a:cubicBezTo>
                        <a:pt x="6" y="6"/>
                        <a:pt x="8" y="4"/>
                        <a:pt x="10" y="4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1" y="4"/>
                        <a:pt x="12" y="5"/>
                        <a:pt x="12" y="6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îšlíḓè">
                  <a:extLst>
                    <a:ext uri="{FF2B5EF4-FFF2-40B4-BE49-F238E27FC236}">
                      <a16:creationId xmlns:a16="http://schemas.microsoft.com/office/drawing/2014/main" id="{B437EF54-AF80-456C-AF1A-66DEC5A393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304" y="2878650"/>
                  <a:ext cx="120161" cy="148621"/>
                </a:xfrm>
                <a:custGeom>
                  <a:avLst/>
                  <a:gdLst>
                    <a:gd name="T0" fmla="*/ 3 w 21"/>
                    <a:gd name="T1" fmla="*/ 23 h 26"/>
                    <a:gd name="T2" fmla="*/ 3 w 21"/>
                    <a:gd name="T3" fmla="*/ 22 h 26"/>
                    <a:gd name="T4" fmla="*/ 3 w 21"/>
                    <a:gd name="T5" fmla="*/ 22 h 26"/>
                    <a:gd name="T6" fmla="*/ 3 w 21"/>
                    <a:gd name="T7" fmla="*/ 6 h 26"/>
                    <a:gd name="T8" fmla="*/ 18 w 21"/>
                    <a:gd name="T9" fmla="*/ 6 h 26"/>
                    <a:gd name="T10" fmla="*/ 18 w 21"/>
                    <a:gd name="T11" fmla="*/ 17 h 26"/>
                    <a:gd name="T12" fmla="*/ 17 w 21"/>
                    <a:gd name="T13" fmla="*/ 17 h 26"/>
                    <a:gd name="T14" fmla="*/ 12 w 21"/>
                    <a:gd name="T15" fmla="*/ 22 h 26"/>
                    <a:gd name="T16" fmla="*/ 17 w 21"/>
                    <a:gd name="T17" fmla="*/ 26 h 26"/>
                    <a:gd name="T18" fmla="*/ 21 w 21"/>
                    <a:gd name="T19" fmla="*/ 22 h 26"/>
                    <a:gd name="T20" fmla="*/ 21 w 21"/>
                    <a:gd name="T21" fmla="*/ 22 h 26"/>
                    <a:gd name="T22" fmla="*/ 21 w 21"/>
                    <a:gd name="T23" fmla="*/ 22 h 26"/>
                    <a:gd name="T24" fmla="*/ 21 w 21"/>
                    <a:gd name="T25" fmla="*/ 6 h 26"/>
                    <a:gd name="T26" fmla="*/ 21 w 21"/>
                    <a:gd name="T27" fmla="*/ 0 h 26"/>
                    <a:gd name="T28" fmla="*/ 18 w 21"/>
                    <a:gd name="T29" fmla="*/ 0 h 26"/>
                    <a:gd name="T30" fmla="*/ 3 w 21"/>
                    <a:gd name="T31" fmla="*/ 0 h 26"/>
                    <a:gd name="T32" fmla="*/ 0 w 21"/>
                    <a:gd name="T33" fmla="*/ 0 h 26"/>
                    <a:gd name="T34" fmla="*/ 0 w 21"/>
                    <a:gd name="T35" fmla="*/ 6 h 26"/>
                    <a:gd name="T36" fmla="*/ 0 w 21"/>
                    <a:gd name="T37" fmla="*/ 17 h 26"/>
                    <a:gd name="T38" fmla="*/ 0 w 21"/>
                    <a:gd name="T39" fmla="*/ 17 h 26"/>
                    <a:gd name="T40" fmla="*/ 3 w 21"/>
                    <a:gd name="T41" fmla="*/ 2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" h="26">
                      <a:moveTo>
                        <a:pt x="3" y="23"/>
                      </a:move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18" y="6"/>
                        <a:pt x="18" y="6"/>
                        <a:pt x="18" y="6"/>
                      </a:cubicBezTo>
                      <a:cubicBezTo>
                        <a:pt x="18" y="17"/>
                        <a:pt x="18" y="17"/>
                        <a:pt x="18" y="17"/>
                      </a:cubicBezTo>
                      <a:cubicBezTo>
                        <a:pt x="18" y="17"/>
                        <a:pt x="17" y="17"/>
                        <a:pt x="17" y="17"/>
                      </a:cubicBezTo>
                      <a:cubicBezTo>
                        <a:pt x="14" y="17"/>
                        <a:pt x="12" y="19"/>
                        <a:pt x="12" y="22"/>
                      </a:cubicBezTo>
                      <a:cubicBezTo>
                        <a:pt x="12" y="24"/>
                        <a:pt x="14" y="26"/>
                        <a:pt x="17" y="26"/>
                      </a:cubicBezTo>
                      <a:cubicBezTo>
                        <a:pt x="19" y="26"/>
                        <a:pt x="21" y="24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22"/>
                        <a:pt x="21" y="22"/>
                        <a:pt x="21" y="22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0" y="17"/>
                        <a:pt x="0" y="17"/>
                        <a:pt x="0" y="17"/>
                      </a:cubicBezTo>
                      <a:cubicBezTo>
                        <a:pt x="1" y="19"/>
                        <a:pt x="2" y="21"/>
                        <a:pt x="3" y="23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i$ḻíḋé">
                  <a:extLst>
                    <a:ext uri="{FF2B5EF4-FFF2-40B4-BE49-F238E27FC236}">
                      <a16:creationId xmlns:a16="http://schemas.microsoft.com/office/drawing/2014/main" id="{5A0F47C2-F196-4CB8-8625-1140BC3196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71362" y="2015146"/>
                  <a:ext cx="3650163" cy="3650162"/>
                </a:xfrm>
                <a:custGeom>
                  <a:avLst/>
                  <a:gdLst>
                    <a:gd name="T0" fmla="*/ 315 w 630"/>
                    <a:gd name="T1" fmla="*/ 19 h 630"/>
                    <a:gd name="T2" fmla="*/ 611 w 630"/>
                    <a:gd name="T3" fmla="*/ 315 h 630"/>
                    <a:gd name="T4" fmla="*/ 315 w 630"/>
                    <a:gd name="T5" fmla="*/ 611 h 630"/>
                    <a:gd name="T6" fmla="*/ 315 w 630"/>
                    <a:gd name="T7" fmla="*/ 630 h 630"/>
                    <a:gd name="T8" fmla="*/ 630 w 630"/>
                    <a:gd name="T9" fmla="*/ 315 h 630"/>
                    <a:gd name="T10" fmla="*/ 315 w 630"/>
                    <a:gd name="T11" fmla="*/ 0 h 630"/>
                    <a:gd name="T12" fmla="*/ 315 w 630"/>
                    <a:gd name="T13" fmla="*/ 19 h 630"/>
                    <a:gd name="T14" fmla="*/ 315 w 630"/>
                    <a:gd name="T15" fmla="*/ 611 h 630"/>
                    <a:gd name="T16" fmla="*/ 19 w 630"/>
                    <a:gd name="T17" fmla="*/ 315 h 630"/>
                    <a:gd name="T18" fmla="*/ 315 w 630"/>
                    <a:gd name="T19" fmla="*/ 19 h 630"/>
                    <a:gd name="T20" fmla="*/ 315 w 630"/>
                    <a:gd name="T21" fmla="*/ 0 h 630"/>
                    <a:gd name="T22" fmla="*/ 0 w 630"/>
                    <a:gd name="T23" fmla="*/ 315 h 630"/>
                    <a:gd name="T24" fmla="*/ 315 w 630"/>
                    <a:gd name="T25" fmla="*/ 630 h 630"/>
                    <a:gd name="T26" fmla="*/ 315 w 630"/>
                    <a:gd name="T27" fmla="*/ 611 h 6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30" h="630">
                      <a:moveTo>
                        <a:pt x="315" y="19"/>
                      </a:moveTo>
                      <a:cubicBezTo>
                        <a:pt x="479" y="19"/>
                        <a:pt x="611" y="152"/>
                        <a:pt x="611" y="315"/>
                      </a:cubicBezTo>
                      <a:cubicBezTo>
                        <a:pt x="611" y="479"/>
                        <a:pt x="479" y="611"/>
                        <a:pt x="315" y="611"/>
                      </a:cubicBezTo>
                      <a:cubicBezTo>
                        <a:pt x="315" y="630"/>
                        <a:pt x="315" y="630"/>
                        <a:pt x="315" y="630"/>
                      </a:cubicBezTo>
                      <a:cubicBezTo>
                        <a:pt x="489" y="630"/>
                        <a:pt x="630" y="489"/>
                        <a:pt x="630" y="315"/>
                      </a:cubicBezTo>
                      <a:cubicBezTo>
                        <a:pt x="630" y="141"/>
                        <a:pt x="489" y="0"/>
                        <a:pt x="315" y="0"/>
                      </a:cubicBezTo>
                      <a:lnTo>
                        <a:pt x="315" y="19"/>
                      </a:lnTo>
                      <a:close/>
                      <a:moveTo>
                        <a:pt x="315" y="611"/>
                      </a:moveTo>
                      <a:cubicBezTo>
                        <a:pt x="152" y="611"/>
                        <a:pt x="19" y="479"/>
                        <a:pt x="19" y="315"/>
                      </a:cubicBezTo>
                      <a:cubicBezTo>
                        <a:pt x="19" y="152"/>
                        <a:pt x="152" y="19"/>
                        <a:pt x="315" y="19"/>
                      </a:cubicBezTo>
                      <a:cubicBezTo>
                        <a:pt x="315" y="0"/>
                        <a:pt x="315" y="0"/>
                        <a:pt x="315" y="0"/>
                      </a:cubicBezTo>
                      <a:cubicBezTo>
                        <a:pt x="141" y="0"/>
                        <a:pt x="0" y="141"/>
                        <a:pt x="0" y="315"/>
                      </a:cubicBezTo>
                      <a:cubicBezTo>
                        <a:pt x="0" y="489"/>
                        <a:pt x="141" y="630"/>
                        <a:pt x="315" y="630"/>
                      </a:cubicBezTo>
                      <a:lnTo>
                        <a:pt x="315" y="611"/>
                      </a:lnTo>
                      <a:close/>
                    </a:path>
                  </a:pathLst>
                </a:custGeom>
                <a:solidFill>
                  <a:schemeClr val="bg1">
                    <a:lumMod val="95000"/>
                    <a:alpha val="61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iṡlíḍê">
                  <a:extLst>
                    <a:ext uri="{FF2B5EF4-FFF2-40B4-BE49-F238E27FC236}">
                      <a16:creationId xmlns:a16="http://schemas.microsoft.com/office/drawing/2014/main" id="{6A1D1F98-E4C4-44F2-9CE4-14DE1D9987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0677" y="5131132"/>
                  <a:ext cx="1776505" cy="1731609"/>
                </a:xfrm>
                <a:custGeom>
                  <a:avLst/>
                  <a:gdLst>
                    <a:gd name="connsiteX0" fmla="*/ 246478 w 1376883"/>
                    <a:gd name="connsiteY0" fmla="*/ 0 h 1342086"/>
                    <a:gd name="connsiteX1" fmla="*/ 1376883 w 1376883"/>
                    <a:gd name="connsiteY1" fmla="*/ 1342086 h 1342086"/>
                    <a:gd name="connsiteX2" fmla="*/ 964218 w 1376883"/>
                    <a:gd name="connsiteY2" fmla="*/ 1342086 h 1342086"/>
                    <a:gd name="connsiteX3" fmla="*/ 0 w 1376883"/>
                    <a:gd name="connsiteY3" fmla="*/ 201522 h 1342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76883" h="1342086">
                      <a:moveTo>
                        <a:pt x="246478" y="0"/>
                      </a:moveTo>
                      <a:lnTo>
                        <a:pt x="1376883" y="1342086"/>
                      </a:lnTo>
                      <a:lnTo>
                        <a:pt x="964218" y="1342086"/>
                      </a:lnTo>
                      <a:lnTo>
                        <a:pt x="0" y="201522"/>
                      </a:lnTo>
                      <a:close/>
                    </a:path>
                  </a:pathLst>
                </a:cu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ïSḷiďé">
                  <a:extLst>
                    <a:ext uri="{FF2B5EF4-FFF2-40B4-BE49-F238E27FC236}">
                      <a16:creationId xmlns:a16="http://schemas.microsoft.com/office/drawing/2014/main" id="{751E290B-57E5-4FE1-A2A3-6DDB2E4EA7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0670" y="5003127"/>
                  <a:ext cx="602027" cy="556025"/>
                </a:xfrm>
                <a:custGeom>
                  <a:avLst/>
                  <a:gdLst>
                    <a:gd name="T0" fmla="*/ 79 w 104"/>
                    <a:gd name="T1" fmla="*/ 0 h 96"/>
                    <a:gd name="T2" fmla="*/ 0 w 104"/>
                    <a:gd name="T3" fmla="*/ 65 h 96"/>
                    <a:gd name="T4" fmla="*/ 25 w 104"/>
                    <a:gd name="T5" fmla="*/ 96 h 96"/>
                    <a:gd name="T6" fmla="*/ 104 w 104"/>
                    <a:gd name="T7" fmla="*/ 31 h 96"/>
                    <a:gd name="T8" fmla="*/ 79 w 104"/>
                    <a:gd name="T9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4" h="96">
                      <a:moveTo>
                        <a:pt x="79" y="0"/>
                      </a:moveTo>
                      <a:cubicBezTo>
                        <a:pt x="0" y="65"/>
                        <a:pt x="0" y="65"/>
                        <a:pt x="0" y="65"/>
                      </a:cubicBezTo>
                      <a:cubicBezTo>
                        <a:pt x="25" y="96"/>
                        <a:pt x="25" y="96"/>
                        <a:pt x="25" y="96"/>
                      </a:cubicBezTo>
                      <a:cubicBezTo>
                        <a:pt x="63" y="85"/>
                        <a:pt x="89" y="63"/>
                        <a:pt x="104" y="31"/>
                      </a:cubicBezTo>
                      <a:lnTo>
                        <a:pt x="79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îśḷiḍé">
                  <a:extLst>
                    <a:ext uri="{FF2B5EF4-FFF2-40B4-BE49-F238E27FC236}">
                      <a16:creationId xmlns:a16="http://schemas.microsoft.com/office/drawing/2014/main" id="{6D1244E0-B698-434C-A6A1-E8A29B09F2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18536" y="1986993"/>
                  <a:ext cx="4206188" cy="3682164"/>
                </a:xfrm>
                <a:custGeom>
                  <a:avLst/>
                  <a:gdLst>
                    <a:gd name="T0" fmla="*/ 363 w 726"/>
                    <a:gd name="T1" fmla="*/ 636 h 636"/>
                    <a:gd name="T2" fmla="*/ 516 w 726"/>
                    <a:gd name="T3" fmla="*/ 597 h 636"/>
                    <a:gd name="T4" fmla="*/ 642 w 726"/>
                    <a:gd name="T5" fmla="*/ 166 h 636"/>
                    <a:gd name="T6" fmla="*/ 363 w 726"/>
                    <a:gd name="T7" fmla="*/ 0 h 636"/>
                    <a:gd name="T8" fmla="*/ 363 w 726"/>
                    <a:gd name="T9" fmla="*/ 18 h 636"/>
                    <a:gd name="T10" fmla="*/ 627 w 726"/>
                    <a:gd name="T11" fmla="*/ 174 h 636"/>
                    <a:gd name="T12" fmla="*/ 507 w 726"/>
                    <a:gd name="T13" fmla="*/ 582 h 636"/>
                    <a:gd name="T14" fmla="*/ 363 w 726"/>
                    <a:gd name="T15" fmla="*/ 618 h 636"/>
                    <a:gd name="T16" fmla="*/ 363 w 726"/>
                    <a:gd name="T17" fmla="*/ 636 h 636"/>
                    <a:gd name="T18" fmla="*/ 211 w 726"/>
                    <a:gd name="T19" fmla="*/ 39 h 636"/>
                    <a:gd name="T20" fmla="*/ 84 w 726"/>
                    <a:gd name="T21" fmla="*/ 471 h 636"/>
                    <a:gd name="T22" fmla="*/ 363 w 726"/>
                    <a:gd name="T23" fmla="*/ 636 h 636"/>
                    <a:gd name="T24" fmla="*/ 363 w 726"/>
                    <a:gd name="T25" fmla="*/ 618 h 636"/>
                    <a:gd name="T26" fmla="*/ 100 w 726"/>
                    <a:gd name="T27" fmla="*/ 462 h 636"/>
                    <a:gd name="T28" fmla="*/ 219 w 726"/>
                    <a:gd name="T29" fmla="*/ 55 h 636"/>
                    <a:gd name="T30" fmla="*/ 363 w 726"/>
                    <a:gd name="T31" fmla="*/ 18 h 636"/>
                    <a:gd name="T32" fmla="*/ 363 w 726"/>
                    <a:gd name="T33" fmla="*/ 0 h 636"/>
                    <a:gd name="T34" fmla="*/ 211 w 726"/>
                    <a:gd name="T35" fmla="*/ 39 h 6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6" h="636">
                      <a:moveTo>
                        <a:pt x="363" y="636"/>
                      </a:moveTo>
                      <a:cubicBezTo>
                        <a:pt x="415" y="636"/>
                        <a:pt x="467" y="623"/>
                        <a:pt x="516" y="597"/>
                      </a:cubicBezTo>
                      <a:cubicBezTo>
                        <a:pt x="670" y="513"/>
                        <a:pt x="726" y="320"/>
                        <a:pt x="642" y="166"/>
                      </a:cubicBezTo>
                      <a:cubicBezTo>
                        <a:pt x="584" y="60"/>
                        <a:pt x="476" y="0"/>
                        <a:pt x="363" y="0"/>
                      </a:cubicBezTo>
                      <a:cubicBezTo>
                        <a:pt x="363" y="18"/>
                        <a:pt x="363" y="18"/>
                        <a:pt x="363" y="18"/>
                      </a:cubicBezTo>
                      <a:cubicBezTo>
                        <a:pt x="469" y="18"/>
                        <a:pt x="572" y="74"/>
                        <a:pt x="627" y="174"/>
                      </a:cubicBezTo>
                      <a:cubicBezTo>
                        <a:pt x="706" y="320"/>
                        <a:pt x="653" y="502"/>
                        <a:pt x="507" y="582"/>
                      </a:cubicBezTo>
                      <a:cubicBezTo>
                        <a:pt x="462" y="607"/>
                        <a:pt x="412" y="619"/>
                        <a:pt x="363" y="618"/>
                      </a:cubicBezTo>
                      <a:lnTo>
                        <a:pt x="363" y="636"/>
                      </a:lnTo>
                      <a:close/>
                      <a:moveTo>
                        <a:pt x="211" y="39"/>
                      </a:moveTo>
                      <a:cubicBezTo>
                        <a:pt x="57" y="124"/>
                        <a:pt x="0" y="317"/>
                        <a:pt x="84" y="471"/>
                      </a:cubicBezTo>
                      <a:cubicBezTo>
                        <a:pt x="142" y="576"/>
                        <a:pt x="251" y="636"/>
                        <a:pt x="363" y="636"/>
                      </a:cubicBezTo>
                      <a:cubicBezTo>
                        <a:pt x="363" y="618"/>
                        <a:pt x="363" y="618"/>
                        <a:pt x="363" y="618"/>
                      </a:cubicBezTo>
                      <a:cubicBezTo>
                        <a:pt x="257" y="618"/>
                        <a:pt x="154" y="562"/>
                        <a:pt x="100" y="462"/>
                      </a:cubicBezTo>
                      <a:cubicBezTo>
                        <a:pt x="20" y="317"/>
                        <a:pt x="74" y="134"/>
                        <a:pt x="219" y="55"/>
                      </a:cubicBezTo>
                      <a:cubicBezTo>
                        <a:pt x="265" y="30"/>
                        <a:pt x="315" y="18"/>
                        <a:pt x="363" y="18"/>
                      </a:cubicBezTo>
                      <a:cubicBezTo>
                        <a:pt x="363" y="0"/>
                        <a:pt x="363" y="0"/>
                        <a:pt x="363" y="0"/>
                      </a:cubicBezTo>
                      <a:cubicBezTo>
                        <a:pt x="312" y="0"/>
                        <a:pt x="259" y="13"/>
                        <a:pt x="211" y="3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5" name="îşlïḓê">
                <a:extLst>
                  <a:ext uri="{FF2B5EF4-FFF2-40B4-BE49-F238E27FC236}">
                    <a16:creationId xmlns:a16="http://schemas.microsoft.com/office/drawing/2014/main" id="{8FCC23D3-A65D-4584-8FD5-120EC3A854DA}"/>
                  </a:ext>
                </a:extLst>
              </p:cNvPr>
              <p:cNvSpPr/>
              <p:nvPr/>
            </p:nvSpPr>
            <p:spPr>
              <a:xfrm>
                <a:off x="5471878" y="3242294"/>
                <a:ext cx="1415772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4800" b="1" dirty="0">
                    <a:cs typeface="+mn-ea"/>
                    <a:sym typeface="+mn-lt"/>
                  </a:rPr>
                  <a:t>标题</a:t>
                </a:r>
              </a:p>
              <a:p>
                <a:pPr algn="ctr"/>
                <a:r>
                  <a:rPr lang="zh-CN" altLang="en-US" sz="1600" b="1" dirty="0"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7" name="îsḻïḓè">
              <a:extLst>
                <a:ext uri="{FF2B5EF4-FFF2-40B4-BE49-F238E27FC236}">
                  <a16:creationId xmlns:a16="http://schemas.microsoft.com/office/drawing/2014/main" id="{E7D4B66D-F06D-45A2-A968-B1F687CCF950}"/>
                </a:ext>
              </a:extLst>
            </p:cNvPr>
            <p:cNvSpPr txBox="1"/>
            <p:nvPr/>
          </p:nvSpPr>
          <p:spPr>
            <a:xfrm>
              <a:off x="662425" y="1256725"/>
              <a:ext cx="4536504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cs typeface="+mn-ea"/>
                  <a:sym typeface="+mn-lt"/>
                </a:rPr>
                <a:t>主题颜色让</a:t>
              </a:r>
              <a:r>
                <a:rPr lang="en-US" altLang="zh-CN" sz="2200" b="1" dirty="0">
                  <a:cs typeface="+mn-ea"/>
                  <a:sym typeface="+mn-lt"/>
                </a:rPr>
                <a:t>PPT</a:t>
              </a:r>
              <a:r>
                <a:rPr lang="zh-CN" altLang="en-US" sz="2200" b="1" dirty="0">
                  <a:cs typeface="+mn-ea"/>
                  <a:sym typeface="+mn-lt"/>
                </a:rPr>
                <a:t>改起来更方便</a:t>
              </a:r>
              <a:endParaRPr lang="en-US" altLang="zh-CN" sz="1600" b="1" dirty="0"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30D3AE7A-D514-4C8A-8152-39C861017DA5}"/>
                </a:ext>
              </a:extLst>
            </p:cNvPr>
            <p:cNvCxnSpPr/>
            <p:nvPr/>
          </p:nvCxnSpPr>
          <p:spPr>
            <a:xfrm>
              <a:off x="781520" y="2810665"/>
              <a:ext cx="0" cy="327756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ïṣḷîḋé">
              <a:extLst>
                <a:ext uri="{FF2B5EF4-FFF2-40B4-BE49-F238E27FC236}">
                  <a16:creationId xmlns:a16="http://schemas.microsoft.com/office/drawing/2014/main" id="{912D78C7-2136-4FBC-A9B9-D13F468D3BC9}"/>
                </a:ext>
              </a:extLst>
            </p:cNvPr>
            <p:cNvGrpSpPr/>
            <p:nvPr/>
          </p:nvGrpSpPr>
          <p:grpSpPr>
            <a:xfrm>
              <a:off x="729976" y="3038589"/>
              <a:ext cx="4693806" cy="610261"/>
              <a:chOff x="729976" y="3038589"/>
              <a:chExt cx="4693806" cy="610261"/>
            </a:xfrm>
          </p:grpSpPr>
          <p:grpSp>
            <p:nvGrpSpPr>
              <p:cNvPr id="20" name="î$ľíḍé">
                <a:extLst>
                  <a:ext uri="{FF2B5EF4-FFF2-40B4-BE49-F238E27FC236}">
                    <a16:creationId xmlns:a16="http://schemas.microsoft.com/office/drawing/2014/main" id="{C120AA8D-8B6C-49F9-976C-B182091DCB8F}"/>
                  </a:ext>
                </a:extLst>
              </p:cNvPr>
              <p:cNvGrpSpPr/>
              <p:nvPr/>
            </p:nvGrpSpPr>
            <p:grpSpPr>
              <a:xfrm>
                <a:off x="729976" y="3157086"/>
                <a:ext cx="1089682" cy="373267"/>
                <a:chOff x="729976" y="3055733"/>
                <a:chExt cx="1089682" cy="373267"/>
              </a:xfrm>
            </p:grpSpPr>
            <p:sp>
              <p:nvSpPr>
                <p:cNvPr id="22" name="îṥḷîḑé">
                  <a:extLst>
                    <a:ext uri="{FF2B5EF4-FFF2-40B4-BE49-F238E27FC236}">
                      <a16:creationId xmlns:a16="http://schemas.microsoft.com/office/drawing/2014/main" id="{105DD5D1-CF05-4EBF-B214-B1491B099014}"/>
                    </a:ext>
                  </a:extLst>
                </p:cNvPr>
                <p:cNvSpPr/>
                <p:nvPr/>
              </p:nvSpPr>
              <p:spPr bwMode="auto">
                <a:xfrm>
                  <a:off x="729976" y="3190822"/>
                  <a:ext cx="103088" cy="10308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accent1"/>
                  </a:solidFill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dk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îSļíḍe">
                  <a:extLst>
                    <a:ext uri="{FF2B5EF4-FFF2-40B4-BE49-F238E27FC236}">
                      <a16:creationId xmlns:a16="http://schemas.microsoft.com/office/drawing/2014/main" id="{7C4532DC-6909-4D9C-A093-8630EF7E0281}"/>
                    </a:ext>
                  </a:extLst>
                </p:cNvPr>
                <p:cNvSpPr/>
                <p:nvPr/>
              </p:nvSpPr>
              <p:spPr bwMode="auto">
                <a:xfrm>
                  <a:off x="921000" y="3055733"/>
                  <a:ext cx="898658" cy="373267"/>
                </a:xfrm>
                <a:prstGeom prst="roundRect">
                  <a:avLst/>
                </a:prstGeom>
                <a:solidFill>
                  <a:schemeClr val="accent1"/>
                </a:solidFill>
                <a:ln w="38100">
                  <a:noFill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600" spc="3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2016</a:t>
                  </a:r>
                  <a:endParaRPr lang="zh-CN" altLang="en-US" sz="1600" spc="3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21" name="iṩḻîḑè">
                <a:extLst>
                  <a:ext uri="{FF2B5EF4-FFF2-40B4-BE49-F238E27FC236}">
                    <a16:creationId xmlns:a16="http://schemas.microsoft.com/office/drawing/2014/main" id="{0A66488C-317F-4A6C-A786-2424C45C8F39}"/>
                  </a:ext>
                </a:extLst>
              </p:cNvPr>
              <p:cNvSpPr/>
              <p:nvPr/>
            </p:nvSpPr>
            <p:spPr>
              <a:xfrm>
                <a:off x="2033859" y="3038589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ctr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îṡḷïḓe">
              <a:extLst>
                <a:ext uri="{FF2B5EF4-FFF2-40B4-BE49-F238E27FC236}">
                  <a16:creationId xmlns:a16="http://schemas.microsoft.com/office/drawing/2014/main" id="{881C962A-1341-4CB3-B6C7-3D0046E0E2C9}"/>
                </a:ext>
              </a:extLst>
            </p:cNvPr>
            <p:cNvGrpSpPr/>
            <p:nvPr/>
          </p:nvGrpSpPr>
          <p:grpSpPr>
            <a:xfrm>
              <a:off x="729976" y="4099372"/>
              <a:ext cx="4693806" cy="610261"/>
              <a:chOff x="729976" y="3991742"/>
              <a:chExt cx="4693806" cy="610261"/>
            </a:xfrm>
          </p:grpSpPr>
          <p:grpSp>
            <p:nvGrpSpPr>
              <p:cNvPr id="16" name="îṡļíďe">
                <a:extLst>
                  <a:ext uri="{FF2B5EF4-FFF2-40B4-BE49-F238E27FC236}">
                    <a16:creationId xmlns:a16="http://schemas.microsoft.com/office/drawing/2014/main" id="{D7D7C1CA-0721-4072-83BF-B304E7C2B99F}"/>
                  </a:ext>
                </a:extLst>
              </p:cNvPr>
              <p:cNvGrpSpPr/>
              <p:nvPr/>
            </p:nvGrpSpPr>
            <p:grpSpPr>
              <a:xfrm>
                <a:off x="729976" y="4110239"/>
                <a:ext cx="1089682" cy="373267"/>
                <a:chOff x="729976" y="3055733"/>
                <a:chExt cx="1089682" cy="373267"/>
              </a:xfrm>
            </p:grpSpPr>
            <p:sp>
              <p:nvSpPr>
                <p:cNvPr id="18" name="îsḷíḓè">
                  <a:extLst>
                    <a:ext uri="{FF2B5EF4-FFF2-40B4-BE49-F238E27FC236}">
                      <a16:creationId xmlns:a16="http://schemas.microsoft.com/office/drawing/2014/main" id="{049AE868-3887-4675-A703-FAEFDF995637}"/>
                    </a:ext>
                  </a:extLst>
                </p:cNvPr>
                <p:cNvSpPr/>
                <p:nvPr/>
              </p:nvSpPr>
              <p:spPr bwMode="auto">
                <a:xfrm>
                  <a:off x="729976" y="3190822"/>
                  <a:ext cx="103088" cy="10308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accent2"/>
                  </a:solidFill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dk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íśļíḓe">
                  <a:extLst>
                    <a:ext uri="{FF2B5EF4-FFF2-40B4-BE49-F238E27FC236}">
                      <a16:creationId xmlns:a16="http://schemas.microsoft.com/office/drawing/2014/main" id="{0C31AD2B-7E67-48B1-977E-2E0D21FEF1CF}"/>
                    </a:ext>
                  </a:extLst>
                </p:cNvPr>
                <p:cNvSpPr/>
                <p:nvPr/>
              </p:nvSpPr>
              <p:spPr bwMode="auto">
                <a:xfrm>
                  <a:off x="921000" y="3055733"/>
                  <a:ext cx="898658" cy="373267"/>
                </a:xfrm>
                <a:prstGeom prst="roundRect">
                  <a:avLst/>
                </a:prstGeom>
                <a:solidFill>
                  <a:schemeClr val="accent2"/>
                </a:solidFill>
                <a:ln w="38100">
                  <a:noFill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600" spc="3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2017</a:t>
                  </a:r>
                  <a:endParaRPr lang="zh-CN" altLang="en-US" sz="1600" spc="3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" name="ïşľíḍè">
                <a:extLst>
                  <a:ext uri="{FF2B5EF4-FFF2-40B4-BE49-F238E27FC236}">
                    <a16:creationId xmlns:a16="http://schemas.microsoft.com/office/drawing/2014/main" id="{7CB17B69-3514-46F8-965A-50A3F0BE86C0}"/>
                  </a:ext>
                </a:extLst>
              </p:cNvPr>
              <p:cNvSpPr/>
              <p:nvPr/>
            </p:nvSpPr>
            <p:spPr>
              <a:xfrm>
                <a:off x="2033859" y="3991742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ctr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ïŝḷíḍê">
              <a:extLst>
                <a:ext uri="{FF2B5EF4-FFF2-40B4-BE49-F238E27FC236}">
                  <a16:creationId xmlns:a16="http://schemas.microsoft.com/office/drawing/2014/main" id="{7DAE43CD-FB04-4DBA-9383-1DC211BC6CE9}"/>
                </a:ext>
              </a:extLst>
            </p:cNvPr>
            <p:cNvGrpSpPr/>
            <p:nvPr/>
          </p:nvGrpSpPr>
          <p:grpSpPr>
            <a:xfrm>
              <a:off x="729976" y="5160154"/>
              <a:ext cx="4693806" cy="610261"/>
              <a:chOff x="729976" y="5160154"/>
              <a:chExt cx="4693806" cy="610261"/>
            </a:xfrm>
          </p:grpSpPr>
          <p:grpSp>
            <p:nvGrpSpPr>
              <p:cNvPr id="12" name="íṥľïḓé">
                <a:extLst>
                  <a:ext uri="{FF2B5EF4-FFF2-40B4-BE49-F238E27FC236}">
                    <a16:creationId xmlns:a16="http://schemas.microsoft.com/office/drawing/2014/main" id="{267738B6-AA89-4712-922D-D4870C385C2F}"/>
                  </a:ext>
                </a:extLst>
              </p:cNvPr>
              <p:cNvGrpSpPr/>
              <p:nvPr/>
            </p:nvGrpSpPr>
            <p:grpSpPr>
              <a:xfrm>
                <a:off x="729976" y="5278651"/>
                <a:ext cx="1089682" cy="373267"/>
                <a:chOff x="729976" y="3055733"/>
                <a:chExt cx="1089682" cy="373267"/>
              </a:xfrm>
            </p:grpSpPr>
            <p:sp>
              <p:nvSpPr>
                <p:cNvPr id="14" name="ïSḷiḍè">
                  <a:extLst>
                    <a:ext uri="{FF2B5EF4-FFF2-40B4-BE49-F238E27FC236}">
                      <a16:creationId xmlns:a16="http://schemas.microsoft.com/office/drawing/2014/main" id="{75DE4E2C-8A51-4F8E-9062-3D2C55AE8441}"/>
                    </a:ext>
                  </a:extLst>
                </p:cNvPr>
                <p:cNvSpPr/>
                <p:nvPr/>
              </p:nvSpPr>
              <p:spPr bwMode="auto">
                <a:xfrm>
                  <a:off x="729976" y="3190822"/>
                  <a:ext cx="103088" cy="103088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accent3"/>
                  </a:solidFill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dk1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iśļiḓè">
                  <a:extLst>
                    <a:ext uri="{FF2B5EF4-FFF2-40B4-BE49-F238E27FC236}">
                      <a16:creationId xmlns:a16="http://schemas.microsoft.com/office/drawing/2014/main" id="{93505300-B8CD-410B-BA47-DE84720AF677}"/>
                    </a:ext>
                  </a:extLst>
                </p:cNvPr>
                <p:cNvSpPr/>
                <p:nvPr/>
              </p:nvSpPr>
              <p:spPr bwMode="auto">
                <a:xfrm>
                  <a:off x="921000" y="3055733"/>
                  <a:ext cx="898658" cy="373267"/>
                </a:xfrm>
                <a:prstGeom prst="roundRect">
                  <a:avLst/>
                </a:prstGeom>
                <a:solidFill>
                  <a:schemeClr val="accent3"/>
                </a:solidFill>
                <a:ln w="38100">
                  <a:noFill/>
                </a:ln>
                <a:extLst/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altLang="zh-CN" sz="1600" spc="300" dirty="0">
                      <a:solidFill>
                        <a:schemeClr val="bg1"/>
                      </a:solidFill>
                      <a:cs typeface="+mn-ea"/>
                      <a:sym typeface="+mn-lt"/>
                    </a:rPr>
                    <a:t>2018</a:t>
                  </a:r>
                  <a:endParaRPr lang="zh-CN" altLang="en-US" sz="1600" spc="300" dirty="0">
                    <a:solidFill>
                      <a:schemeClr val="bg1"/>
                    </a:solidFill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3" name="iSľîḋé">
                <a:extLst>
                  <a:ext uri="{FF2B5EF4-FFF2-40B4-BE49-F238E27FC236}">
                    <a16:creationId xmlns:a16="http://schemas.microsoft.com/office/drawing/2014/main" id="{36B03352-8470-4C52-B2C2-C16CB19BF1BB}"/>
                  </a:ext>
                </a:extLst>
              </p:cNvPr>
              <p:cNvSpPr/>
              <p:nvPr/>
            </p:nvSpPr>
            <p:spPr>
              <a:xfrm>
                <a:off x="2033859" y="5160154"/>
                <a:ext cx="3389923" cy="610261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anchor="ctr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9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900" dirty="0"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00343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02.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16271988-4c25-4cd7-9b92-d2b1dd5a9ac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9320" y="1569749"/>
            <a:ext cx="10596391" cy="3983135"/>
            <a:chOff x="719320" y="1569749"/>
            <a:chExt cx="10596391" cy="3983135"/>
          </a:xfrm>
        </p:grpSpPr>
        <p:grpSp>
          <p:nvGrpSpPr>
            <p:cNvPr id="6" name="îṧļiďè"/>
            <p:cNvGrpSpPr/>
            <p:nvPr/>
          </p:nvGrpSpPr>
          <p:grpSpPr>
            <a:xfrm>
              <a:off x="6896096" y="2780928"/>
              <a:ext cx="4419615" cy="2771956"/>
              <a:chOff x="5870825" y="2615179"/>
              <a:chExt cx="5481759" cy="3421323"/>
            </a:xfrm>
          </p:grpSpPr>
          <p:grpSp>
            <p:nvGrpSpPr>
              <p:cNvPr id="137" name="íṧḷíḓé"/>
              <p:cNvGrpSpPr/>
              <p:nvPr/>
            </p:nvGrpSpPr>
            <p:grpSpPr>
              <a:xfrm>
                <a:off x="5870825" y="2615179"/>
                <a:ext cx="5481759" cy="3421323"/>
                <a:chOff x="2814974" y="2799077"/>
                <a:chExt cx="5481759" cy="3421323"/>
              </a:xfrm>
            </p:grpSpPr>
            <p:sp>
              <p:nvSpPr>
                <p:cNvPr id="145" name="îṩ1îḋè"/>
                <p:cNvSpPr>
                  <a:spLocks/>
                </p:cNvSpPr>
                <p:nvPr/>
              </p:nvSpPr>
              <p:spPr bwMode="auto">
                <a:xfrm>
                  <a:off x="2814974" y="2799077"/>
                  <a:ext cx="5481759" cy="3332403"/>
                </a:xfrm>
                <a:custGeom>
                  <a:avLst/>
                  <a:gdLst>
                    <a:gd name="T0" fmla="*/ 0 w 7891"/>
                    <a:gd name="T1" fmla="*/ 3956 h 4797"/>
                    <a:gd name="T2" fmla="*/ 2655 w 7891"/>
                    <a:gd name="T3" fmla="*/ 2237 h 4797"/>
                    <a:gd name="T4" fmla="*/ 3513 w 7891"/>
                    <a:gd name="T5" fmla="*/ 2965 h 4797"/>
                    <a:gd name="T6" fmla="*/ 5274 w 7891"/>
                    <a:gd name="T7" fmla="*/ 1265 h 4797"/>
                    <a:gd name="T8" fmla="*/ 5728 w 7891"/>
                    <a:gd name="T9" fmla="*/ 1639 h 4797"/>
                    <a:gd name="T10" fmla="*/ 6751 w 7891"/>
                    <a:gd name="T11" fmla="*/ 759 h 4797"/>
                    <a:gd name="T12" fmla="*/ 6560 w 7891"/>
                    <a:gd name="T13" fmla="*/ 807 h 4797"/>
                    <a:gd name="T14" fmla="*/ 6560 w 7891"/>
                    <a:gd name="T15" fmla="*/ 480 h 4797"/>
                    <a:gd name="T16" fmla="*/ 7891 w 7891"/>
                    <a:gd name="T17" fmla="*/ 0 h 4797"/>
                    <a:gd name="T18" fmla="*/ 7891 w 7891"/>
                    <a:gd name="T19" fmla="*/ 327 h 4797"/>
                    <a:gd name="T20" fmla="*/ 7621 w 7891"/>
                    <a:gd name="T21" fmla="*/ 1497 h 4797"/>
                    <a:gd name="T22" fmla="*/ 7163 w 7891"/>
                    <a:gd name="T23" fmla="*/ 1062 h 4797"/>
                    <a:gd name="T24" fmla="*/ 5728 w 7891"/>
                    <a:gd name="T25" fmla="*/ 2480 h 4797"/>
                    <a:gd name="T26" fmla="*/ 5279 w 7891"/>
                    <a:gd name="T27" fmla="*/ 2045 h 4797"/>
                    <a:gd name="T28" fmla="*/ 3626 w 7891"/>
                    <a:gd name="T29" fmla="*/ 3731 h 4797"/>
                    <a:gd name="T30" fmla="*/ 2692 w 7891"/>
                    <a:gd name="T31" fmla="*/ 3067 h 4797"/>
                    <a:gd name="T32" fmla="*/ 515 w 7891"/>
                    <a:gd name="T33" fmla="*/ 4797 h 4797"/>
                    <a:gd name="T34" fmla="*/ 0 w 7891"/>
                    <a:gd name="T35" fmla="*/ 4282 h 4797"/>
                    <a:gd name="T36" fmla="*/ 0 w 7891"/>
                    <a:gd name="T37" fmla="*/ 3956 h 47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891" h="4797">
                      <a:moveTo>
                        <a:pt x="0" y="3956"/>
                      </a:moveTo>
                      <a:lnTo>
                        <a:pt x="2655" y="2237"/>
                      </a:lnTo>
                      <a:lnTo>
                        <a:pt x="3513" y="2965"/>
                      </a:lnTo>
                      <a:lnTo>
                        <a:pt x="5274" y="1265"/>
                      </a:lnTo>
                      <a:lnTo>
                        <a:pt x="5728" y="1639"/>
                      </a:lnTo>
                      <a:lnTo>
                        <a:pt x="6751" y="759"/>
                      </a:lnTo>
                      <a:lnTo>
                        <a:pt x="6560" y="807"/>
                      </a:lnTo>
                      <a:lnTo>
                        <a:pt x="6560" y="480"/>
                      </a:lnTo>
                      <a:lnTo>
                        <a:pt x="7891" y="0"/>
                      </a:lnTo>
                      <a:lnTo>
                        <a:pt x="7891" y="327"/>
                      </a:lnTo>
                      <a:lnTo>
                        <a:pt x="7621" y="1497"/>
                      </a:lnTo>
                      <a:lnTo>
                        <a:pt x="7163" y="1062"/>
                      </a:lnTo>
                      <a:lnTo>
                        <a:pt x="5728" y="2480"/>
                      </a:lnTo>
                      <a:lnTo>
                        <a:pt x="5279" y="2045"/>
                      </a:lnTo>
                      <a:lnTo>
                        <a:pt x="3626" y="3731"/>
                      </a:lnTo>
                      <a:lnTo>
                        <a:pt x="2692" y="3067"/>
                      </a:lnTo>
                      <a:lnTo>
                        <a:pt x="515" y="4797"/>
                      </a:lnTo>
                      <a:lnTo>
                        <a:pt x="0" y="4282"/>
                      </a:lnTo>
                      <a:lnTo>
                        <a:pt x="0" y="3956"/>
                      </a:lnTo>
                      <a:close/>
                    </a:path>
                  </a:pathLst>
                </a:custGeom>
                <a:solidFill>
                  <a:schemeClr val="accent5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6" name="îŝḷîďè"/>
                <p:cNvSpPr>
                  <a:spLocks/>
                </p:cNvSpPr>
                <p:nvPr/>
              </p:nvSpPr>
              <p:spPr bwMode="auto">
                <a:xfrm>
                  <a:off x="2814974" y="3026239"/>
                  <a:ext cx="5481759" cy="3194161"/>
                </a:xfrm>
                <a:custGeom>
                  <a:avLst/>
                  <a:gdLst>
                    <a:gd name="T0" fmla="*/ 0 w 7891"/>
                    <a:gd name="T1" fmla="*/ 3955 h 4598"/>
                    <a:gd name="T2" fmla="*/ 2655 w 7891"/>
                    <a:gd name="T3" fmla="*/ 2236 h 4598"/>
                    <a:gd name="T4" fmla="*/ 3513 w 7891"/>
                    <a:gd name="T5" fmla="*/ 2964 h 4598"/>
                    <a:gd name="T6" fmla="*/ 5274 w 7891"/>
                    <a:gd name="T7" fmla="*/ 1264 h 4598"/>
                    <a:gd name="T8" fmla="*/ 5728 w 7891"/>
                    <a:gd name="T9" fmla="*/ 1638 h 4598"/>
                    <a:gd name="T10" fmla="*/ 6829 w 7891"/>
                    <a:gd name="T11" fmla="*/ 692 h 4598"/>
                    <a:gd name="T12" fmla="*/ 6560 w 7891"/>
                    <a:gd name="T13" fmla="*/ 480 h 4598"/>
                    <a:gd name="T14" fmla="*/ 7891 w 7891"/>
                    <a:gd name="T15" fmla="*/ 0 h 4598"/>
                    <a:gd name="T16" fmla="*/ 7621 w 7891"/>
                    <a:gd name="T17" fmla="*/ 1496 h 4598"/>
                    <a:gd name="T18" fmla="*/ 7163 w 7891"/>
                    <a:gd name="T19" fmla="*/ 1061 h 4598"/>
                    <a:gd name="T20" fmla="*/ 5728 w 7891"/>
                    <a:gd name="T21" fmla="*/ 2480 h 4598"/>
                    <a:gd name="T22" fmla="*/ 5279 w 7891"/>
                    <a:gd name="T23" fmla="*/ 2045 h 4598"/>
                    <a:gd name="T24" fmla="*/ 3626 w 7891"/>
                    <a:gd name="T25" fmla="*/ 3730 h 4598"/>
                    <a:gd name="T26" fmla="*/ 2621 w 7891"/>
                    <a:gd name="T27" fmla="*/ 2950 h 4598"/>
                    <a:gd name="T28" fmla="*/ 392 w 7891"/>
                    <a:gd name="T29" fmla="*/ 4598 h 4598"/>
                    <a:gd name="T30" fmla="*/ 0 w 7891"/>
                    <a:gd name="T31" fmla="*/ 3955 h 4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7891" h="4598">
                      <a:moveTo>
                        <a:pt x="0" y="3955"/>
                      </a:moveTo>
                      <a:lnTo>
                        <a:pt x="2655" y="2236"/>
                      </a:lnTo>
                      <a:lnTo>
                        <a:pt x="3513" y="2964"/>
                      </a:lnTo>
                      <a:lnTo>
                        <a:pt x="5274" y="1264"/>
                      </a:lnTo>
                      <a:lnTo>
                        <a:pt x="5728" y="1638"/>
                      </a:lnTo>
                      <a:lnTo>
                        <a:pt x="6829" y="692"/>
                      </a:lnTo>
                      <a:lnTo>
                        <a:pt x="6560" y="480"/>
                      </a:lnTo>
                      <a:lnTo>
                        <a:pt x="7891" y="0"/>
                      </a:lnTo>
                      <a:lnTo>
                        <a:pt x="7621" y="1496"/>
                      </a:lnTo>
                      <a:lnTo>
                        <a:pt x="7163" y="1061"/>
                      </a:lnTo>
                      <a:lnTo>
                        <a:pt x="5728" y="2480"/>
                      </a:lnTo>
                      <a:lnTo>
                        <a:pt x="5279" y="2045"/>
                      </a:lnTo>
                      <a:lnTo>
                        <a:pt x="3626" y="3730"/>
                      </a:lnTo>
                      <a:lnTo>
                        <a:pt x="2621" y="2950"/>
                      </a:lnTo>
                      <a:lnTo>
                        <a:pt x="392" y="4598"/>
                      </a:lnTo>
                      <a:lnTo>
                        <a:pt x="0" y="3955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8" name="iṥḻïḑè"/>
              <p:cNvGrpSpPr/>
              <p:nvPr/>
            </p:nvGrpSpPr>
            <p:grpSpPr>
              <a:xfrm>
                <a:off x="9227543" y="2881243"/>
                <a:ext cx="1506076" cy="1025356"/>
                <a:chOff x="6171692" y="3065141"/>
                <a:chExt cx="1506076" cy="1025356"/>
              </a:xfrm>
            </p:grpSpPr>
            <p:sp>
              <p:nvSpPr>
                <p:cNvPr id="143" name="ïšļîḑé"/>
                <p:cNvSpPr>
                  <a:spLocks/>
                </p:cNvSpPr>
                <p:nvPr/>
              </p:nvSpPr>
              <p:spPr bwMode="auto">
                <a:xfrm>
                  <a:off x="6171692" y="3408316"/>
                  <a:ext cx="1377560" cy="682181"/>
                </a:xfrm>
                <a:custGeom>
                  <a:avLst/>
                  <a:gdLst>
                    <a:gd name="T0" fmla="*/ 0 w 839"/>
                    <a:gd name="T1" fmla="*/ 394 h 415"/>
                    <a:gd name="T2" fmla="*/ 205 w 839"/>
                    <a:gd name="T3" fmla="*/ 190 h 415"/>
                    <a:gd name="T4" fmla="*/ 379 w 839"/>
                    <a:gd name="T5" fmla="*/ 343 h 415"/>
                    <a:gd name="T6" fmla="*/ 770 w 839"/>
                    <a:gd name="T7" fmla="*/ 0 h 415"/>
                    <a:gd name="T8" fmla="*/ 839 w 839"/>
                    <a:gd name="T9" fmla="*/ 54 h 415"/>
                    <a:gd name="T10" fmla="*/ 379 w 839"/>
                    <a:gd name="T11" fmla="*/ 415 h 415"/>
                    <a:gd name="T12" fmla="*/ 187 w 839"/>
                    <a:gd name="T13" fmla="*/ 275 h 415"/>
                    <a:gd name="T14" fmla="*/ 0 w 839"/>
                    <a:gd name="T15" fmla="*/ 394 h 4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39" h="415">
                      <a:moveTo>
                        <a:pt x="0" y="394"/>
                      </a:moveTo>
                      <a:cubicBezTo>
                        <a:pt x="0" y="394"/>
                        <a:pt x="184" y="184"/>
                        <a:pt x="205" y="190"/>
                      </a:cubicBezTo>
                      <a:cubicBezTo>
                        <a:pt x="225" y="195"/>
                        <a:pt x="353" y="366"/>
                        <a:pt x="379" y="343"/>
                      </a:cubicBezTo>
                      <a:cubicBezTo>
                        <a:pt x="406" y="320"/>
                        <a:pt x="770" y="0"/>
                        <a:pt x="770" y="0"/>
                      </a:cubicBezTo>
                      <a:cubicBezTo>
                        <a:pt x="839" y="54"/>
                        <a:pt x="839" y="54"/>
                        <a:pt x="839" y="54"/>
                      </a:cubicBezTo>
                      <a:cubicBezTo>
                        <a:pt x="839" y="54"/>
                        <a:pt x="429" y="390"/>
                        <a:pt x="379" y="415"/>
                      </a:cubicBezTo>
                      <a:cubicBezTo>
                        <a:pt x="379" y="415"/>
                        <a:pt x="217" y="271"/>
                        <a:pt x="187" y="275"/>
                      </a:cubicBezTo>
                      <a:cubicBezTo>
                        <a:pt x="157" y="279"/>
                        <a:pt x="38" y="407"/>
                        <a:pt x="0" y="394"/>
                      </a:cubicBezTo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4" name="íSlîḓé"/>
                <p:cNvSpPr>
                  <a:spLocks/>
                </p:cNvSpPr>
                <p:nvPr/>
              </p:nvSpPr>
              <p:spPr bwMode="auto">
                <a:xfrm>
                  <a:off x="7372107" y="3065141"/>
                  <a:ext cx="305661" cy="223689"/>
                </a:xfrm>
                <a:custGeom>
                  <a:avLst/>
                  <a:gdLst>
                    <a:gd name="T0" fmla="*/ 0 w 186"/>
                    <a:gd name="T1" fmla="*/ 136 h 136"/>
                    <a:gd name="T2" fmla="*/ 182 w 186"/>
                    <a:gd name="T3" fmla="*/ 43 h 136"/>
                    <a:gd name="T4" fmla="*/ 0 w 186"/>
                    <a:gd name="T5" fmla="*/ 41 h 136"/>
                    <a:gd name="T6" fmla="*/ 0 w 186"/>
                    <a:gd name="T7" fmla="*/ 136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6" h="136">
                      <a:moveTo>
                        <a:pt x="0" y="136"/>
                      </a:moveTo>
                      <a:cubicBezTo>
                        <a:pt x="0" y="136"/>
                        <a:pt x="186" y="87"/>
                        <a:pt x="182" y="43"/>
                      </a:cubicBezTo>
                      <a:cubicBezTo>
                        <a:pt x="178" y="0"/>
                        <a:pt x="0" y="41"/>
                        <a:pt x="0" y="41"/>
                      </a:cubicBezTo>
                      <a:lnTo>
                        <a:pt x="0" y="136"/>
                      </a:ln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39" name="ïś1ïďé"/>
              <p:cNvGrpSpPr/>
              <p:nvPr/>
            </p:nvGrpSpPr>
            <p:grpSpPr>
              <a:xfrm>
                <a:off x="6754464" y="3303612"/>
                <a:ext cx="2168806" cy="1235149"/>
                <a:chOff x="6667100" y="3917001"/>
                <a:chExt cx="2168806" cy="1235149"/>
              </a:xfrm>
            </p:grpSpPr>
            <p:sp>
              <p:nvSpPr>
                <p:cNvPr id="140" name="îśľïḓé"/>
                <p:cNvSpPr>
                  <a:spLocks/>
                </p:cNvSpPr>
                <p:nvPr/>
              </p:nvSpPr>
              <p:spPr bwMode="auto">
                <a:xfrm>
                  <a:off x="8184292" y="4565836"/>
                  <a:ext cx="651614" cy="586314"/>
                </a:xfrm>
                <a:custGeom>
                  <a:avLst/>
                  <a:gdLst>
                    <a:gd name="T0" fmla="*/ 428 w 938"/>
                    <a:gd name="T1" fmla="*/ 844 h 844"/>
                    <a:gd name="T2" fmla="*/ 0 w 938"/>
                    <a:gd name="T3" fmla="*/ 782 h 844"/>
                    <a:gd name="T4" fmla="*/ 324 w 938"/>
                    <a:gd name="T5" fmla="*/ 648 h 844"/>
                    <a:gd name="T6" fmla="*/ 194 w 938"/>
                    <a:gd name="T7" fmla="*/ 203 h 844"/>
                    <a:gd name="T8" fmla="*/ 508 w 938"/>
                    <a:gd name="T9" fmla="*/ 451 h 844"/>
                    <a:gd name="T10" fmla="*/ 551 w 938"/>
                    <a:gd name="T11" fmla="*/ 0 h 844"/>
                    <a:gd name="T12" fmla="*/ 655 w 938"/>
                    <a:gd name="T13" fmla="*/ 340 h 844"/>
                    <a:gd name="T14" fmla="*/ 938 w 938"/>
                    <a:gd name="T15" fmla="*/ 0 h 844"/>
                    <a:gd name="T16" fmla="*/ 794 w 938"/>
                    <a:gd name="T17" fmla="*/ 527 h 844"/>
                    <a:gd name="T18" fmla="*/ 428 w 938"/>
                    <a:gd name="T19" fmla="*/ 844 h 8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38" h="844">
                      <a:moveTo>
                        <a:pt x="428" y="844"/>
                      </a:moveTo>
                      <a:lnTo>
                        <a:pt x="0" y="782"/>
                      </a:lnTo>
                      <a:lnTo>
                        <a:pt x="324" y="648"/>
                      </a:lnTo>
                      <a:lnTo>
                        <a:pt x="194" y="203"/>
                      </a:lnTo>
                      <a:lnTo>
                        <a:pt x="508" y="451"/>
                      </a:lnTo>
                      <a:lnTo>
                        <a:pt x="551" y="0"/>
                      </a:lnTo>
                      <a:lnTo>
                        <a:pt x="655" y="340"/>
                      </a:lnTo>
                      <a:lnTo>
                        <a:pt x="938" y="0"/>
                      </a:lnTo>
                      <a:lnTo>
                        <a:pt x="794" y="527"/>
                      </a:lnTo>
                      <a:lnTo>
                        <a:pt x="428" y="844"/>
                      </a:ln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1" name="ïşlídé"/>
                <p:cNvSpPr>
                  <a:spLocks/>
                </p:cNvSpPr>
                <p:nvPr/>
              </p:nvSpPr>
              <p:spPr bwMode="auto">
                <a:xfrm>
                  <a:off x="6667100" y="4201127"/>
                  <a:ext cx="1585966" cy="577978"/>
                </a:xfrm>
                <a:custGeom>
                  <a:avLst/>
                  <a:gdLst>
                    <a:gd name="T0" fmla="*/ 0 w 966"/>
                    <a:gd name="T1" fmla="*/ 352 h 352"/>
                    <a:gd name="T2" fmla="*/ 966 w 966"/>
                    <a:gd name="T3" fmla="*/ 276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966" h="352">
                      <a:moveTo>
                        <a:pt x="0" y="352"/>
                      </a:moveTo>
                      <a:cubicBezTo>
                        <a:pt x="539" y="0"/>
                        <a:pt x="805" y="152"/>
                        <a:pt x="966" y="276"/>
                      </a:cubicBezTo>
                    </a:path>
                  </a:pathLst>
                </a:custGeom>
                <a:noFill/>
                <a:ln w="44450" cap="flat">
                  <a:solidFill>
                    <a:schemeClr val="tx2">
                      <a:lumMod val="40000"/>
                      <a:lumOff val="60000"/>
                    </a:schemeClr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2" name="îslídè"/>
                <p:cNvSpPr>
                  <a:spLocks/>
                </p:cNvSpPr>
                <p:nvPr/>
              </p:nvSpPr>
              <p:spPr bwMode="auto">
                <a:xfrm>
                  <a:off x="8253066" y="3917001"/>
                  <a:ext cx="322334" cy="671760"/>
                </a:xfrm>
                <a:custGeom>
                  <a:avLst/>
                  <a:gdLst>
                    <a:gd name="T0" fmla="*/ 56 w 196"/>
                    <a:gd name="T1" fmla="*/ 409 h 409"/>
                    <a:gd name="T2" fmla="*/ 196 w 196"/>
                    <a:gd name="T3" fmla="*/ 0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196" h="409">
                      <a:moveTo>
                        <a:pt x="56" y="409"/>
                      </a:moveTo>
                      <a:cubicBezTo>
                        <a:pt x="0" y="227"/>
                        <a:pt x="131" y="62"/>
                        <a:pt x="196" y="0"/>
                      </a:cubicBezTo>
                    </a:path>
                  </a:pathLst>
                </a:custGeom>
                <a:noFill/>
                <a:ln w="44450" cap="flat">
                  <a:solidFill>
                    <a:schemeClr val="tx2">
                      <a:lumMod val="40000"/>
                      <a:lumOff val="60000"/>
                    </a:schemeClr>
                  </a:solidFill>
                  <a:prstDash val="dash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7" name="îṥlíḑê"/>
            <p:cNvGrpSpPr/>
            <p:nvPr/>
          </p:nvGrpSpPr>
          <p:grpSpPr>
            <a:xfrm>
              <a:off x="7508129" y="1569749"/>
              <a:ext cx="3231674" cy="2313995"/>
              <a:chOff x="7358312" y="1846145"/>
              <a:chExt cx="3231674" cy="2313995"/>
            </a:xfrm>
          </p:grpSpPr>
          <p:grpSp>
            <p:nvGrpSpPr>
              <p:cNvPr id="69" name="îŝḷiḑe"/>
              <p:cNvGrpSpPr/>
              <p:nvPr/>
            </p:nvGrpSpPr>
            <p:grpSpPr>
              <a:xfrm>
                <a:off x="8409370" y="1846145"/>
                <a:ext cx="2180616" cy="2313995"/>
                <a:chOff x="5440883" y="1416654"/>
                <a:chExt cx="2180616" cy="2313995"/>
              </a:xfrm>
            </p:grpSpPr>
            <p:sp>
              <p:nvSpPr>
                <p:cNvPr id="82" name="î$ļiḓé"/>
                <p:cNvSpPr>
                  <a:spLocks/>
                </p:cNvSpPr>
                <p:nvPr/>
              </p:nvSpPr>
              <p:spPr bwMode="auto">
                <a:xfrm>
                  <a:off x="6590587" y="2225962"/>
                  <a:ext cx="408475" cy="274401"/>
                </a:xfrm>
                <a:custGeom>
                  <a:avLst/>
                  <a:gdLst>
                    <a:gd name="T0" fmla="*/ 0 w 249"/>
                    <a:gd name="T1" fmla="*/ 0 h 167"/>
                    <a:gd name="T2" fmla="*/ 249 w 249"/>
                    <a:gd name="T3" fmla="*/ 109 h 167"/>
                    <a:gd name="T4" fmla="*/ 171 w 249"/>
                    <a:gd name="T5" fmla="*/ 142 h 167"/>
                    <a:gd name="T6" fmla="*/ 0 w 249"/>
                    <a:gd name="T7" fmla="*/ 0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49" h="167">
                      <a:moveTo>
                        <a:pt x="0" y="0"/>
                      </a:moveTo>
                      <a:cubicBezTo>
                        <a:pt x="0" y="0"/>
                        <a:pt x="187" y="44"/>
                        <a:pt x="249" y="109"/>
                      </a:cubicBezTo>
                      <a:cubicBezTo>
                        <a:pt x="249" y="109"/>
                        <a:pt x="210" y="167"/>
                        <a:pt x="171" y="142"/>
                      </a:cubicBezTo>
                      <a:cubicBezTo>
                        <a:pt x="132" y="117"/>
                        <a:pt x="0" y="28"/>
                        <a:pt x="0" y="0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í$ļïḑé"/>
                <p:cNvSpPr>
                  <a:spLocks/>
                </p:cNvSpPr>
                <p:nvPr/>
              </p:nvSpPr>
              <p:spPr bwMode="auto">
                <a:xfrm>
                  <a:off x="6444008" y="2007831"/>
                  <a:ext cx="297325" cy="272316"/>
                </a:xfrm>
                <a:custGeom>
                  <a:avLst/>
                  <a:gdLst>
                    <a:gd name="T0" fmla="*/ 0 w 181"/>
                    <a:gd name="T1" fmla="*/ 136 h 166"/>
                    <a:gd name="T2" fmla="*/ 27 w 181"/>
                    <a:gd name="T3" fmla="*/ 53 h 166"/>
                    <a:gd name="T4" fmla="*/ 114 w 181"/>
                    <a:gd name="T5" fmla="*/ 0 h 166"/>
                    <a:gd name="T6" fmla="*/ 181 w 181"/>
                    <a:gd name="T7" fmla="*/ 103 h 166"/>
                    <a:gd name="T8" fmla="*/ 69 w 181"/>
                    <a:gd name="T9" fmla="*/ 162 h 166"/>
                    <a:gd name="T10" fmla="*/ 0 w 181"/>
                    <a:gd name="T11" fmla="*/ 136 h 1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1" h="166">
                      <a:moveTo>
                        <a:pt x="0" y="136"/>
                      </a:moveTo>
                      <a:cubicBezTo>
                        <a:pt x="0" y="136"/>
                        <a:pt x="7" y="76"/>
                        <a:pt x="27" y="53"/>
                      </a:cubicBezTo>
                      <a:cubicBezTo>
                        <a:pt x="47" y="30"/>
                        <a:pt x="114" y="0"/>
                        <a:pt x="114" y="0"/>
                      </a:cubicBezTo>
                      <a:cubicBezTo>
                        <a:pt x="114" y="0"/>
                        <a:pt x="167" y="75"/>
                        <a:pt x="181" y="103"/>
                      </a:cubicBezTo>
                      <a:cubicBezTo>
                        <a:pt x="181" y="103"/>
                        <a:pt x="106" y="157"/>
                        <a:pt x="69" y="162"/>
                      </a:cubicBezTo>
                      <a:cubicBezTo>
                        <a:pt x="32" y="166"/>
                        <a:pt x="0" y="136"/>
                        <a:pt x="0" y="136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išḷídê"/>
                <p:cNvSpPr>
                  <a:spLocks/>
                </p:cNvSpPr>
                <p:nvPr/>
              </p:nvSpPr>
              <p:spPr bwMode="auto">
                <a:xfrm>
                  <a:off x="6482216" y="2025893"/>
                  <a:ext cx="218131" cy="200069"/>
                </a:xfrm>
                <a:custGeom>
                  <a:avLst/>
                  <a:gdLst>
                    <a:gd name="T0" fmla="*/ 0 w 133"/>
                    <a:gd name="T1" fmla="*/ 100 h 122"/>
                    <a:gd name="T2" fmla="*/ 20 w 133"/>
                    <a:gd name="T3" fmla="*/ 39 h 122"/>
                    <a:gd name="T4" fmla="*/ 83 w 133"/>
                    <a:gd name="T5" fmla="*/ 0 h 122"/>
                    <a:gd name="T6" fmla="*/ 133 w 133"/>
                    <a:gd name="T7" fmla="*/ 75 h 122"/>
                    <a:gd name="T8" fmla="*/ 51 w 133"/>
                    <a:gd name="T9" fmla="*/ 119 h 122"/>
                    <a:gd name="T10" fmla="*/ 0 w 133"/>
                    <a:gd name="T11" fmla="*/ 100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3" h="122">
                      <a:moveTo>
                        <a:pt x="0" y="100"/>
                      </a:moveTo>
                      <a:cubicBezTo>
                        <a:pt x="0" y="100"/>
                        <a:pt x="5" y="56"/>
                        <a:pt x="20" y="39"/>
                      </a:cubicBezTo>
                      <a:cubicBezTo>
                        <a:pt x="35" y="22"/>
                        <a:pt x="83" y="0"/>
                        <a:pt x="83" y="0"/>
                      </a:cubicBezTo>
                      <a:cubicBezTo>
                        <a:pt x="83" y="0"/>
                        <a:pt x="122" y="55"/>
                        <a:pt x="133" y="75"/>
                      </a:cubicBezTo>
                      <a:cubicBezTo>
                        <a:pt x="133" y="75"/>
                        <a:pt x="77" y="115"/>
                        <a:pt x="51" y="119"/>
                      </a:cubicBezTo>
                      <a:cubicBezTo>
                        <a:pt x="24" y="122"/>
                        <a:pt x="0" y="100"/>
                        <a:pt x="0" y="100"/>
                      </a:cubicBezTo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ïṣḻiḓê"/>
                <p:cNvSpPr>
                  <a:spLocks/>
                </p:cNvSpPr>
                <p:nvPr/>
              </p:nvSpPr>
              <p:spPr bwMode="auto">
                <a:xfrm>
                  <a:off x="6569052" y="2039092"/>
                  <a:ext cx="125043" cy="168808"/>
                </a:xfrm>
                <a:custGeom>
                  <a:avLst/>
                  <a:gdLst>
                    <a:gd name="T0" fmla="*/ 0 w 76"/>
                    <a:gd name="T1" fmla="*/ 0 h 103"/>
                    <a:gd name="T2" fmla="*/ 76 w 76"/>
                    <a:gd name="T3" fmla="*/ 103 h 103"/>
                    <a:gd name="T4" fmla="*/ 0 w 76"/>
                    <a:gd name="T5" fmla="*/ 0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6" h="103">
                      <a:moveTo>
                        <a:pt x="0" y="0"/>
                      </a:moveTo>
                      <a:cubicBezTo>
                        <a:pt x="0" y="0"/>
                        <a:pt x="53" y="82"/>
                        <a:pt x="76" y="103"/>
                      </a:cubicBezTo>
                      <a:cubicBezTo>
                        <a:pt x="76" y="103"/>
                        <a:pt x="12" y="50"/>
                        <a:pt x="0" y="0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iṣḷïďè"/>
                <p:cNvSpPr>
                  <a:spLocks/>
                </p:cNvSpPr>
                <p:nvPr/>
              </p:nvSpPr>
              <p:spPr bwMode="auto">
                <a:xfrm>
                  <a:off x="5800730" y="3124189"/>
                  <a:ext cx="605765" cy="606460"/>
                </a:xfrm>
                <a:custGeom>
                  <a:avLst/>
                  <a:gdLst>
                    <a:gd name="T0" fmla="*/ 362 w 369"/>
                    <a:gd name="T1" fmla="*/ 198 h 369"/>
                    <a:gd name="T2" fmla="*/ 172 w 369"/>
                    <a:gd name="T3" fmla="*/ 362 h 369"/>
                    <a:gd name="T4" fmla="*/ 8 w 369"/>
                    <a:gd name="T5" fmla="*/ 172 h 369"/>
                    <a:gd name="T6" fmla="*/ 198 w 369"/>
                    <a:gd name="T7" fmla="*/ 8 h 369"/>
                    <a:gd name="T8" fmla="*/ 362 w 369"/>
                    <a:gd name="T9" fmla="*/ 198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9" h="369">
                      <a:moveTo>
                        <a:pt x="362" y="198"/>
                      </a:moveTo>
                      <a:cubicBezTo>
                        <a:pt x="355" y="296"/>
                        <a:pt x="269" y="369"/>
                        <a:pt x="172" y="362"/>
                      </a:cubicBezTo>
                      <a:cubicBezTo>
                        <a:pt x="74" y="355"/>
                        <a:pt x="0" y="270"/>
                        <a:pt x="8" y="172"/>
                      </a:cubicBezTo>
                      <a:cubicBezTo>
                        <a:pt x="15" y="74"/>
                        <a:pt x="100" y="0"/>
                        <a:pt x="198" y="8"/>
                      </a:cubicBezTo>
                      <a:cubicBezTo>
                        <a:pt x="296" y="15"/>
                        <a:pt x="369" y="100"/>
                        <a:pt x="362" y="198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íSḻïďé"/>
                <p:cNvSpPr>
                  <a:spLocks/>
                </p:cNvSpPr>
                <p:nvPr/>
              </p:nvSpPr>
              <p:spPr bwMode="auto">
                <a:xfrm>
                  <a:off x="5879229" y="3203384"/>
                  <a:ext cx="450156" cy="450156"/>
                </a:xfrm>
                <a:custGeom>
                  <a:avLst/>
                  <a:gdLst>
                    <a:gd name="T0" fmla="*/ 268 w 274"/>
                    <a:gd name="T1" fmla="*/ 147 h 274"/>
                    <a:gd name="T2" fmla="*/ 127 w 274"/>
                    <a:gd name="T3" fmla="*/ 268 h 274"/>
                    <a:gd name="T4" fmla="*/ 5 w 274"/>
                    <a:gd name="T5" fmla="*/ 127 h 274"/>
                    <a:gd name="T6" fmla="*/ 147 w 274"/>
                    <a:gd name="T7" fmla="*/ 5 h 274"/>
                    <a:gd name="T8" fmla="*/ 268 w 274"/>
                    <a:gd name="T9" fmla="*/ 147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4" h="274">
                      <a:moveTo>
                        <a:pt x="268" y="147"/>
                      </a:moveTo>
                      <a:cubicBezTo>
                        <a:pt x="263" y="219"/>
                        <a:pt x="200" y="274"/>
                        <a:pt x="127" y="268"/>
                      </a:cubicBezTo>
                      <a:cubicBezTo>
                        <a:pt x="54" y="263"/>
                        <a:pt x="0" y="200"/>
                        <a:pt x="5" y="127"/>
                      </a:cubicBezTo>
                      <a:cubicBezTo>
                        <a:pt x="11" y="54"/>
                        <a:pt x="74" y="0"/>
                        <a:pt x="147" y="5"/>
                      </a:cubicBezTo>
                      <a:cubicBezTo>
                        <a:pt x="219" y="11"/>
                        <a:pt x="274" y="74"/>
                        <a:pt x="268" y="147"/>
                      </a:cubicBez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iṥľîḑé"/>
                <p:cNvSpPr>
                  <a:spLocks/>
                </p:cNvSpPr>
                <p:nvPr/>
              </p:nvSpPr>
              <p:spPr bwMode="auto">
                <a:xfrm>
                  <a:off x="5910490" y="3236034"/>
                  <a:ext cx="385550" cy="384161"/>
                </a:xfrm>
                <a:custGeom>
                  <a:avLst/>
                  <a:gdLst>
                    <a:gd name="T0" fmla="*/ 231 w 235"/>
                    <a:gd name="T1" fmla="*/ 125 h 234"/>
                    <a:gd name="T2" fmla="*/ 109 w 235"/>
                    <a:gd name="T3" fmla="*/ 230 h 234"/>
                    <a:gd name="T4" fmla="*/ 5 w 235"/>
                    <a:gd name="T5" fmla="*/ 108 h 234"/>
                    <a:gd name="T6" fmla="*/ 126 w 235"/>
                    <a:gd name="T7" fmla="*/ 4 h 234"/>
                    <a:gd name="T8" fmla="*/ 231 w 235"/>
                    <a:gd name="T9" fmla="*/ 125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5" h="234">
                      <a:moveTo>
                        <a:pt x="231" y="125"/>
                      </a:moveTo>
                      <a:cubicBezTo>
                        <a:pt x="226" y="188"/>
                        <a:pt x="172" y="234"/>
                        <a:pt x="109" y="230"/>
                      </a:cubicBezTo>
                      <a:cubicBezTo>
                        <a:pt x="47" y="225"/>
                        <a:pt x="0" y="171"/>
                        <a:pt x="5" y="108"/>
                      </a:cubicBezTo>
                      <a:cubicBezTo>
                        <a:pt x="10" y="46"/>
                        <a:pt x="64" y="0"/>
                        <a:pt x="126" y="4"/>
                      </a:cubicBezTo>
                      <a:cubicBezTo>
                        <a:pt x="189" y="9"/>
                        <a:pt x="235" y="63"/>
                        <a:pt x="231" y="125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iSľîde"/>
                <p:cNvSpPr>
                  <a:spLocks/>
                </p:cNvSpPr>
                <p:nvPr/>
              </p:nvSpPr>
              <p:spPr bwMode="auto">
                <a:xfrm>
                  <a:off x="6032060" y="3356214"/>
                  <a:ext cx="144494" cy="144494"/>
                </a:xfrm>
                <a:custGeom>
                  <a:avLst/>
                  <a:gdLst>
                    <a:gd name="T0" fmla="*/ 86 w 88"/>
                    <a:gd name="T1" fmla="*/ 47 h 88"/>
                    <a:gd name="T2" fmla="*/ 41 w 88"/>
                    <a:gd name="T3" fmla="*/ 86 h 88"/>
                    <a:gd name="T4" fmla="*/ 2 w 88"/>
                    <a:gd name="T5" fmla="*/ 41 h 88"/>
                    <a:gd name="T6" fmla="*/ 47 w 88"/>
                    <a:gd name="T7" fmla="*/ 2 h 88"/>
                    <a:gd name="T8" fmla="*/ 86 w 88"/>
                    <a:gd name="T9" fmla="*/ 47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88">
                      <a:moveTo>
                        <a:pt x="86" y="47"/>
                      </a:moveTo>
                      <a:cubicBezTo>
                        <a:pt x="84" y="70"/>
                        <a:pt x="64" y="88"/>
                        <a:pt x="41" y="86"/>
                      </a:cubicBezTo>
                      <a:cubicBezTo>
                        <a:pt x="17" y="84"/>
                        <a:pt x="0" y="64"/>
                        <a:pt x="2" y="41"/>
                      </a:cubicBezTo>
                      <a:cubicBezTo>
                        <a:pt x="3" y="17"/>
                        <a:pt x="24" y="0"/>
                        <a:pt x="47" y="2"/>
                      </a:cubicBezTo>
                      <a:cubicBezTo>
                        <a:pt x="70" y="3"/>
                        <a:pt x="88" y="24"/>
                        <a:pt x="86" y="47"/>
                      </a:cubicBezTo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ïś1íḑè"/>
                <p:cNvSpPr>
                  <a:spLocks/>
                </p:cNvSpPr>
                <p:nvPr/>
              </p:nvSpPr>
              <p:spPr bwMode="auto">
                <a:xfrm>
                  <a:off x="5932025" y="3242981"/>
                  <a:ext cx="204932" cy="209795"/>
                </a:xfrm>
                <a:custGeom>
                  <a:avLst/>
                  <a:gdLst>
                    <a:gd name="T0" fmla="*/ 0 w 295"/>
                    <a:gd name="T1" fmla="*/ 59 h 302"/>
                    <a:gd name="T2" fmla="*/ 231 w 295"/>
                    <a:gd name="T3" fmla="*/ 302 h 302"/>
                    <a:gd name="T4" fmla="*/ 295 w 295"/>
                    <a:gd name="T5" fmla="*/ 248 h 302"/>
                    <a:gd name="T6" fmla="*/ 71 w 295"/>
                    <a:gd name="T7" fmla="*/ 0 h 302"/>
                    <a:gd name="T8" fmla="*/ 0 w 295"/>
                    <a:gd name="T9" fmla="*/ 59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5" h="302">
                      <a:moveTo>
                        <a:pt x="0" y="59"/>
                      </a:moveTo>
                      <a:lnTo>
                        <a:pt x="231" y="302"/>
                      </a:lnTo>
                      <a:lnTo>
                        <a:pt x="295" y="248"/>
                      </a:lnTo>
                      <a:lnTo>
                        <a:pt x="71" y="0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îṥľîde"/>
                <p:cNvSpPr>
                  <a:spLocks/>
                </p:cNvSpPr>
                <p:nvPr/>
              </p:nvSpPr>
              <p:spPr bwMode="auto">
                <a:xfrm>
                  <a:off x="6063321" y="3387475"/>
                  <a:ext cx="81973" cy="81973"/>
                </a:xfrm>
                <a:custGeom>
                  <a:avLst/>
                  <a:gdLst>
                    <a:gd name="T0" fmla="*/ 49 w 50"/>
                    <a:gd name="T1" fmla="*/ 27 h 50"/>
                    <a:gd name="T2" fmla="*/ 23 w 50"/>
                    <a:gd name="T3" fmla="*/ 49 h 50"/>
                    <a:gd name="T4" fmla="*/ 1 w 50"/>
                    <a:gd name="T5" fmla="*/ 23 h 50"/>
                    <a:gd name="T6" fmla="*/ 27 w 50"/>
                    <a:gd name="T7" fmla="*/ 1 h 50"/>
                    <a:gd name="T8" fmla="*/ 49 w 50"/>
                    <a:gd name="T9" fmla="*/ 27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50">
                      <a:moveTo>
                        <a:pt x="49" y="27"/>
                      </a:moveTo>
                      <a:cubicBezTo>
                        <a:pt x="48" y="40"/>
                        <a:pt x="36" y="50"/>
                        <a:pt x="23" y="49"/>
                      </a:cubicBezTo>
                      <a:cubicBezTo>
                        <a:pt x="10" y="48"/>
                        <a:pt x="0" y="36"/>
                        <a:pt x="1" y="23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2"/>
                        <a:pt x="50" y="13"/>
                        <a:pt x="49" y="27"/>
                      </a:cubicBez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ïṩliḍé"/>
                <p:cNvSpPr>
                  <a:spLocks/>
                </p:cNvSpPr>
                <p:nvPr/>
              </p:nvSpPr>
              <p:spPr bwMode="auto">
                <a:xfrm>
                  <a:off x="6917089" y="2318355"/>
                  <a:ext cx="604376" cy="605765"/>
                </a:xfrm>
                <a:custGeom>
                  <a:avLst/>
                  <a:gdLst>
                    <a:gd name="T0" fmla="*/ 361 w 368"/>
                    <a:gd name="T1" fmla="*/ 198 h 369"/>
                    <a:gd name="T2" fmla="*/ 171 w 368"/>
                    <a:gd name="T3" fmla="*/ 362 h 369"/>
                    <a:gd name="T4" fmla="*/ 7 w 368"/>
                    <a:gd name="T5" fmla="*/ 171 h 369"/>
                    <a:gd name="T6" fmla="*/ 197 w 368"/>
                    <a:gd name="T7" fmla="*/ 7 h 369"/>
                    <a:gd name="T8" fmla="*/ 361 w 368"/>
                    <a:gd name="T9" fmla="*/ 198 h 3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8" h="369">
                      <a:moveTo>
                        <a:pt x="361" y="198"/>
                      </a:moveTo>
                      <a:cubicBezTo>
                        <a:pt x="354" y="295"/>
                        <a:pt x="269" y="369"/>
                        <a:pt x="171" y="362"/>
                      </a:cubicBezTo>
                      <a:cubicBezTo>
                        <a:pt x="73" y="354"/>
                        <a:pt x="0" y="269"/>
                        <a:pt x="7" y="171"/>
                      </a:cubicBezTo>
                      <a:cubicBezTo>
                        <a:pt x="14" y="73"/>
                        <a:pt x="99" y="0"/>
                        <a:pt x="197" y="7"/>
                      </a:cubicBezTo>
                      <a:cubicBezTo>
                        <a:pt x="295" y="15"/>
                        <a:pt x="368" y="100"/>
                        <a:pt x="361" y="198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îṩḻiḋè"/>
                <p:cNvSpPr>
                  <a:spLocks/>
                </p:cNvSpPr>
                <p:nvPr/>
              </p:nvSpPr>
              <p:spPr bwMode="auto">
                <a:xfrm>
                  <a:off x="6994199" y="2395465"/>
                  <a:ext cx="450156" cy="450156"/>
                </a:xfrm>
                <a:custGeom>
                  <a:avLst/>
                  <a:gdLst>
                    <a:gd name="T0" fmla="*/ 269 w 274"/>
                    <a:gd name="T1" fmla="*/ 147 h 274"/>
                    <a:gd name="T2" fmla="*/ 127 w 274"/>
                    <a:gd name="T3" fmla="*/ 269 h 274"/>
                    <a:gd name="T4" fmla="*/ 6 w 274"/>
                    <a:gd name="T5" fmla="*/ 128 h 274"/>
                    <a:gd name="T6" fmla="*/ 147 w 274"/>
                    <a:gd name="T7" fmla="*/ 6 h 274"/>
                    <a:gd name="T8" fmla="*/ 269 w 274"/>
                    <a:gd name="T9" fmla="*/ 147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4" h="274">
                      <a:moveTo>
                        <a:pt x="269" y="147"/>
                      </a:moveTo>
                      <a:cubicBezTo>
                        <a:pt x="263" y="220"/>
                        <a:pt x="200" y="274"/>
                        <a:pt x="127" y="269"/>
                      </a:cubicBezTo>
                      <a:cubicBezTo>
                        <a:pt x="55" y="263"/>
                        <a:pt x="0" y="200"/>
                        <a:pt x="6" y="128"/>
                      </a:cubicBezTo>
                      <a:cubicBezTo>
                        <a:pt x="11" y="55"/>
                        <a:pt x="74" y="0"/>
                        <a:pt x="147" y="6"/>
                      </a:cubicBezTo>
                      <a:cubicBezTo>
                        <a:pt x="219" y="11"/>
                        <a:pt x="274" y="75"/>
                        <a:pt x="269" y="147"/>
                      </a:cubicBez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ísḻídé"/>
                <p:cNvSpPr>
                  <a:spLocks/>
                </p:cNvSpPr>
                <p:nvPr/>
              </p:nvSpPr>
              <p:spPr bwMode="auto">
                <a:xfrm>
                  <a:off x="7027544" y="2428115"/>
                  <a:ext cx="384161" cy="386245"/>
                </a:xfrm>
                <a:custGeom>
                  <a:avLst/>
                  <a:gdLst>
                    <a:gd name="T0" fmla="*/ 230 w 234"/>
                    <a:gd name="T1" fmla="*/ 126 h 235"/>
                    <a:gd name="T2" fmla="*/ 109 w 234"/>
                    <a:gd name="T3" fmla="*/ 230 h 235"/>
                    <a:gd name="T4" fmla="*/ 4 w 234"/>
                    <a:gd name="T5" fmla="*/ 109 h 235"/>
                    <a:gd name="T6" fmla="*/ 125 w 234"/>
                    <a:gd name="T7" fmla="*/ 5 h 235"/>
                    <a:gd name="T8" fmla="*/ 230 w 234"/>
                    <a:gd name="T9" fmla="*/ 126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34" h="235">
                      <a:moveTo>
                        <a:pt x="230" y="126"/>
                      </a:moveTo>
                      <a:cubicBezTo>
                        <a:pt x="225" y="188"/>
                        <a:pt x="171" y="235"/>
                        <a:pt x="109" y="230"/>
                      </a:cubicBezTo>
                      <a:cubicBezTo>
                        <a:pt x="46" y="225"/>
                        <a:pt x="0" y="171"/>
                        <a:pt x="4" y="109"/>
                      </a:cubicBezTo>
                      <a:cubicBezTo>
                        <a:pt x="9" y="47"/>
                        <a:pt x="63" y="0"/>
                        <a:pt x="125" y="5"/>
                      </a:cubicBezTo>
                      <a:cubicBezTo>
                        <a:pt x="188" y="9"/>
                        <a:pt x="234" y="64"/>
                        <a:pt x="230" y="126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îṡļîdé"/>
                <p:cNvSpPr>
                  <a:spLocks/>
                </p:cNvSpPr>
                <p:nvPr/>
              </p:nvSpPr>
              <p:spPr bwMode="auto">
                <a:xfrm>
                  <a:off x="7147029" y="2548296"/>
                  <a:ext cx="144494" cy="144494"/>
                </a:xfrm>
                <a:custGeom>
                  <a:avLst/>
                  <a:gdLst>
                    <a:gd name="T0" fmla="*/ 86 w 88"/>
                    <a:gd name="T1" fmla="*/ 48 h 88"/>
                    <a:gd name="T2" fmla="*/ 41 w 88"/>
                    <a:gd name="T3" fmla="*/ 87 h 88"/>
                    <a:gd name="T4" fmla="*/ 2 w 88"/>
                    <a:gd name="T5" fmla="*/ 41 h 88"/>
                    <a:gd name="T6" fmla="*/ 47 w 88"/>
                    <a:gd name="T7" fmla="*/ 2 h 88"/>
                    <a:gd name="T8" fmla="*/ 86 w 88"/>
                    <a:gd name="T9" fmla="*/ 4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88">
                      <a:moveTo>
                        <a:pt x="86" y="48"/>
                      </a:moveTo>
                      <a:cubicBezTo>
                        <a:pt x="85" y="71"/>
                        <a:pt x="64" y="88"/>
                        <a:pt x="41" y="87"/>
                      </a:cubicBezTo>
                      <a:cubicBezTo>
                        <a:pt x="18" y="85"/>
                        <a:pt x="0" y="65"/>
                        <a:pt x="2" y="41"/>
                      </a:cubicBezTo>
                      <a:cubicBezTo>
                        <a:pt x="3" y="18"/>
                        <a:pt x="24" y="0"/>
                        <a:pt x="47" y="2"/>
                      </a:cubicBezTo>
                      <a:cubicBezTo>
                        <a:pt x="71" y="4"/>
                        <a:pt x="88" y="24"/>
                        <a:pt x="86" y="48"/>
                      </a:cubicBezTo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ísļíḋè"/>
                <p:cNvSpPr>
                  <a:spLocks/>
                </p:cNvSpPr>
                <p:nvPr/>
              </p:nvSpPr>
              <p:spPr bwMode="auto">
                <a:xfrm>
                  <a:off x="7048384" y="2436451"/>
                  <a:ext cx="203543" cy="209795"/>
                </a:xfrm>
                <a:custGeom>
                  <a:avLst/>
                  <a:gdLst>
                    <a:gd name="T0" fmla="*/ 0 w 293"/>
                    <a:gd name="T1" fmla="*/ 59 h 302"/>
                    <a:gd name="T2" fmla="*/ 230 w 293"/>
                    <a:gd name="T3" fmla="*/ 302 h 302"/>
                    <a:gd name="T4" fmla="*/ 293 w 293"/>
                    <a:gd name="T5" fmla="*/ 248 h 302"/>
                    <a:gd name="T6" fmla="*/ 71 w 293"/>
                    <a:gd name="T7" fmla="*/ 0 h 302"/>
                    <a:gd name="T8" fmla="*/ 0 w 293"/>
                    <a:gd name="T9" fmla="*/ 59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302">
                      <a:moveTo>
                        <a:pt x="0" y="59"/>
                      </a:moveTo>
                      <a:lnTo>
                        <a:pt x="230" y="302"/>
                      </a:lnTo>
                      <a:lnTo>
                        <a:pt x="293" y="248"/>
                      </a:lnTo>
                      <a:lnTo>
                        <a:pt x="71" y="0"/>
                      </a:lnTo>
                      <a:lnTo>
                        <a:pt x="0" y="59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iṥľíḓe"/>
                <p:cNvSpPr>
                  <a:spLocks/>
                </p:cNvSpPr>
                <p:nvPr/>
              </p:nvSpPr>
              <p:spPr bwMode="auto">
                <a:xfrm>
                  <a:off x="7178290" y="2579556"/>
                  <a:ext cx="81973" cy="81973"/>
                </a:xfrm>
                <a:custGeom>
                  <a:avLst/>
                  <a:gdLst>
                    <a:gd name="T0" fmla="*/ 49 w 50"/>
                    <a:gd name="T1" fmla="*/ 27 h 50"/>
                    <a:gd name="T2" fmla="*/ 23 w 50"/>
                    <a:gd name="T3" fmla="*/ 49 h 50"/>
                    <a:gd name="T4" fmla="*/ 1 w 50"/>
                    <a:gd name="T5" fmla="*/ 24 h 50"/>
                    <a:gd name="T6" fmla="*/ 27 w 50"/>
                    <a:gd name="T7" fmla="*/ 1 h 50"/>
                    <a:gd name="T8" fmla="*/ 49 w 50"/>
                    <a:gd name="T9" fmla="*/ 27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50">
                      <a:moveTo>
                        <a:pt x="49" y="27"/>
                      </a:moveTo>
                      <a:cubicBezTo>
                        <a:pt x="48" y="40"/>
                        <a:pt x="37" y="50"/>
                        <a:pt x="23" y="49"/>
                      </a:cubicBezTo>
                      <a:cubicBezTo>
                        <a:pt x="10" y="48"/>
                        <a:pt x="0" y="37"/>
                        <a:pt x="1" y="24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2"/>
                        <a:pt x="50" y="14"/>
                        <a:pt x="49" y="27"/>
                      </a:cubicBezTo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íşļïďé"/>
                <p:cNvSpPr>
                  <a:spLocks/>
                </p:cNvSpPr>
                <p:nvPr/>
              </p:nvSpPr>
              <p:spPr bwMode="auto">
                <a:xfrm>
                  <a:off x="5631227" y="2155799"/>
                  <a:ext cx="1344910" cy="1139283"/>
                </a:xfrm>
                <a:custGeom>
                  <a:avLst/>
                  <a:gdLst>
                    <a:gd name="T0" fmla="*/ 255 w 819"/>
                    <a:gd name="T1" fmla="*/ 419 h 694"/>
                    <a:gd name="T2" fmla="*/ 329 w 819"/>
                    <a:gd name="T3" fmla="*/ 449 h 694"/>
                    <a:gd name="T4" fmla="*/ 473 w 819"/>
                    <a:gd name="T5" fmla="*/ 612 h 694"/>
                    <a:gd name="T6" fmla="*/ 713 w 819"/>
                    <a:gd name="T7" fmla="*/ 428 h 694"/>
                    <a:gd name="T8" fmla="*/ 459 w 819"/>
                    <a:gd name="T9" fmla="*/ 62 h 694"/>
                    <a:gd name="T10" fmla="*/ 434 w 819"/>
                    <a:gd name="T11" fmla="*/ 30 h 694"/>
                    <a:gd name="T12" fmla="*/ 479 w 819"/>
                    <a:gd name="T13" fmla="*/ 33 h 694"/>
                    <a:gd name="T14" fmla="*/ 805 w 819"/>
                    <a:gd name="T15" fmla="*/ 197 h 694"/>
                    <a:gd name="T16" fmla="*/ 813 w 819"/>
                    <a:gd name="T17" fmla="*/ 406 h 694"/>
                    <a:gd name="T18" fmla="*/ 446 w 819"/>
                    <a:gd name="T19" fmla="*/ 694 h 694"/>
                    <a:gd name="T20" fmla="*/ 323 w 819"/>
                    <a:gd name="T21" fmla="*/ 651 h 694"/>
                    <a:gd name="T22" fmla="*/ 86 w 819"/>
                    <a:gd name="T23" fmla="*/ 636 h 694"/>
                    <a:gd name="T24" fmla="*/ 32 w 819"/>
                    <a:gd name="T25" fmla="*/ 457 h 694"/>
                    <a:gd name="T26" fmla="*/ 255 w 819"/>
                    <a:gd name="T27" fmla="*/ 419 h 6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819" h="694">
                      <a:moveTo>
                        <a:pt x="255" y="419"/>
                      </a:moveTo>
                      <a:cubicBezTo>
                        <a:pt x="255" y="419"/>
                        <a:pt x="305" y="428"/>
                        <a:pt x="329" y="449"/>
                      </a:cubicBezTo>
                      <a:cubicBezTo>
                        <a:pt x="353" y="470"/>
                        <a:pt x="463" y="606"/>
                        <a:pt x="473" y="612"/>
                      </a:cubicBezTo>
                      <a:cubicBezTo>
                        <a:pt x="484" y="617"/>
                        <a:pt x="691" y="463"/>
                        <a:pt x="713" y="428"/>
                      </a:cubicBezTo>
                      <a:cubicBezTo>
                        <a:pt x="735" y="393"/>
                        <a:pt x="724" y="117"/>
                        <a:pt x="459" y="62"/>
                      </a:cubicBezTo>
                      <a:cubicBezTo>
                        <a:pt x="459" y="62"/>
                        <a:pt x="427" y="59"/>
                        <a:pt x="434" y="30"/>
                      </a:cubicBezTo>
                      <a:cubicBezTo>
                        <a:pt x="442" y="0"/>
                        <a:pt x="479" y="33"/>
                        <a:pt x="479" y="33"/>
                      </a:cubicBezTo>
                      <a:cubicBezTo>
                        <a:pt x="479" y="33"/>
                        <a:pt x="676" y="54"/>
                        <a:pt x="805" y="197"/>
                      </a:cubicBezTo>
                      <a:cubicBezTo>
                        <a:pt x="805" y="197"/>
                        <a:pt x="819" y="389"/>
                        <a:pt x="813" y="406"/>
                      </a:cubicBezTo>
                      <a:cubicBezTo>
                        <a:pt x="807" y="422"/>
                        <a:pt x="516" y="648"/>
                        <a:pt x="446" y="694"/>
                      </a:cubicBezTo>
                      <a:cubicBezTo>
                        <a:pt x="446" y="694"/>
                        <a:pt x="387" y="644"/>
                        <a:pt x="323" y="651"/>
                      </a:cubicBezTo>
                      <a:cubicBezTo>
                        <a:pt x="260" y="658"/>
                        <a:pt x="106" y="654"/>
                        <a:pt x="86" y="636"/>
                      </a:cubicBezTo>
                      <a:cubicBezTo>
                        <a:pt x="65" y="617"/>
                        <a:pt x="0" y="513"/>
                        <a:pt x="32" y="457"/>
                      </a:cubicBezTo>
                      <a:cubicBezTo>
                        <a:pt x="64" y="401"/>
                        <a:pt x="255" y="419"/>
                        <a:pt x="255" y="419"/>
                      </a:cubicBezTo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íŝ1îḓè"/>
                <p:cNvSpPr>
                  <a:spLocks/>
                </p:cNvSpPr>
                <p:nvPr/>
              </p:nvSpPr>
              <p:spPr bwMode="auto">
                <a:xfrm>
                  <a:off x="5596493" y="2863683"/>
                  <a:ext cx="681486" cy="656477"/>
                </a:xfrm>
                <a:custGeom>
                  <a:avLst/>
                  <a:gdLst>
                    <a:gd name="T0" fmla="*/ 138 w 415"/>
                    <a:gd name="T1" fmla="*/ 76 h 400"/>
                    <a:gd name="T2" fmla="*/ 47 w 415"/>
                    <a:gd name="T3" fmla="*/ 364 h 400"/>
                    <a:gd name="T4" fmla="*/ 106 w 415"/>
                    <a:gd name="T5" fmla="*/ 390 h 400"/>
                    <a:gd name="T6" fmla="*/ 396 w 415"/>
                    <a:gd name="T7" fmla="*/ 192 h 400"/>
                    <a:gd name="T8" fmla="*/ 138 w 415"/>
                    <a:gd name="T9" fmla="*/ 76 h 4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5" h="400">
                      <a:moveTo>
                        <a:pt x="138" y="76"/>
                      </a:moveTo>
                      <a:cubicBezTo>
                        <a:pt x="90" y="93"/>
                        <a:pt x="0" y="252"/>
                        <a:pt x="47" y="364"/>
                      </a:cubicBezTo>
                      <a:cubicBezTo>
                        <a:pt x="47" y="364"/>
                        <a:pt x="77" y="400"/>
                        <a:pt x="106" y="390"/>
                      </a:cubicBezTo>
                      <a:cubicBezTo>
                        <a:pt x="134" y="380"/>
                        <a:pt x="377" y="218"/>
                        <a:pt x="396" y="192"/>
                      </a:cubicBezTo>
                      <a:cubicBezTo>
                        <a:pt x="415" y="167"/>
                        <a:pt x="355" y="0"/>
                        <a:pt x="138" y="76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í$ľîdé"/>
                <p:cNvSpPr>
                  <a:spLocks/>
                </p:cNvSpPr>
                <p:nvPr/>
              </p:nvSpPr>
              <p:spPr bwMode="auto">
                <a:xfrm>
                  <a:off x="5496458" y="2789351"/>
                  <a:ext cx="658561" cy="200764"/>
                </a:xfrm>
                <a:custGeom>
                  <a:avLst/>
                  <a:gdLst>
                    <a:gd name="T0" fmla="*/ 384 w 401"/>
                    <a:gd name="T1" fmla="*/ 15 h 122"/>
                    <a:gd name="T2" fmla="*/ 119 w 401"/>
                    <a:gd name="T3" fmla="*/ 17 h 122"/>
                    <a:gd name="T4" fmla="*/ 15 w 401"/>
                    <a:gd name="T5" fmla="*/ 29 h 122"/>
                    <a:gd name="T6" fmla="*/ 111 w 401"/>
                    <a:gd name="T7" fmla="*/ 114 h 122"/>
                    <a:gd name="T8" fmla="*/ 380 w 401"/>
                    <a:gd name="T9" fmla="*/ 72 h 122"/>
                    <a:gd name="T10" fmla="*/ 384 w 401"/>
                    <a:gd name="T11" fmla="*/ 15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01" h="122">
                      <a:moveTo>
                        <a:pt x="384" y="15"/>
                      </a:moveTo>
                      <a:cubicBezTo>
                        <a:pt x="371" y="0"/>
                        <a:pt x="185" y="12"/>
                        <a:pt x="119" y="17"/>
                      </a:cubicBezTo>
                      <a:cubicBezTo>
                        <a:pt x="52" y="22"/>
                        <a:pt x="26" y="5"/>
                        <a:pt x="15" y="29"/>
                      </a:cubicBezTo>
                      <a:cubicBezTo>
                        <a:pt x="0" y="58"/>
                        <a:pt x="55" y="106"/>
                        <a:pt x="111" y="114"/>
                      </a:cubicBezTo>
                      <a:cubicBezTo>
                        <a:pt x="168" y="122"/>
                        <a:pt x="361" y="84"/>
                        <a:pt x="380" y="72"/>
                      </a:cubicBezTo>
                      <a:cubicBezTo>
                        <a:pt x="399" y="60"/>
                        <a:pt x="401" y="35"/>
                        <a:pt x="384" y="15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îṩľîḓè"/>
                <p:cNvSpPr>
                  <a:spLocks/>
                </p:cNvSpPr>
                <p:nvPr/>
              </p:nvSpPr>
              <p:spPr bwMode="auto">
                <a:xfrm>
                  <a:off x="6879576" y="2259307"/>
                  <a:ext cx="540465" cy="556443"/>
                </a:xfrm>
                <a:custGeom>
                  <a:avLst/>
                  <a:gdLst>
                    <a:gd name="T0" fmla="*/ 41 w 329"/>
                    <a:gd name="T1" fmla="*/ 339 h 339"/>
                    <a:gd name="T2" fmla="*/ 25 w 329"/>
                    <a:gd name="T3" fmla="*/ 133 h 339"/>
                    <a:gd name="T4" fmla="*/ 187 w 329"/>
                    <a:gd name="T5" fmla="*/ 5 h 339"/>
                    <a:gd name="T6" fmla="*/ 329 w 329"/>
                    <a:gd name="T7" fmla="*/ 63 h 339"/>
                    <a:gd name="T8" fmla="*/ 191 w 329"/>
                    <a:gd name="T9" fmla="*/ 167 h 339"/>
                    <a:gd name="T10" fmla="*/ 94 w 329"/>
                    <a:gd name="T11" fmla="*/ 305 h 339"/>
                    <a:gd name="T12" fmla="*/ 41 w 329"/>
                    <a:gd name="T13" fmla="*/ 339 h 3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9" h="339">
                      <a:moveTo>
                        <a:pt x="41" y="339"/>
                      </a:moveTo>
                      <a:cubicBezTo>
                        <a:pt x="41" y="339"/>
                        <a:pt x="0" y="178"/>
                        <a:pt x="25" y="133"/>
                      </a:cubicBezTo>
                      <a:cubicBezTo>
                        <a:pt x="50" y="87"/>
                        <a:pt x="94" y="12"/>
                        <a:pt x="187" y="5"/>
                      </a:cubicBezTo>
                      <a:cubicBezTo>
                        <a:pt x="249" y="0"/>
                        <a:pt x="305" y="29"/>
                        <a:pt x="329" y="63"/>
                      </a:cubicBezTo>
                      <a:cubicBezTo>
                        <a:pt x="329" y="63"/>
                        <a:pt x="239" y="136"/>
                        <a:pt x="191" y="167"/>
                      </a:cubicBezTo>
                      <a:cubicBezTo>
                        <a:pt x="143" y="198"/>
                        <a:pt x="74" y="244"/>
                        <a:pt x="94" y="305"/>
                      </a:cubicBezTo>
                      <a:cubicBezTo>
                        <a:pt x="94" y="305"/>
                        <a:pt x="82" y="325"/>
                        <a:pt x="41" y="339"/>
                      </a:cubicBezTo>
                    </a:path>
                  </a:pathLst>
                </a:cu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i$lídé"/>
                <p:cNvSpPr>
                  <a:spLocks/>
                </p:cNvSpPr>
                <p:nvPr/>
              </p:nvSpPr>
              <p:spPr bwMode="auto">
                <a:xfrm>
                  <a:off x="6406495" y="3305502"/>
                  <a:ext cx="59048" cy="163946"/>
                </a:xfrm>
                <a:custGeom>
                  <a:avLst/>
                  <a:gdLst>
                    <a:gd name="T0" fmla="*/ 6 w 36"/>
                    <a:gd name="T1" fmla="*/ 16 h 100"/>
                    <a:gd name="T2" fmla="*/ 21 w 36"/>
                    <a:gd name="T3" fmla="*/ 90 h 100"/>
                    <a:gd name="T4" fmla="*/ 36 w 36"/>
                    <a:gd name="T5" fmla="*/ 90 h 100"/>
                    <a:gd name="T6" fmla="*/ 18 w 36"/>
                    <a:gd name="T7" fmla="*/ 8 h 100"/>
                    <a:gd name="T8" fmla="*/ 6 w 36"/>
                    <a:gd name="T9" fmla="*/ 16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100">
                      <a:moveTo>
                        <a:pt x="6" y="16"/>
                      </a:moveTo>
                      <a:cubicBezTo>
                        <a:pt x="20" y="38"/>
                        <a:pt x="20" y="64"/>
                        <a:pt x="21" y="90"/>
                      </a:cubicBezTo>
                      <a:cubicBezTo>
                        <a:pt x="21" y="100"/>
                        <a:pt x="36" y="100"/>
                        <a:pt x="36" y="90"/>
                      </a:cubicBezTo>
                      <a:cubicBezTo>
                        <a:pt x="35" y="61"/>
                        <a:pt x="35" y="33"/>
                        <a:pt x="18" y="8"/>
                      </a:cubicBezTo>
                      <a:cubicBezTo>
                        <a:pt x="13" y="0"/>
                        <a:pt x="0" y="8"/>
                        <a:pt x="6" y="16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islïďe"/>
                <p:cNvSpPr>
                  <a:spLocks/>
                </p:cNvSpPr>
                <p:nvPr/>
              </p:nvSpPr>
              <p:spPr bwMode="auto">
                <a:xfrm>
                  <a:off x="6464154" y="3305502"/>
                  <a:ext cx="47239" cy="124349"/>
                </a:xfrm>
                <a:custGeom>
                  <a:avLst/>
                  <a:gdLst>
                    <a:gd name="T0" fmla="*/ 5 w 29"/>
                    <a:gd name="T1" fmla="*/ 16 h 76"/>
                    <a:gd name="T2" fmla="*/ 14 w 29"/>
                    <a:gd name="T3" fmla="*/ 66 h 76"/>
                    <a:gd name="T4" fmla="*/ 29 w 29"/>
                    <a:gd name="T5" fmla="*/ 66 h 76"/>
                    <a:gd name="T6" fmla="*/ 17 w 29"/>
                    <a:gd name="T7" fmla="*/ 8 h 76"/>
                    <a:gd name="T8" fmla="*/ 5 w 29"/>
                    <a:gd name="T9" fmla="*/ 16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6">
                      <a:moveTo>
                        <a:pt x="5" y="16"/>
                      </a:moveTo>
                      <a:cubicBezTo>
                        <a:pt x="13" y="31"/>
                        <a:pt x="13" y="49"/>
                        <a:pt x="14" y="66"/>
                      </a:cubicBezTo>
                      <a:cubicBezTo>
                        <a:pt x="14" y="76"/>
                        <a:pt x="29" y="76"/>
                        <a:pt x="29" y="66"/>
                      </a:cubicBezTo>
                      <a:cubicBezTo>
                        <a:pt x="28" y="46"/>
                        <a:pt x="28" y="26"/>
                        <a:pt x="17" y="8"/>
                      </a:cubicBezTo>
                      <a:cubicBezTo>
                        <a:pt x="13" y="0"/>
                        <a:pt x="0" y="7"/>
                        <a:pt x="5" y="16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iŝļïdè"/>
                <p:cNvSpPr>
                  <a:spLocks/>
                </p:cNvSpPr>
                <p:nvPr/>
              </p:nvSpPr>
              <p:spPr bwMode="auto">
                <a:xfrm>
                  <a:off x="5754186" y="3556283"/>
                  <a:ext cx="125043" cy="136853"/>
                </a:xfrm>
                <a:custGeom>
                  <a:avLst/>
                  <a:gdLst>
                    <a:gd name="T0" fmla="*/ 5 w 76"/>
                    <a:gd name="T1" fmla="*/ 17 h 83"/>
                    <a:gd name="T2" fmla="*/ 58 w 76"/>
                    <a:gd name="T3" fmla="*/ 76 h 83"/>
                    <a:gd name="T4" fmla="*/ 68 w 76"/>
                    <a:gd name="T5" fmla="*/ 66 h 83"/>
                    <a:gd name="T6" fmla="*/ 17 w 76"/>
                    <a:gd name="T7" fmla="*/ 9 h 83"/>
                    <a:gd name="T8" fmla="*/ 5 w 76"/>
                    <a:gd name="T9" fmla="*/ 1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6" h="83">
                      <a:moveTo>
                        <a:pt x="5" y="17"/>
                      </a:moveTo>
                      <a:cubicBezTo>
                        <a:pt x="17" y="41"/>
                        <a:pt x="38" y="58"/>
                        <a:pt x="58" y="76"/>
                      </a:cubicBezTo>
                      <a:cubicBezTo>
                        <a:pt x="65" y="83"/>
                        <a:pt x="76" y="72"/>
                        <a:pt x="68" y="66"/>
                      </a:cubicBezTo>
                      <a:cubicBezTo>
                        <a:pt x="49" y="49"/>
                        <a:pt x="30" y="32"/>
                        <a:pt x="17" y="9"/>
                      </a:cubicBezTo>
                      <a:cubicBezTo>
                        <a:pt x="13" y="0"/>
                        <a:pt x="0" y="8"/>
                        <a:pt x="5" y="17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îṧliďe"/>
                <p:cNvSpPr>
                  <a:spLocks/>
                </p:cNvSpPr>
                <p:nvPr/>
              </p:nvSpPr>
              <p:spPr bwMode="auto">
                <a:xfrm>
                  <a:off x="5720146" y="3604217"/>
                  <a:ext cx="85446" cy="95172"/>
                </a:xfrm>
                <a:custGeom>
                  <a:avLst/>
                  <a:gdLst>
                    <a:gd name="T0" fmla="*/ 6 w 52"/>
                    <a:gd name="T1" fmla="*/ 16 h 58"/>
                    <a:gd name="T2" fmla="*/ 36 w 52"/>
                    <a:gd name="T3" fmla="*/ 52 h 58"/>
                    <a:gd name="T4" fmla="*/ 44 w 52"/>
                    <a:gd name="T5" fmla="*/ 39 h 58"/>
                    <a:gd name="T6" fmla="*/ 18 w 52"/>
                    <a:gd name="T7" fmla="*/ 8 h 58"/>
                    <a:gd name="T8" fmla="*/ 6 w 52"/>
                    <a:gd name="T9" fmla="*/ 16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8">
                      <a:moveTo>
                        <a:pt x="6" y="16"/>
                      </a:moveTo>
                      <a:cubicBezTo>
                        <a:pt x="14" y="29"/>
                        <a:pt x="23" y="43"/>
                        <a:pt x="36" y="52"/>
                      </a:cubicBezTo>
                      <a:cubicBezTo>
                        <a:pt x="44" y="58"/>
                        <a:pt x="52" y="45"/>
                        <a:pt x="44" y="39"/>
                      </a:cubicBezTo>
                      <a:cubicBezTo>
                        <a:pt x="33" y="32"/>
                        <a:pt x="26" y="19"/>
                        <a:pt x="18" y="8"/>
                      </a:cubicBezTo>
                      <a:cubicBezTo>
                        <a:pt x="13" y="0"/>
                        <a:pt x="0" y="8"/>
                        <a:pt x="6" y="16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ïṡľîďè"/>
                <p:cNvSpPr>
                  <a:spLocks/>
                </p:cNvSpPr>
                <p:nvPr/>
              </p:nvSpPr>
              <p:spPr bwMode="auto">
                <a:xfrm>
                  <a:off x="7001146" y="2876187"/>
                  <a:ext cx="109760" cy="67384"/>
                </a:xfrm>
                <a:custGeom>
                  <a:avLst/>
                  <a:gdLst>
                    <a:gd name="T0" fmla="*/ 8 w 67"/>
                    <a:gd name="T1" fmla="*/ 17 h 41"/>
                    <a:gd name="T2" fmla="*/ 54 w 67"/>
                    <a:gd name="T3" fmla="*/ 38 h 41"/>
                    <a:gd name="T4" fmla="*/ 58 w 67"/>
                    <a:gd name="T5" fmla="*/ 24 h 41"/>
                    <a:gd name="T6" fmla="*/ 16 w 67"/>
                    <a:gd name="T7" fmla="*/ 4 h 41"/>
                    <a:gd name="T8" fmla="*/ 8 w 67"/>
                    <a:gd name="T9" fmla="*/ 17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41">
                      <a:moveTo>
                        <a:pt x="8" y="17"/>
                      </a:moveTo>
                      <a:cubicBezTo>
                        <a:pt x="23" y="26"/>
                        <a:pt x="38" y="34"/>
                        <a:pt x="54" y="38"/>
                      </a:cubicBezTo>
                      <a:cubicBezTo>
                        <a:pt x="63" y="41"/>
                        <a:pt x="67" y="26"/>
                        <a:pt x="58" y="24"/>
                      </a:cubicBezTo>
                      <a:cubicBezTo>
                        <a:pt x="43" y="20"/>
                        <a:pt x="29" y="12"/>
                        <a:pt x="16" y="4"/>
                      </a:cubicBezTo>
                      <a:cubicBezTo>
                        <a:pt x="7" y="0"/>
                        <a:pt x="0" y="13"/>
                        <a:pt x="8" y="17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ïšliďé"/>
                <p:cNvSpPr>
                  <a:spLocks/>
                </p:cNvSpPr>
                <p:nvPr/>
              </p:nvSpPr>
              <p:spPr bwMode="auto">
                <a:xfrm>
                  <a:off x="6987947" y="2932456"/>
                  <a:ext cx="90309" cy="49323"/>
                </a:xfrm>
                <a:custGeom>
                  <a:avLst/>
                  <a:gdLst>
                    <a:gd name="T0" fmla="*/ 8 w 55"/>
                    <a:gd name="T1" fmla="*/ 17 h 30"/>
                    <a:gd name="T2" fmla="*/ 42 w 55"/>
                    <a:gd name="T3" fmla="*/ 28 h 30"/>
                    <a:gd name="T4" fmla="*/ 46 w 55"/>
                    <a:gd name="T5" fmla="*/ 14 h 30"/>
                    <a:gd name="T6" fmla="*/ 16 w 55"/>
                    <a:gd name="T7" fmla="*/ 4 h 30"/>
                    <a:gd name="T8" fmla="*/ 8 w 55"/>
                    <a:gd name="T9" fmla="*/ 1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5" h="30">
                      <a:moveTo>
                        <a:pt x="8" y="17"/>
                      </a:moveTo>
                      <a:cubicBezTo>
                        <a:pt x="19" y="23"/>
                        <a:pt x="30" y="26"/>
                        <a:pt x="42" y="28"/>
                      </a:cubicBezTo>
                      <a:cubicBezTo>
                        <a:pt x="51" y="30"/>
                        <a:pt x="55" y="15"/>
                        <a:pt x="46" y="14"/>
                      </a:cubicBezTo>
                      <a:cubicBezTo>
                        <a:pt x="36" y="12"/>
                        <a:pt x="25" y="10"/>
                        <a:pt x="16" y="4"/>
                      </a:cubicBezTo>
                      <a:cubicBezTo>
                        <a:pt x="7" y="0"/>
                        <a:pt x="0" y="13"/>
                        <a:pt x="8" y="17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íşļíḑé"/>
                <p:cNvSpPr>
                  <a:spLocks/>
                </p:cNvSpPr>
                <p:nvPr/>
              </p:nvSpPr>
              <p:spPr bwMode="auto">
                <a:xfrm>
                  <a:off x="7521465" y="2471186"/>
                  <a:ext cx="47933" cy="118096"/>
                </a:xfrm>
                <a:custGeom>
                  <a:avLst/>
                  <a:gdLst>
                    <a:gd name="T0" fmla="*/ 5 w 29"/>
                    <a:gd name="T1" fmla="*/ 16 h 72"/>
                    <a:gd name="T2" fmla="*/ 14 w 29"/>
                    <a:gd name="T3" fmla="*/ 62 h 72"/>
                    <a:gd name="T4" fmla="*/ 29 w 29"/>
                    <a:gd name="T5" fmla="*/ 62 h 72"/>
                    <a:gd name="T6" fmla="*/ 17 w 29"/>
                    <a:gd name="T7" fmla="*/ 8 h 72"/>
                    <a:gd name="T8" fmla="*/ 5 w 29"/>
                    <a:gd name="T9" fmla="*/ 1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" h="72">
                      <a:moveTo>
                        <a:pt x="5" y="16"/>
                      </a:moveTo>
                      <a:cubicBezTo>
                        <a:pt x="12" y="30"/>
                        <a:pt x="13" y="46"/>
                        <a:pt x="14" y="62"/>
                      </a:cubicBezTo>
                      <a:cubicBezTo>
                        <a:pt x="14" y="72"/>
                        <a:pt x="29" y="72"/>
                        <a:pt x="29" y="62"/>
                      </a:cubicBezTo>
                      <a:cubicBezTo>
                        <a:pt x="28" y="43"/>
                        <a:pt x="26" y="25"/>
                        <a:pt x="17" y="8"/>
                      </a:cubicBezTo>
                      <a:cubicBezTo>
                        <a:pt x="13" y="0"/>
                        <a:pt x="0" y="7"/>
                        <a:pt x="5" y="16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iŝľíḑè"/>
                <p:cNvSpPr>
                  <a:spLocks/>
                </p:cNvSpPr>
                <p:nvPr/>
              </p:nvSpPr>
              <p:spPr bwMode="auto">
                <a:xfrm>
                  <a:off x="7577039" y="2455903"/>
                  <a:ext cx="44460" cy="110455"/>
                </a:xfrm>
                <a:custGeom>
                  <a:avLst/>
                  <a:gdLst>
                    <a:gd name="T0" fmla="*/ 4 w 27"/>
                    <a:gd name="T1" fmla="*/ 13 h 67"/>
                    <a:gd name="T2" fmla="*/ 12 w 27"/>
                    <a:gd name="T3" fmla="*/ 57 h 67"/>
                    <a:gd name="T4" fmla="*/ 27 w 27"/>
                    <a:gd name="T5" fmla="*/ 57 h 67"/>
                    <a:gd name="T6" fmla="*/ 18 w 27"/>
                    <a:gd name="T7" fmla="*/ 9 h 67"/>
                    <a:gd name="T8" fmla="*/ 4 w 27"/>
                    <a:gd name="T9" fmla="*/ 13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67">
                      <a:moveTo>
                        <a:pt x="4" y="13"/>
                      </a:moveTo>
                      <a:cubicBezTo>
                        <a:pt x="9" y="27"/>
                        <a:pt x="11" y="42"/>
                        <a:pt x="12" y="57"/>
                      </a:cubicBezTo>
                      <a:cubicBezTo>
                        <a:pt x="12" y="67"/>
                        <a:pt x="27" y="67"/>
                        <a:pt x="27" y="57"/>
                      </a:cubicBezTo>
                      <a:cubicBezTo>
                        <a:pt x="26" y="40"/>
                        <a:pt x="24" y="24"/>
                        <a:pt x="18" y="9"/>
                      </a:cubicBezTo>
                      <a:cubicBezTo>
                        <a:pt x="15" y="0"/>
                        <a:pt x="0" y="4"/>
                        <a:pt x="4" y="13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iṥliďê"/>
                <p:cNvSpPr>
                  <a:spLocks/>
                </p:cNvSpPr>
                <p:nvPr/>
              </p:nvSpPr>
              <p:spPr bwMode="auto">
                <a:xfrm>
                  <a:off x="6335637" y="2555937"/>
                  <a:ext cx="277874" cy="187565"/>
                </a:xfrm>
                <a:custGeom>
                  <a:avLst/>
                  <a:gdLst>
                    <a:gd name="T0" fmla="*/ 39 w 169"/>
                    <a:gd name="T1" fmla="*/ 48 h 114"/>
                    <a:gd name="T2" fmla="*/ 85 w 169"/>
                    <a:gd name="T3" fmla="*/ 51 h 114"/>
                    <a:gd name="T4" fmla="*/ 135 w 169"/>
                    <a:gd name="T5" fmla="*/ 5 h 114"/>
                    <a:gd name="T6" fmla="*/ 169 w 169"/>
                    <a:gd name="T7" fmla="*/ 32 h 114"/>
                    <a:gd name="T8" fmla="*/ 75 w 169"/>
                    <a:gd name="T9" fmla="*/ 103 h 114"/>
                    <a:gd name="T10" fmla="*/ 57 w 169"/>
                    <a:gd name="T11" fmla="*/ 101 h 114"/>
                    <a:gd name="T12" fmla="*/ 46 w 169"/>
                    <a:gd name="T13" fmla="*/ 108 h 114"/>
                    <a:gd name="T14" fmla="*/ 6 w 169"/>
                    <a:gd name="T15" fmla="*/ 106 h 114"/>
                    <a:gd name="T16" fmla="*/ 9 w 169"/>
                    <a:gd name="T17" fmla="*/ 53 h 114"/>
                    <a:gd name="T18" fmla="*/ 39 w 169"/>
                    <a:gd name="T19" fmla="*/ 48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9" h="114">
                      <a:moveTo>
                        <a:pt x="39" y="48"/>
                      </a:moveTo>
                      <a:cubicBezTo>
                        <a:pt x="39" y="48"/>
                        <a:pt x="73" y="53"/>
                        <a:pt x="85" y="51"/>
                      </a:cubicBezTo>
                      <a:cubicBezTo>
                        <a:pt x="98" y="48"/>
                        <a:pt x="128" y="10"/>
                        <a:pt x="135" y="5"/>
                      </a:cubicBezTo>
                      <a:cubicBezTo>
                        <a:pt x="143" y="0"/>
                        <a:pt x="169" y="32"/>
                        <a:pt x="169" y="32"/>
                      </a:cubicBezTo>
                      <a:cubicBezTo>
                        <a:pt x="169" y="32"/>
                        <a:pt x="91" y="96"/>
                        <a:pt x="75" y="103"/>
                      </a:cubicBezTo>
                      <a:cubicBezTo>
                        <a:pt x="57" y="101"/>
                        <a:pt x="57" y="101"/>
                        <a:pt x="57" y="101"/>
                      </a:cubicBezTo>
                      <a:cubicBezTo>
                        <a:pt x="46" y="108"/>
                        <a:pt x="46" y="108"/>
                        <a:pt x="46" y="108"/>
                      </a:cubicBezTo>
                      <a:cubicBezTo>
                        <a:pt x="46" y="108"/>
                        <a:pt x="12" y="114"/>
                        <a:pt x="6" y="106"/>
                      </a:cubicBezTo>
                      <a:cubicBezTo>
                        <a:pt x="0" y="97"/>
                        <a:pt x="9" y="53"/>
                        <a:pt x="9" y="53"/>
                      </a:cubicBezTo>
                      <a:cubicBezTo>
                        <a:pt x="9" y="53"/>
                        <a:pt x="28" y="47"/>
                        <a:pt x="39" y="48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išliḍê"/>
                <p:cNvSpPr>
                  <a:spLocks/>
                </p:cNvSpPr>
                <p:nvPr/>
              </p:nvSpPr>
              <p:spPr bwMode="auto">
                <a:xfrm>
                  <a:off x="5644426" y="2377403"/>
                  <a:ext cx="771795" cy="288989"/>
                </a:xfrm>
                <a:custGeom>
                  <a:avLst/>
                  <a:gdLst>
                    <a:gd name="T0" fmla="*/ 161 w 470"/>
                    <a:gd name="T1" fmla="*/ 119 h 176"/>
                    <a:gd name="T2" fmla="*/ 362 w 470"/>
                    <a:gd name="T3" fmla="*/ 14 h 176"/>
                    <a:gd name="T4" fmla="*/ 470 w 470"/>
                    <a:gd name="T5" fmla="*/ 157 h 176"/>
                    <a:gd name="T6" fmla="*/ 428 w 470"/>
                    <a:gd name="T7" fmla="*/ 173 h 176"/>
                    <a:gd name="T8" fmla="*/ 360 w 470"/>
                    <a:gd name="T9" fmla="*/ 52 h 176"/>
                    <a:gd name="T10" fmla="*/ 169 w 470"/>
                    <a:gd name="T11" fmla="*/ 157 h 176"/>
                    <a:gd name="T12" fmla="*/ 161 w 470"/>
                    <a:gd name="T13" fmla="*/ 119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0" h="176">
                      <a:moveTo>
                        <a:pt x="161" y="119"/>
                      </a:moveTo>
                      <a:cubicBezTo>
                        <a:pt x="161" y="119"/>
                        <a:pt x="287" y="0"/>
                        <a:pt x="362" y="14"/>
                      </a:cubicBezTo>
                      <a:cubicBezTo>
                        <a:pt x="437" y="27"/>
                        <a:pt x="461" y="111"/>
                        <a:pt x="470" y="157"/>
                      </a:cubicBezTo>
                      <a:cubicBezTo>
                        <a:pt x="470" y="157"/>
                        <a:pt x="442" y="176"/>
                        <a:pt x="428" y="173"/>
                      </a:cubicBezTo>
                      <a:cubicBezTo>
                        <a:pt x="428" y="173"/>
                        <a:pt x="414" y="48"/>
                        <a:pt x="360" y="52"/>
                      </a:cubicBezTo>
                      <a:cubicBezTo>
                        <a:pt x="305" y="57"/>
                        <a:pt x="180" y="151"/>
                        <a:pt x="169" y="157"/>
                      </a:cubicBezTo>
                      <a:cubicBezTo>
                        <a:pt x="158" y="164"/>
                        <a:pt x="0" y="139"/>
                        <a:pt x="161" y="119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iṡlïde"/>
                <p:cNvSpPr>
                  <a:spLocks/>
                </p:cNvSpPr>
                <p:nvPr/>
              </p:nvSpPr>
              <p:spPr bwMode="auto">
                <a:xfrm>
                  <a:off x="6437756" y="2689317"/>
                  <a:ext cx="248003" cy="336922"/>
                </a:xfrm>
                <a:custGeom>
                  <a:avLst/>
                  <a:gdLst>
                    <a:gd name="T0" fmla="*/ 43 w 151"/>
                    <a:gd name="T1" fmla="*/ 126 h 205"/>
                    <a:gd name="T2" fmla="*/ 82 w 151"/>
                    <a:gd name="T3" fmla="*/ 103 h 205"/>
                    <a:gd name="T4" fmla="*/ 87 w 151"/>
                    <a:gd name="T5" fmla="*/ 24 h 205"/>
                    <a:gd name="T6" fmla="*/ 143 w 151"/>
                    <a:gd name="T7" fmla="*/ 15 h 205"/>
                    <a:gd name="T8" fmla="*/ 113 w 151"/>
                    <a:gd name="T9" fmla="*/ 156 h 205"/>
                    <a:gd name="T10" fmla="*/ 97 w 151"/>
                    <a:gd name="T11" fmla="*/ 155 h 205"/>
                    <a:gd name="T12" fmla="*/ 95 w 151"/>
                    <a:gd name="T13" fmla="*/ 183 h 205"/>
                    <a:gd name="T14" fmla="*/ 38 w 151"/>
                    <a:gd name="T15" fmla="*/ 205 h 205"/>
                    <a:gd name="T16" fmla="*/ 6 w 151"/>
                    <a:gd name="T17" fmla="*/ 153 h 205"/>
                    <a:gd name="T18" fmla="*/ 43 w 151"/>
                    <a:gd name="T19" fmla="*/ 126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51" h="205">
                      <a:moveTo>
                        <a:pt x="43" y="126"/>
                      </a:moveTo>
                      <a:cubicBezTo>
                        <a:pt x="43" y="126"/>
                        <a:pt x="74" y="117"/>
                        <a:pt x="82" y="103"/>
                      </a:cubicBezTo>
                      <a:cubicBezTo>
                        <a:pt x="90" y="89"/>
                        <a:pt x="97" y="41"/>
                        <a:pt x="87" y="24"/>
                      </a:cubicBezTo>
                      <a:cubicBezTo>
                        <a:pt x="87" y="24"/>
                        <a:pt x="130" y="0"/>
                        <a:pt x="143" y="15"/>
                      </a:cubicBezTo>
                      <a:cubicBezTo>
                        <a:pt x="143" y="15"/>
                        <a:pt x="151" y="126"/>
                        <a:pt x="113" y="156"/>
                      </a:cubicBezTo>
                      <a:cubicBezTo>
                        <a:pt x="97" y="155"/>
                        <a:pt x="97" y="155"/>
                        <a:pt x="97" y="155"/>
                      </a:cubicBezTo>
                      <a:cubicBezTo>
                        <a:pt x="97" y="155"/>
                        <a:pt x="106" y="177"/>
                        <a:pt x="95" y="183"/>
                      </a:cubicBezTo>
                      <a:cubicBezTo>
                        <a:pt x="84" y="190"/>
                        <a:pt x="41" y="205"/>
                        <a:pt x="38" y="205"/>
                      </a:cubicBezTo>
                      <a:cubicBezTo>
                        <a:pt x="38" y="205"/>
                        <a:pt x="13" y="166"/>
                        <a:pt x="6" y="153"/>
                      </a:cubicBezTo>
                      <a:cubicBezTo>
                        <a:pt x="0" y="141"/>
                        <a:pt x="43" y="126"/>
                        <a:pt x="43" y="126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ïşḻïḍe"/>
                <p:cNvSpPr>
                  <a:spLocks/>
                </p:cNvSpPr>
                <p:nvPr/>
              </p:nvSpPr>
              <p:spPr bwMode="auto">
                <a:xfrm>
                  <a:off x="5558980" y="2546212"/>
                  <a:ext cx="948940" cy="409169"/>
                </a:xfrm>
                <a:custGeom>
                  <a:avLst/>
                  <a:gdLst>
                    <a:gd name="T0" fmla="*/ 176 w 578"/>
                    <a:gd name="T1" fmla="*/ 40 h 249"/>
                    <a:gd name="T2" fmla="*/ 578 w 578"/>
                    <a:gd name="T3" fmla="*/ 213 h 249"/>
                    <a:gd name="T4" fmla="*/ 545 w 578"/>
                    <a:gd name="T5" fmla="*/ 249 h 249"/>
                    <a:gd name="T6" fmla="*/ 161 w 578"/>
                    <a:gd name="T7" fmla="*/ 88 h 249"/>
                    <a:gd name="T8" fmla="*/ 34 w 578"/>
                    <a:gd name="T9" fmla="*/ 82 h 249"/>
                    <a:gd name="T10" fmla="*/ 176 w 578"/>
                    <a:gd name="T11" fmla="*/ 40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78" h="249">
                      <a:moveTo>
                        <a:pt x="176" y="40"/>
                      </a:moveTo>
                      <a:cubicBezTo>
                        <a:pt x="176" y="40"/>
                        <a:pt x="473" y="12"/>
                        <a:pt x="578" y="213"/>
                      </a:cubicBezTo>
                      <a:cubicBezTo>
                        <a:pt x="578" y="213"/>
                        <a:pt x="551" y="239"/>
                        <a:pt x="545" y="249"/>
                      </a:cubicBezTo>
                      <a:cubicBezTo>
                        <a:pt x="545" y="249"/>
                        <a:pt x="478" y="50"/>
                        <a:pt x="161" y="88"/>
                      </a:cubicBezTo>
                      <a:cubicBezTo>
                        <a:pt x="153" y="86"/>
                        <a:pt x="57" y="139"/>
                        <a:pt x="34" y="82"/>
                      </a:cubicBezTo>
                      <a:cubicBezTo>
                        <a:pt x="0" y="0"/>
                        <a:pt x="176" y="40"/>
                        <a:pt x="176" y="40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4" name="îślîdè"/>
                <p:cNvSpPr>
                  <a:spLocks/>
                </p:cNvSpPr>
                <p:nvPr/>
              </p:nvSpPr>
              <p:spPr bwMode="auto">
                <a:xfrm>
                  <a:off x="5991074" y="1477092"/>
                  <a:ext cx="390413" cy="607849"/>
                </a:xfrm>
                <a:custGeom>
                  <a:avLst/>
                  <a:gdLst>
                    <a:gd name="T0" fmla="*/ 231 w 238"/>
                    <a:gd name="T1" fmla="*/ 325 h 370"/>
                    <a:gd name="T2" fmla="*/ 222 w 238"/>
                    <a:gd name="T3" fmla="*/ 281 h 370"/>
                    <a:gd name="T4" fmla="*/ 96 w 238"/>
                    <a:gd name="T5" fmla="*/ 258 h 370"/>
                    <a:gd name="T6" fmla="*/ 207 w 238"/>
                    <a:gd name="T7" fmla="*/ 227 h 370"/>
                    <a:gd name="T8" fmla="*/ 203 w 238"/>
                    <a:gd name="T9" fmla="*/ 211 h 370"/>
                    <a:gd name="T10" fmla="*/ 216 w 238"/>
                    <a:gd name="T11" fmla="*/ 184 h 370"/>
                    <a:gd name="T12" fmla="*/ 190 w 238"/>
                    <a:gd name="T13" fmla="*/ 170 h 370"/>
                    <a:gd name="T14" fmla="*/ 189 w 238"/>
                    <a:gd name="T15" fmla="*/ 166 h 370"/>
                    <a:gd name="T16" fmla="*/ 189 w 238"/>
                    <a:gd name="T17" fmla="*/ 166 h 370"/>
                    <a:gd name="T18" fmla="*/ 168 w 238"/>
                    <a:gd name="T19" fmla="*/ 98 h 370"/>
                    <a:gd name="T20" fmla="*/ 7 w 238"/>
                    <a:gd name="T21" fmla="*/ 181 h 370"/>
                    <a:gd name="T22" fmla="*/ 73 w 238"/>
                    <a:gd name="T23" fmla="*/ 339 h 370"/>
                    <a:gd name="T24" fmla="*/ 231 w 238"/>
                    <a:gd name="T25" fmla="*/ 325 h 3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8" h="370">
                      <a:moveTo>
                        <a:pt x="231" y="325"/>
                      </a:moveTo>
                      <a:cubicBezTo>
                        <a:pt x="231" y="316"/>
                        <a:pt x="227" y="300"/>
                        <a:pt x="222" y="281"/>
                      </a:cubicBezTo>
                      <a:cubicBezTo>
                        <a:pt x="140" y="369"/>
                        <a:pt x="96" y="258"/>
                        <a:pt x="96" y="258"/>
                      </a:cubicBezTo>
                      <a:cubicBezTo>
                        <a:pt x="106" y="257"/>
                        <a:pt x="177" y="236"/>
                        <a:pt x="207" y="227"/>
                      </a:cubicBezTo>
                      <a:cubicBezTo>
                        <a:pt x="206" y="221"/>
                        <a:pt x="204" y="216"/>
                        <a:pt x="203" y="211"/>
                      </a:cubicBezTo>
                      <a:cubicBezTo>
                        <a:pt x="231" y="212"/>
                        <a:pt x="238" y="174"/>
                        <a:pt x="216" y="184"/>
                      </a:cubicBezTo>
                      <a:cubicBezTo>
                        <a:pt x="201" y="191"/>
                        <a:pt x="193" y="178"/>
                        <a:pt x="190" y="170"/>
                      </a:cubicBezTo>
                      <a:cubicBezTo>
                        <a:pt x="190" y="169"/>
                        <a:pt x="189" y="167"/>
                        <a:pt x="189" y="166"/>
                      </a:cubicBezTo>
                      <a:cubicBezTo>
                        <a:pt x="189" y="166"/>
                        <a:pt x="189" y="166"/>
                        <a:pt x="189" y="166"/>
                      </a:cubicBezTo>
                      <a:cubicBezTo>
                        <a:pt x="177" y="127"/>
                        <a:pt x="168" y="98"/>
                        <a:pt x="168" y="98"/>
                      </a:cubicBezTo>
                      <a:cubicBezTo>
                        <a:pt x="53" y="0"/>
                        <a:pt x="0" y="162"/>
                        <a:pt x="7" y="181"/>
                      </a:cubicBezTo>
                      <a:cubicBezTo>
                        <a:pt x="13" y="201"/>
                        <a:pt x="43" y="309"/>
                        <a:pt x="73" y="339"/>
                      </a:cubicBezTo>
                      <a:cubicBezTo>
                        <a:pt x="103" y="370"/>
                        <a:pt x="235" y="366"/>
                        <a:pt x="231" y="325"/>
                      </a:cubicBezTo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5" name="îṣḷiḍè"/>
                <p:cNvSpPr>
                  <a:spLocks/>
                </p:cNvSpPr>
                <p:nvPr/>
              </p:nvSpPr>
              <p:spPr bwMode="auto">
                <a:xfrm>
                  <a:off x="5808371" y="1416654"/>
                  <a:ext cx="522403" cy="536991"/>
                </a:xfrm>
                <a:custGeom>
                  <a:avLst/>
                  <a:gdLst>
                    <a:gd name="T0" fmla="*/ 155 w 318"/>
                    <a:gd name="T1" fmla="*/ 293 h 327"/>
                    <a:gd name="T2" fmla="*/ 127 w 318"/>
                    <a:gd name="T3" fmla="*/ 175 h 327"/>
                    <a:gd name="T4" fmla="*/ 231 w 318"/>
                    <a:gd name="T5" fmla="*/ 154 h 327"/>
                    <a:gd name="T6" fmla="*/ 201 w 318"/>
                    <a:gd name="T7" fmla="*/ 142 h 327"/>
                    <a:gd name="T8" fmla="*/ 309 w 318"/>
                    <a:gd name="T9" fmla="*/ 124 h 327"/>
                    <a:gd name="T10" fmla="*/ 290 w 318"/>
                    <a:gd name="T11" fmla="*/ 129 h 327"/>
                    <a:gd name="T12" fmla="*/ 262 w 318"/>
                    <a:gd name="T13" fmla="*/ 11 h 327"/>
                    <a:gd name="T14" fmla="*/ 245 w 318"/>
                    <a:gd name="T15" fmla="*/ 58 h 327"/>
                    <a:gd name="T16" fmla="*/ 168 w 318"/>
                    <a:gd name="T17" fmla="*/ 8 h 327"/>
                    <a:gd name="T18" fmla="*/ 162 w 318"/>
                    <a:gd name="T19" fmla="*/ 56 h 327"/>
                    <a:gd name="T20" fmla="*/ 50 w 318"/>
                    <a:gd name="T21" fmla="*/ 118 h 327"/>
                    <a:gd name="T22" fmla="*/ 3 w 318"/>
                    <a:gd name="T23" fmla="*/ 134 h 327"/>
                    <a:gd name="T24" fmla="*/ 31 w 318"/>
                    <a:gd name="T25" fmla="*/ 140 h 327"/>
                    <a:gd name="T26" fmla="*/ 15 w 318"/>
                    <a:gd name="T27" fmla="*/ 168 h 327"/>
                    <a:gd name="T28" fmla="*/ 32 w 318"/>
                    <a:gd name="T29" fmla="*/ 158 h 327"/>
                    <a:gd name="T30" fmla="*/ 93 w 318"/>
                    <a:gd name="T31" fmla="*/ 266 h 327"/>
                    <a:gd name="T32" fmla="*/ 85 w 318"/>
                    <a:gd name="T33" fmla="*/ 300 h 327"/>
                    <a:gd name="T34" fmla="*/ 102 w 318"/>
                    <a:gd name="T35" fmla="*/ 291 h 327"/>
                    <a:gd name="T36" fmla="*/ 111 w 318"/>
                    <a:gd name="T37" fmla="*/ 317 h 327"/>
                    <a:gd name="T38" fmla="*/ 155 w 318"/>
                    <a:gd name="T39" fmla="*/ 293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18" h="327">
                      <a:moveTo>
                        <a:pt x="155" y="293"/>
                      </a:moveTo>
                      <a:cubicBezTo>
                        <a:pt x="155" y="293"/>
                        <a:pt x="196" y="217"/>
                        <a:pt x="127" y="175"/>
                      </a:cubicBezTo>
                      <a:cubicBezTo>
                        <a:pt x="127" y="175"/>
                        <a:pt x="249" y="167"/>
                        <a:pt x="231" y="154"/>
                      </a:cubicBezTo>
                      <a:cubicBezTo>
                        <a:pt x="215" y="142"/>
                        <a:pt x="201" y="142"/>
                        <a:pt x="201" y="142"/>
                      </a:cubicBezTo>
                      <a:cubicBezTo>
                        <a:pt x="201" y="142"/>
                        <a:pt x="301" y="156"/>
                        <a:pt x="309" y="124"/>
                      </a:cubicBezTo>
                      <a:cubicBezTo>
                        <a:pt x="318" y="90"/>
                        <a:pt x="290" y="129"/>
                        <a:pt x="290" y="129"/>
                      </a:cubicBezTo>
                      <a:cubicBezTo>
                        <a:pt x="290" y="129"/>
                        <a:pt x="309" y="19"/>
                        <a:pt x="262" y="11"/>
                      </a:cubicBezTo>
                      <a:cubicBezTo>
                        <a:pt x="215" y="4"/>
                        <a:pt x="245" y="58"/>
                        <a:pt x="245" y="58"/>
                      </a:cubicBezTo>
                      <a:cubicBezTo>
                        <a:pt x="245" y="58"/>
                        <a:pt x="223" y="16"/>
                        <a:pt x="168" y="8"/>
                      </a:cubicBezTo>
                      <a:cubicBezTo>
                        <a:pt x="113" y="0"/>
                        <a:pt x="130" y="46"/>
                        <a:pt x="162" y="56"/>
                      </a:cubicBezTo>
                      <a:cubicBezTo>
                        <a:pt x="162" y="56"/>
                        <a:pt x="77" y="67"/>
                        <a:pt x="50" y="118"/>
                      </a:cubicBezTo>
                      <a:cubicBezTo>
                        <a:pt x="50" y="118"/>
                        <a:pt x="6" y="110"/>
                        <a:pt x="3" y="134"/>
                      </a:cubicBezTo>
                      <a:cubicBezTo>
                        <a:pt x="0" y="158"/>
                        <a:pt x="31" y="140"/>
                        <a:pt x="31" y="140"/>
                      </a:cubicBezTo>
                      <a:cubicBezTo>
                        <a:pt x="31" y="140"/>
                        <a:pt x="2" y="161"/>
                        <a:pt x="15" y="168"/>
                      </a:cubicBezTo>
                      <a:cubicBezTo>
                        <a:pt x="27" y="176"/>
                        <a:pt x="32" y="158"/>
                        <a:pt x="32" y="158"/>
                      </a:cubicBezTo>
                      <a:cubicBezTo>
                        <a:pt x="32" y="158"/>
                        <a:pt x="26" y="249"/>
                        <a:pt x="93" y="266"/>
                      </a:cubicBezTo>
                      <a:cubicBezTo>
                        <a:pt x="93" y="266"/>
                        <a:pt x="76" y="295"/>
                        <a:pt x="85" y="300"/>
                      </a:cubicBezTo>
                      <a:cubicBezTo>
                        <a:pt x="94" y="306"/>
                        <a:pt x="102" y="291"/>
                        <a:pt x="102" y="291"/>
                      </a:cubicBezTo>
                      <a:cubicBezTo>
                        <a:pt x="102" y="291"/>
                        <a:pt x="92" y="327"/>
                        <a:pt x="111" y="317"/>
                      </a:cubicBezTo>
                      <a:cubicBezTo>
                        <a:pt x="129" y="308"/>
                        <a:pt x="149" y="308"/>
                        <a:pt x="155" y="293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6" name="iŝḻíḋê"/>
                <p:cNvSpPr>
                  <a:spLocks/>
                </p:cNvSpPr>
                <p:nvPr/>
              </p:nvSpPr>
              <p:spPr bwMode="auto">
                <a:xfrm>
                  <a:off x="6171692" y="1915438"/>
                  <a:ext cx="141021" cy="103508"/>
                </a:xfrm>
                <a:custGeom>
                  <a:avLst/>
                  <a:gdLst>
                    <a:gd name="T0" fmla="*/ 0 w 86"/>
                    <a:gd name="T1" fmla="*/ 16 h 63"/>
                    <a:gd name="T2" fmla="*/ 86 w 86"/>
                    <a:gd name="T3" fmla="*/ 36 h 63"/>
                    <a:gd name="T4" fmla="*/ 0 w 86"/>
                    <a:gd name="T5" fmla="*/ 16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6" h="63">
                      <a:moveTo>
                        <a:pt x="0" y="16"/>
                      </a:moveTo>
                      <a:cubicBezTo>
                        <a:pt x="16" y="38"/>
                        <a:pt x="45" y="63"/>
                        <a:pt x="86" y="36"/>
                      </a:cubicBezTo>
                      <a:cubicBezTo>
                        <a:pt x="66" y="0"/>
                        <a:pt x="23" y="8"/>
                        <a:pt x="0" y="16"/>
                      </a:cubicBezTo>
                    </a:path>
                  </a:pathLst>
                </a:custGeom>
                <a:solidFill>
                  <a:srgbClr val="DA90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7" name="íśľïde"/>
                <p:cNvSpPr>
                  <a:spLocks/>
                </p:cNvSpPr>
                <p:nvPr/>
              </p:nvSpPr>
              <p:spPr bwMode="auto">
                <a:xfrm>
                  <a:off x="6148767" y="1850137"/>
                  <a:ext cx="207016" cy="125043"/>
                </a:xfrm>
                <a:custGeom>
                  <a:avLst/>
                  <a:gdLst>
                    <a:gd name="T0" fmla="*/ 111 w 126"/>
                    <a:gd name="T1" fmla="*/ 0 h 76"/>
                    <a:gd name="T2" fmla="*/ 0 w 126"/>
                    <a:gd name="T3" fmla="*/ 31 h 76"/>
                    <a:gd name="T4" fmla="*/ 14 w 126"/>
                    <a:gd name="T5" fmla="*/ 56 h 76"/>
                    <a:gd name="T6" fmla="*/ 100 w 126"/>
                    <a:gd name="T7" fmla="*/ 76 h 76"/>
                    <a:gd name="T8" fmla="*/ 126 w 126"/>
                    <a:gd name="T9" fmla="*/ 54 h 76"/>
                    <a:gd name="T10" fmla="*/ 111 w 126"/>
                    <a:gd name="T11" fmla="*/ 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6" h="76">
                      <a:moveTo>
                        <a:pt x="111" y="0"/>
                      </a:moveTo>
                      <a:cubicBezTo>
                        <a:pt x="81" y="9"/>
                        <a:pt x="10" y="30"/>
                        <a:pt x="0" y="31"/>
                      </a:cubicBezTo>
                      <a:cubicBezTo>
                        <a:pt x="0" y="31"/>
                        <a:pt x="5" y="43"/>
                        <a:pt x="14" y="56"/>
                      </a:cubicBezTo>
                      <a:cubicBezTo>
                        <a:pt x="37" y="48"/>
                        <a:pt x="80" y="40"/>
                        <a:pt x="100" y="76"/>
                      </a:cubicBezTo>
                      <a:cubicBezTo>
                        <a:pt x="108" y="71"/>
                        <a:pt x="117" y="64"/>
                        <a:pt x="126" y="54"/>
                      </a:cubicBezTo>
                      <a:cubicBezTo>
                        <a:pt x="122" y="38"/>
                        <a:pt x="117" y="19"/>
                        <a:pt x="111" y="0"/>
                      </a:cubicBezTo>
                    </a:path>
                  </a:pathLst>
                </a:custGeom>
                <a:solidFill>
                  <a:srgbClr val="7534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8" name="ísḷíḍé"/>
                <p:cNvSpPr>
                  <a:spLocks/>
                </p:cNvSpPr>
                <p:nvPr/>
              </p:nvSpPr>
              <p:spPr bwMode="auto">
                <a:xfrm>
                  <a:off x="6218930" y="1736904"/>
                  <a:ext cx="39597" cy="63911"/>
                </a:xfrm>
                <a:custGeom>
                  <a:avLst/>
                  <a:gdLst>
                    <a:gd name="T0" fmla="*/ 21 w 24"/>
                    <a:gd name="T1" fmla="*/ 17 h 39"/>
                    <a:gd name="T2" fmla="*/ 17 w 24"/>
                    <a:gd name="T3" fmla="*/ 37 h 39"/>
                    <a:gd name="T4" fmla="*/ 3 w 24"/>
                    <a:gd name="T5" fmla="*/ 22 h 39"/>
                    <a:gd name="T6" fmla="*/ 7 w 24"/>
                    <a:gd name="T7" fmla="*/ 1 h 39"/>
                    <a:gd name="T8" fmla="*/ 21 w 24"/>
                    <a:gd name="T9" fmla="*/ 1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9">
                      <a:moveTo>
                        <a:pt x="21" y="17"/>
                      </a:moveTo>
                      <a:cubicBezTo>
                        <a:pt x="24" y="27"/>
                        <a:pt x="22" y="36"/>
                        <a:pt x="17" y="37"/>
                      </a:cubicBezTo>
                      <a:cubicBezTo>
                        <a:pt x="12" y="39"/>
                        <a:pt x="6" y="32"/>
                        <a:pt x="3" y="22"/>
                      </a:cubicBezTo>
                      <a:cubicBezTo>
                        <a:pt x="0" y="11"/>
                        <a:pt x="2" y="2"/>
                        <a:pt x="7" y="1"/>
                      </a:cubicBezTo>
                      <a:cubicBezTo>
                        <a:pt x="12" y="0"/>
                        <a:pt x="18" y="7"/>
                        <a:pt x="21" y="17"/>
                      </a:cubicBezTo>
                    </a:path>
                  </a:pathLst>
                </a:custGeom>
                <a:solidFill>
                  <a:srgbClr val="190F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9" name="íś1iḍé"/>
                <p:cNvSpPr>
                  <a:spLocks/>
                </p:cNvSpPr>
                <p:nvPr/>
              </p:nvSpPr>
              <p:spPr bwMode="auto">
                <a:xfrm>
                  <a:off x="5974401" y="1825129"/>
                  <a:ext cx="128517" cy="129906"/>
                </a:xfrm>
                <a:custGeom>
                  <a:avLst/>
                  <a:gdLst>
                    <a:gd name="T0" fmla="*/ 75 w 78"/>
                    <a:gd name="T1" fmla="*/ 35 h 79"/>
                    <a:gd name="T2" fmla="*/ 30 w 78"/>
                    <a:gd name="T3" fmla="*/ 10 h 79"/>
                    <a:gd name="T4" fmla="*/ 28 w 78"/>
                    <a:gd name="T5" fmla="*/ 59 h 79"/>
                    <a:gd name="T6" fmla="*/ 75 w 78"/>
                    <a:gd name="T7" fmla="*/ 35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79">
                      <a:moveTo>
                        <a:pt x="75" y="35"/>
                      </a:moveTo>
                      <a:cubicBezTo>
                        <a:pt x="75" y="35"/>
                        <a:pt x="59" y="0"/>
                        <a:pt x="30" y="10"/>
                      </a:cubicBezTo>
                      <a:cubicBezTo>
                        <a:pt x="0" y="21"/>
                        <a:pt x="16" y="47"/>
                        <a:pt x="28" y="59"/>
                      </a:cubicBezTo>
                      <a:cubicBezTo>
                        <a:pt x="40" y="71"/>
                        <a:pt x="78" y="79"/>
                        <a:pt x="75" y="35"/>
                      </a:cubicBezTo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0" name="îṩḻïḑê"/>
                <p:cNvSpPr>
                  <a:spLocks/>
                </p:cNvSpPr>
                <p:nvPr/>
              </p:nvSpPr>
              <p:spPr bwMode="auto">
                <a:xfrm>
                  <a:off x="6171692" y="1625059"/>
                  <a:ext cx="65300" cy="78499"/>
                </a:xfrm>
                <a:custGeom>
                  <a:avLst/>
                  <a:gdLst>
                    <a:gd name="T0" fmla="*/ 40 w 40"/>
                    <a:gd name="T1" fmla="*/ 38 h 48"/>
                    <a:gd name="T2" fmla="*/ 0 w 40"/>
                    <a:gd name="T3" fmla="*/ 48 h 48"/>
                    <a:gd name="T4" fmla="*/ 40 w 40"/>
                    <a:gd name="T5" fmla="*/ 3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0" h="48">
                      <a:moveTo>
                        <a:pt x="40" y="38"/>
                      </a:moveTo>
                      <a:cubicBezTo>
                        <a:pt x="40" y="38"/>
                        <a:pt x="12" y="16"/>
                        <a:pt x="0" y="48"/>
                      </a:cubicBezTo>
                      <a:cubicBezTo>
                        <a:pt x="0" y="48"/>
                        <a:pt x="6" y="0"/>
                        <a:pt x="40" y="38"/>
                      </a:cubicBezTo>
                    </a:path>
                  </a:pathLst>
                </a:custGeom>
                <a:solidFill>
                  <a:srgbClr val="3A2B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1" name="iSḻïďè"/>
                <p:cNvSpPr>
                  <a:spLocks/>
                </p:cNvSpPr>
                <p:nvPr/>
              </p:nvSpPr>
              <p:spPr bwMode="auto">
                <a:xfrm>
                  <a:off x="6000799" y="1943920"/>
                  <a:ext cx="180618" cy="96561"/>
                </a:xfrm>
                <a:custGeom>
                  <a:avLst/>
                  <a:gdLst>
                    <a:gd name="T0" fmla="*/ 110 w 110"/>
                    <a:gd name="T1" fmla="*/ 55 h 59"/>
                    <a:gd name="T2" fmla="*/ 30 w 110"/>
                    <a:gd name="T3" fmla="*/ 54 h 59"/>
                    <a:gd name="T4" fmla="*/ 1 w 110"/>
                    <a:gd name="T5" fmla="*/ 36 h 59"/>
                    <a:gd name="T6" fmla="*/ 71 w 110"/>
                    <a:gd name="T7" fmla="*/ 0 h 59"/>
                    <a:gd name="T8" fmla="*/ 110 w 110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10" h="59">
                      <a:moveTo>
                        <a:pt x="110" y="55"/>
                      </a:moveTo>
                      <a:cubicBezTo>
                        <a:pt x="110" y="55"/>
                        <a:pt x="52" y="48"/>
                        <a:pt x="30" y="54"/>
                      </a:cubicBezTo>
                      <a:cubicBezTo>
                        <a:pt x="30" y="54"/>
                        <a:pt x="1" y="59"/>
                        <a:pt x="1" y="36"/>
                      </a:cubicBezTo>
                      <a:cubicBezTo>
                        <a:pt x="0" y="12"/>
                        <a:pt x="40" y="14"/>
                        <a:pt x="71" y="0"/>
                      </a:cubicBezTo>
                      <a:lnTo>
                        <a:pt x="110" y="55"/>
                      </a:lnTo>
                      <a:close/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2" name="iṥḷïḍe"/>
                <p:cNvSpPr>
                  <a:spLocks/>
                </p:cNvSpPr>
                <p:nvPr/>
              </p:nvSpPr>
              <p:spPr bwMode="auto">
                <a:xfrm>
                  <a:off x="5529108" y="1940446"/>
                  <a:ext cx="522403" cy="700937"/>
                </a:xfrm>
                <a:custGeom>
                  <a:avLst/>
                  <a:gdLst>
                    <a:gd name="T0" fmla="*/ 273 w 318"/>
                    <a:gd name="T1" fmla="*/ 18 h 427"/>
                    <a:gd name="T2" fmla="*/ 118 w 318"/>
                    <a:gd name="T3" fmla="*/ 83 h 427"/>
                    <a:gd name="T4" fmla="*/ 41 w 318"/>
                    <a:gd name="T5" fmla="*/ 427 h 427"/>
                    <a:gd name="T6" fmla="*/ 259 w 318"/>
                    <a:gd name="T7" fmla="*/ 361 h 427"/>
                    <a:gd name="T8" fmla="*/ 256 w 318"/>
                    <a:gd name="T9" fmla="*/ 184 h 427"/>
                    <a:gd name="T10" fmla="*/ 305 w 318"/>
                    <a:gd name="T11" fmla="*/ 56 h 427"/>
                    <a:gd name="T12" fmla="*/ 273 w 318"/>
                    <a:gd name="T13" fmla="*/ 18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8" h="427">
                      <a:moveTo>
                        <a:pt x="273" y="18"/>
                      </a:moveTo>
                      <a:cubicBezTo>
                        <a:pt x="273" y="18"/>
                        <a:pt x="198" y="0"/>
                        <a:pt x="118" y="83"/>
                      </a:cubicBezTo>
                      <a:cubicBezTo>
                        <a:pt x="37" y="166"/>
                        <a:pt x="0" y="359"/>
                        <a:pt x="41" y="427"/>
                      </a:cubicBezTo>
                      <a:cubicBezTo>
                        <a:pt x="41" y="427"/>
                        <a:pt x="240" y="407"/>
                        <a:pt x="259" y="361"/>
                      </a:cubicBezTo>
                      <a:cubicBezTo>
                        <a:pt x="259" y="361"/>
                        <a:pt x="203" y="254"/>
                        <a:pt x="256" y="184"/>
                      </a:cubicBezTo>
                      <a:cubicBezTo>
                        <a:pt x="318" y="101"/>
                        <a:pt x="298" y="78"/>
                        <a:pt x="305" y="56"/>
                      </a:cubicBezTo>
                      <a:cubicBezTo>
                        <a:pt x="298" y="30"/>
                        <a:pt x="310" y="30"/>
                        <a:pt x="273" y="18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3" name="ïṧ1idê"/>
                <p:cNvSpPr>
                  <a:spLocks/>
                </p:cNvSpPr>
                <p:nvPr/>
              </p:nvSpPr>
              <p:spPr bwMode="auto">
                <a:xfrm>
                  <a:off x="5921605" y="1956424"/>
                  <a:ext cx="131990" cy="368183"/>
                </a:xfrm>
                <a:custGeom>
                  <a:avLst/>
                  <a:gdLst>
                    <a:gd name="T0" fmla="*/ 43 w 80"/>
                    <a:gd name="T1" fmla="*/ 0 h 224"/>
                    <a:gd name="T2" fmla="*/ 33 w 80"/>
                    <a:gd name="T3" fmla="*/ 122 h 224"/>
                    <a:gd name="T4" fmla="*/ 22 w 80"/>
                    <a:gd name="T5" fmla="*/ 141 h 224"/>
                    <a:gd name="T6" fmla="*/ 9 w 80"/>
                    <a:gd name="T7" fmla="*/ 203 h 224"/>
                    <a:gd name="T8" fmla="*/ 76 w 80"/>
                    <a:gd name="T9" fmla="*/ 72 h 224"/>
                    <a:gd name="T10" fmla="*/ 45 w 80"/>
                    <a:gd name="T11" fmla="*/ 0 h 2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0" h="224">
                      <a:moveTo>
                        <a:pt x="43" y="0"/>
                      </a:moveTo>
                      <a:cubicBezTo>
                        <a:pt x="43" y="0"/>
                        <a:pt x="36" y="111"/>
                        <a:pt x="33" y="122"/>
                      </a:cubicBezTo>
                      <a:cubicBezTo>
                        <a:pt x="31" y="133"/>
                        <a:pt x="22" y="141"/>
                        <a:pt x="22" y="141"/>
                      </a:cubicBezTo>
                      <a:cubicBezTo>
                        <a:pt x="22" y="141"/>
                        <a:pt x="0" y="182"/>
                        <a:pt x="9" y="203"/>
                      </a:cubicBezTo>
                      <a:cubicBezTo>
                        <a:pt x="17" y="224"/>
                        <a:pt x="80" y="100"/>
                        <a:pt x="76" y="72"/>
                      </a:cubicBezTo>
                      <a:cubicBezTo>
                        <a:pt x="72" y="44"/>
                        <a:pt x="45" y="0"/>
                        <a:pt x="45" y="0"/>
                      </a:cubicBezTo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4" name="îś1iḓe"/>
                <p:cNvSpPr>
                  <a:spLocks/>
                </p:cNvSpPr>
                <p:nvPr/>
              </p:nvSpPr>
              <p:spPr bwMode="auto">
                <a:xfrm>
                  <a:off x="5509657" y="2558021"/>
                  <a:ext cx="197291" cy="127822"/>
                </a:xfrm>
                <a:custGeom>
                  <a:avLst/>
                  <a:gdLst>
                    <a:gd name="T0" fmla="*/ 120 w 120"/>
                    <a:gd name="T1" fmla="*/ 43 h 78"/>
                    <a:gd name="T2" fmla="*/ 0 w 120"/>
                    <a:gd name="T3" fmla="*/ 21 h 78"/>
                    <a:gd name="T4" fmla="*/ 37 w 120"/>
                    <a:gd name="T5" fmla="*/ 0 h 78"/>
                    <a:gd name="T6" fmla="*/ 120 w 120"/>
                    <a:gd name="T7" fmla="*/ 43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20" h="78">
                      <a:moveTo>
                        <a:pt x="120" y="43"/>
                      </a:moveTo>
                      <a:cubicBezTo>
                        <a:pt x="120" y="43"/>
                        <a:pt x="54" y="78"/>
                        <a:pt x="0" y="21"/>
                      </a:cubicBezTo>
                      <a:cubicBezTo>
                        <a:pt x="0" y="21"/>
                        <a:pt x="39" y="40"/>
                        <a:pt x="37" y="0"/>
                      </a:cubicBezTo>
                      <a:cubicBezTo>
                        <a:pt x="37" y="0"/>
                        <a:pt x="47" y="51"/>
                        <a:pt x="120" y="43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5" name="islíḓé"/>
                <p:cNvSpPr>
                  <a:spLocks/>
                </p:cNvSpPr>
                <p:nvPr/>
              </p:nvSpPr>
              <p:spPr bwMode="auto">
                <a:xfrm>
                  <a:off x="5440883" y="1920301"/>
                  <a:ext cx="592566" cy="228551"/>
                </a:xfrm>
                <a:custGeom>
                  <a:avLst/>
                  <a:gdLst>
                    <a:gd name="T0" fmla="*/ 361 w 361"/>
                    <a:gd name="T1" fmla="*/ 78 h 139"/>
                    <a:gd name="T2" fmla="*/ 290 w 361"/>
                    <a:gd name="T3" fmla="*/ 17 h 139"/>
                    <a:gd name="T4" fmla="*/ 83 w 361"/>
                    <a:gd name="T5" fmla="*/ 0 h 139"/>
                    <a:gd name="T6" fmla="*/ 0 w 361"/>
                    <a:gd name="T7" fmla="*/ 10 h 139"/>
                    <a:gd name="T8" fmla="*/ 23 w 361"/>
                    <a:gd name="T9" fmla="*/ 99 h 139"/>
                    <a:gd name="T10" fmla="*/ 142 w 361"/>
                    <a:gd name="T11" fmla="*/ 107 h 139"/>
                    <a:gd name="T12" fmla="*/ 361 w 361"/>
                    <a:gd name="T13" fmla="*/ 95 h 139"/>
                    <a:gd name="T14" fmla="*/ 361 w 361"/>
                    <a:gd name="T15" fmla="*/ 78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61" h="139">
                      <a:moveTo>
                        <a:pt x="361" y="78"/>
                      </a:moveTo>
                      <a:cubicBezTo>
                        <a:pt x="361" y="78"/>
                        <a:pt x="352" y="34"/>
                        <a:pt x="290" y="17"/>
                      </a:cubicBezTo>
                      <a:cubicBezTo>
                        <a:pt x="228" y="0"/>
                        <a:pt x="149" y="74"/>
                        <a:pt x="83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3" y="86"/>
                        <a:pt x="23" y="99"/>
                      </a:cubicBezTo>
                      <a:cubicBezTo>
                        <a:pt x="23" y="99"/>
                        <a:pt x="91" y="139"/>
                        <a:pt x="142" y="107"/>
                      </a:cubicBezTo>
                      <a:cubicBezTo>
                        <a:pt x="235" y="47"/>
                        <a:pt x="299" y="15"/>
                        <a:pt x="361" y="95"/>
                      </a:cubicBezTo>
                      <a:lnTo>
                        <a:pt x="361" y="78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6" name="iṩḷîďe"/>
                <p:cNvSpPr>
                  <a:spLocks/>
                </p:cNvSpPr>
                <p:nvPr/>
              </p:nvSpPr>
              <p:spPr bwMode="auto">
                <a:xfrm>
                  <a:off x="6005662" y="2016167"/>
                  <a:ext cx="54185" cy="42376"/>
                </a:xfrm>
                <a:custGeom>
                  <a:avLst/>
                  <a:gdLst>
                    <a:gd name="T0" fmla="*/ 33 w 33"/>
                    <a:gd name="T1" fmla="*/ 10 h 26"/>
                    <a:gd name="T2" fmla="*/ 19 w 33"/>
                    <a:gd name="T3" fmla="*/ 26 h 26"/>
                    <a:gd name="T4" fmla="*/ 2 w 33"/>
                    <a:gd name="T5" fmla="*/ 10 h 26"/>
                    <a:gd name="T6" fmla="*/ 33 w 33"/>
                    <a:gd name="T7" fmla="*/ 1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3" h="26">
                      <a:moveTo>
                        <a:pt x="33" y="10"/>
                      </a:moveTo>
                      <a:cubicBezTo>
                        <a:pt x="19" y="26"/>
                        <a:pt x="19" y="26"/>
                        <a:pt x="19" y="26"/>
                      </a:cubicBezTo>
                      <a:cubicBezTo>
                        <a:pt x="19" y="26"/>
                        <a:pt x="0" y="19"/>
                        <a:pt x="2" y="10"/>
                      </a:cubicBezTo>
                      <a:cubicBezTo>
                        <a:pt x="3" y="0"/>
                        <a:pt x="33" y="10"/>
                        <a:pt x="33" y="10"/>
                      </a:cubicBezTo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7" name="íṥlíḍê"/>
                <p:cNvSpPr>
                  <a:spLocks/>
                </p:cNvSpPr>
                <p:nvPr/>
              </p:nvSpPr>
              <p:spPr bwMode="auto">
                <a:xfrm>
                  <a:off x="6027197" y="2048817"/>
                  <a:ext cx="14588" cy="49323"/>
                </a:xfrm>
                <a:custGeom>
                  <a:avLst/>
                  <a:gdLst>
                    <a:gd name="T0" fmla="*/ 4 w 9"/>
                    <a:gd name="T1" fmla="*/ 0 h 30"/>
                    <a:gd name="T2" fmla="*/ 6 w 9"/>
                    <a:gd name="T3" fmla="*/ 17 h 30"/>
                    <a:gd name="T4" fmla="*/ 0 w 9"/>
                    <a:gd name="T5" fmla="*/ 17 h 30"/>
                    <a:gd name="T6" fmla="*/ 4 w 9"/>
                    <a:gd name="T7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" h="30">
                      <a:moveTo>
                        <a:pt x="4" y="0"/>
                      </a:moveTo>
                      <a:cubicBezTo>
                        <a:pt x="4" y="0"/>
                        <a:pt x="9" y="4"/>
                        <a:pt x="6" y="17"/>
                      </a:cubicBezTo>
                      <a:cubicBezTo>
                        <a:pt x="3" y="30"/>
                        <a:pt x="0" y="17"/>
                        <a:pt x="0" y="17"/>
                      </a:cubicBezTo>
                      <a:lnTo>
                        <a:pt x="4" y="0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8" name="ïṥḻïḋé"/>
                <p:cNvSpPr>
                  <a:spLocks/>
                </p:cNvSpPr>
                <p:nvPr/>
              </p:nvSpPr>
              <p:spPr bwMode="auto">
                <a:xfrm>
                  <a:off x="5847969" y="2122454"/>
                  <a:ext cx="127822" cy="311914"/>
                </a:xfrm>
                <a:custGeom>
                  <a:avLst/>
                  <a:gdLst>
                    <a:gd name="T0" fmla="*/ 78 w 78"/>
                    <a:gd name="T1" fmla="*/ 28 h 190"/>
                    <a:gd name="T2" fmla="*/ 26 w 78"/>
                    <a:gd name="T3" fmla="*/ 0 h 190"/>
                    <a:gd name="T4" fmla="*/ 44 w 78"/>
                    <a:gd name="T5" fmla="*/ 190 h 190"/>
                    <a:gd name="T6" fmla="*/ 78 w 78"/>
                    <a:gd name="T7" fmla="*/ 28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8" h="190">
                      <a:moveTo>
                        <a:pt x="78" y="28"/>
                      </a:moveTo>
                      <a:cubicBezTo>
                        <a:pt x="78" y="28"/>
                        <a:pt x="51" y="21"/>
                        <a:pt x="26" y="0"/>
                      </a:cubicBezTo>
                      <a:cubicBezTo>
                        <a:pt x="26" y="0"/>
                        <a:pt x="0" y="137"/>
                        <a:pt x="44" y="190"/>
                      </a:cubicBezTo>
                      <a:cubicBezTo>
                        <a:pt x="44" y="190"/>
                        <a:pt x="33" y="121"/>
                        <a:pt x="78" y="28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29" name="îṥlïḋe"/>
                <p:cNvSpPr>
                  <a:spLocks/>
                </p:cNvSpPr>
                <p:nvPr/>
              </p:nvSpPr>
              <p:spPr bwMode="auto">
                <a:xfrm>
                  <a:off x="5909101" y="2002968"/>
                  <a:ext cx="118096" cy="165335"/>
                </a:xfrm>
                <a:custGeom>
                  <a:avLst/>
                  <a:gdLst>
                    <a:gd name="T0" fmla="*/ 54 w 72"/>
                    <a:gd name="T1" fmla="*/ 0 h 101"/>
                    <a:gd name="T2" fmla="*/ 0 w 72"/>
                    <a:gd name="T3" fmla="*/ 9 h 101"/>
                    <a:gd name="T4" fmla="*/ 41 w 72"/>
                    <a:gd name="T5" fmla="*/ 101 h 101"/>
                    <a:gd name="T6" fmla="*/ 54 w 72"/>
                    <a:gd name="T7" fmla="*/ 0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2" h="101">
                      <a:moveTo>
                        <a:pt x="54" y="0"/>
                      </a:moveTo>
                      <a:cubicBezTo>
                        <a:pt x="54" y="0"/>
                        <a:pt x="26" y="18"/>
                        <a:pt x="0" y="9"/>
                      </a:cubicBezTo>
                      <a:cubicBezTo>
                        <a:pt x="0" y="9"/>
                        <a:pt x="23" y="79"/>
                        <a:pt x="41" y="101"/>
                      </a:cubicBezTo>
                      <a:cubicBezTo>
                        <a:pt x="41" y="101"/>
                        <a:pt x="72" y="46"/>
                        <a:pt x="54" y="0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0" name="îšľîḓê"/>
                <p:cNvSpPr>
                  <a:spLocks/>
                </p:cNvSpPr>
                <p:nvPr/>
              </p:nvSpPr>
              <p:spPr bwMode="auto">
                <a:xfrm>
                  <a:off x="5964676" y="1955035"/>
                  <a:ext cx="95172" cy="103508"/>
                </a:xfrm>
                <a:custGeom>
                  <a:avLst/>
                  <a:gdLst>
                    <a:gd name="T0" fmla="*/ 4 w 58"/>
                    <a:gd name="T1" fmla="*/ 0 h 63"/>
                    <a:gd name="T2" fmla="*/ 32 w 58"/>
                    <a:gd name="T3" fmla="*/ 3 h 63"/>
                    <a:gd name="T4" fmla="*/ 58 w 58"/>
                    <a:gd name="T5" fmla="*/ 47 h 63"/>
                    <a:gd name="T6" fmla="*/ 21 w 58"/>
                    <a:gd name="T7" fmla="*/ 63 h 63"/>
                    <a:gd name="T8" fmla="*/ 4 w 58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8" h="63">
                      <a:moveTo>
                        <a:pt x="4" y="0"/>
                      </a:move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58" y="47"/>
                        <a:pt x="58" y="47"/>
                        <a:pt x="58" y="47"/>
                      </a:cubicBezTo>
                      <a:cubicBezTo>
                        <a:pt x="21" y="63"/>
                        <a:pt x="21" y="63"/>
                        <a:pt x="21" y="63"/>
                      </a:cubicBezTo>
                      <a:cubicBezTo>
                        <a:pt x="21" y="63"/>
                        <a:pt x="0" y="22"/>
                        <a:pt x="4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1" name="iŝḷiḓe"/>
                <p:cNvSpPr>
                  <a:spLocks/>
                </p:cNvSpPr>
                <p:nvPr/>
              </p:nvSpPr>
              <p:spPr bwMode="auto">
                <a:xfrm>
                  <a:off x="5738208" y="2514951"/>
                  <a:ext cx="216742" cy="105592"/>
                </a:xfrm>
                <a:custGeom>
                  <a:avLst/>
                  <a:gdLst>
                    <a:gd name="T0" fmla="*/ 0 w 132"/>
                    <a:gd name="T1" fmla="*/ 64 h 64"/>
                    <a:gd name="T2" fmla="*/ 127 w 132"/>
                    <a:gd name="T3" fmla="*/ 19 h 64"/>
                    <a:gd name="T4" fmla="*/ 122 w 132"/>
                    <a:gd name="T5" fmla="*/ 9 h 64"/>
                    <a:gd name="T6" fmla="*/ 132 w 132"/>
                    <a:gd name="T7" fmla="*/ 12 h 64"/>
                    <a:gd name="T8" fmla="*/ 115 w 132"/>
                    <a:gd name="T9" fmla="*/ 0 h 64"/>
                    <a:gd name="T10" fmla="*/ 115 w 132"/>
                    <a:gd name="T11" fmla="*/ 18 h 64"/>
                    <a:gd name="T12" fmla="*/ 0 w 132"/>
                    <a:gd name="T13" fmla="*/ 64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" h="64">
                      <a:moveTo>
                        <a:pt x="0" y="64"/>
                      </a:moveTo>
                      <a:cubicBezTo>
                        <a:pt x="0" y="64"/>
                        <a:pt x="114" y="34"/>
                        <a:pt x="127" y="19"/>
                      </a:cubicBezTo>
                      <a:cubicBezTo>
                        <a:pt x="122" y="9"/>
                        <a:pt x="122" y="9"/>
                        <a:pt x="122" y="9"/>
                      </a:cubicBezTo>
                      <a:cubicBezTo>
                        <a:pt x="132" y="12"/>
                        <a:pt x="132" y="12"/>
                        <a:pt x="132" y="12"/>
                      </a:cubicBezTo>
                      <a:cubicBezTo>
                        <a:pt x="132" y="12"/>
                        <a:pt x="118" y="1"/>
                        <a:pt x="115" y="0"/>
                      </a:cubicBezTo>
                      <a:cubicBezTo>
                        <a:pt x="115" y="18"/>
                        <a:pt x="115" y="18"/>
                        <a:pt x="115" y="18"/>
                      </a:cubicBezTo>
                      <a:cubicBezTo>
                        <a:pt x="115" y="18"/>
                        <a:pt x="35" y="59"/>
                        <a:pt x="0" y="64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2" name="íśḻiḓé"/>
                <p:cNvSpPr>
                  <a:spLocks/>
                </p:cNvSpPr>
                <p:nvPr/>
              </p:nvSpPr>
              <p:spPr bwMode="auto">
                <a:xfrm>
                  <a:off x="5736124" y="1991158"/>
                  <a:ext cx="606460" cy="518930"/>
                </a:xfrm>
                <a:custGeom>
                  <a:avLst/>
                  <a:gdLst>
                    <a:gd name="T0" fmla="*/ 122 w 369"/>
                    <a:gd name="T1" fmla="*/ 7 h 316"/>
                    <a:gd name="T2" fmla="*/ 112 w 369"/>
                    <a:gd name="T3" fmla="*/ 190 h 316"/>
                    <a:gd name="T4" fmla="*/ 336 w 369"/>
                    <a:gd name="T5" fmla="*/ 159 h 316"/>
                    <a:gd name="T6" fmla="*/ 369 w 369"/>
                    <a:gd name="T7" fmla="*/ 188 h 316"/>
                    <a:gd name="T8" fmla="*/ 86 w 369"/>
                    <a:gd name="T9" fmla="*/ 235 h 316"/>
                    <a:gd name="T10" fmla="*/ 122 w 369"/>
                    <a:gd name="T11" fmla="*/ 7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9" h="316">
                      <a:moveTo>
                        <a:pt x="122" y="7"/>
                      </a:moveTo>
                      <a:cubicBezTo>
                        <a:pt x="143" y="12"/>
                        <a:pt x="70" y="113"/>
                        <a:pt x="112" y="190"/>
                      </a:cubicBezTo>
                      <a:cubicBezTo>
                        <a:pt x="148" y="256"/>
                        <a:pt x="255" y="204"/>
                        <a:pt x="336" y="159"/>
                      </a:cubicBezTo>
                      <a:cubicBezTo>
                        <a:pt x="336" y="159"/>
                        <a:pt x="350" y="183"/>
                        <a:pt x="369" y="188"/>
                      </a:cubicBezTo>
                      <a:cubicBezTo>
                        <a:pt x="369" y="188"/>
                        <a:pt x="159" y="316"/>
                        <a:pt x="86" y="235"/>
                      </a:cubicBezTo>
                      <a:cubicBezTo>
                        <a:pt x="0" y="140"/>
                        <a:pt x="86" y="0"/>
                        <a:pt x="122" y="7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3" name="îśḻiḋe"/>
                <p:cNvSpPr>
                  <a:spLocks/>
                </p:cNvSpPr>
                <p:nvPr/>
              </p:nvSpPr>
              <p:spPr bwMode="auto">
                <a:xfrm>
                  <a:off x="5706947" y="2023809"/>
                  <a:ext cx="191733" cy="371656"/>
                </a:xfrm>
                <a:custGeom>
                  <a:avLst/>
                  <a:gdLst>
                    <a:gd name="T0" fmla="*/ 110 w 117"/>
                    <a:gd name="T1" fmla="*/ 0 h 226"/>
                    <a:gd name="T2" fmla="*/ 117 w 117"/>
                    <a:gd name="T3" fmla="*/ 226 h 226"/>
                    <a:gd name="T4" fmla="*/ 110 w 117"/>
                    <a:gd name="T5" fmla="*/ 0 h 2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" h="226">
                      <a:moveTo>
                        <a:pt x="110" y="0"/>
                      </a:moveTo>
                      <a:cubicBezTo>
                        <a:pt x="110" y="0"/>
                        <a:pt x="0" y="126"/>
                        <a:pt x="117" y="226"/>
                      </a:cubicBezTo>
                      <a:cubicBezTo>
                        <a:pt x="117" y="226"/>
                        <a:pt x="13" y="152"/>
                        <a:pt x="110" y="0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4" name="íṡḻîḓe"/>
                <p:cNvSpPr>
                  <a:spLocks/>
                </p:cNvSpPr>
                <p:nvPr/>
              </p:nvSpPr>
              <p:spPr bwMode="auto">
                <a:xfrm>
                  <a:off x="6281452" y="2140516"/>
                  <a:ext cx="174366" cy="169503"/>
                </a:xfrm>
                <a:custGeom>
                  <a:avLst/>
                  <a:gdLst>
                    <a:gd name="T0" fmla="*/ 4 w 106"/>
                    <a:gd name="T1" fmla="*/ 68 h 103"/>
                    <a:gd name="T2" fmla="*/ 17 w 106"/>
                    <a:gd name="T3" fmla="*/ 8 h 103"/>
                    <a:gd name="T4" fmla="*/ 43 w 106"/>
                    <a:gd name="T5" fmla="*/ 10 h 103"/>
                    <a:gd name="T6" fmla="*/ 76 w 106"/>
                    <a:gd name="T7" fmla="*/ 20 h 103"/>
                    <a:gd name="T8" fmla="*/ 97 w 106"/>
                    <a:gd name="T9" fmla="*/ 59 h 103"/>
                    <a:gd name="T10" fmla="*/ 81 w 106"/>
                    <a:gd name="T11" fmla="*/ 56 h 103"/>
                    <a:gd name="T12" fmla="*/ 55 w 106"/>
                    <a:gd name="T13" fmla="*/ 49 h 103"/>
                    <a:gd name="T14" fmla="*/ 37 w 106"/>
                    <a:gd name="T15" fmla="*/ 97 h 103"/>
                    <a:gd name="T16" fmla="*/ 4 w 106"/>
                    <a:gd name="T17" fmla="*/ 6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6" h="103">
                      <a:moveTo>
                        <a:pt x="4" y="68"/>
                      </a:moveTo>
                      <a:cubicBezTo>
                        <a:pt x="4" y="68"/>
                        <a:pt x="0" y="19"/>
                        <a:pt x="17" y="8"/>
                      </a:cubicBezTo>
                      <a:cubicBezTo>
                        <a:pt x="17" y="8"/>
                        <a:pt x="33" y="0"/>
                        <a:pt x="43" y="10"/>
                      </a:cubicBezTo>
                      <a:cubicBezTo>
                        <a:pt x="43" y="10"/>
                        <a:pt x="72" y="3"/>
                        <a:pt x="76" y="20"/>
                      </a:cubicBezTo>
                      <a:cubicBezTo>
                        <a:pt x="76" y="20"/>
                        <a:pt x="106" y="27"/>
                        <a:pt x="97" y="59"/>
                      </a:cubicBezTo>
                      <a:cubicBezTo>
                        <a:pt x="97" y="59"/>
                        <a:pt x="88" y="67"/>
                        <a:pt x="81" y="56"/>
                      </a:cubicBezTo>
                      <a:cubicBezTo>
                        <a:pt x="75" y="45"/>
                        <a:pt x="59" y="31"/>
                        <a:pt x="55" y="49"/>
                      </a:cubicBezTo>
                      <a:cubicBezTo>
                        <a:pt x="52" y="67"/>
                        <a:pt x="61" y="91"/>
                        <a:pt x="37" y="97"/>
                      </a:cubicBezTo>
                      <a:cubicBezTo>
                        <a:pt x="13" y="103"/>
                        <a:pt x="4" y="82"/>
                        <a:pt x="4" y="68"/>
                      </a:cubicBezTo>
                    </a:path>
                  </a:pathLst>
                </a:custGeom>
                <a:solidFill>
                  <a:srgbClr val="FFDC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5" name="íslîḓê"/>
                <p:cNvSpPr>
                  <a:spLocks/>
                </p:cNvSpPr>
                <p:nvPr/>
              </p:nvSpPr>
              <p:spPr bwMode="auto">
                <a:xfrm>
                  <a:off x="6317576" y="2171776"/>
                  <a:ext cx="106981" cy="106981"/>
                </a:xfrm>
                <a:custGeom>
                  <a:avLst/>
                  <a:gdLst>
                    <a:gd name="T0" fmla="*/ 64 w 65"/>
                    <a:gd name="T1" fmla="*/ 35 h 65"/>
                    <a:gd name="T2" fmla="*/ 30 w 65"/>
                    <a:gd name="T3" fmla="*/ 64 h 65"/>
                    <a:gd name="T4" fmla="*/ 1 w 65"/>
                    <a:gd name="T5" fmla="*/ 30 h 65"/>
                    <a:gd name="T6" fmla="*/ 35 w 65"/>
                    <a:gd name="T7" fmla="*/ 1 h 65"/>
                    <a:gd name="T8" fmla="*/ 64 w 65"/>
                    <a:gd name="T9" fmla="*/ 35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65">
                      <a:moveTo>
                        <a:pt x="64" y="35"/>
                      </a:moveTo>
                      <a:cubicBezTo>
                        <a:pt x="62" y="52"/>
                        <a:pt x="47" y="65"/>
                        <a:pt x="30" y="64"/>
                      </a:cubicBezTo>
                      <a:cubicBezTo>
                        <a:pt x="13" y="62"/>
                        <a:pt x="0" y="47"/>
                        <a:pt x="1" y="30"/>
                      </a:cubicBezTo>
                      <a:cubicBezTo>
                        <a:pt x="2" y="13"/>
                        <a:pt x="17" y="0"/>
                        <a:pt x="35" y="1"/>
                      </a:cubicBezTo>
                      <a:cubicBezTo>
                        <a:pt x="52" y="2"/>
                        <a:pt x="65" y="17"/>
                        <a:pt x="64" y="35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36" name="îṣḷîḋé"/>
                <p:cNvSpPr>
                  <a:spLocks/>
                </p:cNvSpPr>
                <p:nvPr/>
              </p:nvSpPr>
              <p:spPr bwMode="auto">
                <a:xfrm>
                  <a:off x="6337721" y="2191922"/>
                  <a:ext cx="67384" cy="67384"/>
                </a:xfrm>
                <a:custGeom>
                  <a:avLst/>
                  <a:gdLst>
                    <a:gd name="T0" fmla="*/ 40 w 41"/>
                    <a:gd name="T1" fmla="*/ 22 h 41"/>
                    <a:gd name="T2" fmla="*/ 19 w 41"/>
                    <a:gd name="T3" fmla="*/ 40 h 41"/>
                    <a:gd name="T4" fmla="*/ 1 w 41"/>
                    <a:gd name="T5" fmla="*/ 19 h 41"/>
                    <a:gd name="T6" fmla="*/ 22 w 41"/>
                    <a:gd name="T7" fmla="*/ 1 h 41"/>
                    <a:gd name="T8" fmla="*/ 40 w 41"/>
                    <a:gd name="T9" fmla="*/ 2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41">
                      <a:moveTo>
                        <a:pt x="40" y="22"/>
                      </a:moveTo>
                      <a:cubicBezTo>
                        <a:pt x="39" y="33"/>
                        <a:pt x="30" y="41"/>
                        <a:pt x="19" y="40"/>
                      </a:cubicBezTo>
                      <a:cubicBezTo>
                        <a:pt x="8" y="39"/>
                        <a:pt x="0" y="30"/>
                        <a:pt x="1" y="19"/>
                      </a:cubicBezTo>
                      <a:cubicBezTo>
                        <a:pt x="1" y="8"/>
                        <a:pt x="11" y="0"/>
                        <a:pt x="22" y="1"/>
                      </a:cubicBezTo>
                      <a:cubicBezTo>
                        <a:pt x="33" y="2"/>
                        <a:pt x="41" y="11"/>
                        <a:pt x="40" y="22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70" name="íş1iḓè"/>
              <p:cNvGrpSpPr/>
              <p:nvPr/>
            </p:nvGrpSpPr>
            <p:grpSpPr>
              <a:xfrm>
                <a:off x="7358312" y="2496370"/>
                <a:ext cx="985063" cy="735671"/>
                <a:chOff x="4389825" y="2066879"/>
                <a:chExt cx="985063" cy="735671"/>
              </a:xfrm>
            </p:grpSpPr>
            <p:sp>
              <p:nvSpPr>
                <p:cNvPr id="71" name="išḷïḑê"/>
                <p:cNvSpPr>
                  <a:spLocks/>
                </p:cNvSpPr>
                <p:nvPr/>
              </p:nvSpPr>
              <p:spPr bwMode="auto">
                <a:xfrm>
                  <a:off x="4942794" y="2147462"/>
                  <a:ext cx="182702" cy="167419"/>
                </a:xfrm>
                <a:custGeom>
                  <a:avLst/>
                  <a:gdLst>
                    <a:gd name="T0" fmla="*/ 104 w 111"/>
                    <a:gd name="T1" fmla="*/ 57 h 102"/>
                    <a:gd name="T2" fmla="*/ 39 w 111"/>
                    <a:gd name="T3" fmla="*/ 6 h 102"/>
                    <a:gd name="T4" fmla="*/ 18 w 111"/>
                    <a:gd name="T5" fmla="*/ 8 h 102"/>
                    <a:gd name="T6" fmla="*/ 6 w 111"/>
                    <a:gd name="T7" fmla="*/ 23 h 102"/>
                    <a:gd name="T8" fmla="*/ 8 w 111"/>
                    <a:gd name="T9" fmla="*/ 45 h 102"/>
                    <a:gd name="T10" fmla="*/ 9 w 111"/>
                    <a:gd name="T11" fmla="*/ 46 h 102"/>
                    <a:gd name="T12" fmla="*/ 12 w 111"/>
                    <a:gd name="T13" fmla="*/ 38 h 102"/>
                    <a:gd name="T14" fmla="*/ 23 w 111"/>
                    <a:gd name="T15" fmla="*/ 24 h 102"/>
                    <a:gd name="T16" fmla="*/ 40 w 111"/>
                    <a:gd name="T17" fmla="*/ 21 h 102"/>
                    <a:gd name="T18" fmla="*/ 89 w 111"/>
                    <a:gd name="T19" fmla="*/ 59 h 102"/>
                    <a:gd name="T20" fmla="*/ 89 w 111"/>
                    <a:gd name="T21" fmla="*/ 77 h 102"/>
                    <a:gd name="T22" fmla="*/ 79 w 111"/>
                    <a:gd name="T23" fmla="*/ 91 h 102"/>
                    <a:gd name="T24" fmla="*/ 72 w 111"/>
                    <a:gd name="T25" fmla="*/ 96 h 102"/>
                    <a:gd name="T26" fmla="*/ 72 w 111"/>
                    <a:gd name="T27" fmla="*/ 96 h 102"/>
                    <a:gd name="T28" fmla="*/ 94 w 111"/>
                    <a:gd name="T29" fmla="*/ 94 h 102"/>
                    <a:gd name="T30" fmla="*/ 106 w 111"/>
                    <a:gd name="T31" fmla="*/ 79 h 102"/>
                    <a:gd name="T32" fmla="*/ 104 w 111"/>
                    <a:gd name="T33" fmla="*/ 57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1" h="102">
                      <a:moveTo>
                        <a:pt x="104" y="57"/>
                      </a:move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3" y="0"/>
                        <a:pt x="23" y="2"/>
                        <a:pt x="18" y="8"/>
                      </a:cubicBezTo>
                      <a:cubicBezTo>
                        <a:pt x="6" y="23"/>
                        <a:pt x="6" y="23"/>
                        <a:pt x="6" y="23"/>
                      </a:cubicBezTo>
                      <a:cubicBezTo>
                        <a:pt x="0" y="30"/>
                        <a:pt x="1" y="40"/>
                        <a:pt x="8" y="45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9" y="43"/>
                        <a:pt x="10" y="40"/>
                        <a:pt x="12" y="38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7" y="18"/>
                        <a:pt x="35" y="17"/>
                        <a:pt x="40" y="21"/>
                      </a:cubicBezTo>
                      <a:cubicBezTo>
                        <a:pt x="89" y="59"/>
                        <a:pt x="89" y="59"/>
                        <a:pt x="89" y="59"/>
                      </a:cubicBezTo>
                      <a:cubicBezTo>
                        <a:pt x="94" y="63"/>
                        <a:pt x="94" y="72"/>
                        <a:pt x="89" y="77"/>
                      </a:cubicBezTo>
                      <a:cubicBezTo>
                        <a:pt x="79" y="91"/>
                        <a:pt x="79" y="91"/>
                        <a:pt x="79" y="91"/>
                      </a:cubicBezTo>
                      <a:cubicBezTo>
                        <a:pt x="77" y="93"/>
                        <a:pt x="74" y="95"/>
                        <a:pt x="72" y="96"/>
                      </a:cubicBezTo>
                      <a:cubicBezTo>
                        <a:pt x="72" y="96"/>
                        <a:pt x="72" y="96"/>
                        <a:pt x="72" y="96"/>
                      </a:cubicBezTo>
                      <a:cubicBezTo>
                        <a:pt x="79" y="102"/>
                        <a:pt x="89" y="101"/>
                        <a:pt x="94" y="94"/>
                      </a:cubicBezTo>
                      <a:cubicBezTo>
                        <a:pt x="106" y="79"/>
                        <a:pt x="106" y="79"/>
                        <a:pt x="106" y="79"/>
                      </a:cubicBezTo>
                      <a:cubicBezTo>
                        <a:pt x="111" y="72"/>
                        <a:pt x="110" y="62"/>
                        <a:pt x="104" y="57"/>
                      </a:cubicBezTo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îṩḻïḍê"/>
                <p:cNvSpPr>
                  <a:spLocks/>
                </p:cNvSpPr>
                <p:nvPr/>
              </p:nvSpPr>
              <p:spPr bwMode="auto">
                <a:xfrm>
                  <a:off x="4931679" y="2139126"/>
                  <a:ext cx="182007" cy="166030"/>
                </a:xfrm>
                <a:custGeom>
                  <a:avLst/>
                  <a:gdLst>
                    <a:gd name="T0" fmla="*/ 103 w 111"/>
                    <a:gd name="T1" fmla="*/ 56 h 101"/>
                    <a:gd name="T2" fmla="*/ 39 w 111"/>
                    <a:gd name="T3" fmla="*/ 5 h 101"/>
                    <a:gd name="T4" fmla="*/ 17 w 111"/>
                    <a:gd name="T5" fmla="*/ 7 h 101"/>
                    <a:gd name="T6" fmla="*/ 5 w 111"/>
                    <a:gd name="T7" fmla="*/ 23 h 101"/>
                    <a:gd name="T8" fmla="*/ 8 w 111"/>
                    <a:gd name="T9" fmla="*/ 44 h 101"/>
                    <a:gd name="T10" fmla="*/ 8 w 111"/>
                    <a:gd name="T11" fmla="*/ 45 h 101"/>
                    <a:gd name="T12" fmla="*/ 12 w 111"/>
                    <a:gd name="T13" fmla="*/ 37 h 101"/>
                    <a:gd name="T14" fmla="*/ 22 w 111"/>
                    <a:gd name="T15" fmla="*/ 24 h 101"/>
                    <a:gd name="T16" fmla="*/ 40 w 111"/>
                    <a:gd name="T17" fmla="*/ 20 h 101"/>
                    <a:gd name="T18" fmla="*/ 88 w 111"/>
                    <a:gd name="T19" fmla="*/ 59 h 101"/>
                    <a:gd name="T20" fmla="*/ 89 w 111"/>
                    <a:gd name="T21" fmla="*/ 77 h 101"/>
                    <a:gd name="T22" fmla="*/ 78 w 111"/>
                    <a:gd name="T23" fmla="*/ 90 h 101"/>
                    <a:gd name="T24" fmla="*/ 71 w 111"/>
                    <a:gd name="T25" fmla="*/ 95 h 101"/>
                    <a:gd name="T26" fmla="*/ 72 w 111"/>
                    <a:gd name="T27" fmla="*/ 96 h 101"/>
                    <a:gd name="T28" fmla="*/ 94 w 111"/>
                    <a:gd name="T29" fmla="*/ 93 h 101"/>
                    <a:gd name="T30" fmla="*/ 106 w 111"/>
                    <a:gd name="T31" fmla="*/ 78 h 101"/>
                    <a:gd name="T32" fmla="*/ 103 w 111"/>
                    <a:gd name="T33" fmla="*/ 56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11" h="101">
                      <a:moveTo>
                        <a:pt x="103" y="56"/>
                      </a:move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32" y="0"/>
                        <a:pt x="23" y="1"/>
                        <a:pt x="17" y="7"/>
                      </a:cubicBezTo>
                      <a:cubicBezTo>
                        <a:pt x="5" y="23"/>
                        <a:pt x="5" y="23"/>
                        <a:pt x="5" y="23"/>
                      </a:cubicBezTo>
                      <a:cubicBezTo>
                        <a:pt x="0" y="29"/>
                        <a:pt x="1" y="39"/>
                        <a:pt x="8" y="44"/>
                      </a:cubicBezTo>
                      <a:cubicBezTo>
                        <a:pt x="8" y="45"/>
                        <a:pt x="8" y="45"/>
                        <a:pt x="8" y="45"/>
                      </a:cubicBezTo>
                      <a:cubicBezTo>
                        <a:pt x="9" y="42"/>
                        <a:pt x="10" y="39"/>
                        <a:pt x="12" y="37"/>
                      </a:cubicBezTo>
                      <a:cubicBezTo>
                        <a:pt x="22" y="24"/>
                        <a:pt x="22" y="24"/>
                        <a:pt x="22" y="24"/>
                      </a:cubicBezTo>
                      <a:cubicBezTo>
                        <a:pt x="27" y="18"/>
                        <a:pt x="35" y="16"/>
                        <a:pt x="40" y="20"/>
                      </a:cubicBezTo>
                      <a:cubicBezTo>
                        <a:pt x="88" y="59"/>
                        <a:pt x="88" y="59"/>
                        <a:pt x="88" y="59"/>
                      </a:cubicBezTo>
                      <a:cubicBezTo>
                        <a:pt x="93" y="63"/>
                        <a:pt x="94" y="71"/>
                        <a:pt x="89" y="77"/>
                      </a:cubicBezTo>
                      <a:cubicBezTo>
                        <a:pt x="78" y="90"/>
                        <a:pt x="78" y="90"/>
                        <a:pt x="78" y="90"/>
                      </a:cubicBezTo>
                      <a:cubicBezTo>
                        <a:pt x="76" y="93"/>
                        <a:pt x="74" y="94"/>
                        <a:pt x="71" y="95"/>
                      </a:cubicBezTo>
                      <a:cubicBezTo>
                        <a:pt x="72" y="96"/>
                        <a:pt x="72" y="96"/>
                        <a:pt x="72" y="96"/>
                      </a:cubicBezTo>
                      <a:cubicBezTo>
                        <a:pt x="79" y="101"/>
                        <a:pt x="88" y="100"/>
                        <a:pt x="94" y="93"/>
                      </a:cubicBezTo>
                      <a:cubicBezTo>
                        <a:pt x="106" y="78"/>
                        <a:pt x="106" y="78"/>
                        <a:pt x="106" y="78"/>
                      </a:cubicBezTo>
                      <a:cubicBezTo>
                        <a:pt x="111" y="71"/>
                        <a:pt x="110" y="61"/>
                        <a:pt x="103" y="56"/>
                      </a:cubicBezTo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íṩḷiḍè"/>
                <p:cNvSpPr>
                  <a:spLocks/>
                </p:cNvSpPr>
                <p:nvPr/>
              </p:nvSpPr>
              <p:spPr bwMode="auto">
                <a:xfrm>
                  <a:off x="4563496" y="2101613"/>
                  <a:ext cx="724556" cy="700937"/>
                </a:xfrm>
                <a:custGeom>
                  <a:avLst/>
                  <a:gdLst>
                    <a:gd name="T0" fmla="*/ 286 w 441"/>
                    <a:gd name="T1" fmla="*/ 419 h 427"/>
                    <a:gd name="T2" fmla="*/ 264 w 441"/>
                    <a:gd name="T3" fmla="*/ 422 h 427"/>
                    <a:gd name="T4" fmla="*/ 8 w 441"/>
                    <a:gd name="T5" fmla="*/ 219 h 427"/>
                    <a:gd name="T6" fmla="*/ 6 w 441"/>
                    <a:gd name="T7" fmla="*/ 197 h 427"/>
                    <a:gd name="T8" fmla="*/ 156 w 441"/>
                    <a:gd name="T9" fmla="*/ 8 h 427"/>
                    <a:gd name="T10" fmla="*/ 178 w 441"/>
                    <a:gd name="T11" fmla="*/ 5 h 427"/>
                    <a:gd name="T12" fmla="*/ 434 w 441"/>
                    <a:gd name="T13" fmla="*/ 208 h 427"/>
                    <a:gd name="T14" fmla="*/ 436 w 441"/>
                    <a:gd name="T15" fmla="*/ 230 h 427"/>
                    <a:gd name="T16" fmla="*/ 286 w 441"/>
                    <a:gd name="T17" fmla="*/ 419 h 4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41" h="427">
                      <a:moveTo>
                        <a:pt x="286" y="419"/>
                      </a:moveTo>
                      <a:cubicBezTo>
                        <a:pt x="280" y="426"/>
                        <a:pt x="270" y="427"/>
                        <a:pt x="264" y="422"/>
                      </a:cubicBezTo>
                      <a:cubicBezTo>
                        <a:pt x="8" y="219"/>
                        <a:pt x="8" y="219"/>
                        <a:pt x="8" y="219"/>
                      </a:cubicBezTo>
                      <a:cubicBezTo>
                        <a:pt x="2" y="213"/>
                        <a:pt x="0" y="204"/>
                        <a:pt x="6" y="197"/>
                      </a:cubicBezTo>
                      <a:cubicBezTo>
                        <a:pt x="156" y="8"/>
                        <a:pt x="156" y="8"/>
                        <a:pt x="156" y="8"/>
                      </a:cubicBezTo>
                      <a:cubicBezTo>
                        <a:pt x="162" y="1"/>
                        <a:pt x="171" y="0"/>
                        <a:pt x="178" y="5"/>
                      </a:cubicBezTo>
                      <a:cubicBezTo>
                        <a:pt x="434" y="208"/>
                        <a:pt x="434" y="208"/>
                        <a:pt x="434" y="208"/>
                      </a:cubicBezTo>
                      <a:cubicBezTo>
                        <a:pt x="440" y="214"/>
                        <a:pt x="441" y="223"/>
                        <a:pt x="436" y="230"/>
                      </a:cubicBezTo>
                      <a:lnTo>
                        <a:pt x="286" y="419"/>
                      </a:ln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ïṡḻîḑé"/>
                <p:cNvSpPr>
                  <a:spLocks/>
                </p:cNvSpPr>
                <p:nvPr/>
              </p:nvSpPr>
              <p:spPr bwMode="auto">
                <a:xfrm>
                  <a:off x="4563496" y="2101613"/>
                  <a:ext cx="694685" cy="676623"/>
                </a:xfrm>
                <a:custGeom>
                  <a:avLst/>
                  <a:gdLst>
                    <a:gd name="T0" fmla="*/ 267 w 423"/>
                    <a:gd name="T1" fmla="*/ 404 h 412"/>
                    <a:gd name="T2" fmla="*/ 246 w 423"/>
                    <a:gd name="T3" fmla="*/ 407 h 412"/>
                    <a:gd name="T4" fmla="*/ 8 w 423"/>
                    <a:gd name="T5" fmla="*/ 218 h 412"/>
                    <a:gd name="T6" fmla="*/ 6 w 423"/>
                    <a:gd name="T7" fmla="*/ 197 h 412"/>
                    <a:gd name="T8" fmla="*/ 156 w 423"/>
                    <a:gd name="T9" fmla="*/ 8 h 412"/>
                    <a:gd name="T10" fmla="*/ 177 w 423"/>
                    <a:gd name="T11" fmla="*/ 5 h 412"/>
                    <a:gd name="T12" fmla="*/ 415 w 423"/>
                    <a:gd name="T13" fmla="*/ 194 h 412"/>
                    <a:gd name="T14" fmla="*/ 417 w 423"/>
                    <a:gd name="T15" fmla="*/ 215 h 412"/>
                    <a:gd name="T16" fmla="*/ 267 w 423"/>
                    <a:gd name="T17" fmla="*/ 404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3" h="412">
                      <a:moveTo>
                        <a:pt x="267" y="404"/>
                      </a:moveTo>
                      <a:cubicBezTo>
                        <a:pt x="261" y="411"/>
                        <a:pt x="252" y="412"/>
                        <a:pt x="246" y="407"/>
                      </a:cubicBezTo>
                      <a:cubicBezTo>
                        <a:pt x="8" y="218"/>
                        <a:pt x="8" y="218"/>
                        <a:pt x="8" y="218"/>
                      </a:cubicBezTo>
                      <a:cubicBezTo>
                        <a:pt x="1" y="213"/>
                        <a:pt x="0" y="204"/>
                        <a:pt x="6" y="197"/>
                      </a:cubicBezTo>
                      <a:cubicBezTo>
                        <a:pt x="156" y="8"/>
                        <a:pt x="156" y="8"/>
                        <a:pt x="156" y="8"/>
                      </a:cubicBezTo>
                      <a:cubicBezTo>
                        <a:pt x="162" y="1"/>
                        <a:pt x="171" y="0"/>
                        <a:pt x="177" y="5"/>
                      </a:cubicBezTo>
                      <a:cubicBezTo>
                        <a:pt x="415" y="194"/>
                        <a:pt x="415" y="194"/>
                        <a:pt x="415" y="194"/>
                      </a:cubicBezTo>
                      <a:cubicBezTo>
                        <a:pt x="422" y="199"/>
                        <a:pt x="423" y="209"/>
                        <a:pt x="417" y="215"/>
                      </a:cubicBezTo>
                      <a:lnTo>
                        <a:pt x="267" y="404"/>
                      </a:lnTo>
                      <a:close/>
                    </a:path>
                  </a:pathLst>
                </a:custGeom>
                <a:solidFill>
                  <a:schemeClr val="tx2">
                    <a:lumMod val="5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ïṧľiḍe"/>
                <p:cNvSpPr>
                  <a:spLocks/>
                </p:cNvSpPr>
                <p:nvPr/>
              </p:nvSpPr>
              <p:spPr bwMode="auto">
                <a:xfrm>
                  <a:off x="4563496" y="2101613"/>
                  <a:ext cx="694685" cy="676623"/>
                </a:xfrm>
                <a:custGeom>
                  <a:avLst/>
                  <a:gdLst>
                    <a:gd name="T0" fmla="*/ 267 w 423"/>
                    <a:gd name="T1" fmla="*/ 404 h 412"/>
                    <a:gd name="T2" fmla="*/ 246 w 423"/>
                    <a:gd name="T3" fmla="*/ 407 h 412"/>
                    <a:gd name="T4" fmla="*/ 8 w 423"/>
                    <a:gd name="T5" fmla="*/ 218 h 412"/>
                    <a:gd name="T6" fmla="*/ 6 w 423"/>
                    <a:gd name="T7" fmla="*/ 197 h 412"/>
                    <a:gd name="T8" fmla="*/ 156 w 423"/>
                    <a:gd name="T9" fmla="*/ 8 h 412"/>
                    <a:gd name="T10" fmla="*/ 177 w 423"/>
                    <a:gd name="T11" fmla="*/ 5 h 412"/>
                    <a:gd name="T12" fmla="*/ 415 w 423"/>
                    <a:gd name="T13" fmla="*/ 194 h 412"/>
                    <a:gd name="T14" fmla="*/ 417 w 423"/>
                    <a:gd name="T15" fmla="*/ 215 h 412"/>
                    <a:gd name="T16" fmla="*/ 267 w 423"/>
                    <a:gd name="T17" fmla="*/ 404 h 4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3" h="412">
                      <a:moveTo>
                        <a:pt x="267" y="404"/>
                      </a:moveTo>
                      <a:cubicBezTo>
                        <a:pt x="261" y="411"/>
                        <a:pt x="252" y="412"/>
                        <a:pt x="246" y="407"/>
                      </a:cubicBezTo>
                      <a:cubicBezTo>
                        <a:pt x="8" y="218"/>
                        <a:pt x="8" y="218"/>
                        <a:pt x="8" y="218"/>
                      </a:cubicBezTo>
                      <a:cubicBezTo>
                        <a:pt x="1" y="213"/>
                        <a:pt x="0" y="204"/>
                        <a:pt x="6" y="197"/>
                      </a:cubicBezTo>
                      <a:cubicBezTo>
                        <a:pt x="156" y="8"/>
                        <a:pt x="156" y="8"/>
                        <a:pt x="156" y="8"/>
                      </a:cubicBezTo>
                      <a:cubicBezTo>
                        <a:pt x="162" y="1"/>
                        <a:pt x="171" y="0"/>
                        <a:pt x="177" y="5"/>
                      </a:cubicBezTo>
                      <a:cubicBezTo>
                        <a:pt x="415" y="194"/>
                        <a:pt x="415" y="194"/>
                        <a:pt x="415" y="194"/>
                      </a:cubicBezTo>
                      <a:cubicBezTo>
                        <a:pt x="422" y="199"/>
                        <a:pt x="423" y="209"/>
                        <a:pt x="417" y="215"/>
                      </a:cubicBezTo>
                      <a:lnTo>
                        <a:pt x="267" y="404"/>
                      </a:lnTo>
                      <a:close/>
                    </a:path>
                  </a:pathLst>
                </a:custGeom>
                <a:noFill/>
                <a:ln w="14288" cap="flat">
                  <a:solidFill>
                    <a:schemeClr val="tx2"/>
                  </a:solidFill>
                  <a:prstDash val="solid"/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îS1ídè"/>
                <p:cNvSpPr>
                  <a:spLocks/>
                </p:cNvSpPr>
                <p:nvPr/>
              </p:nvSpPr>
              <p:spPr bwMode="auto">
                <a:xfrm>
                  <a:off x="4521120" y="2066879"/>
                  <a:ext cx="698158" cy="681486"/>
                </a:xfrm>
                <a:custGeom>
                  <a:avLst/>
                  <a:gdLst>
                    <a:gd name="T0" fmla="*/ 269 w 425"/>
                    <a:gd name="T1" fmla="*/ 406 h 415"/>
                    <a:gd name="T2" fmla="*/ 248 w 425"/>
                    <a:gd name="T3" fmla="*/ 409 h 415"/>
                    <a:gd name="T4" fmla="*/ 8 w 425"/>
                    <a:gd name="T5" fmla="*/ 218 h 415"/>
                    <a:gd name="T6" fmla="*/ 6 w 425"/>
                    <a:gd name="T7" fmla="*/ 197 h 415"/>
                    <a:gd name="T8" fmla="*/ 156 w 425"/>
                    <a:gd name="T9" fmla="*/ 8 h 415"/>
                    <a:gd name="T10" fmla="*/ 177 w 425"/>
                    <a:gd name="T11" fmla="*/ 5 h 415"/>
                    <a:gd name="T12" fmla="*/ 418 w 425"/>
                    <a:gd name="T13" fmla="*/ 196 h 415"/>
                    <a:gd name="T14" fmla="*/ 419 w 425"/>
                    <a:gd name="T15" fmla="*/ 217 h 415"/>
                    <a:gd name="T16" fmla="*/ 269 w 425"/>
                    <a:gd name="T17" fmla="*/ 406 h 4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25" h="415">
                      <a:moveTo>
                        <a:pt x="269" y="406"/>
                      </a:moveTo>
                      <a:cubicBezTo>
                        <a:pt x="264" y="413"/>
                        <a:pt x="254" y="415"/>
                        <a:pt x="248" y="409"/>
                      </a:cubicBezTo>
                      <a:cubicBezTo>
                        <a:pt x="8" y="218"/>
                        <a:pt x="8" y="218"/>
                        <a:pt x="8" y="218"/>
                      </a:cubicBezTo>
                      <a:cubicBezTo>
                        <a:pt x="1" y="213"/>
                        <a:pt x="0" y="204"/>
                        <a:pt x="6" y="197"/>
                      </a:cubicBezTo>
                      <a:cubicBezTo>
                        <a:pt x="156" y="8"/>
                        <a:pt x="156" y="8"/>
                        <a:pt x="156" y="8"/>
                      </a:cubicBezTo>
                      <a:cubicBezTo>
                        <a:pt x="162" y="1"/>
                        <a:pt x="171" y="0"/>
                        <a:pt x="177" y="5"/>
                      </a:cubicBezTo>
                      <a:cubicBezTo>
                        <a:pt x="418" y="196"/>
                        <a:pt x="418" y="196"/>
                        <a:pt x="418" y="196"/>
                      </a:cubicBezTo>
                      <a:cubicBezTo>
                        <a:pt x="424" y="201"/>
                        <a:pt x="425" y="211"/>
                        <a:pt x="419" y="217"/>
                      </a:cubicBezTo>
                      <a:lnTo>
                        <a:pt x="269" y="406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íṩḻïdè"/>
                <p:cNvSpPr>
                  <a:spLocks/>
                </p:cNvSpPr>
                <p:nvPr/>
              </p:nvSpPr>
              <p:spPr bwMode="auto">
                <a:xfrm>
                  <a:off x="4553770" y="2099529"/>
                  <a:ext cx="617575" cy="602986"/>
                </a:xfrm>
                <a:custGeom>
                  <a:avLst/>
                  <a:gdLst>
                    <a:gd name="T0" fmla="*/ 237 w 376"/>
                    <a:gd name="T1" fmla="*/ 360 h 367"/>
                    <a:gd name="T2" fmla="*/ 218 w 376"/>
                    <a:gd name="T3" fmla="*/ 363 h 367"/>
                    <a:gd name="T4" fmla="*/ 6 w 376"/>
                    <a:gd name="T5" fmla="*/ 194 h 367"/>
                    <a:gd name="T6" fmla="*/ 5 w 376"/>
                    <a:gd name="T7" fmla="*/ 175 h 367"/>
                    <a:gd name="T8" fmla="*/ 139 w 376"/>
                    <a:gd name="T9" fmla="*/ 7 h 367"/>
                    <a:gd name="T10" fmla="*/ 158 w 376"/>
                    <a:gd name="T11" fmla="*/ 4 h 367"/>
                    <a:gd name="T12" fmla="*/ 369 w 376"/>
                    <a:gd name="T13" fmla="*/ 172 h 367"/>
                    <a:gd name="T14" fmla="*/ 371 w 376"/>
                    <a:gd name="T15" fmla="*/ 191 h 367"/>
                    <a:gd name="T16" fmla="*/ 237 w 376"/>
                    <a:gd name="T17" fmla="*/ 360 h 3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76" h="367">
                      <a:moveTo>
                        <a:pt x="237" y="360"/>
                      </a:moveTo>
                      <a:cubicBezTo>
                        <a:pt x="232" y="366"/>
                        <a:pt x="223" y="367"/>
                        <a:pt x="218" y="363"/>
                      </a:cubicBezTo>
                      <a:cubicBezTo>
                        <a:pt x="6" y="194"/>
                        <a:pt x="6" y="194"/>
                        <a:pt x="6" y="194"/>
                      </a:cubicBezTo>
                      <a:cubicBezTo>
                        <a:pt x="1" y="190"/>
                        <a:pt x="0" y="181"/>
                        <a:pt x="5" y="175"/>
                      </a:cubicBezTo>
                      <a:cubicBezTo>
                        <a:pt x="139" y="7"/>
                        <a:pt x="139" y="7"/>
                        <a:pt x="139" y="7"/>
                      </a:cubicBezTo>
                      <a:cubicBezTo>
                        <a:pt x="144" y="1"/>
                        <a:pt x="152" y="0"/>
                        <a:pt x="158" y="4"/>
                      </a:cubicBezTo>
                      <a:cubicBezTo>
                        <a:pt x="369" y="172"/>
                        <a:pt x="369" y="172"/>
                        <a:pt x="369" y="172"/>
                      </a:cubicBezTo>
                      <a:cubicBezTo>
                        <a:pt x="375" y="177"/>
                        <a:pt x="376" y="185"/>
                        <a:pt x="371" y="191"/>
                      </a:cubicBezTo>
                      <a:lnTo>
                        <a:pt x="237" y="360"/>
                      </a:lnTo>
                      <a:close/>
                    </a:path>
                  </a:pathLst>
                </a:custGeom>
                <a:solidFill>
                  <a:schemeClr val="tx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íṣḷiḍè"/>
                <p:cNvSpPr>
                  <a:spLocks/>
                </p:cNvSpPr>
                <p:nvPr/>
              </p:nvSpPr>
              <p:spPr bwMode="auto">
                <a:xfrm>
                  <a:off x="5296389" y="2401717"/>
                  <a:ext cx="42376" cy="72247"/>
                </a:xfrm>
                <a:custGeom>
                  <a:avLst/>
                  <a:gdLst>
                    <a:gd name="T0" fmla="*/ 6 w 26"/>
                    <a:gd name="T1" fmla="*/ 16 h 44"/>
                    <a:gd name="T2" fmla="*/ 11 w 26"/>
                    <a:gd name="T3" fmla="*/ 34 h 44"/>
                    <a:gd name="T4" fmla="*/ 26 w 26"/>
                    <a:gd name="T5" fmla="*/ 34 h 44"/>
                    <a:gd name="T6" fmla="*/ 18 w 26"/>
                    <a:gd name="T7" fmla="*/ 8 h 44"/>
                    <a:gd name="T8" fmla="*/ 6 w 26"/>
                    <a:gd name="T9" fmla="*/ 16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44">
                      <a:moveTo>
                        <a:pt x="6" y="16"/>
                      </a:moveTo>
                      <a:cubicBezTo>
                        <a:pt x="9" y="21"/>
                        <a:pt x="10" y="27"/>
                        <a:pt x="11" y="34"/>
                      </a:cubicBezTo>
                      <a:cubicBezTo>
                        <a:pt x="11" y="44"/>
                        <a:pt x="26" y="44"/>
                        <a:pt x="26" y="34"/>
                      </a:cubicBezTo>
                      <a:cubicBezTo>
                        <a:pt x="25" y="25"/>
                        <a:pt x="23" y="16"/>
                        <a:pt x="18" y="8"/>
                      </a:cubicBezTo>
                      <a:cubicBezTo>
                        <a:pt x="13" y="0"/>
                        <a:pt x="0" y="7"/>
                        <a:pt x="6" y="16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íṩlíḑê"/>
                <p:cNvSpPr>
                  <a:spLocks/>
                </p:cNvSpPr>
                <p:nvPr/>
              </p:nvSpPr>
              <p:spPr bwMode="auto">
                <a:xfrm>
                  <a:off x="5342238" y="2403801"/>
                  <a:ext cx="32650" cy="60438"/>
                </a:xfrm>
                <a:custGeom>
                  <a:avLst/>
                  <a:gdLst>
                    <a:gd name="T0" fmla="*/ 3 w 20"/>
                    <a:gd name="T1" fmla="*/ 13 h 37"/>
                    <a:gd name="T2" fmla="*/ 5 w 20"/>
                    <a:gd name="T3" fmla="*/ 27 h 37"/>
                    <a:gd name="T4" fmla="*/ 20 w 20"/>
                    <a:gd name="T5" fmla="*/ 27 h 37"/>
                    <a:gd name="T6" fmla="*/ 17 w 20"/>
                    <a:gd name="T7" fmla="*/ 9 h 37"/>
                    <a:gd name="T8" fmla="*/ 3 w 20"/>
                    <a:gd name="T9" fmla="*/ 1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7">
                      <a:moveTo>
                        <a:pt x="3" y="13"/>
                      </a:moveTo>
                      <a:cubicBezTo>
                        <a:pt x="4" y="17"/>
                        <a:pt x="4" y="22"/>
                        <a:pt x="5" y="27"/>
                      </a:cubicBezTo>
                      <a:cubicBezTo>
                        <a:pt x="5" y="37"/>
                        <a:pt x="20" y="37"/>
                        <a:pt x="20" y="27"/>
                      </a:cubicBezTo>
                      <a:cubicBezTo>
                        <a:pt x="19" y="21"/>
                        <a:pt x="19" y="15"/>
                        <a:pt x="17" y="9"/>
                      </a:cubicBezTo>
                      <a:cubicBezTo>
                        <a:pt x="14" y="0"/>
                        <a:pt x="0" y="4"/>
                        <a:pt x="3" y="13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ïṡlidé"/>
                <p:cNvSpPr>
                  <a:spLocks/>
                </p:cNvSpPr>
                <p:nvPr/>
              </p:nvSpPr>
              <p:spPr bwMode="auto">
                <a:xfrm>
                  <a:off x="4430811" y="2354479"/>
                  <a:ext cx="42376" cy="100035"/>
                </a:xfrm>
                <a:custGeom>
                  <a:avLst/>
                  <a:gdLst>
                    <a:gd name="T0" fmla="*/ 7 w 26"/>
                    <a:gd name="T1" fmla="*/ 9 h 61"/>
                    <a:gd name="T2" fmla="*/ 9 w 26"/>
                    <a:gd name="T3" fmla="*/ 53 h 61"/>
                    <a:gd name="T4" fmla="*/ 21 w 26"/>
                    <a:gd name="T5" fmla="*/ 45 h 61"/>
                    <a:gd name="T6" fmla="*/ 19 w 26"/>
                    <a:gd name="T7" fmla="*/ 17 h 61"/>
                    <a:gd name="T8" fmla="*/ 7 w 26"/>
                    <a:gd name="T9" fmla="*/ 9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61">
                      <a:moveTo>
                        <a:pt x="7" y="9"/>
                      </a:moveTo>
                      <a:cubicBezTo>
                        <a:pt x="0" y="24"/>
                        <a:pt x="2" y="38"/>
                        <a:pt x="9" y="53"/>
                      </a:cubicBezTo>
                      <a:cubicBezTo>
                        <a:pt x="13" y="61"/>
                        <a:pt x="26" y="54"/>
                        <a:pt x="21" y="45"/>
                      </a:cubicBezTo>
                      <a:cubicBezTo>
                        <a:pt x="17" y="36"/>
                        <a:pt x="15" y="26"/>
                        <a:pt x="19" y="17"/>
                      </a:cubicBezTo>
                      <a:cubicBezTo>
                        <a:pt x="23" y="8"/>
                        <a:pt x="11" y="0"/>
                        <a:pt x="7" y="9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íṣ1îdè"/>
                <p:cNvSpPr>
                  <a:spLocks/>
                </p:cNvSpPr>
                <p:nvPr/>
              </p:nvSpPr>
              <p:spPr bwMode="auto">
                <a:xfrm>
                  <a:off x="4389825" y="2365594"/>
                  <a:ext cx="31261" cy="80583"/>
                </a:xfrm>
                <a:custGeom>
                  <a:avLst/>
                  <a:gdLst>
                    <a:gd name="T0" fmla="*/ 1 w 19"/>
                    <a:gd name="T1" fmla="*/ 10 h 49"/>
                    <a:gd name="T2" fmla="*/ 3 w 19"/>
                    <a:gd name="T3" fmla="*/ 40 h 49"/>
                    <a:gd name="T4" fmla="*/ 17 w 19"/>
                    <a:gd name="T5" fmla="*/ 36 h 49"/>
                    <a:gd name="T6" fmla="*/ 16 w 19"/>
                    <a:gd name="T7" fmla="*/ 10 h 49"/>
                    <a:gd name="T8" fmla="*/ 1 w 19"/>
                    <a:gd name="T9" fmla="*/ 1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49">
                      <a:moveTo>
                        <a:pt x="1" y="10"/>
                      </a:moveTo>
                      <a:cubicBezTo>
                        <a:pt x="1" y="20"/>
                        <a:pt x="1" y="30"/>
                        <a:pt x="3" y="40"/>
                      </a:cubicBezTo>
                      <a:cubicBezTo>
                        <a:pt x="5" y="49"/>
                        <a:pt x="19" y="45"/>
                        <a:pt x="17" y="36"/>
                      </a:cubicBezTo>
                      <a:cubicBezTo>
                        <a:pt x="16" y="27"/>
                        <a:pt x="16" y="19"/>
                        <a:pt x="16" y="10"/>
                      </a:cubicBezTo>
                      <a:cubicBezTo>
                        <a:pt x="15" y="0"/>
                        <a:pt x="0" y="0"/>
                        <a:pt x="1" y="10"/>
                      </a:cubicBezTo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8" name="íšlïḍe"/>
            <p:cNvGrpSpPr/>
            <p:nvPr/>
          </p:nvGrpSpPr>
          <p:grpSpPr>
            <a:xfrm>
              <a:off x="3359114" y="1604321"/>
              <a:ext cx="2152273" cy="1159752"/>
              <a:chOff x="3209297" y="1880717"/>
              <a:chExt cx="2152273" cy="1159752"/>
            </a:xfrm>
          </p:grpSpPr>
          <p:grpSp>
            <p:nvGrpSpPr>
              <p:cNvPr id="62" name="î$ľîḋé"/>
              <p:cNvGrpSpPr/>
              <p:nvPr/>
            </p:nvGrpSpPr>
            <p:grpSpPr>
              <a:xfrm>
                <a:off x="3209297" y="1880717"/>
                <a:ext cx="714451" cy="714451"/>
                <a:chOff x="3209297" y="1880717"/>
                <a:chExt cx="714451" cy="714451"/>
              </a:xfrm>
            </p:grpSpPr>
            <p:sp>
              <p:nvSpPr>
                <p:cNvPr id="66" name="ïşlíḓê"/>
                <p:cNvSpPr/>
                <p:nvPr/>
              </p:nvSpPr>
              <p:spPr>
                <a:xfrm flipH="1">
                  <a:off x="3209297" y="1880717"/>
                  <a:ext cx="714451" cy="714451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îšľíḍê"/>
                <p:cNvSpPr>
                  <a:spLocks/>
                </p:cNvSpPr>
                <p:nvPr/>
              </p:nvSpPr>
              <p:spPr bwMode="auto">
                <a:xfrm>
                  <a:off x="3422365" y="2082432"/>
                  <a:ext cx="288315" cy="280876"/>
                </a:xfrm>
                <a:custGeom>
                  <a:avLst/>
                  <a:gdLst/>
                  <a:ahLst/>
                  <a:cxnLst>
                    <a:cxn ang="0">
                      <a:pos x="243" y="45"/>
                    </a:cxn>
                    <a:cxn ang="0">
                      <a:pos x="243" y="20"/>
                    </a:cxn>
                    <a:cxn ang="0">
                      <a:pos x="238" y="6"/>
                    </a:cxn>
                    <a:cxn ang="0">
                      <a:pos x="221" y="0"/>
                    </a:cxn>
                    <a:cxn ang="0">
                      <a:pos x="214" y="2"/>
                    </a:cxn>
                    <a:cxn ang="0">
                      <a:pos x="203" y="13"/>
                    </a:cxn>
                    <a:cxn ang="0">
                      <a:pos x="202" y="45"/>
                    </a:cxn>
                    <a:cxn ang="0">
                      <a:pos x="109" y="20"/>
                    </a:cxn>
                    <a:cxn ang="0">
                      <a:pos x="107" y="13"/>
                    </a:cxn>
                    <a:cxn ang="0">
                      <a:pos x="96" y="2"/>
                    </a:cxn>
                    <a:cxn ang="0">
                      <a:pos x="87" y="0"/>
                    </a:cxn>
                    <a:cxn ang="0">
                      <a:pos x="73" y="6"/>
                    </a:cxn>
                    <a:cxn ang="0">
                      <a:pos x="67" y="20"/>
                    </a:cxn>
                    <a:cxn ang="0">
                      <a:pos x="17" y="45"/>
                    </a:cxn>
                    <a:cxn ang="0">
                      <a:pos x="9" y="47"/>
                    </a:cxn>
                    <a:cxn ang="0">
                      <a:pos x="2" y="54"/>
                    </a:cxn>
                    <a:cxn ang="0">
                      <a:pos x="0" y="287"/>
                    </a:cxn>
                    <a:cxn ang="0">
                      <a:pos x="2" y="292"/>
                    </a:cxn>
                    <a:cxn ang="0">
                      <a:pos x="9" y="301"/>
                    </a:cxn>
                    <a:cxn ang="0">
                      <a:pos x="294" y="301"/>
                    </a:cxn>
                    <a:cxn ang="0">
                      <a:pos x="301" y="301"/>
                    </a:cxn>
                    <a:cxn ang="0">
                      <a:pos x="308" y="292"/>
                    </a:cxn>
                    <a:cxn ang="0">
                      <a:pos x="310" y="62"/>
                    </a:cxn>
                    <a:cxn ang="0">
                      <a:pos x="308" y="54"/>
                    </a:cxn>
                    <a:cxn ang="0">
                      <a:pos x="301" y="47"/>
                    </a:cxn>
                    <a:cxn ang="0">
                      <a:pos x="294" y="45"/>
                    </a:cxn>
                    <a:cxn ang="0">
                      <a:pos x="145" y="156"/>
                    </a:cxn>
                    <a:cxn ang="0">
                      <a:pos x="96" y="114"/>
                    </a:cxn>
                    <a:cxn ang="0">
                      <a:pos x="165" y="114"/>
                    </a:cxn>
                    <a:cxn ang="0">
                      <a:pos x="214" y="156"/>
                    </a:cxn>
                    <a:cxn ang="0">
                      <a:pos x="165" y="114"/>
                    </a:cxn>
                    <a:cxn ang="0">
                      <a:pos x="75" y="156"/>
                    </a:cxn>
                    <a:cxn ang="0">
                      <a:pos x="31" y="114"/>
                    </a:cxn>
                    <a:cxn ang="0">
                      <a:pos x="75" y="178"/>
                    </a:cxn>
                    <a:cxn ang="0">
                      <a:pos x="31" y="209"/>
                    </a:cxn>
                    <a:cxn ang="0">
                      <a:pos x="75" y="178"/>
                    </a:cxn>
                    <a:cxn ang="0">
                      <a:pos x="145" y="178"/>
                    </a:cxn>
                    <a:cxn ang="0">
                      <a:pos x="96" y="209"/>
                    </a:cxn>
                    <a:cxn ang="0">
                      <a:pos x="145" y="229"/>
                    </a:cxn>
                    <a:cxn ang="0">
                      <a:pos x="96" y="270"/>
                    </a:cxn>
                    <a:cxn ang="0">
                      <a:pos x="145" y="229"/>
                    </a:cxn>
                    <a:cxn ang="0">
                      <a:pos x="214" y="229"/>
                    </a:cxn>
                    <a:cxn ang="0">
                      <a:pos x="165" y="270"/>
                    </a:cxn>
                    <a:cxn ang="0">
                      <a:pos x="165" y="209"/>
                    </a:cxn>
                    <a:cxn ang="0">
                      <a:pos x="214" y="178"/>
                    </a:cxn>
                    <a:cxn ang="0">
                      <a:pos x="165" y="209"/>
                    </a:cxn>
                    <a:cxn ang="0">
                      <a:pos x="279" y="178"/>
                    </a:cxn>
                    <a:cxn ang="0">
                      <a:pos x="236" y="209"/>
                    </a:cxn>
                    <a:cxn ang="0">
                      <a:pos x="236" y="156"/>
                    </a:cxn>
                    <a:cxn ang="0">
                      <a:pos x="279" y="114"/>
                    </a:cxn>
                    <a:cxn ang="0">
                      <a:pos x="236" y="156"/>
                    </a:cxn>
                    <a:cxn ang="0">
                      <a:pos x="75" y="229"/>
                    </a:cxn>
                    <a:cxn ang="0">
                      <a:pos x="31" y="270"/>
                    </a:cxn>
                    <a:cxn ang="0">
                      <a:pos x="236" y="270"/>
                    </a:cxn>
                    <a:cxn ang="0">
                      <a:pos x="279" y="229"/>
                    </a:cxn>
                    <a:cxn ang="0">
                      <a:pos x="236" y="270"/>
                    </a:cxn>
                  </a:cxnLst>
                  <a:rect l="0" t="0" r="r" b="b"/>
                  <a:pathLst>
                    <a:path w="310" h="301">
                      <a:moveTo>
                        <a:pt x="294" y="45"/>
                      </a:moveTo>
                      <a:lnTo>
                        <a:pt x="243" y="45"/>
                      </a:lnTo>
                      <a:lnTo>
                        <a:pt x="243" y="20"/>
                      </a:lnTo>
                      <a:lnTo>
                        <a:pt x="243" y="20"/>
                      </a:lnTo>
                      <a:lnTo>
                        <a:pt x="241" y="13"/>
                      </a:lnTo>
                      <a:lnTo>
                        <a:pt x="238" y="6"/>
                      </a:lnTo>
                      <a:lnTo>
                        <a:pt x="231" y="2"/>
                      </a:lnTo>
                      <a:lnTo>
                        <a:pt x="221" y="0"/>
                      </a:lnTo>
                      <a:lnTo>
                        <a:pt x="221" y="0"/>
                      </a:lnTo>
                      <a:lnTo>
                        <a:pt x="214" y="2"/>
                      </a:lnTo>
                      <a:lnTo>
                        <a:pt x="207" y="6"/>
                      </a:lnTo>
                      <a:lnTo>
                        <a:pt x="203" y="13"/>
                      </a:lnTo>
                      <a:lnTo>
                        <a:pt x="202" y="20"/>
                      </a:lnTo>
                      <a:lnTo>
                        <a:pt x="202" y="45"/>
                      </a:lnTo>
                      <a:lnTo>
                        <a:pt x="109" y="45"/>
                      </a:lnTo>
                      <a:lnTo>
                        <a:pt x="109" y="20"/>
                      </a:lnTo>
                      <a:lnTo>
                        <a:pt x="109" y="20"/>
                      </a:lnTo>
                      <a:lnTo>
                        <a:pt x="107" y="13"/>
                      </a:lnTo>
                      <a:lnTo>
                        <a:pt x="102" y="6"/>
                      </a:lnTo>
                      <a:lnTo>
                        <a:pt x="96" y="2"/>
                      </a:lnTo>
                      <a:lnTo>
                        <a:pt x="87" y="0"/>
                      </a:lnTo>
                      <a:lnTo>
                        <a:pt x="87" y="0"/>
                      </a:lnTo>
                      <a:lnTo>
                        <a:pt x="80" y="2"/>
                      </a:lnTo>
                      <a:lnTo>
                        <a:pt x="73" y="6"/>
                      </a:lnTo>
                      <a:lnTo>
                        <a:pt x="69" y="13"/>
                      </a:lnTo>
                      <a:lnTo>
                        <a:pt x="67" y="20"/>
                      </a:lnTo>
                      <a:lnTo>
                        <a:pt x="67" y="45"/>
                      </a:lnTo>
                      <a:lnTo>
                        <a:pt x="17" y="45"/>
                      </a:lnTo>
                      <a:lnTo>
                        <a:pt x="17" y="45"/>
                      </a:lnTo>
                      <a:lnTo>
                        <a:pt x="9" y="47"/>
                      </a:lnTo>
                      <a:lnTo>
                        <a:pt x="4" y="51"/>
                      </a:lnTo>
                      <a:lnTo>
                        <a:pt x="2" y="54"/>
                      </a:lnTo>
                      <a:lnTo>
                        <a:pt x="0" y="62"/>
                      </a:lnTo>
                      <a:lnTo>
                        <a:pt x="0" y="287"/>
                      </a:lnTo>
                      <a:lnTo>
                        <a:pt x="0" y="287"/>
                      </a:lnTo>
                      <a:lnTo>
                        <a:pt x="2" y="292"/>
                      </a:lnTo>
                      <a:lnTo>
                        <a:pt x="4" y="297"/>
                      </a:lnTo>
                      <a:lnTo>
                        <a:pt x="9" y="301"/>
                      </a:lnTo>
                      <a:lnTo>
                        <a:pt x="17" y="301"/>
                      </a:lnTo>
                      <a:lnTo>
                        <a:pt x="294" y="301"/>
                      </a:lnTo>
                      <a:lnTo>
                        <a:pt x="294" y="301"/>
                      </a:lnTo>
                      <a:lnTo>
                        <a:pt x="301" y="301"/>
                      </a:lnTo>
                      <a:lnTo>
                        <a:pt x="305" y="297"/>
                      </a:lnTo>
                      <a:lnTo>
                        <a:pt x="308" y="292"/>
                      </a:lnTo>
                      <a:lnTo>
                        <a:pt x="310" y="287"/>
                      </a:lnTo>
                      <a:lnTo>
                        <a:pt x="310" y="62"/>
                      </a:lnTo>
                      <a:lnTo>
                        <a:pt x="310" y="62"/>
                      </a:lnTo>
                      <a:lnTo>
                        <a:pt x="308" y="54"/>
                      </a:lnTo>
                      <a:lnTo>
                        <a:pt x="305" y="51"/>
                      </a:lnTo>
                      <a:lnTo>
                        <a:pt x="301" y="47"/>
                      </a:lnTo>
                      <a:lnTo>
                        <a:pt x="294" y="45"/>
                      </a:lnTo>
                      <a:lnTo>
                        <a:pt x="294" y="45"/>
                      </a:lnTo>
                      <a:close/>
                      <a:moveTo>
                        <a:pt x="145" y="114"/>
                      </a:moveTo>
                      <a:lnTo>
                        <a:pt x="145" y="156"/>
                      </a:lnTo>
                      <a:lnTo>
                        <a:pt x="96" y="156"/>
                      </a:lnTo>
                      <a:lnTo>
                        <a:pt x="96" y="114"/>
                      </a:lnTo>
                      <a:lnTo>
                        <a:pt x="145" y="114"/>
                      </a:lnTo>
                      <a:close/>
                      <a:moveTo>
                        <a:pt x="165" y="114"/>
                      </a:moveTo>
                      <a:lnTo>
                        <a:pt x="214" y="114"/>
                      </a:lnTo>
                      <a:lnTo>
                        <a:pt x="214" y="156"/>
                      </a:lnTo>
                      <a:lnTo>
                        <a:pt x="165" y="156"/>
                      </a:lnTo>
                      <a:lnTo>
                        <a:pt x="165" y="114"/>
                      </a:lnTo>
                      <a:close/>
                      <a:moveTo>
                        <a:pt x="75" y="114"/>
                      </a:moveTo>
                      <a:lnTo>
                        <a:pt x="75" y="156"/>
                      </a:lnTo>
                      <a:lnTo>
                        <a:pt x="31" y="156"/>
                      </a:lnTo>
                      <a:lnTo>
                        <a:pt x="31" y="114"/>
                      </a:lnTo>
                      <a:lnTo>
                        <a:pt x="75" y="114"/>
                      </a:lnTo>
                      <a:close/>
                      <a:moveTo>
                        <a:pt x="75" y="178"/>
                      </a:moveTo>
                      <a:lnTo>
                        <a:pt x="75" y="209"/>
                      </a:lnTo>
                      <a:lnTo>
                        <a:pt x="31" y="209"/>
                      </a:lnTo>
                      <a:lnTo>
                        <a:pt x="31" y="178"/>
                      </a:lnTo>
                      <a:lnTo>
                        <a:pt x="75" y="178"/>
                      </a:lnTo>
                      <a:close/>
                      <a:moveTo>
                        <a:pt x="96" y="178"/>
                      </a:moveTo>
                      <a:lnTo>
                        <a:pt x="145" y="178"/>
                      </a:lnTo>
                      <a:lnTo>
                        <a:pt x="145" y="209"/>
                      </a:lnTo>
                      <a:lnTo>
                        <a:pt x="96" y="209"/>
                      </a:lnTo>
                      <a:lnTo>
                        <a:pt x="96" y="178"/>
                      </a:lnTo>
                      <a:close/>
                      <a:moveTo>
                        <a:pt x="145" y="229"/>
                      </a:moveTo>
                      <a:lnTo>
                        <a:pt x="145" y="270"/>
                      </a:lnTo>
                      <a:lnTo>
                        <a:pt x="96" y="270"/>
                      </a:lnTo>
                      <a:lnTo>
                        <a:pt x="96" y="229"/>
                      </a:lnTo>
                      <a:lnTo>
                        <a:pt x="145" y="229"/>
                      </a:lnTo>
                      <a:close/>
                      <a:moveTo>
                        <a:pt x="165" y="229"/>
                      </a:moveTo>
                      <a:lnTo>
                        <a:pt x="214" y="229"/>
                      </a:lnTo>
                      <a:lnTo>
                        <a:pt x="214" y="270"/>
                      </a:lnTo>
                      <a:lnTo>
                        <a:pt x="165" y="270"/>
                      </a:lnTo>
                      <a:lnTo>
                        <a:pt x="165" y="229"/>
                      </a:lnTo>
                      <a:close/>
                      <a:moveTo>
                        <a:pt x="165" y="209"/>
                      </a:moveTo>
                      <a:lnTo>
                        <a:pt x="165" y="178"/>
                      </a:lnTo>
                      <a:lnTo>
                        <a:pt x="214" y="178"/>
                      </a:lnTo>
                      <a:lnTo>
                        <a:pt x="214" y="209"/>
                      </a:lnTo>
                      <a:lnTo>
                        <a:pt x="165" y="209"/>
                      </a:lnTo>
                      <a:close/>
                      <a:moveTo>
                        <a:pt x="236" y="178"/>
                      </a:moveTo>
                      <a:lnTo>
                        <a:pt x="279" y="178"/>
                      </a:lnTo>
                      <a:lnTo>
                        <a:pt x="279" y="209"/>
                      </a:lnTo>
                      <a:lnTo>
                        <a:pt x="236" y="209"/>
                      </a:lnTo>
                      <a:lnTo>
                        <a:pt x="236" y="178"/>
                      </a:lnTo>
                      <a:close/>
                      <a:moveTo>
                        <a:pt x="236" y="156"/>
                      </a:moveTo>
                      <a:lnTo>
                        <a:pt x="236" y="114"/>
                      </a:lnTo>
                      <a:lnTo>
                        <a:pt x="279" y="114"/>
                      </a:lnTo>
                      <a:lnTo>
                        <a:pt x="279" y="156"/>
                      </a:lnTo>
                      <a:lnTo>
                        <a:pt x="236" y="156"/>
                      </a:lnTo>
                      <a:close/>
                      <a:moveTo>
                        <a:pt x="31" y="229"/>
                      </a:moveTo>
                      <a:lnTo>
                        <a:pt x="75" y="229"/>
                      </a:lnTo>
                      <a:lnTo>
                        <a:pt x="75" y="270"/>
                      </a:lnTo>
                      <a:lnTo>
                        <a:pt x="31" y="270"/>
                      </a:lnTo>
                      <a:lnTo>
                        <a:pt x="31" y="229"/>
                      </a:lnTo>
                      <a:close/>
                      <a:moveTo>
                        <a:pt x="236" y="270"/>
                      </a:moveTo>
                      <a:lnTo>
                        <a:pt x="236" y="229"/>
                      </a:lnTo>
                      <a:lnTo>
                        <a:pt x="279" y="229"/>
                      </a:lnTo>
                      <a:lnTo>
                        <a:pt x="279" y="270"/>
                      </a:lnTo>
                      <a:lnTo>
                        <a:pt x="236" y="27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ïṥľiḓê"/>
                <p:cNvSpPr/>
                <p:nvPr/>
              </p:nvSpPr>
              <p:spPr>
                <a:xfrm>
                  <a:off x="3253577" y="1924997"/>
                  <a:ext cx="625891" cy="625891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63" name="ïšḻiḑè"/>
              <p:cNvGrpSpPr/>
              <p:nvPr/>
            </p:nvGrpSpPr>
            <p:grpSpPr>
              <a:xfrm>
                <a:off x="3817146" y="2237942"/>
                <a:ext cx="1544424" cy="802527"/>
                <a:chOff x="3817146" y="2237942"/>
                <a:chExt cx="1544424" cy="802527"/>
              </a:xfrm>
            </p:grpSpPr>
            <p:cxnSp>
              <p:nvCxnSpPr>
                <p:cNvPr id="64" name="Straight Connector 97"/>
                <p:cNvCxnSpPr/>
                <p:nvPr/>
              </p:nvCxnSpPr>
              <p:spPr>
                <a:xfrm flipV="1">
                  <a:off x="3817146" y="2237942"/>
                  <a:ext cx="767322" cy="1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98"/>
                <p:cNvCxnSpPr/>
                <p:nvPr/>
              </p:nvCxnSpPr>
              <p:spPr>
                <a:xfrm>
                  <a:off x="4580068" y="2237942"/>
                  <a:ext cx="781502" cy="802527"/>
                </a:xfrm>
                <a:prstGeom prst="line">
                  <a:avLst/>
                </a:prstGeom>
                <a:ln w="12700">
                  <a:solidFill>
                    <a:schemeClr val="accent1"/>
                  </a:solidFill>
                  <a:prstDash val="sys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iSlïḓe"/>
            <p:cNvGrpSpPr/>
            <p:nvPr/>
          </p:nvGrpSpPr>
          <p:grpSpPr>
            <a:xfrm>
              <a:off x="3359114" y="4266513"/>
              <a:ext cx="2152273" cy="1161447"/>
              <a:chOff x="3209297" y="4542909"/>
              <a:chExt cx="2152273" cy="1161447"/>
            </a:xfrm>
          </p:grpSpPr>
          <p:grpSp>
            <p:nvGrpSpPr>
              <p:cNvPr id="55" name="ïşḻïḍé"/>
              <p:cNvGrpSpPr/>
              <p:nvPr/>
            </p:nvGrpSpPr>
            <p:grpSpPr>
              <a:xfrm>
                <a:off x="3209297" y="4989905"/>
                <a:ext cx="714451" cy="714451"/>
                <a:chOff x="3209297" y="4989905"/>
                <a:chExt cx="714451" cy="714451"/>
              </a:xfrm>
            </p:grpSpPr>
            <p:sp>
              <p:nvSpPr>
                <p:cNvPr id="59" name="ïśľiḍé"/>
                <p:cNvSpPr/>
                <p:nvPr/>
              </p:nvSpPr>
              <p:spPr>
                <a:xfrm flipH="1">
                  <a:off x="3209297" y="4989905"/>
                  <a:ext cx="714451" cy="714451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iṡľiḑè"/>
                <p:cNvSpPr>
                  <a:spLocks/>
                </p:cNvSpPr>
                <p:nvPr/>
              </p:nvSpPr>
              <p:spPr bwMode="auto">
                <a:xfrm>
                  <a:off x="3413544" y="5190734"/>
                  <a:ext cx="305956" cy="312793"/>
                </a:xfrm>
                <a:custGeom>
                  <a:avLst/>
                  <a:gdLst>
                    <a:gd name="T0" fmla="*/ 203 w 360"/>
                    <a:gd name="T1" fmla="*/ 271 h 368"/>
                    <a:gd name="T2" fmla="*/ 261 w 360"/>
                    <a:gd name="T3" fmla="*/ 202 h 368"/>
                    <a:gd name="T4" fmla="*/ 360 w 360"/>
                    <a:gd name="T5" fmla="*/ 51 h 368"/>
                    <a:gd name="T6" fmla="*/ 346 w 360"/>
                    <a:gd name="T7" fmla="*/ 37 h 368"/>
                    <a:gd name="T8" fmla="*/ 277 w 360"/>
                    <a:gd name="T9" fmla="*/ 37 h 368"/>
                    <a:gd name="T10" fmla="*/ 180 w 360"/>
                    <a:gd name="T11" fmla="*/ 0 h 368"/>
                    <a:gd name="T12" fmla="*/ 83 w 360"/>
                    <a:gd name="T13" fmla="*/ 37 h 368"/>
                    <a:gd name="T14" fmla="*/ 14 w 360"/>
                    <a:gd name="T15" fmla="*/ 37 h 368"/>
                    <a:gd name="T16" fmla="*/ 0 w 360"/>
                    <a:gd name="T17" fmla="*/ 51 h 368"/>
                    <a:gd name="T18" fmla="*/ 98 w 360"/>
                    <a:gd name="T19" fmla="*/ 202 h 368"/>
                    <a:gd name="T20" fmla="*/ 156 w 360"/>
                    <a:gd name="T21" fmla="*/ 271 h 368"/>
                    <a:gd name="T22" fmla="*/ 156 w 360"/>
                    <a:gd name="T23" fmla="*/ 297 h 368"/>
                    <a:gd name="T24" fmla="*/ 91 w 360"/>
                    <a:gd name="T25" fmla="*/ 332 h 368"/>
                    <a:gd name="T26" fmla="*/ 180 w 360"/>
                    <a:gd name="T27" fmla="*/ 368 h 368"/>
                    <a:gd name="T28" fmla="*/ 269 w 360"/>
                    <a:gd name="T29" fmla="*/ 332 h 368"/>
                    <a:gd name="T30" fmla="*/ 203 w 360"/>
                    <a:gd name="T31" fmla="*/ 297 h 368"/>
                    <a:gd name="T32" fmla="*/ 203 w 360"/>
                    <a:gd name="T33" fmla="*/ 271 h 368"/>
                    <a:gd name="T34" fmla="*/ 259 w 360"/>
                    <a:gd name="T35" fmla="*/ 170 h 368"/>
                    <a:gd name="T36" fmla="*/ 281 w 360"/>
                    <a:gd name="T37" fmla="*/ 65 h 368"/>
                    <a:gd name="T38" fmla="*/ 331 w 360"/>
                    <a:gd name="T39" fmla="*/ 65 h 368"/>
                    <a:gd name="T40" fmla="*/ 259 w 360"/>
                    <a:gd name="T41" fmla="*/ 170 h 368"/>
                    <a:gd name="T42" fmla="*/ 180 w 360"/>
                    <a:gd name="T43" fmla="*/ 24 h 368"/>
                    <a:gd name="T44" fmla="*/ 256 w 360"/>
                    <a:gd name="T45" fmla="*/ 55 h 368"/>
                    <a:gd name="T46" fmla="*/ 180 w 360"/>
                    <a:gd name="T47" fmla="*/ 86 h 368"/>
                    <a:gd name="T48" fmla="*/ 104 w 360"/>
                    <a:gd name="T49" fmla="*/ 55 h 368"/>
                    <a:gd name="T50" fmla="*/ 180 w 360"/>
                    <a:gd name="T51" fmla="*/ 24 h 368"/>
                    <a:gd name="T52" fmla="*/ 29 w 360"/>
                    <a:gd name="T53" fmla="*/ 65 h 368"/>
                    <a:gd name="T54" fmla="*/ 79 w 360"/>
                    <a:gd name="T55" fmla="*/ 65 h 368"/>
                    <a:gd name="T56" fmla="*/ 101 w 360"/>
                    <a:gd name="T57" fmla="*/ 170 h 368"/>
                    <a:gd name="T58" fmla="*/ 29 w 360"/>
                    <a:gd name="T59" fmla="*/ 65 h 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360" h="368">
                      <a:moveTo>
                        <a:pt x="203" y="271"/>
                      </a:moveTo>
                      <a:cubicBezTo>
                        <a:pt x="203" y="242"/>
                        <a:pt x="225" y="226"/>
                        <a:pt x="261" y="202"/>
                      </a:cubicBezTo>
                      <a:cubicBezTo>
                        <a:pt x="305" y="173"/>
                        <a:pt x="360" y="137"/>
                        <a:pt x="360" y="51"/>
                      </a:cubicBezTo>
                      <a:cubicBezTo>
                        <a:pt x="360" y="43"/>
                        <a:pt x="353" y="37"/>
                        <a:pt x="346" y="37"/>
                      </a:cubicBezTo>
                      <a:cubicBezTo>
                        <a:pt x="277" y="37"/>
                        <a:pt x="277" y="37"/>
                        <a:pt x="277" y="37"/>
                      </a:cubicBezTo>
                      <a:cubicBezTo>
                        <a:pt x="267" y="19"/>
                        <a:pt x="238" y="0"/>
                        <a:pt x="180" y="0"/>
                      </a:cubicBezTo>
                      <a:cubicBezTo>
                        <a:pt x="121" y="0"/>
                        <a:pt x="92" y="19"/>
                        <a:pt x="83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6" y="37"/>
                        <a:pt x="0" y="43"/>
                        <a:pt x="0" y="51"/>
                      </a:cubicBezTo>
                      <a:cubicBezTo>
                        <a:pt x="0" y="137"/>
                        <a:pt x="54" y="173"/>
                        <a:pt x="98" y="202"/>
                      </a:cubicBezTo>
                      <a:cubicBezTo>
                        <a:pt x="134" y="226"/>
                        <a:pt x="156" y="242"/>
                        <a:pt x="156" y="271"/>
                      </a:cubicBezTo>
                      <a:cubicBezTo>
                        <a:pt x="156" y="297"/>
                        <a:pt x="156" y="297"/>
                        <a:pt x="156" y="297"/>
                      </a:cubicBezTo>
                      <a:cubicBezTo>
                        <a:pt x="118" y="301"/>
                        <a:pt x="91" y="315"/>
                        <a:pt x="91" y="332"/>
                      </a:cubicBezTo>
                      <a:cubicBezTo>
                        <a:pt x="91" y="352"/>
                        <a:pt x="131" y="368"/>
                        <a:pt x="180" y="368"/>
                      </a:cubicBezTo>
                      <a:cubicBezTo>
                        <a:pt x="229" y="368"/>
                        <a:pt x="269" y="352"/>
                        <a:pt x="269" y="332"/>
                      </a:cubicBezTo>
                      <a:cubicBezTo>
                        <a:pt x="269" y="315"/>
                        <a:pt x="241" y="301"/>
                        <a:pt x="203" y="297"/>
                      </a:cubicBezTo>
                      <a:lnTo>
                        <a:pt x="203" y="271"/>
                      </a:lnTo>
                      <a:close/>
                      <a:moveTo>
                        <a:pt x="259" y="170"/>
                      </a:moveTo>
                      <a:cubicBezTo>
                        <a:pt x="270" y="146"/>
                        <a:pt x="279" y="113"/>
                        <a:pt x="281" y="65"/>
                      </a:cubicBezTo>
                      <a:cubicBezTo>
                        <a:pt x="331" y="65"/>
                        <a:pt x="331" y="65"/>
                        <a:pt x="331" y="65"/>
                      </a:cubicBezTo>
                      <a:cubicBezTo>
                        <a:pt x="326" y="119"/>
                        <a:pt x="294" y="146"/>
                        <a:pt x="259" y="170"/>
                      </a:cubicBezTo>
                      <a:close/>
                      <a:moveTo>
                        <a:pt x="180" y="24"/>
                      </a:moveTo>
                      <a:cubicBezTo>
                        <a:pt x="234" y="24"/>
                        <a:pt x="256" y="47"/>
                        <a:pt x="256" y="55"/>
                      </a:cubicBezTo>
                      <a:cubicBezTo>
                        <a:pt x="256" y="63"/>
                        <a:pt x="234" y="86"/>
                        <a:pt x="180" y="86"/>
                      </a:cubicBezTo>
                      <a:cubicBezTo>
                        <a:pt x="125" y="86"/>
                        <a:pt x="104" y="63"/>
                        <a:pt x="104" y="55"/>
                      </a:cubicBezTo>
                      <a:cubicBezTo>
                        <a:pt x="104" y="47"/>
                        <a:pt x="125" y="24"/>
                        <a:pt x="180" y="24"/>
                      </a:cubicBezTo>
                      <a:close/>
                      <a:moveTo>
                        <a:pt x="29" y="65"/>
                      </a:moveTo>
                      <a:cubicBezTo>
                        <a:pt x="79" y="65"/>
                        <a:pt x="79" y="65"/>
                        <a:pt x="79" y="65"/>
                      </a:cubicBezTo>
                      <a:cubicBezTo>
                        <a:pt x="80" y="113"/>
                        <a:pt x="89" y="146"/>
                        <a:pt x="101" y="170"/>
                      </a:cubicBezTo>
                      <a:cubicBezTo>
                        <a:pt x="66" y="146"/>
                        <a:pt x="33" y="119"/>
                        <a:pt x="29" y="6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íṥļíḋè"/>
                <p:cNvSpPr/>
                <p:nvPr/>
              </p:nvSpPr>
              <p:spPr>
                <a:xfrm>
                  <a:off x="3253577" y="5034185"/>
                  <a:ext cx="625891" cy="625891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56" name="íşľïḍê"/>
              <p:cNvGrpSpPr/>
              <p:nvPr/>
            </p:nvGrpSpPr>
            <p:grpSpPr>
              <a:xfrm>
                <a:off x="3817146" y="4542909"/>
                <a:ext cx="1544424" cy="804222"/>
                <a:chOff x="3817146" y="4542909"/>
                <a:chExt cx="1544424" cy="804222"/>
              </a:xfrm>
            </p:grpSpPr>
            <p:cxnSp>
              <p:nvCxnSpPr>
                <p:cNvPr id="57" name="Straight Connector 105"/>
                <p:cNvCxnSpPr/>
                <p:nvPr/>
              </p:nvCxnSpPr>
              <p:spPr>
                <a:xfrm flipV="1">
                  <a:off x="3817146" y="5345436"/>
                  <a:ext cx="767322" cy="1695"/>
                </a:xfrm>
                <a:prstGeom prst="line">
                  <a:avLst/>
                </a:prstGeom>
                <a:ln w="12700">
                  <a:solidFill>
                    <a:schemeClr val="accent4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106"/>
                <p:cNvCxnSpPr/>
                <p:nvPr/>
              </p:nvCxnSpPr>
              <p:spPr>
                <a:xfrm flipV="1">
                  <a:off x="4580068" y="4542909"/>
                  <a:ext cx="781502" cy="802527"/>
                </a:xfrm>
                <a:prstGeom prst="line">
                  <a:avLst/>
                </a:prstGeom>
                <a:ln w="12700">
                  <a:solidFill>
                    <a:schemeClr val="accent4"/>
                  </a:solidFill>
                  <a:prstDash val="sys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" name="íš1iḓè"/>
            <p:cNvGrpSpPr/>
            <p:nvPr/>
          </p:nvGrpSpPr>
          <p:grpSpPr>
            <a:xfrm>
              <a:off x="3359114" y="2640717"/>
              <a:ext cx="1876011" cy="714451"/>
              <a:chOff x="3209297" y="2917113"/>
              <a:chExt cx="1876011" cy="714451"/>
            </a:xfrm>
          </p:grpSpPr>
          <p:grpSp>
            <p:nvGrpSpPr>
              <p:cNvPr id="46" name="ísľidê"/>
              <p:cNvGrpSpPr/>
              <p:nvPr/>
            </p:nvGrpSpPr>
            <p:grpSpPr>
              <a:xfrm>
                <a:off x="3209297" y="2917113"/>
                <a:ext cx="714451" cy="714451"/>
                <a:chOff x="3209297" y="2917113"/>
                <a:chExt cx="714451" cy="714451"/>
              </a:xfrm>
            </p:grpSpPr>
            <p:sp>
              <p:nvSpPr>
                <p:cNvPr id="50" name="işḷíďê"/>
                <p:cNvSpPr/>
                <p:nvPr/>
              </p:nvSpPr>
              <p:spPr>
                <a:xfrm flipH="1">
                  <a:off x="3209297" y="2917113"/>
                  <a:ext cx="714451" cy="714451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51" name="iṡľîďê"/>
                <p:cNvGrpSpPr/>
                <p:nvPr/>
              </p:nvGrpSpPr>
              <p:grpSpPr>
                <a:xfrm>
                  <a:off x="3395973" y="3160070"/>
                  <a:ext cx="341094" cy="268729"/>
                  <a:chOff x="1058564" y="1781841"/>
                  <a:chExt cx="649993" cy="512092"/>
                </a:xfrm>
                <a:solidFill>
                  <a:schemeClr val="bg1"/>
                </a:solidFill>
              </p:grpSpPr>
              <p:sp>
                <p:nvSpPr>
                  <p:cNvPr id="53" name="íṡ1ídè"/>
                  <p:cNvSpPr>
                    <a:spLocks/>
                  </p:cNvSpPr>
                  <p:nvPr/>
                </p:nvSpPr>
                <p:spPr bwMode="auto">
                  <a:xfrm>
                    <a:off x="1058564" y="1823776"/>
                    <a:ext cx="457253" cy="470157"/>
                  </a:xfrm>
                  <a:custGeom>
                    <a:avLst/>
                    <a:gdLst>
                      <a:gd name="T0" fmla="*/ 191 w 240"/>
                      <a:gd name="T1" fmla="*/ 0 h 247"/>
                      <a:gd name="T2" fmla="*/ 49 w 240"/>
                      <a:gd name="T3" fmla="*/ 0 h 247"/>
                      <a:gd name="T4" fmla="*/ 0 w 240"/>
                      <a:gd name="T5" fmla="*/ 49 h 247"/>
                      <a:gd name="T6" fmla="*/ 0 w 240"/>
                      <a:gd name="T7" fmla="*/ 129 h 247"/>
                      <a:gd name="T8" fmla="*/ 49 w 240"/>
                      <a:gd name="T9" fmla="*/ 178 h 247"/>
                      <a:gd name="T10" fmla="*/ 57 w 240"/>
                      <a:gd name="T11" fmla="*/ 178 h 247"/>
                      <a:gd name="T12" fmla="*/ 32 w 240"/>
                      <a:gd name="T13" fmla="*/ 245 h 247"/>
                      <a:gd name="T14" fmla="*/ 121 w 240"/>
                      <a:gd name="T15" fmla="*/ 178 h 247"/>
                      <a:gd name="T16" fmla="*/ 191 w 240"/>
                      <a:gd name="T17" fmla="*/ 178 h 247"/>
                      <a:gd name="T18" fmla="*/ 240 w 240"/>
                      <a:gd name="T19" fmla="*/ 129 h 247"/>
                      <a:gd name="T20" fmla="*/ 240 w 240"/>
                      <a:gd name="T21" fmla="*/ 49 h 247"/>
                      <a:gd name="T22" fmla="*/ 191 w 240"/>
                      <a:gd name="T23" fmla="*/ 0 h 2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240" h="247">
                        <a:moveTo>
                          <a:pt x="191" y="0"/>
                        </a:move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22" y="0"/>
                          <a:pt x="0" y="22"/>
                          <a:pt x="0" y="49"/>
                        </a:cubicBezTo>
                        <a:cubicBezTo>
                          <a:pt x="0" y="129"/>
                          <a:pt x="0" y="129"/>
                          <a:pt x="0" y="129"/>
                        </a:cubicBezTo>
                        <a:cubicBezTo>
                          <a:pt x="0" y="156"/>
                          <a:pt x="22" y="178"/>
                          <a:pt x="49" y="178"/>
                        </a:cubicBezTo>
                        <a:cubicBezTo>
                          <a:pt x="57" y="178"/>
                          <a:pt x="57" y="178"/>
                          <a:pt x="57" y="178"/>
                        </a:cubicBezTo>
                        <a:cubicBezTo>
                          <a:pt x="49" y="198"/>
                          <a:pt x="31" y="247"/>
                          <a:pt x="32" y="245"/>
                        </a:cubicBezTo>
                        <a:cubicBezTo>
                          <a:pt x="32" y="244"/>
                          <a:pt x="97" y="196"/>
                          <a:pt x="121" y="178"/>
                        </a:cubicBezTo>
                        <a:cubicBezTo>
                          <a:pt x="191" y="178"/>
                          <a:pt x="191" y="178"/>
                          <a:pt x="191" y="178"/>
                        </a:cubicBezTo>
                        <a:cubicBezTo>
                          <a:pt x="218" y="178"/>
                          <a:pt x="240" y="156"/>
                          <a:pt x="240" y="129"/>
                        </a:cubicBezTo>
                        <a:cubicBezTo>
                          <a:pt x="240" y="49"/>
                          <a:pt x="240" y="49"/>
                          <a:pt x="240" y="49"/>
                        </a:cubicBezTo>
                        <a:cubicBezTo>
                          <a:pt x="240" y="22"/>
                          <a:pt x="218" y="0"/>
                          <a:pt x="19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" name="íṡḻiďê"/>
                  <p:cNvSpPr>
                    <a:spLocks/>
                  </p:cNvSpPr>
                  <p:nvPr/>
                </p:nvSpPr>
                <p:spPr bwMode="auto">
                  <a:xfrm>
                    <a:off x="1378722" y="1781841"/>
                    <a:ext cx="329835" cy="384674"/>
                  </a:xfrm>
                  <a:custGeom>
                    <a:avLst/>
                    <a:gdLst>
                      <a:gd name="T0" fmla="*/ 133 w 173"/>
                      <a:gd name="T1" fmla="*/ 0 h 202"/>
                      <a:gd name="T2" fmla="*/ 18 w 173"/>
                      <a:gd name="T3" fmla="*/ 0 h 202"/>
                      <a:gd name="T4" fmla="*/ 0 w 173"/>
                      <a:gd name="T5" fmla="*/ 5 h 202"/>
                      <a:gd name="T6" fmla="*/ 33 w 173"/>
                      <a:gd name="T7" fmla="*/ 5 h 202"/>
                      <a:gd name="T8" fmla="*/ 89 w 173"/>
                      <a:gd name="T9" fmla="*/ 61 h 202"/>
                      <a:gd name="T10" fmla="*/ 89 w 173"/>
                      <a:gd name="T11" fmla="*/ 151 h 202"/>
                      <a:gd name="T12" fmla="*/ 89 w 173"/>
                      <a:gd name="T13" fmla="*/ 156 h 202"/>
                      <a:gd name="T14" fmla="*/ 148 w 173"/>
                      <a:gd name="T15" fmla="*/ 201 h 202"/>
                      <a:gd name="T16" fmla="*/ 127 w 173"/>
                      <a:gd name="T17" fmla="*/ 145 h 202"/>
                      <a:gd name="T18" fmla="*/ 133 w 173"/>
                      <a:gd name="T19" fmla="*/ 145 h 202"/>
                      <a:gd name="T20" fmla="*/ 173 w 173"/>
                      <a:gd name="T21" fmla="*/ 105 h 202"/>
                      <a:gd name="T22" fmla="*/ 173 w 173"/>
                      <a:gd name="T23" fmla="*/ 41 h 202"/>
                      <a:gd name="T24" fmla="*/ 133 w 173"/>
                      <a:gd name="T25" fmla="*/ 0 h 20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73" h="202">
                        <a:moveTo>
                          <a:pt x="133" y="0"/>
                        </a:move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1" y="0"/>
                          <a:pt x="5" y="2"/>
                          <a:pt x="0" y="5"/>
                        </a:cubicBezTo>
                        <a:cubicBezTo>
                          <a:pt x="33" y="5"/>
                          <a:pt x="33" y="5"/>
                          <a:pt x="33" y="5"/>
                        </a:cubicBezTo>
                        <a:cubicBezTo>
                          <a:pt x="64" y="5"/>
                          <a:pt x="89" y="30"/>
                          <a:pt x="89" y="61"/>
                        </a:cubicBezTo>
                        <a:cubicBezTo>
                          <a:pt x="89" y="151"/>
                          <a:pt x="89" y="151"/>
                          <a:pt x="89" y="151"/>
                        </a:cubicBezTo>
                        <a:cubicBezTo>
                          <a:pt x="89" y="153"/>
                          <a:pt x="89" y="154"/>
                          <a:pt x="89" y="156"/>
                        </a:cubicBezTo>
                        <a:cubicBezTo>
                          <a:pt x="113" y="174"/>
                          <a:pt x="148" y="200"/>
                          <a:pt x="148" y="201"/>
                        </a:cubicBezTo>
                        <a:cubicBezTo>
                          <a:pt x="148" y="202"/>
                          <a:pt x="133" y="162"/>
                          <a:pt x="127" y="145"/>
                        </a:cubicBezTo>
                        <a:cubicBezTo>
                          <a:pt x="133" y="145"/>
                          <a:pt x="133" y="145"/>
                          <a:pt x="133" y="145"/>
                        </a:cubicBezTo>
                        <a:cubicBezTo>
                          <a:pt x="155" y="145"/>
                          <a:pt x="173" y="127"/>
                          <a:pt x="173" y="105"/>
                        </a:cubicBezTo>
                        <a:cubicBezTo>
                          <a:pt x="173" y="41"/>
                          <a:pt x="173" y="41"/>
                          <a:pt x="173" y="41"/>
                        </a:cubicBezTo>
                        <a:cubicBezTo>
                          <a:pt x="173" y="18"/>
                          <a:pt x="155" y="0"/>
                          <a:pt x="13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52" name="ïŝļîḋè"/>
                <p:cNvSpPr/>
                <p:nvPr/>
              </p:nvSpPr>
              <p:spPr>
                <a:xfrm>
                  <a:off x="3253577" y="2961393"/>
                  <a:ext cx="625891" cy="625891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7" name="iṩ1iďè"/>
              <p:cNvGrpSpPr/>
              <p:nvPr/>
            </p:nvGrpSpPr>
            <p:grpSpPr>
              <a:xfrm>
                <a:off x="3817146" y="3274339"/>
                <a:ext cx="1268162" cy="222914"/>
                <a:chOff x="3817146" y="3274339"/>
                <a:chExt cx="1268162" cy="222914"/>
              </a:xfrm>
            </p:grpSpPr>
            <p:cxnSp>
              <p:nvCxnSpPr>
                <p:cNvPr id="48" name="Straight Connector 113"/>
                <p:cNvCxnSpPr/>
                <p:nvPr/>
              </p:nvCxnSpPr>
              <p:spPr>
                <a:xfrm>
                  <a:off x="3817146" y="3274339"/>
                  <a:ext cx="644679" cy="528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114"/>
                <p:cNvCxnSpPr/>
                <p:nvPr/>
              </p:nvCxnSpPr>
              <p:spPr>
                <a:xfrm>
                  <a:off x="4428719" y="3274867"/>
                  <a:ext cx="656589" cy="222386"/>
                </a:xfrm>
                <a:prstGeom prst="line">
                  <a:avLst/>
                </a:prstGeom>
                <a:ln w="12700">
                  <a:solidFill>
                    <a:schemeClr val="accent2"/>
                  </a:solidFill>
                  <a:prstDash val="sys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" name="iṣḷïdè"/>
            <p:cNvGrpSpPr/>
            <p:nvPr/>
          </p:nvGrpSpPr>
          <p:grpSpPr>
            <a:xfrm>
              <a:off x="3359114" y="3677113"/>
              <a:ext cx="1876004" cy="714451"/>
              <a:chOff x="3209297" y="3953509"/>
              <a:chExt cx="1876004" cy="714451"/>
            </a:xfrm>
          </p:grpSpPr>
          <p:grpSp>
            <p:nvGrpSpPr>
              <p:cNvPr id="36" name="isľïḓé"/>
              <p:cNvGrpSpPr/>
              <p:nvPr/>
            </p:nvGrpSpPr>
            <p:grpSpPr>
              <a:xfrm>
                <a:off x="3209297" y="3953509"/>
                <a:ext cx="714451" cy="714451"/>
                <a:chOff x="3209297" y="3953509"/>
                <a:chExt cx="714451" cy="714451"/>
              </a:xfrm>
            </p:grpSpPr>
            <p:sp>
              <p:nvSpPr>
                <p:cNvPr id="40" name="íṡľïḋê"/>
                <p:cNvSpPr/>
                <p:nvPr/>
              </p:nvSpPr>
              <p:spPr>
                <a:xfrm flipH="1">
                  <a:off x="3209297" y="3953509"/>
                  <a:ext cx="714451" cy="714451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41" name="íşlïḋé"/>
                <p:cNvGrpSpPr/>
                <p:nvPr/>
              </p:nvGrpSpPr>
              <p:grpSpPr>
                <a:xfrm>
                  <a:off x="3403764" y="4186113"/>
                  <a:ext cx="325517" cy="249254"/>
                  <a:chOff x="5552261" y="1554043"/>
                  <a:chExt cx="363359" cy="278229"/>
                </a:xfrm>
                <a:solidFill>
                  <a:schemeClr val="bg1"/>
                </a:solidFill>
              </p:grpSpPr>
              <p:sp>
                <p:nvSpPr>
                  <p:cNvPr id="43" name="íṥlidê"/>
                  <p:cNvSpPr>
                    <a:spLocks/>
                  </p:cNvSpPr>
                  <p:nvPr/>
                </p:nvSpPr>
                <p:spPr bwMode="auto">
                  <a:xfrm>
                    <a:off x="5552261" y="1715997"/>
                    <a:ext cx="363359" cy="116275"/>
                  </a:xfrm>
                  <a:custGeom>
                    <a:avLst/>
                    <a:gdLst/>
                    <a:ahLst/>
                    <a:cxnLst>
                      <a:cxn ang="0">
                        <a:pos x="211" y="31"/>
                      </a:cxn>
                      <a:cxn ang="0">
                        <a:pos x="140" y="31"/>
                      </a:cxn>
                      <a:cxn ang="0">
                        <a:pos x="140" y="0"/>
                      </a:cxn>
                      <a:cxn ang="0">
                        <a:pos x="0" y="0"/>
                      </a:cxn>
                      <a:cxn ang="0">
                        <a:pos x="0" y="96"/>
                      </a:cxn>
                      <a:cxn ang="0">
                        <a:pos x="0" y="96"/>
                      </a:cxn>
                      <a:cxn ang="0">
                        <a:pos x="2" y="102"/>
                      </a:cxn>
                      <a:cxn ang="0">
                        <a:pos x="4" y="107"/>
                      </a:cxn>
                      <a:cxn ang="0">
                        <a:pos x="9" y="111"/>
                      </a:cxn>
                      <a:cxn ang="0">
                        <a:pos x="17" y="112"/>
                      </a:cxn>
                      <a:cxn ang="0">
                        <a:pos x="334" y="112"/>
                      </a:cxn>
                      <a:cxn ang="0">
                        <a:pos x="334" y="112"/>
                      </a:cxn>
                      <a:cxn ang="0">
                        <a:pos x="341" y="111"/>
                      </a:cxn>
                      <a:cxn ang="0">
                        <a:pos x="347" y="107"/>
                      </a:cxn>
                      <a:cxn ang="0">
                        <a:pos x="350" y="102"/>
                      </a:cxn>
                      <a:cxn ang="0">
                        <a:pos x="350" y="96"/>
                      </a:cxn>
                      <a:cxn ang="0">
                        <a:pos x="350" y="0"/>
                      </a:cxn>
                      <a:cxn ang="0">
                        <a:pos x="211" y="0"/>
                      </a:cxn>
                      <a:cxn ang="0">
                        <a:pos x="211" y="31"/>
                      </a:cxn>
                    </a:cxnLst>
                    <a:rect l="0" t="0" r="r" b="b"/>
                    <a:pathLst>
                      <a:path w="350" h="112">
                        <a:moveTo>
                          <a:pt x="211" y="31"/>
                        </a:moveTo>
                        <a:lnTo>
                          <a:pt x="140" y="31"/>
                        </a:lnTo>
                        <a:lnTo>
                          <a:pt x="140" y="0"/>
                        </a:lnTo>
                        <a:lnTo>
                          <a:pt x="0" y="0"/>
                        </a:lnTo>
                        <a:lnTo>
                          <a:pt x="0" y="96"/>
                        </a:lnTo>
                        <a:lnTo>
                          <a:pt x="0" y="96"/>
                        </a:lnTo>
                        <a:lnTo>
                          <a:pt x="2" y="102"/>
                        </a:lnTo>
                        <a:lnTo>
                          <a:pt x="4" y="107"/>
                        </a:lnTo>
                        <a:lnTo>
                          <a:pt x="9" y="111"/>
                        </a:lnTo>
                        <a:lnTo>
                          <a:pt x="17" y="112"/>
                        </a:lnTo>
                        <a:lnTo>
                          <a:pt x="334" y="112"/>
                        </a:lnTo>
                        <a:lnTo>
                          <a:pt x="334" y="112"/>
                        </a:lnTo>
                        <a:lnTo>
                          <a:pt x="341" y="111"/>
                        </a:lnTo>
                        <a:lnTo>
                          <a:pt x="347" y="107"/>
                        </a:lnTo>
                        <a:lnTo>
                          <a:pt x="350" y="102"/>
                        </a:lnTo>
                        <a:lnTo>
                          <a:pt x="350" y="96"/>
                        </a:lnTo>
                        <a:lnTo>
                          <a:pt x="350" y="0"/>
                        </a:lnTo>
                        <a:lnTo>
                          <a:pt x="211" y="0"/>
                        </a:lnTo>
                        <a:lnTo>
                          <a:pt x="211" y="31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4" name="iṥlîḓe"/>
                  <p:cNvSpPr>
                    <a:spLocks/>
                  </p:cNvSpPr>
                  <p:nvPr/>
                </p:nvSpPr>
                <p:spPr bwMode="auto">
                  <a:xfrm>
                    <a:off x="5552261" y="1554043"/>
                    <a:ext cx="363359" cy="137038"/>
                  </a:xfrm>
                  <a:custGeom>
                    <a:avLst/>
                    <a:gdLst/>
                    <a:ahLst/>
                    <a:cxnLst>
                      <a:cxn ang="0">
                        <a:pos x="334" y="42"/>
                      </a:cxn>
                      <a:cxn ang="0">
                        <a:pos x="225" y="42"/>
                      </a:cxn>
                      <a:cxn ang="0">
                        <a:pos x="225" y="42"/>
                      </a:cxn>
                      <a:cxn ang="0">
                        <a:pos x="225" y="5"/>
                      </a:cxn>
                      <a:cxn ang="0">
                        <a:pos x="225" y="5"/>
                      </a:cxn>
                      <a:cxn ang="0">
                        <a:pos x="225" y="2"/>
                      </a:cxn>
                      <a:cxn ang="0">
                        <a:pos x="223" y="0"/>
                      </a:cxn>
                      <a:cxn ang="0">
                        <a:pos x="222" y="0"/>
                      </a:cxn>
                      <a:cxn ang="0">
                        <a:pos x="120" y="0"/>
                      </a:cxn>
                      <a:cxn ang="0">
                        <a:pos x="120" y="0"/>
                      </a:cxn>
                      <a:cxn ang="0">
                        <a:pos x="118" y="2"/>
                      </a:cxn>
                      <a:cxn ang="0">
                        <a:pos x="116" y="4"/>
                      </a:cxn>
                      <a:cxn ang="0">
                        <a:pos x="115" y="5"/>
                      </a:cxn>
                      <a:cxn ang="0">
                        <a:pos x="115" y="5"/>
                      </a:cxn>
                      <a:cxn ang="0">
                        <a:pos x="115" y="42"/>
                      </a:cxn>
                      <a:cxn ang="0">
                        <a:pos x="17" y="42"/>
                      </a:cxn>
                      <a:cxn ang="0">
                        <a:pos x="17" y="42"/>
                      </a:cxn>
                      <a:cxn ang="0">
                        <a:pos x="9" y="42"/>
                      </a:cxn>
                      <a:cxn ang="0">
                        <a:pos x="4" y="45"/>
                      </a:cxn>
                      <a:cxn ang="0">
                        <a:pos x="2" y="51"/>
                      </a:cxn>
                      <a:cxn ang="0">
                        <a:pos x="0" y="58"/>
                      </a:cxn>
                      <a:cxn ang="0">
                        <a:pos x="0" y="130"/>
                      </a:cxn>
                      <a:cxn ang="0">
                        <a:pos x="350" y="130"/>
                      </a:cxn>
                      <a:cxn ang="0">
                        <a:pos x="350" y="58"/>
                      </a:cxn>
                      <a:cxn ang="0">
                        <a:pos x="350" y="58"/>
                      </a:cxn>
                      <a:cxn ang="0">
                        <a:pos x="350" y="51"/>
                      </a:cxn>
                      <a:cxn ang="0">
                        <a:pos x="347" y="45"/>
                      </a:cxn>
                      <a:cxn ang="0">
                        <a:pos x="341" y="42"/>
                      </a:cxn>
                      <a:cxn ang="0">
                        <a:pos x="334" y="42"/>
                      </a:cxn>
                      <a:cxn ang="0">
                        <a:pos x="334" y="42"/>
                      </a:cxn>
                      <a:cxn ang="0">
                        <a:pos x="133" y="42"/>
                      </a:cxn>
                      <a:cxn ang="0">
                        <a:pos x="133" y="13"/>
                      </a:cxn>
                      <a:cxn ang="0">
                        <a:pos x="209" y="13"/>
                      </a:cxn>
                      <a:cxn ang="0">
                        <a:pos x="209" y="42"/>
                      </a:cxn>
                      <a:cxn ang="0">
                        <a:pos x="133" y="42"/>
                      </a:cxn>
                    </a:cxnLst>
                    <a:rect l="0" t="0" r="r" b="b"/>
                    <a:pathLst>
                      <a:path w="350" h="130">
                        <a:moveTo>
                          <a:pt x="334" y="42"/>
                        </a:moveTo>
                        <a:lnTo>
                          <a:pt x="225" y="42"/>
                        </a:lnTo>
                        <a:lnTo>
                          <a:pt x="225" y="42"/>
                        </a:lnTo>
                        <a:lnTo>
                          <a:pt x="225" y="5"/>
                        </a:lnTo>
                        <a:lnTo>
                          <a:pt x="225" y="5"/>
                        </a:lnTo>
                        <a:lnTo>
                          <a:pt x="225" y="2"/>
                        </a:lnTo>
                        <a:lnTo>
                          <a:pt x="223" y="0"/>
                        </a:lnTo>
                        <a:lnTo>
                          <a:pt x="222" y="0"/>
                        </a:lnTo>
                        <a:lnTo>
                          <a:pt x="120" y="0"/>
                        </a:lnTo>
                        <a:lnTo>
                          <a:pt x="120" y="0"/>
                        </a:lnTo>
                        <a:lnTo>
                          <a:pt x="118" y="2"/>
                        </a:lnTo>
                        <a:lnTo>
                          <a:pt x="116" y="4"/>
                        </a:lnTo>
                        <a:lnTo>
                          <a:pt x="115" y="5"/>
                        </a:lnTo>
                        <a:lnTo>
                          <a:pt x="115" y="5"/>
                        </a:lnTo>
                        <a:lnTo>
                          <a:pt x="115" y="42"/>
                        </a:lnTo>
                        <a:lnTo>
                          <a:pt x="17" y="42"/>
                        </a:lnTo>
                        <a:lnTo>
                          <a:pt x="17" y="42"/>
                        </a:lnTo>
                        <a:lnTo>
                          <a:pt x="9" y="42"/>
                        </a:lnTo>
                        <a:lnTo>
                          <a:pt x="4" y="45"/>
                        </a:lnTo>
                        <a:lnTo>
                          <a:pt x="2" y="51"/>
                        </a:lnTo>
                        <a:lnTo>
                          <a:pt x="0" y="58"/>
                        </a:lnTo>
                        <a:lnTo>
                          <a:pt x="0" y="130"/>
                        </a:lnTo>
                        <a:lnTo>
                          <a:pt x="350" y="130"/>
                        </a:lnTo>
                        <a:lnTo>
                          <a:pt x="350" y="58"/>
                        </a:lnTo>
                        <a:lnTo>
                          <a:pt x="350" y="58"/>
                        </a:lnTo>
                        <a:lnTo>
                          <a:pt x="350" y="51"/>
                        </a:lnTo>
                        <a:lnTo>
                          <a:pt x="347" y="45"/>
                        </a:lnTo>
                        <a:lnTo>
                          <a:pt x="341" y="42"/>
                        </a:lnTo>
                        <a:lnTo>
                          <a:pt x="334" y="42"/>
                        </a:lnTo>
                        <a:lnTo>
                          <a:pt x="334" y="42"/>
                        </a:lnTo>
                        <a:close/>
                        <a:moveTo>
                          <a:pt x="133" y="42"/>
                        </a:moveTo>
                        <a:lnTo>
                          <a:pt x="133" y="13"/>
                        </a:lnTo>
                        <a:lnTo>
                          <a:pt x="209" y="13"/>
                        </a:lnTo>
                        <a:lnTo>
                          <a:pt x="209" y="42"/>
                        </a:lnTo>
                        <a:lnTo>
                          <a:pt x="133" y="42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45" name="îṧlïḓe"/>
                  <p:cNvSpPr>
                    <a:spLocks/>
                  </p:cNvSpPr>
                  <p:nvPr/>
                </p:nvSpPr>
                <p:spPr bwMode="auto">
                  <a:xfrm>
                    <a:off x="5710062" y="1715997"/>
                    <a:ext cx="45679" cy="18688"/>
                  </a:xfrm>
                  <a:prstGeom prst="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42" name="îSḷïḑé"/>
                <p:cNvSpPr/>
                <p:nvPr/>
              </p:nvSpPr>
              <p:spPr>
                <a:xfrm>
                  <a:off x="3253577" y="3997789"/>
                  <a:ext cx="625891" cy="625891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7" name="îṣḻiďe"/>
              <p:cNvGrpSpPr/>
              <p:nvPr/>
            </p:nvGrpSpPr>
            <p:grpSpPr>
              <a:xfrm>
                <a:off x="3817148" y="4088746"/>
                <a:ext cx="1268153" cy="222386"/>
                <a:chOff x="3817148" y="4088746"/>
                <a:chExt cx="1268153" cy="222386"/>
              </a:xfrm>
            </p:grpSpPr>
            <p:cxnSp>
              <p:nvCxnSpPr>
                <p:cNvPr id="38" name="Straight Connector 123"/>
                <p:cNvCxnSpPr/>
                <p:nvPr/>
              </p:nvCxnSpPr>
              <p:spPr>
                <a:xfrm>
                  <a:off x="3817148" y="4310735"/>
                  <a:ext cx="644676" cy="397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124"/>
                <p:cNvCxnSpPr/>
                <p:nvPr/>
              </p:nvCxnSpPr>
              <p:spPr>
                <a:xfrm flipV="1">
                  <a:off x="4428713" y="4088746"/>
                  <a:ext cx="656588" cy="222386"/>
                </a:xfrm>
                <a:prstGeom prst="line">
                  <a:avLst/>
                </a:prstGeom>
                <a:ln w="12700">
                  <a:solidFill>
                    <a:schemeClr val="accent3"/>
                  </a:solidFill>
                  <a:prstDash val="sysDash"/>
                  <a:tailEnd type="oval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2" name="ïṩḷíďé"/>
            <p:cNvSpPr/>
            <p:nvPr/>
          </p:nvSpPr>
          <p:spPr>
            <a:xfrm>
              <a:off x="5193240" y="2445926"/>
              <a:ext cx="2172447" cy="2172447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b" anchorCtr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</a:t>
              </a:r>
              <a:b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预设</a:t>
              </a:r>
            </a:p>
          </p:txBody>
        </p:sp>
        <p:sp>
          <p:nvSpPr>
            <p:cNvPr id="13" name="íṥ1iďé"/>
            <p:cNvSpPr/>
            <p:nvPr/>
          </p:nvSpPr>
          <p:spPr>
            <a:xfrm>
              <a:off x="5326256" y="2578942"/>
              <a:ext cx="1906414" cy="1906414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" name="iŝ1îḓê"/>
            <p:cNvGrpSpPr/>
            <p:nvPr/>
          </p:nvGrpSpPr>
          <p:grpSpPr>
            <a:xfrm>
              <a:off x="5727994" y="2855364"/>
              <a:ext cx="1005896" cy="663894"/>
              <a:chOff x="2141517" y="2373325"/>
              <a:chExt cx="476251" cy="314325"/>
            </a:xfrm>
            <a:solidFill>
              <a:schemeClr val="bg1"/>
            </a:solidFill>
          </p:grpSpPr>
          <p:sp>
            <p:nvSpPr>
              <p:cNvPr id="27" name="íśľidè"/>
              <p:cNvSpPr>
                <a:spLocks/>
              </p:cNvSpPr>
              <p:nvPr/>
            </p:nvSpPr>
            <p:spPr bwMode="auto">
              <a:xfrm>
                <a:off x="2200255" y="2678125"/>
                <a:ext cx="387350" cy="95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íśḻíďè"/>
              <p:cNvSpPr>
                <a:spLocks/>
              </p:cNvSpPr>
              <p:nvPr/>
            </p:nvSpPr>
            <p:spPr bwMode="auto">
              <a:xfrm>
                <a:off x="2517755" y="2468575"/>
                <a:ext cx="69850" cy="20955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iṥļíḍe"/>
              <p:cNvSpPr>
                <a:spLocks/>
              </p:cNvSpPr>
              <p:nvPr/>
            </p:nvSpPr>
            <p:spPr bwMode="auto">
              <a:xfrm>
                <a:off x="2438380" y="2547950"/>
                <a:ext cx="69850" cy="1301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iṩḻîdé"/>
              <p:cNvSpPr>
                <a:spLocks/>
              </p:cNvSpPr>
              <p:nvPr/>
            </p:nvSpPr>
            <p:spPr bwMode="auto">
              <a:xfrm>
                <a:off x="2359005" y="2592400"/>
                <a:ext cx="69850" cy="857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ïŝļîḋè"/>
              <p:cNvSpPr>
                <a:spLocks/>
              </p:cNvSpPr>
              <p:nvPr/>
            </p:nvSpPr>
            <p:spPr bwMode="auto">
              <a:xfrm>
                <a:off x="2279630" y="2551125"/>
                <a:ext cx="69850" cy="1270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ïṥḷîḓè"/>
              <p:cNvSpPr>
                <a:spLocks/>
              </p:cNvSpPr>
              <p:nvPr/>
            </p:nvSpPr>
            <p:spPr bwMode="auto">
              <a:xfrm>
                <a:off x="2200255" y="2587637"/>
                <a:ext cx="68263" cy="904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ïṩḻíḍe"/>
              <p:cNvSpPr>
                <a:spLocks/>
              </p:cNvSpPr>
              <p:nvPr/>
            </p:nvSpPr>
            <p:spPr bwMode="auto">
              <a:xfrm>
                <a:off x="2141517" y="2559062"/>
                <a:ext cx="36513" cy="3810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27" y="0"/>
                  </a:cxn>
                  <a:cxn ang="0">
                    <a:pos x="32" y="1"/>
                  </a:cxn>
                  <a:cxn ang="0">
                    <a:pos x="36" y="3"/>
                  </a:cxn>
                  <a:cxn ang="0">
                    <a:pos x="40" y="7"/>
                  </a:cxn>
                  <a:cxn ang="0">
                    <a:pos x="42" y="10"/>
                  </a:cxn>
                  <a:cxn ang="0">
                    <a:pos x="45" y="15"/>
                  </a:cxn>
                  <a:cxn ang="0">
                    <a:pos x="46" y="18"/>
                  </a:cxn>
                  <a:cxn ang="0">
                    <a:pos x="46" y="23"/>
                  </a:cxn>
                  <a:cxn ang="0">
                    <a:pos x="46" y="23"/>
                  </a:cxn>
                  <a:cxn ang="0">
                    <a:pos x="46" y="28"/>
                  </a:cxn>
                  <a:cxn ang="0">
                    <a:pos x="45" y="32"/>
                  </a:cxn>
                  <a:cxn ang="0">
                    <a:pos x="42" y="36"/>
                  </a:cxn>
                  <a:cxn ang="0">
                    <a:pos x="40" y="39"/>
                  </a:cxn>
                  <a:cxn ang="0">
                    <a:pos x="36" y="43"/>
                  </a:cxn>
                  <a:cxn ang="0">
                    <a:pos x="32" y="44"/>
                  </a:cxn>
                  <a:cxn ang="0">
                    <a:pos x="27" y="45"/>
                  </a:cxn>
                  <a:cxn ang="0">
                    <a:pos x="22" y="47"/>
                  </a:cxn>
                  <a:cxn ang="0">
                    <a:pos x="22" y="47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3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1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1" y="15"/>
                  </a:cxn>
                  <a:cxn ang="0">
                    <a:pos x="4" y="10"/>
                  </a:cxn>
                  <a:cxn ang="0">
                    <a:pos x="6" y="7"/>
                  </a:cxn>
                  <a:cxn ang="0">
                    <a:pos x="10" y="3"/>
                  </a:cxn>
                  <a:cxn ang="0">
                    <a:pos x="14" y="1"/>
                  </a:cxn>
                  <a:cxn ang="0">
                    <a:pos x="19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46" h="47">
                    <a:moveTo>
                      <a:pt x="22" y="0"/>
                    </a:moveTo>
                    <a:lnTo>
                      <a:pt x="22" y="0"/>
                    </a:lnTo>
                    <a:lnTo>
                      <a:pt x="27" y="0"/>
                    </a:lnTo>
                    <a:lnTo>
                      <a:pt x="32" y="1"/>
                    </a:lnTo>
                    <a:lnTo>
                      <a:pt x="36" y="3"/>
                    </a:lnTo>
                    <a:lnTo>
                      <a:pt x="40" y="7"/>
                    </a:lnTo>
                    <a:lnTo>
                      <a:pt x="42" y="10"/>
                    </a:lnTo>
                    <a:lnTo>
                      <a:pt x="45" y="15"/>
                    </a:lnTo>
                    <a:lnTo>
                      <a:pt x="46" y="18"/>
                    </a:lnTo>
                    <a:lnTo>
                      <a:pt x="46" y="23"/>
                    </a:lnTo>
                    <a:lnTo>
                      <a:pt x="46" y="23"/>
                    </a:lnTo>
                    <a:lnTo>
                      <a:pt x="46" y="28"/>
                    </a:lnTo>
                    <a:lnTo>
                      <a:pt x="45" y="32"/>
                    </a:lnTo>
                    <a:lnTo>
                      <a:pt x="42" y="36"/>
                    </a:lnTo>
                    <a:lnTo>
                      <a:pt x="40" y="39"/>
                    </a:lnTo>
                    <a:lnTo>
                      <a:pt x="36" y="43"/>
                    </a:lnTo>
                    <a:lnTo>
                      <a:pt x="32" y="44"/>
                    </a:lnTo>
                    <a:lnTo>
                      <a:pt x="27" y="45"/>
                    </a:lnTo>
                    <a:lnTo>
                      <a:pt x="22" y="47"/>
                    </a:lnTo>
                    <a:lnTo>
                      <a:pt x="22" y="47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3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1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1" y="15"/>
                    </a:lnTo>
                    <a:lnTo>
                      <a:pt x="4" y="10"/>
                    </a:lnTo>
                    <a:lnTo>
                      <a:pt x="6" y="7"/>
                    </a:lnTo>
                    <a:lnTo>
                      <a:pt x="10" y="3"/>
                    </a:lnTo>
                    <a:lnTo>
                      <a:pt x="14" y="1"/>
                    </a:lnTo>
                    <a:lnTo>
                      <a:pt x="19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îṩļíḍè"/>
              <p:cNvSpPr>
                <a:spLocks/>
              </p:cNvSpPr>
              <p:nvPr/>
            </p:nvSpPr>
            <p:spPr bwMode="auto">
              <a:xfrm>
                <a:off x="2568555" y="2373325"/>
                <a:ext cx="49213" cy="47625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0" y="1"/>
                  </a:cxn>
                  <a:cxn ang="0">
                    <a:pos x="22" y="29"/>
                  </a:cxn>
                  <a:cxn ang="0">
                    <a:pos x="43" y="59"/>
                  </a:cxn>
                  <a:cxn ang="0">
                    <a:pos x="62" y="0"/>
                  </a:cxn>
                </a:cxnLst>
                <a:rect l="0" t="0" r="r" b="b"/>
                <a:pathLst>
                  <a:path w="62" h="59">
                    <a:moveTo>
                      <a:pt x="62" y="0"/>
                    </a:moveTo>
                    <a:lnTo>
                      <a:pt x="0" y="1"/>
                    </a:lnTo>
                    <a:lnTo>
                      <a:pt x="22" y="29"/>
                    </a:lnTo>
                    <a:lnTo>
                      <a:pt x="43" y="59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ïs1idé"/>
              <p:cNvSpPr>
                <a:spLocks/>
              </p:cNvSpPr>
              <p:nvPr/>
            </p:nvSpPr>
            <p:spPr bwMode="auto">
              <a:xfrm>
                <a:off x="2176442" y="2397137"/>
                <a:ext cx="404813" cy="169863"/>
              </a:xfrm>
              <a:custGeom>
                <a:avLst/>
                <a:gdLst/>
                <a:ahLst/>
                <a:cxnLst>
                  <a:cxn ang="0">
                    <a:pos x="0" y="204"/>
                  </a:cxn>
                  <a:cxn ang="0">
                    <a:pos x="176" y="73"/>
                  </a:cxn>
                  <a:cxn ang="0">
                    <a:pos x="182" y="70"/>
                  </a:cxn>
                  <a:cxn ang="0">
                    <a:pos x="186" y="75"/>
                  </a:cxn>
                  <a:cxn ang="0">
                    <a:pos x="270" y="174"/>
                  </a:cxn>
                  <a:cxn ang="0">
                    <a:pos x="502" y="0"/>
                  </a:cxn>
                  <a:cxn ang="0">
                    <a:pos x="507" y="7"/>
                  </a:cxn>
                  <a:cxn ang="0">
                    <a:pos x="511" y="12"/>
                  </a:cxn>
                  <a:cxn ang="0">
                    <a:pos x="274" y="190"/>
                  </a:cxn>
                  <a:cxn ang="0">
                    <a:pos x="268" y="193"/>
                  </a:cxn>
                  <a:cxn ang="0">
                    <a:pos x="263" y="188"/>
                  </a:cxn>
                  <a:cxn ang="0">
                    <a:pos x="180" y="89"/>
                  </a:cxn>
                  <a:cxn ang="0">
                    <a:pos x="9" y="216"/>
                  </a:cxn>
                  <a:cxn ang="0">
                    <a:pos x="9" y="216"/>
                  </a:cxn>
                  <a:cxn ang="0">
                    <a:pos x="5" y="209"/>
                  </a:cxn>
                  <a:cxn ang="0">
                    <a:pos x="0" y="204"/>
                  </a:cxn>
                  <a:cxn ang="0">
                    <a:pos x="0" y="204"/>
                  </a:cxn>
                </a:cxnLst>
                <a:rect l="0" t="0" r="r" b="b"/>
                <a:pathLst>
                  <a:path w="511" h="216">
                    <a:moveTo>
                      <a:pt x="0" y="204"/>
                    </a:moveTo>
                    <a:lnTo>
                      <a:pt x="176" y="73"/>
                    </a:lnTo>
                    <a:lnTo>
                      <a:pt x="182" y="70"/>
                    </a:lnTo>
                    <a:lnTo>
                      <a:pt x="186" y="75"/>
                    </a:lnTo>
                    <a:lnTo>
                      <a:pt x="270" y="174"/>
                    </a:lnTo>
                    <a:lnTo>
                      <a:pt x="502" y="0"/>
                    </a:lnTo>
                    <a:lnTo>
                      <a:pt x="507" y="7"/>
                    </a:lnTo>
                    <a:lnTo>
                      <a:pt x="511" y="12"/>
                    </a:lnTo>
                    <a:lnTo>
                      <a:pt x="274" y="190"/>
                    </a:lnTo>
                    <a:lnTo>
                      <a:pt x="268" y="193"/>
                    </a:lnTo>
                    <a:lnTo>
                      <a:pt x="263" y="188"/>
                    </a:lnTo>
                    <a:lnTo>
                      <a:pt x="180" y="89"/>
                    </a:lnTo>
                    <a:lnTo>
                      <a:pt x="9" y="216"/>
                    </a:lnTo>
                    <a:lnTo>
                      <a:pt x="9" y="216"/>
                    </a:lnTo>
                    <a:lnTo>
                      <a:pt x="5" y="209"/>
                    </a:lnTo>
                    <a:lnTo>
                      <a:pt x="0" y="204"/>
                    </a:lnTo>
                    <a:lnTo>
                      <a:pt x="0" y="20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ï$ḻîde"/>
            <p:cNvGrpSpPr/>
            <p:nvPr/>
          </p:nvGrpSpPr>
          <p:grpSpPr>
            <a:xfrm>
              <a:off x="719320" y="1569749"/>
              <a:ext cx="2639794" cy="831751"/>
              <a:chOff x="7813596" y="2156753"/>
              <a:chExt cx="2639794" cy="831751"/>
            </a:xfrm>
          </p:grpSpPr>
          <p:sp>
            <p:nvSpPr>
              <p:cNvPr id="25" name="îṣ1ïdè"/>
              <p:cNvSpPr/>
              <p:nvPr/>
            </p:nvSpPr>
            <p:spPr>
              <a:xfrm>
                <a:off x="7813596" y="2464530"/>
                <a:ext cx="2639794" cy="523974"/>
              </a:xfrm>
              <a:prstGeom prst="rect">
                <a:avLst/>
              </a:prstGeom>
            </p:spPr>
            <p:txBody>
              <a:bodyPr wrap="square" rIns="21600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 </a:t>
                </a:r>
              </a:p>
            </p:txBody>
          </p:sp>
          <p:sp>
            <p:nvSpPr>
              <p:cNvPr id="26" name="ïṧ1îḍè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6" name="îṣḻide"/>
            <p:cNvGrpSpPr/>
            <p:nvPr/>
          </p:nvGrpSpPr>
          <p:grpSpPr>
            <a:xfrm>
              <a:off x="719320" y="2610206"/>
              <a:ext cx="2639794" cy="831751"/>
              <a:chOff x="7813596" y="2156753"/>
              <a:chExt cx="2639794" cy="831751"/>
            </a:xfrm>
          </p:grpSpPr>
          <p:sp>
            <p:nvSpPr>
              <p:cNvPr id="23" name="îśḷiḑê"/>
              <p:cNvSpPr/>
              <p:nvPr/>
            </p:nvSpPr>
            <p:spPr>
              <a:xfrm>
                <a:off x="7813596" y="2464530"/>
                <a:ext cx="2639794" cy="523974"/>
              </a:xfrm>
              <a:prstGeom prst="rect">
                <a:avLst/>
              </a:prstGeom>
            </p:spPr>
            <p:txBody>
              <a:bodyPr wrap="square" rIns="21600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 </a:t>
                </a:r>
              </a:p>
            </p:txBody>
          </p:sp>
          <p:sp>
            <p:nvSpPr>
              <p:cNvPr id="24" name="iṧ1ïďé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7" name="ísļîḋê"/>
            <p:cNvGrpSpPr/>
            <p:nvPr/>
          </p:nvGrpSpPr>
          <p:grpSpPr>
            <a:xfrm>
              <a:off x="719320" y="3618318"/>
              <a:ext cx="2639794" cy="831751"/>
              <a:chOff x="7813596" y="2156753"/>
              <a:chExt cx="2639794" cy="831751"/>
            </a:xfrm>
          </p:grpSpPr>
          <p:sp>
            <p:nvSpPr>
              <p:cNvPr id="21" name="ïṥliḓe"/>
              <p:cNvSpPr/>
              <p:nvPr/>
            </p:nvSpPr>
            <p:spPr>
              <a:xfrm>
                <a:off x="7813596" y="2464530"/>
                <a:ext cx="2639794" cy="523974"/>
              </a:xfrm>
              <a:prstGeom prst="rect">
                <a:avLst/>
              </a:prstGeom>
            </p:spPr>
            <p:txBody>
              <a:bodyPr wrap="square" rIns="21600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 </a:t>
                </a:r>
              </a:p>
            </p:txBody>
          </p:sp>
          <p:sp>
            <p:nvSpPr>
              <p:cNvPr id="22" name="işľíde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3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8" name="î$1íḑè"/>
            <p:cNvGrpSpPr/>
            <p:nvPr/>
          </p:nvGrpSpPr>
          <p:grpSpPr>
            <a:xfrm>
              <a:off x="719320" y="4666093"/>
              <a:ext cx="2639794" cy="831751"/>
              <a:chOff x="7813596" y="2156753"/>
              <a:chExt cx="2639794" cy="831751"/>
            </a:xfrm>
          </p:grpSpPr>
          <p:sp>
            <p:nvSpPr>
              <p:cNvPr id="19" name="íşlîḑé"/>
              <p:cNvSpPr/>
              <p:nvPr/>
            </p:nvSpPr>
            <p:spPr>
              <a:xfrm>
                <a:off x="7813596" y="2464530"/>
                <a:ext cx="2639794" cy="523974"/>
              </a:xfrm>
              <a:prstGeom prst="rect">
                <a:avLst/>
              </a:prstGeom>
            </p:spPr>
            <p:txBody>
              <a:bodyPr wrap="square" rIns="21600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 </a:t>
                </a:r>
              </a:p>
            </p:txBody>
          </p:sp>
          <p:sp>
            <p:nvSpPr>
              <p:cNvPr id="20" name="iş1íďe"/>
              <p:cNvSpPr txBox="1"/>
              <p:nvPr/>
            </p:nvSpPr>
            <p:spPr>
              <a:xfrm>
                <a:off x="9065730" y="2156753"/>
                <a:ext cx="1387660" cy="307777"/>
              </a:xfrm>
              <a:prstGeom prst="rect">
                <a:avLst/>
              </a:prstGeom>
              <a:noFill/>
            </p:spPr>
            <p:txBody>
              <a:bodyPr wrap="none" rIns="216000" anchor="b" anchorCtr="0">
                <a:normAutofit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4">
                        <a:lumMod val="100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6415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02.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20364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产品功效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0a369be1-5581-40ed-8734-2ca34e203d8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id="{0D57E9B5-92BD-42BE-BF7F-EC2BAB4FC62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9138" y="1484314"/>
            <a:ext cx="10753726" cy="4434915"/>
            <a:chOff x="719138" y="1484314"/>
            <a:chExt cx="10753726" cy="4434915"/>
          </a:xfrm>
        </p:grpSpPr>
        <p:sp>
          <p:nvSpPr>
            <p:cNvPr id="6" name="ïs1iḓe"/>
            <p:cNvSpPr/>
            <p:nvPr/>
          </p:nvSpPr>
          <p:spPr>
            <a:xfrm>
              <a:off x="719138" y="1484314"/>
              <a:ext cx="10753725" cy="868247"/>
            </a:xfrm>
            <a:prstGeom prst="rightArrow">
              <a:avLst>
                <a:gd name="adj1" fmla="val 100000"/>
                <a:gd name="adj2" fmla="val 71429"/>
              </a:avLst>
            </a:prstGeom>
            <a:gradFill flip="none" rotWithShape="1">
              <a:gsLst>
                <a:gs pos="0">
                  <a:schemeClr val="accent1"/>
                </a:gs>
                <a:gs pos="50000">
                  <a:schemeClr val="accent2">
                    <a:alpha val="85000"/>
                  </a:schemeClr>
                </a:gs>
                <a:gs pos="100000">
                  <a:schemeClr val="accent3">
                    <a:alpha val="78000"/>
                  </a:schemeClr>
                </a:gs>
              </a:gsLst>
              <a:lin ang="0" scaled="1"/>
              <a:tileRect/>
            </a:gradFill>
            <a:ln>
              <a:solidFill>
                <a:schemeClr val="bg1"/>
              </a:solidFill>
            </a:ln>
          </p:spPr>
          <p:txBody>
            <a:bodyPr wrap="none" tIns="180000" rtlCol="0" anchor="t">
              <a:no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  <a:endParaRPr lang="en-US" sz="2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cxnSp>
          <p:nvCxnSpPr>
            <p:cNvPr id="7" name="直接箭头连接符 6"/>
            <p:cNvCxnSpPr>
              <a:cxnSpLocks/>
              <a:stCxn id="9" idx="6"/>
              <a:endCxn id="18" idx="2"/>
            </p:cNvCxnSpPr>
            <p:nvPr/>
          </p:nvCxnSpPr>
          <p:spPr>
            <a:xfrm>
              <a:off x="2216755" y="2327598"/>
              <a:ext cx="7766137" cy="0"/>
            </a:xfrm>
            <a:prstGeom prst="straightConnector1">
              <a:avLst/>
            </a:prstGeom>
            <a:ln w="57150">
              <a:solidFill>
                <a:schemeClr val="accent1">
                  <a:lumMod val="40000"/>
                  <a:lumOff val="6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ïṧḻîḑe"/>
            <p:cNvSpPr/>
            <p:nvPr/>
          </p:nvSpPr>
          <p:spPr>
            <a:xfrm>
              <a:off x="726782" y="2589840"/>
              <a:ext cx="2455459" cy="6695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8594" algn="l"/>
                </a:tabLst>
                <a:defRPr/>
              </a:pPr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  <a:endParaRPr lang="en-US" altLang="zh-CN" sz="1600" b="1" dirty="0">
                <a:cs typeface="+mn-ea"/>
                <a:sym typeface="+mn-lt"/>
              </a:endParaRPr>
            </a:p>
          </p:txBody>
        </p:sp>
        <p:sp>
          <p:nvSpPr>
            <p:cNvPr id="9" name="îş1iḓè"/>
            <p:cNvSpPr/>
            <p:nvPr/>
          </p:nvSpPr>
          <p:spPr>
            <a:xfrm>
              <a:off x="1692270" y="2065355"/>
              <a:ext cx="524486" cy="524486"/>
            </a:xfrm>
            <a:prstGeom prst="ellipse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cs typeface="+mn-ea"/>
                  <a:sym typeface="+mn-lt"/>
                </a:rPr>
                <a:t>1</a:t>
              </a:r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0" name="ïṡḷîḑé"/>
            <p:cNvSpPr/>
            <p:nvPr/>
          </p:nvSpPr>
          <p:spPr>
            <a:xfrm>
              <a:off x="726782" y="3394915"/>
              <a:ext cx="2455459" cy="2524314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/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</a:t>
              </a:r>
            </a:p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  <a:endParaRPr lang="en-US" altLang="zh-CN" sz="1000" dirty="0">
                <a:cs typeface="+mn-ea"/>
                <a:sym typeface="+mn-lt"/>
              </a:endParaRPr>
            </a:p>
          </p:txBody>
        </p:sp>
        <p:sp>
          <p:nvSpPr>
            <p:cNvPr id="11" name="ïṡḷídê"/>
            <p:cNvSpPr/>
            <p:nvPr/>
          </p:nvSpPr>
          <p:spPr>
            <a:xfrm>
              <a:off x="3490323" y="2589840"/>
              <a:ext cx="2455459" cy="6695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8594" algn="l"/>
                </a:tabLst>
                <a:defRPr/>
              </a:pPr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  <a:endParaRPr lang="en-US" altLang="zh-CN" sz="1600" b="1">
                <a:cs typeface="+mn-ea"/>
                <a:sym typeface="+mn-lt"/>
              </a:endParaRPr>
            </a:p>
          </p:txBody>
        </p:sp>
        <p:sp>
          <p:nvSpPr>
            <p:cNvPr id="12" name="íšļiďé"/>
            <p:cNvSpPr/>
            <p:nvPr/>
          </p:nvSpPr>
          <p:spPr>
            <a:xfrm>
              <a:off x="4455810" y="2065355"/>
              <a:ext cx="524486" cy="52448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cs typeface="+mn-ea"/>
                  <a:sym typeface="+mn-lt"/>
                </a:rPr>
                <a:t>2</a:t>
              </a:r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3" name="ïṥļíḑe"/>
            <p:cNvSpPr/>
            <p:nvPr/>
          </p:nvSpPr>
          <p:spPr>
            <a:xfrm>
              <a:off x="3490323" y="3394915"/>
              <a:ext cx="2455459" cy="2524314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/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</a:t>
              </a:r>
            </a:p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  <a:endParaRPr lang="en-US" altLang="zh-CN" sz="1000">
                <a:cs typeface="+mn-ea"/>
                <a:sym typeface="+mn-lt"/>
              </a:endParaRPr>
            </a:p>
          </p:txBody>
        </p:sp>
        <p:sp>
          <p:nvSpPr>
            <p:cNvPr id="14" name="iś1îḓè"/>
            <p:cNvSpPr/>
            <p:nvPr/>
          </p:nvSpPr>
          <p:spPr>
            <a:xfrm>
              <a:off x="6253864" y="2589840"/>
              <a:ext cx="2455459" cy="6695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8594" algn="l"/>
                </a:tabLst>
                <a:defRPr/>
              </a:pPr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  <a:endParaRPr lang="en-US" altLang="zh-CN" sz="1600" b="1">
                <a:cs typeface="+mn-ea"/>
                <a:sym typeface="+mn-lt"/>
              </a:endParaRPr>
            </a:p>
          </p:txBody>
        </p:sp>
        <p:sp>
          <p:nvSpPr>
            <p:cNvPr id="15" name="ï$ḷïďè"/>
            <p:cNvSpPr/>
            <p:nvPr/>
          </p:nvSpPr>
          <p:spPr>
            <a:xfrm>
              <a:off x="7219351" y="2065355"/>
              <a:ext cx="524486" cy="524486"/>
            </a:xfrm>
            <a:prstGeom prst="ellipse">
              <a:avLst/>
            </a:prstGeom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cs typeface="+mn-ea"/>
                  <a:sym typeface="+mn-lt"/>
                </a:rPr>
                <a:t>3</a:t>
              </a:r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6" name="ïśļîḍè"/>
            <p:cNvSpPr/>
            <p:nvPr/>
          </p:nvSpPr>
          <p:spPr>
            <a:xfrm>
              <a:off x="6253864" y="3394915"/>
              <a:ext cx="2455459" cy="2524314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/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</a:t>
              </a:r>
            </a:p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  <a:endParaRPr lang="en-US" altLang="zh-CN" sz="1000">
                <a:cs typeface="+mn-ea"/>
                <a:sym typeface="+mn-lt"/>
              </a:endParaRPr>
            </a:p>
          </p:txBody>
        </p:sp>
        <p:sp>
          <p:nvSpPr>
            <p:cNvPr id="17" name="íṡḷiḍé"/>
            <p:cNvSpPr/>
            <p:nvPr/>
          </p:nvSpPr>
          <p:spPr>
            <a:xfrm>
              <a:off x="9017405" y="2589840"/>
              <a:ext cx="2455459" cy="6695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no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  <a:tabLst>
                  <a:tab pos="228594" algn="l"/>
                </a:tabLst>
                <a:defRPr/>
              </a:pPr>
              <a:r>
                <a:rPr lang="zh-CN" altLang="en-US" sz="1600" b="1">
                  <a:cs typeface="+mn-ea"/>
                  <a:sym typeface="+mn-lt"/>
                </a:rPr>
                <a:t>标题文本预设</a:t>
              </a:r>
              <a:endParaRPr lang="en-US" altLang="zh-CN" sz="1600" b="1">
                <a:cs typeface="+mn-ea"/>
                <a:sym typeface="+mn-lt"/>
              </a:endParaRPr>
            </a:p>
          </p:txBody>
        </p:sp>
        <p:sp>
          <p:nvSpPr>
            <p:cNvPr id="18" name="îṡ1íḋè"/>
            <p:cNvSpPr/>
            <p:nvPr/>
          </p:nvSpPr>
          <p:spPr>
            <a:xfrm>
              <a:off x="9982892" y="2065355"/>
              <a:ext cx="524486" cy="52448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>
                  <a:cs typeface="+mn-ea"/>
                  <a:sym typeface="+mn-lt"/>
                </a:rPr>
                <a:t>4</a:t>
              </a:r>
              <a:endParaRPr lang="zh-CN" altLang="en-US" sz="2800">
                <a:cs typeface="+mn-ea"/>
                <a:sym typeface="+mn-lt"/>
              </a:endParaRPr>
            </a:p>
          </p:txBody>
        </p:sp>
        <p:sp>
          <p:nvSpPr>
            <p:cNvPr id="19" name="ïṩḷîḍè"/>
            <p:cNvSpPr/>
            <p:nvPr/>
          </p:nvSpPr>
          <p:spPr>
            <a:xfrm>
              <a:off x="9017405" y="3394915"/>
              <a:ext cx="2455459" cy="2524314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Autofit/>
            </a:bodyPr>
            <a:lstStyle/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此部分内容作为文字排版占位显示（建议使用主题字体）</a:t>
              </a:r>
            </a:p>
            <a:p>
              <a:pPr marL="228594" indent="-228594">
                <a:lnSpc>
                  <a:spcPct val="150000"/>
                </a:lnSpc>
                <a:buFont typeface="Arial" pitchFamily="34" charset="0"/>
                <a:buChar char="•"/>
                <a:tabLst>
                  <a:tab pos="228594" algn="l"/>
                </a:tabLst>
                <a:defRPr/>
              </a:pP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  <a:endParaRPr lang="en-US" altLang="zh-CN" sz="1000">
                <a:cs typeface="+mn-ea"/>
                <a:sym typeface="+mn-lt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320822" y="3394915"/>
              <a:ext cx="0" cy="235511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099823" y="3394915"/>
              <a:ext cx="0" cy="235511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878824" y="3394915"/>
              <a:ext cx="0" cy="235511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63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2047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8100" y="38100"/>
            <a:ext cx="12077700" cy="67691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7000" y="148936"/>
            <a:ext cx="11912600" cy="65659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îşḷíḋé">
            <a:extLst>
              <a:ext uri="{FF2B5EF4-FFF2-40B4-BE49-F238E27FC236}">
                <a16:creationId xmlns:a16="http://schemas.microsoft.com/office/drawing/2014/main" id="{17E5CC00-0C75-4370-9E13-B5E36F604C6C}"/>
              </a:ext>
            </a:extLst>
          </p:cNvPr>
          <p:cNvSpPr txBox="1"/>
          <p:nvPr/>
        </p:nvSpPr>
        <p:spPr>
          <a:xfrm>
            <a:off x="8434851" y="523657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>
            <a:defPPr>
              <a:defRPr lang="zh-CN"/>
            </a:defPPr>
            <a:lvl1pPr algn="r">
              <a:defRPr sz="4000">
                <a:solidFill>
                  <a:schemeClr val="tx1">
                    <a:lumMod val="75000"/>
                    <a:lumOff val="25000"/>
                  </a:schemeClr>
                </a:solidFill>
                <a:latin typeface="Impact" panose="020B0806030902050204" pitchFamily="34" charset="0"/>
              </a:defRPr>
            </a:lvl1pPr>
          </a:lstStyle>
          <a:p>
            <a:r>
              <a:rPr lang="en-US" altLang="zh-CN" dirty="0">
                <a:solidFill>
                  <a:schemeClr val="bg1"/>
                </a:solidFill>
                <a:latin typeface="+mn-lt"/>
                <a:cs typeface="+mn-ea"/>
                <a:sym typeface="+mn-lt"/>
              </a:rPr>
              <a:t>03.</a:t>
            </a:r>
          </a:p>
        </p:txBody>
      </p:sp>
      <p:sp>
        <p:nvSpPr>
          <p:cNvPr id="6" name="íśḷíḍè">
            <a:extLst>
              <a:ext uri="{FF2B5EF4-FFF2-40B4-BE49-F238E27FC236}">
                <a16:creationId xmlns:a16="http://schemas.microsoft.com/office/drawing/2014/main" id="{B5B171D3-92D1-4D0E-8209-DF187B066F4B}"/>
              </a:ext>
            </a:extLst>
          </p:cNvPr>
          <p:cNvSpPr/>
          <p:nvPr/>
        </p:nvSpPr>
        <p:spPr>
          <a:xfrm>
            <a:off x="9048336" y="535152"/>
            <a:ext cx="2887721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100" b="1" kern="100" smtClean="0">
                <a:solidFill>
                  <a:schemeClr val="bg1"/>
                </a:solidFill>
                <a:cs typeface="+mn-ea"/>
                <a:sym typeface="+mn-lt"/>
              </a:rPr>
              <a:t>产品注意事项</a:t>
            </a:r>
            <a:endParaRPr lang="zh-CN" altLang="zh-CN" sz="3100" b="1" kern="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" name="íṣḷïḍé">
            <a:extLst>
              <a:ext uri="{FF2B5EF4-FFF2-40B4-BE49-F238E27FC236}">
                <a16:creationId xmlns:a16="http://schemas.microsoft.com/office/drawing/2014/main" id="{1DB5A7ED-906E-4C78-BCCB-FE2B58710045}"/>
              </a:ext>
            </a:extLst>
          </p:cNvPr>
          <p:cNvSpPr>
            <a:spLocks/>
          </p:cNvSpPr>
          <p:nvPr/>
        </p:nvSpPr>
        <p:spPr bwMode="auto">
          <a:xfrm>
            <a:off x="8434851" y="1139209"/>
            <a:ext cx="2526465" cy="22532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rIns="900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此部分内容作为文字排版占位显示（建议使用主题字体）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 algn="ctr" eaLnBrk="1" hangingPunct="1">
              <a:lnSpc>
                <a:spcPct val="17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altLang="zh-CN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6138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03.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90519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产品注意事项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fb75f691-5297-4aa6-a0b8-ec48929f2e4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6423" y="1380694"/>
            <a:ext cx="10834065" cy="4417985"/>
            <a:chOff x="686423" y="1380694"/>
            <a:chExt cx="10834065" cy="4417985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id="{90AEF91B-DCC5-4394-A47F-1A80D42AF3E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6423" y="5404884"/>
              <a:ext cx="10834065" cy="0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í$ḷíḑê">
              <a:extLst>
                <a:ext uri="{FF2B5EF4-FFF2-40B4-BE49-F238E27FC236}">
                  <a16:creationId xmlns:a16="http://schemas.microsoft.com/office/drawing/2014/main" id="{B03C01B8-DBA5-4068-87E5-F4FA58AE5FD5}"/>
                </a:ext>
              </a:extLst>
            </p:cNvPr>
            <p:cNvSpPr txBox="1"/>
            <p:nvPr/>
          </p:nvSpPr>
          <p:spPr>
            <a:xfrm>
              <a:off x="1704259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2014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8" name="iśḻiḍé">
              <a:extLst>
                <a:ext uri="{FF2B5EF4-FFF2-40B4-BE49-F238E27FC236}">
                  <a16:creationId xmlns:a16="http://schemas.microsoft.com/office/drawing/2014/main" id="{89EB5CCE-41E5-44B4-A3C7-C28125A5EA4C}"/>
                </a:ext>
              </a:extLst>
            </p:cNvPr>
            <p:cNvSpPr/>
            <p:nvPr/>
          </p:nvSpPr>
          <p:spPr>
            <a:xfrm>
              <a:off x="1934279" y="5348288"/>
              <a:ext cx="113191" cy="11319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id="{EFF963A9-1672-49E3-B8E3-9ED4BB9785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90874" y="3556656"/>
              <a:ext cx="5881" cy="1728042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íšļiďè">
              <a:extLst>
                <a:ext uri="{FF2B5EF4-FFF2-40B4-BE49-F238E27FC236}">
                  <a16:creationId xmlns:a16="http://schemas.microsoft.com/office/drawing/2014/main" id="{CD392B17-ED5E-432C-994A-AE04A6AA1F23}"/>
                </a:ext>
              </a:extLst>
            </p:cNvPr>
            <p:cNvGrpSpPr/>
            <p:nvPr/>
          </p:nvGrpSpPr>
          <p:grpSpPr>
            <a:xfrm>
              <a:off x="1713778" y="3219304"/>
              <a:ext cx="565953" cy="565952"/>
              <a:chOff x="1895475" y="3190875"/>
              <a:chExt cx="540000" cy="540000"/>
            </a:xfrm>
          </p:grpSpPr>
          <p:sp>
            <p:nvSpPr>
              <p:cNvPr id="59" name="i$1ide">
                <a:extLst>
                  <a:ext uri="{FF2B5EF4-FFF2-40B4-BE49-F238E27FC236}">
                    <a16:creationId xmlns:a16="http://schemas.microsoft.com/office/drawing/2014/main" id="{5D146727-25E6-4758-9628-45ADAE347095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60" name="ísḻíďè">
                <a:extLst>
                  <a:ext uri="{FF2B5EF4-FFF2-40B4-BE49-F238E27FC236}">
                    <a16:creationId xmlns:a16="http://schemas.microsoft.com/office/drawing/2014/main" id="{1BFCFF87-2D93-45CA-8E34-8CF614D6D6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295630"/>
                <a:ext cx="330924" cy="330489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" name="íṩ1íḋè">
              <a:extLst>
                <a:ext uri="{FF2B5EF4-FFF2-40B4-BE49-F238E27FC236}">
                  <a16:creationId xmlns:a16="http://schemas.microsoft.com/office/drawing/2014/main" id="{2B08F579-D91E-4625-908E-9515CF4E7995}"/>
                </a:ext>
              </a:extLst>
            </p:cNvPr>
            <p:cNvSpPr txBox="1"/>
            <p:nvPr/>
          </p:nvSpPr>
          <p:spPr>
            <a:xfrm>
              <a:off x="3352946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2015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12" name="îSḻíḋe">
              <a:extLst>
                <a:ext uri="{FF2B5EF4-FFF2-40B4-BE49-F238E27FC236}">
                  <a16:creationId xmlns:a16="http://schemas.microsoft.com/office/drawing/2014/main" id="{10C581BF-7FC9-4708-86E7-0C45EC0EC28C}"/>
                </a:ext>
              </a:extLst>
            </p:cNvPr>
            <p:cNvSpPr/>
            <p:nvPr/>
          </p:nvSpPr>
          <p:spPr>
            <a:xfrm>
              <a:off x="3569525" y="5348288"/>
              <a:ext cx="113191" cy="11319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034E7E65-0B69-4F55-9ACC-3F2674EC4C21}"/>
                </a:ext>
              </a:extLst>
            </p:cNvPr>
            <p:cNvCxnSpPr>
              <a:cxnSpLocks/>
              <a:endCxn id="57" idx="4"/>
            </p:cNvCxnSpPr>
            <p:nvPr/>
          </p:nvCxnSpPr>
          <p:spPr>
            <a:xfrm flipV="1">
              <a:off x="3636537" y="2388320"/>
              <a:ext cx="4340" cy="2906990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î$ḷiďe">
              <a:extLst>
                <a:ext uri="{FF2B5EF4-FFF2-40B4-BE49-F238E27FC236}">
                  <a16:creationId xmlns:a16="http://schemas.microsoft.com/office/drawing/2014/main" id="{1AC548B8-4DCC-4336-9EE0-B7F2723B957F}"/>
                </a:ext>
              </a:extLst>
            </p:cNvPr>
            <p:cNvSpPr txBox="1"/>
            <p:nvPr/>
          </p:nvSpPr>
          <p:spPr>
            <a:xfrm>
              <a:off x="5019235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2016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15" name="îṩḻîḍê">
              <a:extLst>
                <a:ext uri="{FF2B5EF4-FFF2-40B4-BE49-F238E27FC236}">
                  <a16:creationId xmlns:a16="http://schemas.microsoft.com/office/drawing/2014/main" id="{748B417F-F312-4ABB-B7ED-A639D7FB2F6F}"/>
                </a:ext>
              </a:extLst>
            </p:cNvPr>
            <p:cNvSpPr/>
            <p:nvPr/>
          </p:nvSpPr>
          <p:spPr>
            <a:xfrm>
              <a:off x="5220695" y="5348288"/>
              <a:ext cx="113191" cy="11319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F094FFE4-1D48-4A84-AEDD-E40759DF876F}"/>
                </a:ext>
              </a:extLst>
            </p:cNvPr>
            <p:cNvCxnSpPr>
              <a:cxnSpLocks/>
              <a:endCxn id="55" idx="4"/>
            </p:cNvCxnSpPr>
            <p:nvPr/>
          </p:nvCxnSpPr>
          <p:spPr>
            <a:xfrm flipH="1" flipV="1">
              <a:off x="5276736" y="3776512"/>
              <a:ext cx="9506" cy="1523804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iṥľîḍe">
              <a:extLst>
                <a:ext uri="{FF2B5EF4-FFF2-40B4-BE49-F238E27FC236}">
                  <a16:creationId xmlns:a16="http://schemas.microsoft.com/office/drawing/2014/main" id="{8734646D-A09E-43CC-B2C7-2D02F522B21B}"/>
                </a:ext>
              </a:extLst>
            </p:cNvPr>
            <p:cNvSpPr txBox="1"/>
            <p:nvPr/>
          </p:nvSpPr>
          <p:spPr>
            <a:xfrm>
              <a:off x="6657982" y="5498384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2017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18" name="íSlíďe">
              <a:extLst>
                <a:ext uri="{FF2B5EF4-FFF2-40B4-BE49-F238E27FC236}">
                  <a16:creationId xmlns:a16="http://schemas.microsoft.com/office/drawing/2014/main" id="{B586A45C-BD94-4E42-82DC-984A4EC9BB04}"/>
                </a:ext>
              </a:extLst>
            </p:cNvPr>
            <p:cNvSpPr/>
            <p:nvPr/>
          </p:nvSpPr>
          <p:spPr>
            <a:xfrm>
              <a:off x="6867841" y="5348288"/>
              <a:ext cx="113191" cy="113190"/>
            </a:xfrm>
            <a:prstGeom prst="ellipse">
              <a:avLst/>
            </a:prstGeom>
            <a:solidFill>
              <a:schemeClr val="accent3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id="{78EE4BCB-EF60-460C-8960-F6B06EAAAD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40537" y="1946646"/>
              <a:ext cx="15040" cy="3346234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îŝ1îḑè">
              <a:extLst>
                <a:ext uri="{FF2B5EF4-FFF2-40B4-BE49-F238E27FC236}">
                  <a16:creationId xmlns:a16="http://schemas.microsoft.com/office/drawing/2014/main" id="{A7B62245-595E-4A76-9380-200DF419308D}"/>
                </a:ext>
              </a:extLst>
            </p:cNvPr>
            <p:cNvSpPr txBox="1"/>
            <p:nvPr/>
          </p:nvSpPr>
          <p:spPr>
            <a:xfrm>
              <a:off x="8286644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2018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1" name="îṧ1ïḑê">
              <a:extLst>
                <a:ext uri="{FF2B5EF4-FFF2-40B4-BE49-F238E27FC236}">
                  <a16:creationId xmlns:a16="http://schemas.microsoft.com/office/drawing/2014/main" id="{E68A65A9-BB40-4D05-9BAE-FBCE61DC5174}"/>
                </a:ext>
              </a:extLst>
            </p:cNvPr>
            <p:cNvSpPr/>
            <p:nvPr/>
          </p:nvSpPr>
          <p:spPr>
            <a:xfrm>
              <a:off x="8490319" y="5348288"/>
              <a:ext cx="113191" cy="11319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id="{7F613139-B8CD-4F72-BE16-AF8032E5FF8D}"/>
                </a:ext>
              </a:extLst>
            </p:cNvPr>
            <p:cNvCxnSpPr>
              <a:cxnSpLocks/>
              <a:endCxn id="53" idx="4"/>
            </p:cNvCxnSpPr>
            <p:nvPr/>
          </p:nvCxnSpPr>
          <p:spPr>
            <a:xfrm flipH="1" flipV="1">
              <a:off x="8551846" y="3785256"/>
              <a:ext cx="2896" cy="1511626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íślïḑé">
              <a:extLst>
                <a:ext uri="{FF2B5EF4-FFF2-40B4-BE49-F238E27FC236}">
                  <a16:creationId xmlns:a16="http://schemas.microsoft.com/office/drawing/2014/main" id="{84508947-EFED-4FAE-A502-6BC9404292FA}"/>
                </a:ext>
              </a:extLst>
            </p:cNvPr>
            <p:cNvSpPr txBox="1"/>
            <p:nvPr/>
          </p:nvSpPr>
          <p:spPr>
            <a:xfrm>
              <a:off x="9945357" y="5508368"/>
              <a:ext cx="549710" cy="290311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r>
                <a:rPr lang="en-US" altLang="zh-CN" sz="1200" dirty="0">
                  <a:cs typeface="+mn-ea"/>
                  <a:sym typeface="+mn-lt"/>
                </a:rPr>
                <a:t>2019</a:t>
              </a:r>
              <a:endParaRPr lang="id-ID" sz="1200" dirty="0">
                <a:cs typeface="+mn-ea"/>
                <a:sym typeface="+mn-lt"/>
              </a:endParaRPr>
            </a:p>
          </p:txBody>
        </p:sp>
        <p:sp>
          <p:nvSpPr>
            <p:cNvPr id="24" name="íš1iḋé">
              <a:extLst>
                <a:ext uri="{FF2B5EF4-FFF2-40B4-BE49-F238E27FC236}">
                  <a16:creationId xmlns:a16="http://schemas.microsoft.com/office/drawing/2014/main" id="{FB560D42-38AF-4D90-92B9-4BE28E700355}"/>
                </a:ext>
              </a:extLst>
            </p:cNvPr>
            <p:cNvSpPr/>
            <p:nvPr/>
          </p:nvSpPr>
          <p:spPr>
            <a:xfrm rot="10800000" flipV="1">
              <a:off x="10156056" y="5348288"/>
              <a:ext cx="113191" cy="113190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9C0D5C61-A53E-4BEC-870C-8899E777AE06}"/>
                </a:ext>
              </a:extLst>
            </p:cNvPr>
            <p:cNvCxnSpPr>
              <a:cxnSpLocks/>
              <a:endCxn id="51" idx="4"/>
            </p:cNvCxnSpPr>
            <p:nvPr/>
          </p:nvCxnSpPr>
          <p:spPr>
            <a:xfrm flipV="1">
              <a:off x="10210822" y="2498109"/>
              <a:ext cx="1269" cy="2782074"/>
            </a:xfrm>
            <a:prstGeom prst="line">
              <a:avLst/>
            </a:prstGeom>
            <a:ln w="19050" cap="rnd">
              <a:solidFill>
                <a:schemeClr val="tx2"/>
              </a:soli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íśḷíḓé">
              <a:extLst>
                <a:ext uri="{FF2B5EF4-FFF2-40B4-BE49-F238E27FC236}">
                  <a16:creationId xmlns:a16="http://schemas.microsoft.com/office/drawing/2014/main" id="{6E4CEB0C-6E0B-445D-8109-437408E31223}"/>
                </a:ext>
              </a:extLst>
            </p:cNvPr>
            <p:cNvGrpSpPr/>
            <p:nvPr/>
          </p:nvGrpSpPr>
          <p:grpSpPr>
            <a:xfrm>
              <a:off x="3357900" y="1822368"/>
              <a:ext cx="565953" cy="565952"/>
              <a:chOff x="1895475" y="3190875"/>
              <a:chExt cx="540000" cy="540000"/>
            </a:xfrm>
          </p:grpSpPr>
          <p:sp>
            <p:nvSpPr>
              <p:cNvPr id="57" name="ïšļïďe">
                <a:extLst>
                  <a:ext uri="{FF2B5EF4-FFF2-40B4-BE49-F238E27FC236}">
                    <a16:creationId xmlns:a16="http://schemas.microsoft.com/office/drawing/2014/main" id="{47A3F983-323B-4B51-A398-0FC008B05837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8" name="ï$ľîḋe">
                <a:extLst>
                  <a:ext uri="{FF2B5EF4-FFF2-40B4-BE49-F238E27FC236}">
                    <a16:creationId xmlns:a16="http://schemas.microsoft.com/office/drawing/2014/main" id="{A9F112D1-913B-4A53-B8C5-689492A5A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1470"/>
                <a:ext cx="330924" cy="238806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7" name="íşliḑé">
              <a:extLst>
                <a:ext uri="{FF2B5EF4-FFF2-40B4-BE49-F238E27FC236}">
                  <a16:creationId xmlns:a16="http://schemas.microsoft.com/office/drawing/2014/main" id="{CCDED740-DA3B-4AAC-A3B8-1D9A35D7BF00}"/>
                </a:ext>
              </a:extLst>
            </p:cNvPr>
            <p:cNvGrpSpPr/>
            <p:nvPr/>
          </p:nvGrpSpPr>
          <p:grpSpPr>
            <a:xfrm>
              <a:off x="4993759" y="3210560"/>
              <a:ext cx="565953" cy="565952"/>
              <a:chOff x="1895475" y="3190875"/>
              <a:chExt cx="540000" cy="540000"/>
            </a:xfrm>
          </p:grpSpPr>
          <p:sp>
            <p:nvSpPr>
              <p:cNvPr id="55" name="ïsḷîďé">
                <a:extLst>
                  <a:ext uri="{FF2B5EF4-FFF2-40B4-BE49-F238E27FC236}">
                    <a16:creationId xmlns:a16="http://schemas.microsoft.com/office/drawing/2014/main" id="{81D9C9B8-F3CF-4F4D-AE2A-3DC2762C4301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6" name="ï$ḻîḋe">
                <a:extLst>
                  <a:ext uri="{FF2B5EF4-FFF2-40B4-BE49-F238E27FC236}">
                    <a16:creationId xmlns:a16="http://schemas.microsoft.com/office/drawing/2014/main" id="{A0CB353E-7833-4C25-B0A4-36C2088DA0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7966"/>
                <a:ext cx="330924" cy="225816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7 w 607639"/>
                  <a:gd name="connsiteY7" fmla="*/ 364067 h 414642"/>
                  <a:gd name="connsiteX8" fmla="*/ 394917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11412 w 607639"/>
                  <a:gd name="connsiteY14" fmla="*/ 303360 h 414642"/>
                  <a:gd name="connsiteX15" fmla="*/ 192442 w 607639"/>
                  <a:gd name="connsiteY15" fmla="*/ 303360 h 414642"/>
                  <a:gd name="connsiteX16" fmla="*/ 202593 w 607639"/>
                  <a:gd name="connsiteY16" fmla="*/ 313486 h 414642"/>
                  <a:gd name="connsiteX17" fmla="*/ 192442 w 607639"/>
                  <a:gd name="connsiteY17" fmla="*/ 323612 h 414642"/>
                  <a:gd name="connsiteX18" fmla="*/ 111412 w 607639"/>
                  <a:gd name="connsiteY18" fmla="*/ 323612 h 414642"/>
                  <a:gd name="connsiteX19" fmla="*/ 101261 w 607639"/>
                  <a:gd name="connsiteY19" fmla="*/ 313486 h 414642"/>
                  <a:gd name="connsiteX20" fmla="*/ 111412 w 607639"/>
                  <a:gd name="connsiteY20" fmla="*/ 303360 h 414642"/>
                  <a:gd name="connsiteX21" fmla="*/ 212645 w 607639"/>
                  <a:gd name="connsiteY21" fmla="*/ 262926 h 414642"/>
                  <a:gd name="connsiteX22" fmla="*/ 243067 w 607639"/>
                  <a:gd name="connsiteY22" fmla="*/ 262926 h 414642"/>
                  <a:gd name="connsiteX23" fmla="*/ 253118 w 607639"/>
                  <a:gd name="connsiteY23" fmla="*/ 273052 h 414642"/>
                  <a:gd name="connsiteX24" fmla="*/ 243067 w 607639"/>
                  <a:gd name="connsiteY24" fmla="*/ 283178 h 414642"/>
                  <a:gd name="connsiteX25" fmla="*/ 212645 w 607639"/>
                  <a:gd name="connsiteY25" fmla="*/ 283178 h 414642"/>
                  <a:gd name="connsiteX26" fmla="*/ 202593 w 607639"/>
                  <a:gd name="connsiteY26" fmla="*/ 273052 h 414642"/>
                  <a:gd name="connsiteX27" fmla="*/ 212645 w 607639"/>
                  <a:gd name="connsiteY27" fmla="*/ 262926 h 414642"/>
                  <a:gd name="connsiteX28" fmla="*/ 111410 w 607639"/>
                  <a:gd name="connsiteY28" fmla="*/ 262926 h 414642"/>
                  <a:gd name="connsiteX29" fmla="*/ 131618 w 607639"/>
                  <a:gd name="connsiteY29" fmla="*/ 262926 h 414642"/>
                  <a:gd name="connsiteX30" fmla="*/ 141766 w 607639"/>
                  <a:gd name="connsiteY30" fmla="*/ 273052 h 414642"/>
                  <a:gd name="connsiteX31" fmla="*/ 131618 w 607639"/>
                  <a:gd name="connsiteY31" fmla="*/ 283178 h 414642"/>
                  <a:gd name="connsiteX32" fmla="*/ 111410 w 607639"/>
                  <a:gd name="connsiteY32" fmla="*/ 283178 h 414642"/>
                  <a:gd name="connsiteX33" fmla="*/ 101261 w 607639"/>
                  <a:gd name="connsiteY33" fmla="*/ 273052 h 414642"/>
                  <a:gd name="connsiteX34" fmla="*/ 111410 w 607639"/>
                  <a:gd name="connsiteY34" fmla="*/ 262926 h 414642"/>
                  <a:gd name="connsiteX35" fmla="*/ 506325 w 607639"/>
                  <a:gd name="connsiteY35" fmla="*/ 60757 h 414642"/>
                  <a:gd name="connsiteX36" fmla="*/ 516469 w 607639"/>
                  <a:gd name="connsiteY36" fmla="*/ 70799 h 414642"/>
                  <a:gd name="connsiteX37" fmla="*/ 516469 w 607639"/>
                  <a:gd name="connsiteY37" fmla="*/ 293230 h 414642"/>
                  <a:gd name="connsiteX38" fmla="*/ 506325 w 607639"/>
                  <a:gd name="connsiteY38" fmla="*/ 303361 h 414642"/>
                  <a:gd name="connsiteX39" fmla="*/ 496181 w 607639"/>
                  <a:gd name="connsiteY39" fmla="*/ 293230 h 414642"/>
                  <a:gd name="connsiteX40" fmla="*/ 496181 w 607639"/>
                  <a:gd name="connsiteY40" fmla="*/ 283189 h 414642"/>
                  <a:gd name="connsiteX41" fmla="*/ 425352 w 607639"/>
                  <a:gd name="connsiteY41" fmla="*/ 283189 h 414642"/>
                  <a:gd name="connsiteX42" fmla="*/ 415208 w 607639"/>
                  <a:gd name="connsiteY42" fmla="*/ 273058 h 414642"/>
                  <a:gd name="connsiteX43" fmla="*/ 425352 w 607639"/>
                  <a:gd name="connsiteY43" fmla="*/ 262927 h 414642"/>
                  <a:gd name="connsiteX44" fmla="*/ 496181 w 607639"/>
                  <a:gd name="connsiteY44" fmla="*/ 262927 h 414642"/>
                  <a:gd name="connsiteX45" fmla="*/ 496181 w 607639"/>
                  <a:gd name="connsiteY45" fmla="*/ 222493 h 414642"/>
                  <a:gd name="connsiteX46" fmla="*/ 455695 w 607639"/>
                  <a:gd name="connsiteY46" fmla="*/ 222493 h 414642"/>
                  <a:gd name="connsiteX47" fmla="*/ 445551 w 607639"/>
                  <a:gd name="connsiteY47" fmla="*/ 212362 h 414642"/>
                  <a:gd name="connsiteX48" fmla="*/ 455695 w 607639"/>
                  <a:gd name="connsiteY48" fmla="*/ 202232 h 414642"/>
                  <a:gd name="connsiteX49" fmla="*/ 496181 w 607639"/>
                  <a:gd name="connsiteY49" fmla="*/ 202232 h 414642"/>
                  <a:gd name="connsiteX50" fmla="*/ 496181 w 607639"/>
                  <a:gd name="connsiteY50" fmla="*/ 161798 h 414642"/>
                  <a:gd name="connsiteX51" fmla="*/ 354433 w 607639"/>
                  <a:gd name="connsiteY51" fmla="*/ 161798 h 414642"/>
                  <a:gd name="connsiteX52" fmla="*/ 344289 w 607639"/>
                  <a:gd name="connsiteY52" fmla="*/ 151756 h 414642"/>
                  <a:gd name="connsiteX53" fmla="*/ 354433 w 607639"/>
                  <a:gd name="connsiteY53" fmla="*/ 141625 h 414642"/>
                  <a:gd name="connsiteX54" fmla="*/ 496181 w 607639"/>
                  <a:gd name="connsiteY54" fmla="*/ 141625 h 414642"/>
                  <a:gd name="connsiteX55" fmla="*/ 496181 w 607639"/>
                  <a:gd name="connsiteY55" fmla="*/ 101191 h 414642"/>
                  <a:gd name="connsiteX56" fmla="*/ 425352 w 607639"/>
                  <a:gd name="connsiteY56" fmla="*/ 101191 h 414642"/>
                  <a:gd name="connsiteX57" fmla="*/ 415208 w 607639"/>
                  <a:gd name="connsiteY57" fmla="*/ 91060 h 414642"/>
                  <a:gd name="connsiteX58" fmla="*/ 425352 w 607639"/>
                  <a:gd name="connsiteY58" fmla="*/ 80930 h 414642"/>
                  <a:gd name="connsiteX59" fmla="*/ 496181 w 607639"/>
                  <a:gd name="connsiteY59" fmla="*/ 80930 h 414642"/>
                  <a:gd name="connsiteX60" fmla="*/ 496181 w 607639"/>
                  <a:gd name="connsiteY60" fmla="*/ 70799 h 414642"/>
                  <a:gd name="connsiteX61" fmla="*/ 506325 w 607639"/>
                  <a:gd name="connsiteY61" fmla="*/ 60757 h 414642"/>
                  <a:gd name="connsiteX62" fmla="*/ 151927 w 607639"/>
                  <a:gd name="connsiteY62" fmla="*/ 40505 h 414642"/>
                  <a:gd name="connsiteX63" fmla="*/ 161989 w 607639"/>
                  <a:gd name="connsiteY63" fmla="*/ 50635 h 414642"/>
                  <a:gd name="connsiteX64" fmla="*/ 161989 w 607639"/>
                  <a:gd name="connsiteY64" fmla="*/ 61742 h 414642"/>
                  <a:gd name="connsiteX65" fmla="*/ 202593 w 607639"/>
                  <a:gd name="connsiteY65" fmla="*/ 111236 h 414642"/>
                  <a:gd name="connsiteX66" fmla="*/ 192442 w 607639"/>
                  <a:gd name="connsiteY66" fmla="*/ 121366 h 414642"/>
                  <a:gd name="connsiteX67" fmla="*/ 182291 w 607639"/>
                  <a:gd name="connsiteY67" fmla="*/ 111236 h 414642"/>
                  <a:gd name="connsiteX68" fmla="*/ 151927 w 607639"/>
                  <a:gd name="connsiteY68" fmla="*/ 80935 h 414642"/>
                  <a:gd name="connsiteX69" fmla="*/ 128598 w 607639"/>
                  <a:gd name="connsiteY69" fmla="*/ 92043 h 414642"/>
                  <a:gd name="connsiteX70" fmla="*/ 125570 w 607639"/>
                  <a:gd name="connsiteY70" fmla="*/ 103150 h 414642"/>
                  <a:gd name="connsiteX71" fmla="*/ 131625 w 607639"/>
                  <a:gd name="connsiteY71" fmla="*/ 114346 h 414642"/>
                  <a:gd name="connsiteX72" fmla="*/ 184339 w 607639"/>
                  <a:gd name="connsiteY72" fmla="*/ 155753 h 414642"/>
                  <a:gd name="connsiteX73" fmla="*/ 198497 w 607639"/>
                  <a:gd name="connsiteY73" fmla="*/ 181078 h 414642"/>
                  <a:gd name="connsiteX74" fmla="*/ 190394 w 607639"/>
                  <a:gd name="connsiteY74" fmla="*/ 207291 h 414642"/>
                  <a:gd name="connsiteX75" fmla="*/ 161989 w 607639"/>
                  <a:gd name="connsiteY75" fmla="*/ 221775 h 414642"/>
                  <a:gd name="connsiteX76" fmla="*/ 161989 w 607639"/>
                  <a:gd name="connsiteY76" fmla="*/ 232615 h 414642"/>
                  <a:gd name="connsiteX77" fmla="*/ 151927 w 607639"/>
                  <a:gd name="connsiteY77" fmla="*/ 242745 h 414642"/>
                  <a:gd name="connsiteX78" fmla="*/ 141776 w 607639"/>
                  <a:gd name="connsiteY78" fmla="*/ 232615 h 414642"/>
                  <a:gd name="connsiteX79" fmla="*/ 141776 w 607639"/>
                  <a:gd name="connsiteY79" fmla="*/ 221508 h 414642"/>
                  <a:gd name="connsiteX80" fmla="*/ 101261 w 607639"/>
                  <a:gd name="connsiteY80" fmla="*/ 173969 h 414642"/>
                  <a:gd name="connsiteX81" fmla="*/ 111412 w 607639"/>
                  <a:gd name="connsiteY81" fmla="*/ 163840 h 414642"/>
                  <a:gd name="connsiteX82" fmla="*/ 121474 w 607639"/>
                  <a:gd name="connsiteY82" fmla="*/ 173969 h 414642"/>
                  <a:gd name="connsiteX83" fmla="*/ 151927 w 607639"/>
                  <a:gd name="connsiteY83" fmla="*/ 202226 h 414642"/>
                  <a:gd name="connsiteX84" fmla="*/ 175168 w 607639"/>
                  <a:gd name="connsiteY84" fmla="*/ 194140 h 414642"/>
                  <a:gd name="connsiteX85" fmla="*/ 178195 w 607639"/>
                  <a:gd name="connsiteY85" fmla="*/ 183033 h 414642"/>
                  <a:gd name="connsiteX86" fmla="*/ 172140 w 607639"/>
                  <a:gd name="connsiteY86" fmla="*/ 171926 h 414642"/>
                  <a:gd name="connsiteX87" fmla="*/ 119515 w 607639"/>
                  <a:gd name="connsiteY87" fmla="*/ 130518 h 414642"/>
                  <a:gd name="connsiteX88" fmla="*/ 105268 w 607639"/>
                  <a:gd name="connsiteY88" fmla="*/ 105193 h 414642"/>
                  <a:gd name="connsiteX89" fmla="*/ 113371 w 607639"/>
                  <a:gd name="connsiteY89" fmla="*/ 78892 h 414642"/>
                  <a:gd name="connsiteX90" fmla="*/ 141776 w 607639"/>
                  <a:gd name="connsiteY90" fmla="*/ 61653 h 414642"/>
                  <a:gd name="connsiteX91" fmla="*/ 141776 w 607639"/>
                  <a:gd name="connsiteY91" fmla="*/ 50635 h 414642"/>
                  <a:gd name="connsiteX92" fmla="*/ 151927 w 607639"/>
                  <a:gd name="connsiteY92" fmla="*/ 40505 h 414642"/>
                  <a:gd name="connsiteX93" fmla="*/ 70848 w 607639"/>
                  <a:gd name="connsiteY93" fmla="*/ 20177 h 414642"/>
                  <a:gd name="connsiteX94" fmla="*/ 60791 w 607639"/>
                  <a:gd name="connsiteY94" fmla="*/ 30309 h 414642"/>
                  <a:gd name="connsiteX95" fmla="*/ 60791 w 607639"/>
                  <a:gd name="connsiteY95" fmla="*/ 343802 h 414642"/>
                  <a:gd name="connsiteX96" fmla="*/ 222780 w 607639"/>
                  <a:gd name="connsiteY96" fmla="*/ 343802 h 414642"/>
                  <a:gd name="connsiteX97" fmla="*/ 232927 w 607639"/>
                  <a:gd name="connsiteY97" fmla="*/ 353935 h 414642"/>
                  <a:gd name="connsiteX98" fmla="*/ 232927 w 607639"/>
                  <a:gd name="connsiteY98" fmla="*/ 364067 h 414642"/>
                  <a:gd name="connsiteX99" fmla="*/ 374712 w 607639"/>
                  <a:gd name="connsiteY99" fmla="*/ 364067 h 414642"/>
                  <a:gd name="connsiteX100" fmla="*/ 374712 w 607639"/>
                  <a:gd name="connsiteY100" fmla="*/ 353935 h 414642"/>
                  <a:gd name="connsiteX101" fmla="*/ 384859 w 607639"/>
                  <a:gd name="connsiteY101" fmla="*/ 343802 h 414642"/>
                  <a:gd name="connsiteX102" fmla="*/ 546849 w 607639"/>
                  <a:gd name="connsiteY102" fmla="*/ 343802 h 414642"/>
                  <a:gd name="connsiteX103" fmla="*/ 546849 w 607639"/>
                  <a:gd name="connsiteY103" fmla="*/ 30309 h 414642"/>
                  <a:gd name="connsiteX104" fmla="*/ 536702 w 607639"/>
                  <a:gd name="connsiteY104" fmla="*/ 20177 h 414642"/>
                  <a:gd name="connsiteX105" fmla="*/ 70848 w 607639"/>
                  <a:gd name="connsiteY105" fmla="*/ 0 h 414642"/>
                  <a:gd name="connsiteX106" fmla="*/ 536702 w 607639"/>
                  <a:gd name="connsiteY106" fmla="*/ 0 h 414642"/>
                  <a:gd name="connsiteX107" fmla="*/ 567142 w 607639"/>
                  <a:gd name="connsiteY107" fmla="*/ 30309 h 414642"/>
                  <a:gd name="connsiteX108" fmla="*/ 567142 w 607639"/>
                  <a:gd name="connsiteY108" fmla="*/ 343802 h 414642"/>
                  <a:gd name="connsiteX109" fmla="*/ 597493 w 607639"/>
                  <a:gd name="connsiteY109" fmla="*/ 343802 h 414642"/>
                  <a:gd name="connsiteX110" fmla="*/ 607639 w 607639"/>
                  <a:gd name="connsiteY110" fmla="*/ 353935 h 414642"/>
                  <a:gd name="connsiteX111" fmla="*/ 607639 w 607639"/>
                  <a:gd name="connsiteY111" fmla="*/ 384244 h 414642"/>
                  <a:gd name="connsiteX112" fmla="*/ 577199 w 607639"/>
                  <a:gd name="connsiteY112" fmla="*/ 414642 h 414642"/>
                  <a:gd name="connsiteX113" fmla="*/ 30351 w 607639"/>
                  <a:gd name="connsiteY113" fmla="*/ 414642 h 414642"/>
                  <a:gd name="connsiteX114" fmla="*/ 0 w 607639"/>
                  <a:gd name="connsiteY114" fmla="*/ 384244 h 414642"/>
                  <a:gd name="connsiteX115" fmla="*/ 0 w 607639"/>
                  <a:gd name="connsiteY115" fmla="*/ 353935 h 414642"/>
                  <a:gd name="connsiteX116" fmla="*/ 10147 w 607639"/>
                  <a:gd name="connsiteY116" fmla="*/ 343802 h 414642"/>
                  <a:gd name="connsiteX117" fmla="*/ 40498 w 607639"/>
                  <a:gd name="connsiteY117" fmla="*/ 343802 h 414642"/>
                  <a:gd name="connsiteX118" fmla="*/ 40498 w 607639"/>
                  <a:gd name="connsiteY118" fmla="*/ 30309 h 414642"/>
                  <a:gd name="connsiteX119" fmla="*/ 70848 w 607639"/>
                  <a:gd name="connsiteY11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7" y="364067"/>
                    </a:lnTo>
                    <a:lnTo>
                      <a:pt x="394917" y="374200"/>
                    </a:lnTo>
                    <a:cubicBezTo>
                      <a:pt x="394917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11412" y="303360"/>
                    </a:moveTo>
                    <a:lnTo>
                      <a:pt x="192442" y="303360"/>
                    </a:lnTo>
                    <a:cubicBezTo>
                      <a:pt x="198497" y="303360"/>
                      <a:pt x="202593" y="307446"/>
                      <a:pt x="202593" y="313486"/>
                    </a:cubicBezTo>
                    <a:cubicBezTo>
                      <a:pt x="202593" y="319526"/>
                      <a:pt x="198497" y="323612"/>
                      <a:pt x="192442" y="323612"/>
                    </a:cubicBezTo>
                    <a:lnTo>
                      <a:pt x="111412" y="323612"/>
                    </a:lnTo>
                    <a:cubicBezTo>
                      <a:pt x="105268" y="323612"/>
                      <a:pt x="101261" y="319526"/>
                      <a:pt x="101261" y="313486"/>
                    </a:cubicBezTo>
                    <a:cubicBezTo>
                      <a:pt x="101261" y="307446"/>
                      <a:pt x="105268" y="303360"/>
                      <a:pt x="111412" y="303360"/>
                    </a:cubicBezTo>
                    <a:close/>
                    <a:moveTo>
                      <a:pt x="212645" y="262926"/>
                    </a:moveTo>
                    <a:lnTo>
                      <a:pt x="243067" y="262926"/>
                    </a:lnTo>
                    <a:cubicBezTo>
                      <a:pt x="249115" y="262926"/>
                      <a:pt x="253118" y="267012"/>
                      <a:pt x="253118" y="273052"/>
                    </a:cubicBezTo>
                    <a:cubicBezTo>
                      <a:pt x="253118" y="279092"/>
                      <a:pt x="249115" y="283178"/>
                      <a:pt x="243067" y="283178"/>
                    </a:cubicBezTo>
                    <a:lnTo>
                      <a:pt x="212645" y="283178"/>
                    </a:lnTo>
                    <a:cubicBezTo>
                      <a:pt x="206596" y="283178"/>
                      <a:pt x="202593" y="279092"/>
                      <a:pt x="202593" y="273052"/>
                    </a:cubicBezTo>
                    <a:cubicBezTo>
                      <a:pt x="202593" y="267012"/>
                      <a:pt x="206596" y="262926"/>
                      <a:pt x="212645" y="262926"/>
                    </a:cubicBezTo>
                    <a:close/>
                    <a:moveTo>
                      <a:pt x="111410" y="262926"/>
                    </a:moveTo>
                    <a:lnTo>
                      <a:pt x="131618" y="262926"/>
                    </a:lnTo>
                    <a:cubicBezTo>
                      <a:pt x="137671" y="262926"/>
                      <a:pt x="141766" y="267012"/>
                      <a:pt x="141766" y="273052"/>
                    </a:cubicBezTo>
                    <a:cubicBezTo>
                      <a:pt x="141766" y="279092"/>
                      <a:pt x="137671" y="283178"/>
                      <a:pt x="131618" y="283178"/>
                    </a:cubicBezTo>
                    <a:lnTo>
                      <a:pt x="111410" y="283178"/>
                    </a:lnTo>
                    <a:cubicBezTo>
                      <a:pt x="105267" y="283178"/>
                      <a:pt x="101261" y="279092"/>
                      <a:pt x="101261" y="273052"/>
                    </a:cubicBezTo>
                    <a:cubicBezTo>
                      <a:pt x="101261" y="267012"/>
                      <a:pt x="105267" y="262926"/>
                      <a:pt x="111410" y="262926"/>
                    </a:cubicBezTo>
                    <a:close/>
                    <a:moveTo>
                      <a:pt x="506325" y="60757"/>
                    </a:moveTo>
                    <a:cubicBezTo>
                      <a:pt x="512376" y="60757"/>
                      <a:pt x="516469" y="64756"/>
                      <a:pt x="516469" y="70799"/>
                    </a:cubicBezTo>
                    <a:lnTo>
                      <a:pt x="516469" y="293230"/>
                    </a:lnTo>
                    <a:cubicBezTo>
                      <a:pt x="516469" y="299362"/>
                      <a:pt x="512376" y="303361"/>
                      <a:pt x="506325" y="303361"/>
                    </a:cubicBezTo>
                    <a:cubicBezTo>
                      <a:pt x="500275" y="303361"/>
                      <a:pt x="496181" y="299362"/>
                      <a:pt x="496181" y="293230"/>
                    </a:cubicBezTo>
                    <a:lnTo>
                      <a:pt x="496181" y="283189"/>
                    </a:lnTo>
                    <a:lnTo>
                      <a:pt x="425352" y="283189"/>
                    </a:lnTo>
                    <a:cubicBezTo>
                      <a:pt x="419212" y="283189"/>
                      <a:pt x="415208" y="279101"/>
                      <a:pt x="415208" y="273058"/>
                    </a:cubicBezTo>
                    <a:cubicBezTo>
                      <a:pt x="415208" y="267015"/>
                      <a:pt x="419212" y="262927"/>
                      <a:pt x="425352" y="262927"/>
                    </a:cubicBezTo>
                    <a:lnTo>
                      <a:pt x="496181" y="262927"/>
                    </a:lnTo>
                    <a:lnTo>
                      <a:pt x="496181" y="222493"/>
                    </a:lnTo>
                    <a:lnTo>
                      <a:pt x="455695" y="222493"/>
                    </a:lnTo>
                    <a:cubicBezTo>
                      <a:pt x="449644" y="222493"/>
                      <a:pt x="445551" y="218405"/>
                      <a:pt x="445551" y="212362"/>
                    </a:cubicBezTo>
                    <a:cubicBezTo>
                      <a:pt x="445551" y="206320"/>
                      <a:pt x="449644" y="202232"/>
                      <a:pt x="455695" y="202232"/>
                    </a:cubicBezTo>
                    <a:lnTo>
                      <a:pt x="496181" y="202232"/>
                    </a:lnTo>
                    <a:lnTo>
                      <a:pt x="496181" y="161798"/>
                    </a:lnTo>
                    <a:lnTo>
                      <a:pt x="354433" y="161798"/>
                    </a:lnTo>
                    <a:cubicBezTo>
                      <a:pt x="348382" y="161798"/>
                      <a:pt x="344289" y="157799"/>
                      <a:pt x="344289" y="151756"/>
                    </a:cubicBezTo>
                    <a:cubicBezTo>
                      <a:pt x="344289" y="145624"/>
                      <a:pt x="348382" y="141625"/>
                      <a:pt x="354433" y="141625"/>
                    </a:cubicBezTo>
                    <a:lnTo>
                      <a:pt x="496181" y="141625"/>
                    </a:lnTo>
                    <a:lnTo>
                      <a:pt x="496181" y="101191"/>
                    </a:lnTo>
                    <a:lnTo>
                      <a:pt x="425352" y="101191"/>
                    </a:lnTo>
                    <a:cubicBezTo>
                      <a:pt x="419212" y="101191"/>
                      <a:pt x="415208" y="97103"/>
                      <a:pt x="415208" y="91060"/>
                    </a:cubicBezTo>
                    <a:cubicBezTo>
                      <a:pt x="415208" y="85018"/>
                      <a:pt x="419212" y="80930"/>
                      <a:pt x="425352" y="80930"/>
                    </a:cubicBezTo>
                    <a:lnTo>
                      <a:pt x="496181" y="80930"/>
                    </a:lnTo>
                    <a:lnTo>
                      <a:pt x="496181" y="70799"/>
                    </a:lnTo>
                    <a:cubicBezTo>
                      <a:pt x="496181" y="64756"/>
                      <a:pt x="500275" y="60757"/>
                      <a:pt x="506325" y="60757"/>
                    </a:cubicBezTo>
                    <a:close/>
                    <a:moveTo>
                      <a:pt x="151927" y="40505"/>
                    </a:moveTo>
                    <a:cubicBezTo>
                      <a:pt x="157982" y="40505"/>
                      <a:pt x="161989" y="44593"/>
                      <a:pt x="161989" y="50635"/>
                    </a:cubicBezTo>
                    <a:lnTo>
                      <a:pt x="161989" y="61742"/>
                    </a:lnTo>
                    <a:cubicBezTo>
                      <a:pt x="185408" y="66274"/>
                      <a:pt x="202593" y="86445"/>
                      <a:pt x="202593" y="111236"/>
                    </a:cubicBezTo>
                    <a:cubicBezTo>
                      <a:pt x="202593" y="117367"/>
                      <a:pt x="198497" y="121366"/>
                      <a:pt x="192442" y="121366"/>
                    </a:cubicBezTo>
                    <a:cubicBezTo>
                      <a:pt x="186387" y="121366"/>
                      <a:pt x="182291" y="117367"/>
                      <a:pt x="182291" y="111236"/>
                    </a:cubicBezTo>
                    <a:cubicBezTo>
                      <a:pt x="182291" y="94086"/>
                      <a:pt x="169113" y="80935"/>
                      <a:pt x="151927" y="80935"/>
                    </a:cubicBezTo>
                    <a:cubicBezTo>
                      <a:pt x="142756" y="80935"/>
                      <a:pt x="134653" y="85023"/>
                      <a:pt x="128598" y="92043"/>
                    </a:cubicBezTo>
                    <a:cubicBezTo>
                      <a:pt x="125570" y="95064"/>
                      <a:pt x="124502" y="99151"/>
                      <a:pt x="125570" y="103150"/>
                    </a:cubicBezTo>
                    <a:cubicBezTo>
                      <a:pt x="125570" y="107237"/>
                      <a:pt x="128598" y="111236"/>
                      <a:pt x="131625" y="114346"/>
                    </a:cubicBezTo>
                    <a:lnTo>
                      <a:pt x="184339" y="155753"/>
                    </a:lnTo>
                    <a:cubicBezTo>
                      <a:pt x="192442" y="161796"/>
                      <a:pt x="197518" y="170948"/>
                      <a:pt x="198497" y="181078"/>
                    </a:cubicBezTo>
                    <a:cubicBezTo>
                      <a:pt x="199477" y="191119"/>
                      <a:pt x="196449" y="200271"/>
                      <a:pt x="190394" y="207291"/>
                    </a:cubicBezTo>
                    <a:cubicBezTo>
                      <a:pt x="183182" y="215288"/>
                      <a:pt x="174010" y="220175"/>
                      <a:pt x="161989" y="221775"/>
                    </a:cubicBezTo>
                    <a:lnTo>
                      <a:pt x="161989" y="232615"/>
                    </a:lnTo>
                    <a:cubicBezTo>
                      <a:pt x="161989" y="238658"/>
                      <a:pt x="157982" y="242745"/>
                      <a:pt x="151927" y="242745"/>
                    </a:cubicBezTo>
                    <a:cubicBezTo>
                      <a:pt x="145783" y="242745"/>
                      <a:pt x="141776" y="238658"/>
                      <a:pt x="141776" y="232615"/>
                    </a:cubicBezTo>
                    <a:lnTo>
                      <a:pt x="141776" y="221508"/>
                    </a:lnTo>
                    <a:cubicBezTo>
                      <a:pt x="118358" y="217154"/>
                      <a:pt x="101261" y="197872"/>
                      <a:pt x="101261" y="173969"/>
                    </a:cubicBezTo>
                    <a:cubicBezTo>
                      <a:pt x="101261" y="167927"/>
                      <a:pt x="105268" y="163840"/>
                      <a:pt x="111412" y="163840"/>
                    </a:cubicBezTo>
                    <a:cubicBezTo>
                      <a:pt x="117467" y="163840"/>
                      <a:pt x="121474" y="167927"/>
                      <a:pt x="121474" y="173969"/>
                    </a:cubicBezTo>
                    <a:cubicBezTo>
                      <a:pt x="121474" y="190141"/>
                      <a:pt x="134653" y="202226"/>
                      <a:pt x="151927" y="202226"/>
                    </a:cubicBezTo>
                    <a:cubicBezTo>
                      <a:pt x="163058" y="202226"/>
                      <a:pt x="170092" y="199205"/>
                      <a:pt x="175168" y="194140"/>
                    </a:cubicBezTo>
                    <a:cubicBezTo>
                      <a:pt x="178195" y="191119"/>
                      <a:pt x="179264" y="187120"/>
                      <a:pt x="178195" y="183033"/>
                    </a:cubicBezTo>
                    <a:cubicBezTo>
                      <a:pt x="178195" y="179034"/>
                      <a:pt x="175168" y="174947"/>
                      <a:pt x="172140" y="171926"/>
                    </a:cubicBezTo>
                    <a:lnTo>
                      <a:pt x="119515" y="130518"/>
                    </a:lnTo>
                    <a:cubicBezTo>
                      <a:pt x="111412" y="124387"/>
                      <a:pt x="106337" y="115323"/>
                      <a:pt x="105268" y="105193"/>
                    </a:cubicBezTo>
                    <a:cubicBezTo>
                      <a:pt x="104289" y="95064"/>
                      <a:pt x="107316" y="86000"/>
                      <a:pt x="113371" y="78892"/>
                    </a:cubicBezTo>
                    <a:cubicBezTo>
                      <a:pt x="120406" y="69562"/>
                      <a:pt x="130557" y="63786"/>
                      <a:pt x="141776" y="61653"/>
                    </a:cubicBezTo>
                    <a:lnTo>
                      <a:pt x="141776" y="50635"/>
                    </a:lnTo>
                    <a:cubicBezTo>
                      <a:pt x="141776" y="44593"/>
                      <a:pt x="145783" y="40505"/>
                      <a:pt x="151927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9" y="343802"/>
                    </a:lnTo>
                    <a:lnTo>
                      <a:pt x="546849" y="30309"/>
                    </a:lnTo>
                    <a:cubicBezTo>
                      <a:pt x="546849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3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8" y="343802"/>
                    </a:lnTo>
                    <a:lnTo>
                      <a:pt x="40498" y="30309"/>
                    </a:lnTo>
                    <a:cubicBezTo>
                      <a:pt x="40498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íśḷide">
              <a:extLst>
                <a:ext uri="{FF2B5EF4-FFF2-40B4-BE49-F238E27FC236}">
                  <a16:creationId xmlns:a16="http://schemas.microsoft.com/office/drawing/2014/main" id="{D30877CB-19BF-4D4B-B541-B7FD3A3056B2}"/>
                </a:ext>
              </a:extLst>
            </p:cNvPr>
            <p:cNvGrpSpPr/>
            <p:nvPr/>
          </p:nvGrpSpPr>
          <p:grpSpPr>
            <a:xfrm>
              <a:off x="8268869" y="3219304"/>
              <a:ext cx="565953" cy="565952"/>
              <a:chOff x="1895475" y="3190875"/>
              <a:chExt cx="540000" cy="540000"/>
            </a:xfrm>
          </p:grpSpPr>
          <p:sp>
            <p:nvSpPr>
              <p:cNvPr id="53" name="ïṩľîdê">
                <a:extLst>
                  <a:ext uri="{FF2B5EF4-FFF2-40B4-BE49-F238E27FC236}">
                    <a16:creationId xmlns:a16="http://schemas.microsoft.com/office/drawing/2014/main" id="{92E88A4F-AE17-4FDC-8658-1221F86658E5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4" name="iṣļíḓé">
                <a:extLst>
                  <a:ext uri="{FF2B5EF4-FFF2-40B4-BE49-F238E27FC236}">
                    <a16:creationId xmlns:a16="http://schemas.microsoft.com/office/drawing/2014/main" id="{DC4BE57D-16C0-4EFF-9FD7-3859E4FC5D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295662"/>
                <a:ext cx="330924" cy="330424"/>
              </a:xfrm>
              <a:custGeom>
                <a:avLst/>
                <a:gdLst>
                  <a:gd name="T0" fmla="*/ 6827 w 6827"/>
                  <a:gd name="T1" fmla="*/ 910 h 6827"/>
                  <a:gd name="T2" fmla="*/ 5916 w 6827"/>
                  <a:gd name="T3" fmla="*/ 0 h 6827"/>
                  <a:gd name="T4" fmla="*/ 5006 w 6827"/>
                  <a:gd name="T5" fmla="*/ 910 h 6827"/>
                  <a:gd name="T6" fmla="*/ 5796 w 6827"/>
                  <a:gd name="T7" fmla="*/ 1812 h 6827"/>
                  <a:gd name="T8" fmla="*/ 4892 w 6827"/>
                  <a:gd name="T9" fmla="*/ 2617 h 6827"/>
                  <a:gd name="T10" fmla="*/ 1934 w 6827"/>
                  <a:gd name="T11" fmla="*/ 2617 h 6827"/>
                  <a:gd name="T12" fmla="*/ 796 w 6827"/>
                  <a:gd name="T13" fmla="*/ 3755 h 6827"/>
                  <a:gd name="T14" fmla="*/ 796 w 6827"/>
                  <a:gd name="T15" fmla="*/ 5014 h 6827"/>
                  <a:gd name="T16" fmla="*/ 0 w 6827"/>
                  <a:gd name="T17" fmla="*/ 5916 h 6827"/>
                  <a:gd name="T18" fmla="*/ 910 w 6827"/>
                  <a:gd name="T19" fmla="*/ 6827 h 6827"/>
                  <a:gd name="T20" fmla="*/ 1820 w 6827"/>
                  <a:gd name="T21" fmla="*/ 5916 h 6827"/>
                  <a:gd name="T22" fmla="*/ 1024 w 6827"/>
                  <a:gd name="T23" fmla="*/ 5014 h 6827"/>
                  <a:gd name="T24" fmla="*/ 1024 w 6827"/>
                  <a:gd name="T25" fmla="*/ 3755 h 6827"/>
                  <a:gd name="T26" fmla="*/ 1934 w 6827"/>
                  <a:gd name="T27" fmla="*/ 2844 h 6827"/>
                  <a:gd name="T28" fmla="*/ 3757 w 6827"/>
                  <a:gd name="T29" fmla="*/ 2844 h 6827"/>
                  <a:gd name="T30" fmla="*/ 3300 w 6827"/>
                  <a:gd name="T31" fmla="*/ 3755 h 6827"/>
                  <a:gd name="T32" fmla="*/ 3300 w 6827"/>
                  <a:gd name="T33" fmla="*/ 5014 h 6827"/>
                  <a:gd name="T34" fmla="*/ 2503 w 6827"/>
                  <a:gd name="T35" fmla="*/ 5916 h 6827"/>
                  <a:gd name="T36" fmla="*/ 3413 w 6827"/>
                  <a:gd name="T37" fmla="*/ 6827 h 6827"/>
                  <a:gd name="T38" fmla="*/ 4324 w 6827"/>
                  <a:gd name="T39" fmla="*/ 5916 h 6827"/>
                  <a:gd name="T40" fmla="*/ 3527 w 6827"/>
                  <a:gd name="T41" fmla="*/ 5014 h 6827"/>
                  <a:gd name="T42" fmla="*/ 3527 w 6827"/>
                  <a:gd name="T43" fmla="*/ 3755 h 6827"/>
                  <a:gd name="T44" fmla="*/ 4437 w 6827"/>
                  <a:gd name="T45" fmla="*/ 2844 h 6827"/>
                  <a:gd name="T46" fmla="*/ 4892 w 6827"/>
                  <a:gd name="T47" fmla="*/ 2844 h 6827"/>
                  <a:gd name="T48" fmla="*/ 6025 w 6827"/>
                  <a:gd name="T49" fmla="*/ 1814 h 6827"/>
                  <a:gd name="T50" fmla="*/ 6827 w 6827"/>
                  <a:gd name="T51" fmla="*/ 910 h 6827"/>
                  <a:gd name="T52" fmla="*/ 1593 w 6827"/>
                  <a:gd name="T53" fmla="*/ 5916 h 6827"/>
                  <a:gd name="T54" fmla="*/ 910 w 6827"/>
                  <a:gd name="T55" fmla="*/ 6599 h 6827"/>
                  <a:gd name="T56" fmla="*/ 228 w 6827"/>
                  <a:gd name="T57" fmla="*/ 5916 h 6827"/>
                  <a:gd name="T58" fmla="*/ 910 w 6827"/>
                  <a:gd name="T59" fmla="*/ 5234 h 6827"/>
                  <a:gd name="T60" fmla="*/ 1593 w 6827"/>
                  <a:gd name="T61" fmla="*/ 5916 h 6827"/>
                  <a:gd name="T62" fmla="*/ 4096 w 6827"/>
                  <a:gd name="T63" fmla="*/ 5916 h 6827"/>
                  <a:gd name="T64" fmla="*/ 3413 w 6827"/>
                  <a:gd name="T65" fmla="*/ 6599 h 6827"/>
                  <a:gd name="T66" fmla="*/ 2731 w 6827"/>
                  <a:gd name="T67" fmla="*/ 5916 h 6827"/>
                  <a:gd name="T68" fmla="*/ 3413 w 6827"/>
                  <a:gd name="T69" fmla="*/ 5234 h 6827"/>
                  <a:gd name="T70" fmla="*/ 4096 w 6827"/>
                  <a:gd name="T71" fmla="*/ 5916 h 6827"/>
                  <a:gd name="T72" fmla="*/ 5916 w 6827"/>
                  <a:gd name="T73" fmla="*/ 1593 h 6827"/>
                  <a:gd name="T74" fmla="*/ 5234 w 6827"/>
                  <a:gd name="T75" fmla="*/ 910 h 6827"/>
                  <a:gd name="T76" fmla="*/ 5916 w 6827"/>
                  <a:gd name="T77" fmla="*/ 228 h 6827"/>
                  <a:gd name="T78" fmla="*/ 6599 w 6827"/>
                  <a:gd name="T79" fmla="*/ 910 h 6827"/>
                  <a:gd name="T80" fmla="*/ 5916 w 6827"/>
                  <a:gd name="T81" fmla="*/ 1593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827" h="6827">
                    <a:moveTo>
                      <a:pt x="6827" y="910"/>
                    </a:moveTo>
                    <a:cubicBezTo>
                      <a:pt x="6827" y="410"/>
                      <a:pt x="6417" y="0"/>
                      <a:pt x="5916" y="0"/>
                    </a:cubicBezTo>
                    <a:cubicBezTo>
                      <a:pt x="5416" y="0"/>
                      <a:pt x="5006" y="410"/>
                      <a:pt x="5006" y="910"/>
                    </a:cubicBezTo>
                    <a:cubicBezTo>
                      <a:pt x="5006" y="1370"/>
                      <a:pt x="5352" y="1753"/>
                      <a:pt x="5796" y="1812"/>
                    </a:cubicBezTo>
                    <a:cubicBezTo>
                      <a:pt x="5744" y="2264"/>
                      <a:pt x="5357" y="2617"/>
                      <a:pt x="4892" y="2617"/>
                    </a:cubicBezTo>
                    <a:lnTo>
                      <a:pt x="1934" y="2617"/>
                    </a:lnTo>
                    <a:cubicBezTo>
                      <a:pt x="1308" y="2617"/>
                      <a:pt x="796" y="3129"/>
                      <a:pt x="796" y="3755"/>
                    </a:cubicBezTo>
                    <a:lnTo>
                      <a:pt x="796" y="5014"/>
                    </a:lnTo>
                    <a:cubicBezTo>
                      <a:pt x="349" y="5070"/>
                      <a:pt x="0" y="5454"/>
                      <a:pt x="0" y="5916"/>
                    </a:cubicBezTo>
                    <a:cubicBezTo>
                      <a:pt x="0" y="6417"/>
                      <a:pt x="410" y="6827"/>
                      <a:pt x="910" y="6827"/>
                    </a:cubicBezTo>
                    <a:cubicBezTo>
                      <a:pt x="1411" y="6827"/>
                      <a:pt x="1820" y="6417"/>
                      <a:pt x="1820" y="5916"/>
                    </a:cubicBezTo>
                    <a:cubicBezTo>
                      <a:pt x="1820" y="5454"/>
                      <a:pt x="1471" y="5070"/>
                      <a:pt x="1024" y="5014"/>
                    </a:cubicBezTo>
                    <a:lnTo>
                      <a:pt x="1024" y="3755"/>
                    </a:lnTo>
                    <a:cubicBezTo>
                      <a:pt x="1024" y="3254"/>
                      <a:pt x="1434" y="2844"/>
                      <a:pt x="1934" y="2844"/>
                    </a:cubicBezTo>
                    <a:lnTo>
                      <a:pt x="3757" y="2844"/>
                    </a:lnTo>
                    <a:cubicBezTo>
                      <a:pt x="3480" y="3052"/>
                      <a:pt x="3300" y="3384"/>
                      <a:pt x="3300" y="3755"/>
                    </a:cubicBezTo>
                    <a:lnTo>
                      <a:pt x="3300" y="5014"/>
                    </a:lnTo>
                    <a:cubicBezTo>
                      <a:pt x="2852" y="5070"/>
                      <a:pt x="2503" y="5454"/>
                      <a:pt x="2503" y="5916"/>
                    </a:cubicBezTo>
                    <a:cubicBezTo>
                      <a:pt x="2503" y="6417"/>
                      <a:pt x="2913" y="6827"/>
                      <a:pt x="3413" y="6827"/>
                    </a:cubicBezTo>
                    <a:cubicBezTo>
                      <a:pt x="3914" y="6827"/>
                      <a:pt x="4324" y="6417"/>
                      <a:pt x="4324" y="5916"/>
                    </a:cubicBezTo>
                    <a:cubicBezTo>
                      <a:pt x="4324" y="5454"/>
                      <a:pt x="3975" y="5070"/>
                      <a:pt x="3527" y="5014"/>
                    </a:cubicBezTo>
                    <a:lnTo>
                      <a:pt x="3527" y="3755"/>
                    </a:lnTo>
                    <a:cubicBezTo>
                      <a:pt x="3527" y="3254"/>
                      <a:pt x="3937" y="2844"/>
                      <a:pt x="4437" y="2844"/>
                    </a:cubicBezTo>
                    <a:lnTo>
                      <a:pt x="4892" y="2844"/>
                    </a:lnTo>
                    <a:cubicBezTo>
                      <a:pt x="5482" y="2844"/>
                      <a:pt x="5971" y="2390"/>
                      <a:pt x="6025" y="1814"/>
                    </a:cubicBezTo>
                    <a:cubicBezTo>
                      <a:pt x="6475" y="1760"/>
                      <a:pt x="6827" y="1374"/>
                      <a:pt x="6827" y="910"/>
                    </a:cubicBezTo>
                    <a:close/>
                    <a:moveTo>
                      <a:pt x="1593" y="5916"/>
                    </a:moveTo>
                    <a:cubicBezTo>
                      <a:pt x="1593" y="6292"/>
                      <a:pt x="1286" y="6599"/>
                      <a:pt x="910" y="6599"/>
                    </a:cubicBezTo>
                    <a:cubicBezTo>
                      <a:pt x="535" y="6599"/>
                      <a:pt x="228" y="6292"/>
                      <a:pt x="228" y="5916"/>
                    </a:cubicBezTo>
                    <a:cubicBezTo>
                      <a:pt x="228" y="5541"/>
                      <a:pt x="535" y="5234"/>
                      <a:pt x="910" y="5234"/>
                    </a:cubicBezTo>
                    <a:cubicBezTo>
                      <a:pt x="1286" y="5234"/>
                      <a:pt x="1593" y="5541"/>
                      <a:pt x="1593" y="5916"/>
                    </a:cubicBezTo>
                    <a:close/>
                    <a:moveTo>
                      <a:pt x="4096" y="5916"/>
                    </a:moveTo>
                    <a:cubicBezTo>
                      <a:pt x="4096" y="6292"/>
                      <a:pt x="3789" y="6599"/>
                      <a:pt x="3413" y="6599"/>
                    </a:cubicBezTo>
                    <a:cubicBezTo>
                      <a:pt x="3038" y="6599"/>
                      <a:pt x="2731" y="6292"/>
                      <a:pt x="2731" y="5916"/>
                    </a:cubicBezTo>
                    <a:cubicBezTo>
                      <a:pt x="2731" y="5541"/>
                      <a:pt x="3038" y="5234"/>
                      <a:pt x="3413" y="5234"/>
                    </a:cubicBezTo>
                    <a:cubicBezTo>
                      <a:pt x="3789" y="5234"/>
                      <a:pt x="4096" y="5541"/>
                      <a:pt x="4096" y="5916"/>
                    </a:cubicBezTo>
                    <a:close/>
                    <a:moveTo>
                      <a:pt x="5916" y="1593"/>
                    </a:moveTo>
                    <a:cubicBezTo>
                      <a:pt x="5541" y="1593"/>
                      <a:pt x="5234" y="1286"/>
                      <a:pt x="5234" y="910"/>
                    </a:cubicBezTo>
                    <a:cubicBezTo>
                      <a:pt x="5234" y="535"/>
                      <a:pt x="5541" y="228"/>
                      <a:pt x="5916" y="228"/>
                    </a:cubicBezTo>
                    <a:cubicBezTo>
                      <a:pt x="6292" y="228"/>
                      <a:pt x="6599" y="535"/>
                      <a:pt x="6599" y="910"/>
                    </a:cubicBezTo>
                    <a:cubicBezTo>
                      <a:pt x="6599" y="1286"/>
                      <a:pt x="6292" y="1593"/>
                      <a:pt x="5916" y="1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9" name="íSļîḍé">
              <a:extLst>
                <a:ext uri="{FF2B5EF4-FFF2-40B4-BE49-F238E27FC236}">
                  <a16:creationId xmlns:a16="http://schemas.microsoft.com/office/drawing/2014/main" id="{E62A4741-4BC1-4AE1-9763-B281A9A56C62}"/>
                </a:ext>
              </a:extLst>
            </p:cNvPr>
            <p:cNvGrpSpPr/>
            <p:nvPr/>
          </p:nvGrpSpPr>
          <p:grpSpPr>
            <a:xfrm>
              <a:off x="9929114" y="1932157"/>
              <a:ext cx="565953" cy="565952"/>
              <a:chOff x="1895475" y="3190875"/>
              <a:chExt cx="540000" cy="540000"/>
            </a:xfrm>
          </p:grpSpPr>
          <p:sp>
            <p:nvSpPr>
              <p:cNvPr id="51" name="ïṧḻïdè">
                <a:extLst>
                  <a:ext uri="{FF2B5EF4-FFF2-40B4-BE49-F238E27FC236}">
                    <a16:creationId xmlns:a16="http://schemas.microsoft.com/office/drawing/2014/main" id="{FE0B49EF-F82A-4F90-B4D7-C103F746A675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2" name="íŝḻiďè">
                <a:extLst>
                  <a:ext uri="{FF2B5EF4-FFF2-40B4-BE49-F238E27FC236}">
                    <a16:creationId xmlns:a16="http://schemas.microsoft.com/office/drawing/2014/main" id="{BECFC923-C797-470E-9657-F8828018F3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7966"/>
                <a:ext cx="330924" cy="225816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7 w 607639"/>
                  <a:gd name="connsiteY7" fmla="*/ 364067 h 414642"/>
                  <a:gd name="connsiteX8" fmla="*/ 394917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11412 w 607639"/>
                  <a:gd name="connsiteY14" fmla="*/ 303360 h 414642"/>
                  <a:gd name="connsiteX15" fmla="*/ 192442 w 607639"/>
                  <a:gd name="connsiteY15" fmla="*/ 303360 h 414642"/>
                  <a:gd name="connsiteX16" fmla="*/ 202593 w 607639"/>
                  <a:gd name="connsiteY16" fmla="*/ 313486 h 414642"/>
                  <a:gd name="connsiteX17" fmla="*/ 192442 w 607639"/>
                  <a:gd name="connsiteY17" fmla="*/ 323612 h 414642"/>
                  <a:gd name="connsiteX18" fmla="*/ 111412 w 607639"/>
                  <a:gd name="connsiteY18" fmla="*/ 323612 h 414642"/>
                  <a:gd name="connsiteX19" fmla="*/ 101261 w 607639"/>
                  <a:gd name="connsiteY19" fmla="*/ 313486 h 414642"/>
                  <a:gd name="connsiteX20" fmla="*/ 111412 w 607639"/>
                  <a:gd name="connsiteY20" fmla="*/ 303360 h 414642"/>
                  <a:gd name="connsiteX21" fmla="*/ 212645 w 607639"/>
                  <a:gd name="connsiteY21" fmla="*/ 262926 h 414642"/>
                  <a:gd name="connsiteX22" fmla="*/ 243067 w 607639"/>
                  <a:gd name="connsiteY22" fmla="*/ 262926 h 414642"/>
                  <a:gd name="connsiteX23" fmla="*/ 253118 w 607639"/>
                  <a:gd name="connsiteY23" fmla="*/ 273052 h 414642"/>
                  <a:gd name="connsiteX24" fmla="*/ 243067 w 607639"/>
                  <a:gd name="connsiteY24" fmla="*/ 283178 h 414642"/>
                  <a:gd name="connsiteX25" fmla="*/ 212645 w 607639"/>
                  <a:gd name="connsiteY25" fmla="*/ 283178 h 414642"/>
                  <a:gd name="connsiteX26" fmla="*/ 202593 w 607639"/>
                  <a:gd name="connsiteY26" fmla="*/ 273052 h 414642"/>
                  <a:gd name="connsiteX27" fmla="*/ 212645 w 607639"/>
                  <a:gd name="connsiteY27" fmla="*/ 262926 h 414642"/>
                  <a:gd name="connsiteX28" fmla="*/ 111410 w 607639"/>
                  <a:gd name="connsiteY28" fmla="*/ 262926 h 414642"/>
                  <a:gd name="connsiteX29" fmla="*/ 131618 w 607639"/>
                  <a:gd name="connsiteY29" fmla="*/ 262926 h 414642"/>
                  <a:gd name="connsiteX30" fmla="*/ 141766 w 607639"/>
                  <a:gd name="connsiteY30" fmla="*/ 273052 h 414642"/>
                  <a:gd name="connsiteX31" fmla="*/ 131618 w 607639"/>
                  <a:gd name="connsiteY31" fmla="*/ 283178 h 414642"/>
                  <a:gd name="connsiteX32" fmla="*/ 111410 w 607639"/>
                  <a:gd name="connsiteY32" fmla="*/ 283178 h 414642"/>
                  <a:gd name="connsiteX33" fmla="*/ 101261 w 607639"/>
                  <a:gd name="connsiteY33" fmla="*/ 273052 h 414642"/>
                  <a:gd name="connsiteX34" fmla="*/ 111410 w 607639"/>
                  <a:gd name="connsiteY34" fmla="*/ 262926 h 414642"/>
                  <a:gd name="connsiteX35" fmla="*/ 506325 w 607639"/>
                  <a:gd name="connsiteY35" fmla="*/ 60757 h 414642"/>
                  <a:gd name="connsiteX36" fmla="*/ 516469 w 607639"/>
                  <a:gd name="connsiteY36" fmla="*/ 70799 h 414642"/>
                  <a:gd name="connsiteX37" fmla="*/ 516469 w 607639"/>
                  <a:gd name="connsiteY37" fmla="*/ 293230 h 414642"/>
                  <a:gd name="connsiteX38" fmla="*/ 506325 w 607639"/>
                  <a:gd name="connsiteY38" fmla="*/ 303361 h 414642"/>
                  <a:gd name="connsiteX39" fmla="*/ 496181 w 607639"/>
                  <a:gd name="connsiteY39" fmla="*/ 293230 h 414642"/>
                  <a:gd name="connsiteX40" fmla="*/ 496181 w 607639"/>
                  <a:gd name="connsiteY40" fmla="*/ 283189 h 414642"/>
                  <a:gd name="connsiteX41" fmla="*/ 425352 w 607639"/>
                  <a:gd name="connsiteY41" fmla="*/ 283189 h 414642"/>
                  <a:gd name="connsiteX42" fmla="*/ 415208 w 607639"/>
                  <a:gd name="connsiteY42" fmla="*/ 273058 h 414642"/>
                  <a:gd name="connsiteX43" fmla="*/ 425352 w 607639"/>
                  <a:gd name="connsiteY43" fmla="*/ 262927 h 414642"/>
                  <a:gd name="connsiteX44" fmla="*/ 496181 w 607639"/>
                  <a:gd name="connsiteY44" fmla="*/ 262927 h 414642"/>
                  <a:gd name="connsiteX45" fmla="*/ 496181 w 607639"/>
                  <a:gd name="connsiteY45" fmla="*/ 222493 h 414642"/>
                  <a:gd name="connsiteX46" fmla="*/ 455695 w 607639"/>
                  <a:gd name="connsiteY46" fmla="*/ 222493 h 414642"/>
                  <a:gd name="connsiteX47" fmla="*/ 445551 w 607639"/>
                  <a:gd name="connsiteY47" fmla="*/ 212362 h 414642"/>
                  <a:gd name="connsiteX48" fmla="*/ 455695 w 607639"/>
                  <a:gd name="connsiteY48" fmla="*/ 202232 h 414642"/>
                  <a:gd name="connsiteX49" fmla="*/ 496181 w 607639"/>
                  <a:gd name="connsiteY49" fmla="*/ 202232 h 414642"/>
                  <a:gd name="connsiteX50" fmla="*/ 496181 w 607639"/>
                  <a:gd name="connsiteY50" fmla="*/ 161798 h 414642"/>
                  <a:gd name="connsiteX51" fmla="*/ 354433 w 607639"/>
                  <a:gd name="connsiteY51" fmla="*/ 161798 h 414642"/>
                  <a:gd name="connsiteX52" fmla="*/ 344289 w 607639"/>
                  <a:gd name="connsiteY52" fmla="*/ 151756 h 414642"/>
                  <a:gd name="connsiteX53" fmla="*/ 354433 w 607639"/>
                  <a:gd name="connsiteY53" fmla="*/ 141625 h 414642"/>
                  <a:gd name="connsiteX54" fmla="*/ 496181 w 607639"/>
                  <a:gd name="connsiteY54" fmla="*/ 141625 h 414642"/>
                  <a:gd name="connsiteX55" fmla="*/ 496181 w 607639"/>
                  <a:gd name="connsiteY55" fmla="*/ 101191 h 414642"/>
                  <a:gd name="connsiteX56" fmla="*/ 425352 w 607639"/>
                  <a:gd name="connsiteY56" fmla="*/ 101191 h 414642"/>
                  <a:gd name="connsiteX57" fmla="*/ 415208 w 607639"/>
                  <a:gd name="connsiteY57" fmla="*/ 91060 h 414642"/>
                  <a:gd name="connsiteX58" fmla="*/ 425352 w 607639"/>
                  <a:gd name="connsiteY58" fmla="*/ 80930 h 414642"/>
                  <a:gd name="connsiteX59" fmla="*/ 496181 w 607639"/>
                  <a:gd name="connsiteY59" fmla="*/ 80930 h 414642"/>
                  <a:gd name="connsiteX60" fmla="*/ 496181 w 607639"/>
                  <a:gd name="connsiteY60" fmla="*/ 70799 h 414642"/>
                  <a:gd name="connsiteX61" fmla="*/ 506325 w 607639"/>
                  <a:gd name="connsiteY61" fmla="*/ 60757 h 414642"/>
                  <a:gd name="connsiteX62" fmla="*/ 151927 w 607639"/>
                  <a:gd name="connsiteY62" fmla="*/ 40505 h 414642"/>
                  <a:gd name="connsiteX63" fmla="*/ 161989 w 607639"/>
                  <a:gd name="connsiteY63" fmla="*/ 50635 h 414642"/>
                  <a:gd name="connsiteX64" fmla="*/ 161989 w 607639"/>
                  <a:gd name="connsiteY64" fmla="*/ 61742 h 414642"/>
                  <a:gd name="connsiteX65" fmla="*/ 202593 w 607639"/>
                  <a:gd name="connsiteY65" fmla="*/ 111236 h 414642"/>
                  <a:gd name="connsiteX66" fmla="*/ 192442 w 607639"/>
                  <a:gd name="connsiteY66" fmla="*/ 121366 h 414642"/>
                  <a:gd name="connsiteX67" fmla="*/ 182291 w 607639"/>
                  <a:gd name="connsiteY67" fmla="*/ 111236 h 414642"/>
                  <a:gd name="connsiteX68" fmla="*/ 151927 w 607639"/>
                  <a:gd name="connsiteY68" fmla="*/ 80935 h 414642"/>
                  <a:gd name="connsiteX69" fmla="*/ 128598 w 607639"/>
                  <a:gd name="connsiteY69" fmla="*/ 92043 h 414642"/>
                  <a:gd name="connsiteX70" fmla="*/ 125570 w 607639"/>
                  <a:gd name="connsiteY70" fmla="*/ 103150 h 414642"/>
                  <a:gd name="connsiteX71" fmla="*/ 131625 w 607639"/>
                  <a:gd name="connsiteY71" fmla="*/ 114346 h 414642"/>
                  <a:gd name="connsiteX72" fmla="*/ 184339 w 607639"/>
                  <a:gd name="connsiteY72" fmla="*/ 155753 h 414642"/>
                  <a:gd name="connsiteX73" fmla="*/ 198497 w 607639"/>
                  <a:gd name="connsiteY73" fmla="*/ 181078 h 414642"/>
                  <a:gd name="connsiteX74" fmla="*/ 190394 w 607639"/>
                  <a:gd name="connsiteY74" fmla="*/ 207291 h 414642"/>
                  <a:gd name="connsiteX75" fmla="*/ 161989 w 607639"/>
                  <a:gd name="connsiteY75" fmla="*/ 221775 h 414642"/>
                  <a:gd name="connsiteX76" fmla="*/ 161989 w 607639"/>
                  <a:gd name="connsiteY76" fmla="*/ 232615 h 414642"/>
                  <a:gd name="connsiteX77" fmla="*/ 151927 w 607639"/>
                  <a:gd name="connsiteY77" fmla="*/ 242745 h 414642"/>
                  <a:gd name="connsiteX78" fmla="*/ 141776 w 607639"/>
                  <a:gd name="connsiteY78" fmla="*/ 232615 h 414642"/>
                  <a:gd name="connsiteX79" fmla="*/ 141776 w 607639"/>
                  <a:gd name="connsiteY79" fmla="*/ 221508 h 414642"/>
                  <a:gd name="connsiteX80" fmla="*/ 101261 w 607639"/>
                  <a:gd name="connsiteY80" fmla="*/ 173969 h 414642"/>
                  <a:gd name="connsiteX81" fmla="*/ 111412 w 607639"/>
                  <a:gd name="connsiteY81" fmla="*/ 163840 h 414642"/>
                  <a:gd name="connsiteX82" fmla="*/ 121474 w 607639"/>
                  <a:gd name="connsiteY82" fmla="*/ 173969 h 414642"/>
                  <a:gd name="connsiteX83" fmla="*/ 151927 w 607639"/>
                  <a:gd name="connsiteY83" fmla="*/ 202226 h 414642"/>
                  <a:gd name="connsiteX84" fmla="*/ 175168 w 607639"/>
                  <a:gd name="connsiteY84" fmla="*/ 194140 h 414642"/>
                  <a:gd name="connsiteX85" fmla="*/ 178195 w 607639"/>
                  <a:gd name="connsiteY85" fmla="*/ 183033 h 414642"/>
                  <a:gd name="connsiteX86" fmla="*/ 172140 w 607639"/>
                  <a:gd name="connsiteY86" fmla="*/ 171926 h 414642"/>
                  <a:gd name="connsiteX87" fmla="*/ 119515 w 607639"/>
                  <a:gd name="connsiteY87" fmla="*/ 130518 h 414642"/>
                  <a:gd name="connsiteX88" fmla="*/ 105268 w 607639"/>
                  <a:gd name="connsiteY88" fmla="*/ 105193 h 414642"/>
                  <a:gd name="connsiteX89" fmla="*/ 113371 w 607639"/>
                  <a:gd name="connsiteY89" fmla="*/ 78892 h 414642"/>
                  <a:gd name="connsiteX90" fmla="*/ 141776 w 607639"/>
                  <a:gd name="connsiteY90" fmla="*/ 61653 h 414642"/>
                  <a:gd name="connsiteX91" fmla="*/ 141776 w 607639"/>
                  <a:gd name="connsiteY91" fmla="*/ 50635 h 414642"/>
                  <a:gd name="connsiteX92" fmla="*/ 151927 w 607639"/>
                  <a:gd name="connsiteY92" fmla="*/ 40505 h 414642"/>
                  <a:gd name="connsiteX93" fmla="*/ 70848 w 607639"/>
                  <a:gd name="connsiteY93" fmla="*/ 20177 h 414642"/>
                  <a:gd name="connsiteX94" fmla="*/ 60791 w 607639"/>
                  <a:gd name="connsiteY94" fmla="*/ 30309 h 414642"/>
                  <a:gd name="connsiteX95" fmla="*/ 60791 w 607639"/>
                  <a:gd name="connsiteY95" fmla="*/ 343802 h 414642"/>
                  <a:gd name="connsiteX96" fmla="*/ 222780 w 607639"/>
                  <a:gd name="connsiteY96" fmla="*/ 343802 h 414642"/>
                  <a:gd name="connsiteX97" fmla="*/ 232927 w 607639"/>
                  <a:gd name="connsiteY97" fmla="*/ 353935 h 414642"/>
                  <a:gd name="connsiteX98" fmla="*/ 232927 w 607639"/>
                  <a:gd name="connsiteY98" fmla="*/ 364067 h 414642"/>
                  <a:gd name="connsiteX99" fmla="*/ 374712 w 607639"/>
                  <a:gd name="connsiteY99" fmla="*/ 364067 h 414642"/>
                  <a:gd name="connsiteX100" fmla="*/ 374712 w 607639"/>
                  <a:gd name="connsiteY100" fmla="*/ 353935 h 414642"/>
                  <a:gd name="connsiteX101" fmla="*/ 384859 w 607639"/>
                  <a:gd name="connsiteY101" fmla="*/ 343802 h 414642"/>
                  <a:gd name="connsiteX102" fmla="*/ 546849 w 607639"/>
                  <a:gd name="connsiteY102" fmla="*/ 343802 h 414642"/>
                  <a:gd name="connsiteX103" fmla="*/ 546849 w 607639"/>
                  <a:gd name="connsiteY103" fmla="*/ 30309 h 414642"/>
                  <a:gd name="connsiteX104" fmla="*/ 536702 w 607639"/>
                  <a:gd name="connsiteY104" fmla="*/ 20177 h 414642"/>
                  <a:gd name="connsiteX105" fmla="*/ 70848 w 607639"/>
                  <a:gd name="connsiteY105" fmla="*/ 0 h 414642"/>
                  <a:gd name="connsiteX106" fmla="*/ 536702 w 607639"/>
                  <a:gd name="connsiteY106" fmla="*/ 0 h 414642"/>
                  <a:gd name="connsiteX107" fmla="*/ 567142 w 607639"/>
                  <a:gd name="connsiteY107" fmla="*/ 30309 h 414642"/>
                  <a:gd name="connsiteX108" fmla="*/ 567142 w 607639"/>
                  <a:gd name="connsiteY108" fmla="*/ 343802 h 414642"/>
                  <a:gd name="connsiteX109" fmla="*/ 597493 w 607639"/>
                  <a:gd name="connsiteY109" fmla="*/ 343802 h 414642"/>
                  <a:gd name="connsiteX110" fmla="*/ 607639 w 607639"/>
                  <a:gd name="connsiteY110" fmla="*/ 353935 h 414642"/>
                  <a:gd name="connsiteX111" fmla="*/ 607639 w 607639"/>
                  <a:gd name="connsiteY111" fmla="*/ 384244 h 414642"/>
                  <a:gd name="connsiteX112" fmla="*/ 577199 w 607639"/>
                  <a:gd name="connsiteY112" fmla="*/ 414642 h 414642"/>
                  <a:gd name="connsiteX113" fmla="*/ 30351 w 607639"/>
                  <a:gd name="connsiteY113" fmla="*/ 414642 h 414642"/>
                  <a:gd name="connsiteX114" fmla="*/ 0 w 607639"/>
                  <a:gd name="connsiteY114" fmla="*/ 384244 h 414642"/>
                  <a:gd name="connsiteX115" fmla="*/ 0 w 607639"/>
                  <a:gd name="connsiteY115" fmla="*/ 353935 h 414642"/>
                  <a:gd name="connsiteX116" fmla="*/ 10147 w 607639"/>
                  <a:gd name="connsiteY116" fmla="*/ 343802 h 414642"/>
                  <a:gd name="connsiteX117" fmla="*/ 40498 w 607639"/>
                  <a:gd name="connsiteY117" fmla="*/ 343802 h 414642"/>
                  <a:gd name="connsiteX118" fmla="*/ 40498 w 607639"/>
                  <a:gd name="connsiteY118" fmla="*/ 30309 h 414642"/>
                  <a:gd name="connsiteX119" fmla="*/ 70848 w 607639"/>
                  <a:gd name="connsiteY11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7" y="364067"/>
                    </a:lnTo>
                    <a:lnTo>
                      <a:pt x="394917" y="374200"/>
                    </a:lnTo>
                    <a:cubicBezTo>
                      <a:pt x="394917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11412" y="303360"/>
                    </a:moveTo>
                    <a:lnTo>
                      <a:pt x="192442" y="303360"/>
                    </a:lnTo>
                    <a:cubicBezTo>
                      <a:pt x="198497" y="303360"/>
                      <a:pt x="202593" y="307446"/>
                      <a:pt x="202593" y="313486"/>
                    </a:cubicBezTo>
                    <a:cubicBezTo>
                      <a:pt x="202593" y="319526"/>
                      <a:pt x="198497" y="323612"/>
                      <a:pt x="192442" y="323612"/>
                    </a:cubicBezTo>
                    <a:lnTo>
                      <a:pt x="111412" y="323612"/>
                    </a:lnTo>
                    <a:cubicBezTo>
                      <a:pt x="105268" y="323612"/>
                      <a:pt x="101261" y="319526"/>
                      <a:pt x="101261" y="313486"/>
                    </a:cubicBezTo>
                    <a:cubicBezTo>
                      <a:pt x="101261" y="307446"/>
                      <a:pt x="105268" y="303360"/>
                      <a:pt x="111412" y="303360"/>
                    </a:cubicBezTo>
                    <a:close/>
                    <a:moveTo>
                      <a:pt x="212645" y="262926"/>
                    </a:moveTo>
                    <a:lnTo>
                      <a:pt x="243067" y="262926"/>
                    </a:lnTo>
                    <a:cubicBezTo>
                      <a:pt x="249115" y="262926"/>
                      <a:pt x="253118" y="267012"/>
                      <a:pt x="253118" y="273052"/>
                    </a:cubicBezTo>
                    <a:cubicBezTo>
                      <a:pt x="253118" y="279092"/>
                      <a:pt x="249115" y="283178"/>
                      <a:pt x="243067" y="283178"/>
                    </a:cubicBezTo>
                    <a:lnTo>
                      <a:pt x="212645" y="283178"/>
                    </a:lnTo>
                    <a:cubicBezTo>
                      <a:pt x="206596" y="283178"/>
                      <a:pt x="202593" y="279092"/>
                      <a:pt x="202593" y="273052"/>
                    </a:cubicBezTo>
                    <a:cubicBezTo>
                      <a:pt x="202593" y="267012"/>
                      <a:pt x="206596" y="262926"/>
                      <a:pt x="212645" y="262926"/>
                    </a:cubicBezTo>
                    <a:close/>
                    <a:moveTo>
                      <a:pt x="111410" y="262926"/>
                    </a:moveTo>
                    <a:lnTo>
                      <a:pt x="131618" y="262926"/>
                    </a:lnTo>
                    <a:cubicBezTo>
                      <a:pt x="137671" y="262926"/>
                      <a:pt x="141766" y="267012"/>
                      <a:pt x="141766" y="273052"/>
                    </a:cubicBezTo>
                    <a:cubicBezTo>
                      <a:pt x="141766" y="279092"/>
                      <a:pt x="137671" y="283178"/>
                      <a:pt x="131618" y="283178"/>
                    </a:cubicBezTo>
                    <a:lnTo>
                      <a:pt x="111410" y="283178"/>
                    </a:lnTo>
                    <a:cubicBezTo>
                      <a:pt x="105267" y="283178"/>
                      <a:pt x="101261" y="279092"/>
                      <a:pt x="101261" y="273052"/>
                    </a:cubicBezTo>
                    <a:cubicBezTo>
                      <a:pt x="101261" y="267012"/>
                      <a:pt x="105267" y="262926"/>
                      <a:pt x="111410" y="262926"/>
                    </a:cubicBezTo>
                    <a:close/>
                    <a:moveTo>
                      <a:pt x="506325" y="60757"/>
                    </a:moveTo>
                    <a:cubicBezTo>
                      <a:pt x="512376" y="60757"/>
                      <a:pt x="516469" y="64756"/>
                      <a:pt x="516469" y="70799"/>
                    </a:cubicBezTo>
                    <a:lnTo>
                      <a:pt x="516469" y="293230"/>
                    </a:lnTo>
                    <a:cubicBezTo>
                      <a:pt x="516469" y="299362"/>
                      <a:pt x="512376" y="303361"/>
                      <a:pt x="506325" y="303361"/>
                    </a:cubicBezTo>
                    <a:cubicBezTo>
                      <a:pt x="500275" y="303361"/>
                      <a:pt x="496181" y="299362"/>
                      <a:pt x="496181" y="293230"/>
                    </a:cubicBezTo>
                    <a:lnTo>
                      <a:pt x="496181" y="283189"/>
                    </a:lnTo>
                    <a:lnTo>
                      <a:pt x="425352" y="283189"/>
                    </a:lnTo>
                    <a:cubicBezTo>
                      <a:pt x="419212" y="283189"/>
                      <a:pt x="415208" y="279101"/>
                      <a:pt x="415208" y="273058"/>
                    </a:cubicBezTo>
                    <a:cubicBezTo>
                      <a:pt x="415208" y="267015"/>
                      <a:pt x="419212" y="262927"/>
                      <a:pt x="425352" y="262927"/>
                    </a:cubicBezTo>
                    <a:lnTo>
                      <a:pt x="496181" y="262927"/>
                    </a:lnTo>
                    <a:lnTo>
                      <a:pt x="496181" y="222493"/>
                    </a:lnTo>
                    <a:lnTo>
                      <a:pt x="455695" y="222493"/>
                    </a:lnTo>
                    <a:cubicBezTo>
                      <a:pt x="449644" y="222493"/>
                      <a:pt x="445551" y="218405"/>
                      <a:pt x="445551" y="212362"/>
                    </a:cubicBezTo>
                    <a:cubicBezTo>
                      <a:pt x="445551" y="206320"/>
                      <a:pt x="449644" y="202232"/>
                      <a:pt x="455695" y="202232"/>
                    </a:cubicBezTo>
                    <a:lnTo>
                      <a:pt x="496181" y="202232"/>
                    </a:lnTo>
                    <a:lnTo>
                      <a:pt x="496181" y="161798"/>
                    </a:lnTo>
                    <a:lnTo>
                      <a:pt x="354433" y="161798"/>
                    </a:lnTo>
                    <a:cubicBezTo>
                      <a:pt x="348382" y="161798"/>
                      <a:pt x="344289" y="157799"/>
                      <a:pt x="344289" y="151756"/>
                    </a:cubicBezTo>
                    <a:cubicBezTo>
                      <a:pt x="344289" y="145624"/>
                      <a:pt x="348382" y="141625"/>
                      <a:pt x="354433" y="141625"/>
                    </a:cubicBezTo>
                    <a:lnTo>
                      <a:pt x="496181" y="141625"/>
                    </a:lnTo>
                    <a:lnTo>
                      <a:pt x="496181" y="101191"/>
                    </a:lnTo>
                    <a:lnTo>
                      <a:pt x="425352" y="101191"/>
                    </a:lnTo>
                    <a:cubicBezTo>
                      <a:pt x="419212" y="101191"/>
                      <a:pt x="415208" y="97103"/>
                      <a:pt x="415208" y="91060"/>
                    </a:cubicBezTo>
                    <a:cubicBezTo>
                      <a:pt x="415208" y="85018"/>
                      <a:pt x="419212" y="80930"/>
                      <a:pt x="425352" y="80930"/>
                    </a:cubicBezTo>
                    <a:lnTo>
                      <a:pt x="496181" y="80930"/>
                    </a:lnTo>
                    <a:lnTo>
                      <a:pt x="496181" y="70799"/>
                    </a:lnTo>
                    <a:cubicBezTo>
                      <a:pt x="496181" y="64756"/>
                      <a:pt x="500275" y="60757"/>
                      <a:pt x="506325" y="60757"/>
                    </a:cubicBezTo>
                    <a:close/>
                    <a:moveTo>
                      <a:pt x="151927" y="40505"/>
                    </a:moveTo>
                    <a:cubicBezTo>
                      <a:pt x="157982" y="40505"/>
                      <a:pt x="161989" y="44593"/>
                      <a:pt x="161989" y="50635"/>
                    </a:cubicBezTo>
                    <a:lnTo>
                      <a:pt x="161989" y="61742"/>
                    </a:lnTo>
                    <a:cubicBezTo>
                      <a:pt x="185408" y="66274"/>
                      <a:pt x="202593" y="86445"/>
                      <a:pt x="202593" y="111236"/>
                    </a:cubicBezTo>
                    <a:cubicBezTo>
                      <a:pt x="202593" y="117367"/>
                      <a:pt x="198497" y="121366"/>
                      <a:pt x="192442" y="121366"/>
                    </a:cubicBezTo>
                    <a:cubicBezTo>
                      <a:pt x="186387" y="121366"/>
                      <a:pt x="182291" y="117367"/>
                      <a:pt x="182291" y="111236"/>
                    </a:cubicBezTo>
                    <a:cubicBezTo>
                      <a:pt x="182291" y="94086"/>
                      <a:pt x="169113" y="80935"/>
                      <a:pt x="151927" y="80935"/>
                    </a:cubicBezTo>
                    <a:cubicBezTo>
                      <a:pt x="142756" y="80935"/>
                      <a:pt x="134653" y="85023"/>
                      <a:pt x="128598" y="92043"/>
                    </a:cubicBezTo>
                    <a:cubicBezTo>
                      <a:pt x="125570" y="95064"/>
                      <a:pt x="124502" y="99151"/>
                      <a:pt x="125570" y="103150"/>
                    </a:cubicBezTo>
                    <a:cubicBezTo>
                      <a:pt x="125570" y="107237"/>
                      <a:pt x="128598" y="111236"/>
                      <a:pt x="131625" y="114346"/>
                    </a:cubicBezTo>
                    <a:lnTo>
                      <a:pt x="184339" y="155753"/>
                    </a:lnTo>
                    <a:cubicBezTo>
                      <a:pt x="192442" y="161796"/>
                      <a:pt x="197518" y="170948"/>
                      <a:pt x="198497" y="181078"/>
                    </a:cubicBezTo>
                    <a:cubicBezTo>
                      <a:pt x="199477" y="191119"/>
                      <a:pt x="196449" y="200271"/>
                      <a:pt x="190394" y="207291"/>
                    </a:cubicBezTo>
                    <a:cubicBezTo>
                      <a:pt x="183182" y="215288"/>
                      <a:pt x="174010" y="220175"/>
                      <a:pt x="161989" y="221775"/>
                    </a:cubicBezTo>
                    <a:lnTo>
                      <a:pt x="161989" y="232615"/>
                    </a:lnTo>
                    <a:cubicBezTo>
                      <a:pt x="161989" y="238658"/>
                      <a:pt x="157982" y="242745"/>
                      <a:pt x="151927" y="242745"/>
                    </a:cubicBezTo>
                    <a:cubicBezTo>
                      <a:pt x="145783" y="242745"/>
                      <a:pt x="141776" y="238658"/>
                      <a:pt x="141776" y="232615"/>
                    </a:cubicBezTo>
                    <a:lnTo>
                      <a:pt x="141776" y="221508"/>
                    </a:lnTo>
                    <a:cubicBezTo>
                      <a:pt x="118358" y="217154"/>
                      <a:pt x="101261" y="197872"/>
                      <a:pt x="101261" y="173969"/>
                    </a:cubicBezTo>
                    <a:cubicBezTo>
                      <a:pt x="101261" y="167927"/>
                      <a:pt x="105268" y="163840"/>
                      <a:pt x="111412" y="163840"/>
                    </a:cubicBezTo>
                    <a:cubicBezTo>
                      <a:pt x="117467" y="163840"/>
                      <a:pt x="121474" y="167927"/>
                      <a:pt x="121474" y="173969"/>
                    </a:cubicBezTo>
                    <a:cubicBezTo>
                      <a:pt x="121474" y="190141"/>
                      <a:pt x="134653" y="202226"/>
                      <a:pt x="151927" y="202226"/>
                    </a:cubicBezTo>
                    <a:cubicBezTo>
                      <a:pt x="163058" y="202226"/>
                      <a:pt x="170092" y="199205"/>
                      <a:pt x="175168" y="194140"/>
                    </a:cubicBezTo>
                    <a:cubicBezTo>
                      <a:pt x="178195" y="191119"/>
                      <a:pt x="179264" y="187120"/>
                      <a:pt x="178195" y="183033"/>
                    </a:cubicBezTo>
                    <a:cubicBezTo>
                      <a:pt x="178195" y="179034"/>
                      <a:pt x="175168" y="174947"/>
                      <a:pt x="172140" y="171926"/>
                    </a:cubicBezTo>
                    <a:lnTo>
                      <a:pt x="119515" y="130518"/>
                    </a:lnTo>
                    <a:cubicBezTo>
                      <a:pt x="111412" y="124387"/>
                      <a:pt x="106337" y="115323"/>
                      <a:pt x="105268" y="105193"/>
                    </a:cubicBezTo>
                    <a:cubicBezTo>
                      <a:pt x="104289" y="95064"/>
                      <a:pt x="107316" y="86000"/>
                      <a:pt x="113371" y="78892"/>
                    </a:cubicBezTo>
                    <a:cubicBezTo>
                      <a:pt x="120406" y="69562"/>
                      <a:pt x="130557" y="63786"/>
                      <a:pt x="141776" y="61653"/>
                    </a:cubicBezTo>
                    <a:lnTo>
                      <a:pt x="141776" y="50635"/>
                    </a:lnTo>
                    <a:cubicBezTo>
                      <a:pt x="141776" y="44593"/>
                      <a:pt x="145783" y="40505"/>
                      <a:pt x="151927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9" y="343802"/>
                    </a:lnTo>
                    <a:lnTo>
                      <a:pt x="546849" y="30309"/>
                    </a:lnTo>
                    <a:cubicBezTo>
                      <a:pt x="546849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3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8" y="343802"/>
                    </a:lnTo>
                    <a:lnTo>
                      <a:pt x="40498" y="30309"/>
                    </a:lnTo>
                    <a:cubicBezTo>
                      <a:pt x="40498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0" name="íṩļïḓè">
              <a:extLst>
                <a:ext uri="{FF2B5EF4-FFF2-40B4-BE49-F238E27FC236}">
                  <a16:creationId xmlns:a16="http://schemas.microsoft.com/office/drawing/2014/main" id="{5D482E8E-ED98-40B0-8726-C41C9975DC0B}"/>
                </a:ext>
              </a:extLst>
            </p:cNvPr>
            <p:cNvGrpSpPr/>
            <p:nvPr/>
          </p:nvGrpSpPr>
          <p:grpSpPr>
            <a:xfrm>
              <a:off x="6672600" y="1380694"/>
              <a:ext cx="565953" cy="565952"/>
              <a:chOff x="1895475" y="3190875"/>
              <a:chExt cx="540000" cy="540000"/>
            </a:xfrm>
          </p:grpSpPr>
          <p:sp>
            <p:nvSpPr>
              <p:cNvPr id="49" name="ïṧḻíḋe">
                <a:extLst>
                  <a:ext uri="{FF2B5EF4-FFF2-40B4-BE49-F238E27FC236}">
                    <a16:creationId xmlns:a16="http://schemas.microsoft.com/office/drawing/2014/main" id="{21D56C20-D2A5-4EE5-A832-89CCD437C889}"/>
                  </a:ext>
                </a:extLst>
              </p:cNvPr>
              <p:cNvSpPr/>
              <p:nvPr/>
            </p:nvSpPr>
            <p:spPr>
              <a:xfrm>
                <a:off x="1895475" y="3190875"/>
                <a:ext cx="540000" cy="540000"/>
              </a:xfrm>
              <a:prstGeom prst="ellipse">
                <a:avLst/>
              </a:prstGeom>
              <a:solidFill>
                <a:schemeClr val="accent3"/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dirty="0">
                  <a:cs typeface="+mn-ea"/>
                  <a:sym typeface="+mn-lt"/>
                </a:endParaRPr>
              </a:p>
            </p:txBody>
          </p:sp>
          <p:sp>
            <p:nvSpPr>
              <p:cNvPr id="50" name="î$ļíďè">
                <a:extLst>
                  <a:ext uri="{FF2B5EF4-FFF2-40B4-BE49-F238E27FC236}">
                    <a16:creationId xmlns:a16="http://schemas.microsoft.com/office/drawing/2014/main" id="{7A402075-30B6-4775-8ED6-F4D268BA7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0013" y="3344603"/>
                <a:ext cx="330924" cy="232541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31" name="íŝḷiḑe">
              <a:extLst>
                <a:ext uri="{FF2B5EF4-FFF2-40B4-BE49-F238E27FC236}">
                  <a16:creationId xmlns:a16="http://schemas.microsoft.com/office/drawing/2014/main" id="{5D80FE28-FD5B-4222-8448-6B0AABD2F02B}"/>
                </a:ext>
              </a:extLst>
            </p:cNvPr>
            <p:cNvGrpSpPr/>
            <p:nvPr/>
          </p:nvGrpSpPr>
          <p:grpSpPr>
            <a:xfrm>
              <a:off x="944362" y="4111840"/>
              <a:ext cx="2108063" cy="970279"/>
              <a:chOff x="9038803" y="1443040"/>
              <a:chExt cx="2108063" cy="970279"/>
            </a:xfrm>
          </p:grpSpPr>
          <p:sp>
            <p:nvSpPr>
              <p:cNvPr id="47" name="î$1íḑé">
                <a:extLst>
                  <a:ext uri="{FF2B5EF4-FFF2-40B4-BE49-F238E27FC236}">
                    <a16:creationId xmlns:a16="http://schemas.microsoft.com/office/drawing/2014/main" id="{8FFB81FA-D845-407E-94DF-99D6FA940B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8" name="îṥľiḓe">
                <a:extLst>
                  <a:ext uri="{FF2B5EF4-FFF2-40B4-BE49-F238E27FC236}">
                    <a16:creationId xmlns:a16="http://schemas.microsoft.com/office/drawing/2014/main" id="{30881013-A63E-4359-A283-B2007C4B27F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2" name="işľíḑe">
              <a:extLst>
                <a:ext uri="{FF2B5EF4-FFF2-40B4-BE49-F238E27FC236}">
                  <a16:creationId xmlns:a16="http://schemas.microsoft.com/office/drawing/2014/main" id="{91A22006-EED5-4DFB-86F2-77CA5DF7C20D}"/>
                </a:ext>
              </a:extLst>
            </p:cNvPr>
            <p:cNvGrpSpPr/>
            <p:nvPr/>
          </p:nvGrpSpPr>
          <p:grpSpPr>
            <a:xfrm>
              <a:off x="4222703" y="4111840"/>
              <a:ext cx="2108063" cy="970279"/>
              <a:chOff x="9038803" y="1443040"/>
              <a:chExt cx="2108063" cy="970279"/>
            </a:xfrm>
          </p:grpSpPr>
          <p:sp>
            <p:nvSpPr>
              <p:cNvPr id="45" name="îş1îḋé">
                <a:extLst>
                  <a:ext uri="{FF2B5EF4-FFF2-40B4-BE49-F238E27FC236}">
                    <a16:creationId xmlns:a16="http://schemas.microsoft.com/office/drawing/2014/main" id="{D6BBE1E2-2B0F-42D4-8740-9D06C55D0A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6" name="işļïďè">
                <a:extLst>
                  <a:ext uri="{FF2B5EF4-FFF2-40B4-BE49-F238E27FC236}">
                    <a16:creationId xmlns:a16="http://schemas.microsoft.com/office/drawing/2014/main" id="{DDFD3F71-2A58-4FC8-B0DC-282A2EC4A9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3" name="iśļiďe">
              <a:extLst>
                <a:ext uri="{FF2B5EF4-FFF2-40B4-BE49-F238E27FC236}">
                  <a16:creationId xmlns:a16="http://schemas.microsoft.com/office/drawing/2014/main" id="{AE69E409-0986-46B4-AD19-E0E533AAB5ED}"/>
                </a:ext>
              </a:extLst>
            </p:cNvPr>
            <p:cNvGrpSpPr/>
            <p:nvPr/>
          </p:nvGrpSpPr>
          <p:grpSpPr>
            <a:xfrm>
              <a:off x="7501044" y="4111840"/>
              <a:ext cx="2108063" cy="970279"/>
              <a:chOff x="9038803" y="1443040"/>
              <a:chExt cx="2108063" cy="970279"/>
            </a:xfrm>
          </p:grpSpPr>
          <p:sp>
            <p:nvSpPr>
              <p:cNvPr id="43" name="iṣľîḑè">
                <a:extLst>
                  <a:ext uri="{FF2B5EF4-FFF2-40B4-BE49-F238E27FC236}">
                    <a16:creationId xmlns:a16="http://schemas.microsoft.com/office/drawing/2014/main" id="{93AF1DA0-5A90-48A1-81C3-06BE4DFE01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4" name="iṡḻíḋê">
                <a:extLst>
                  <a:ext uri="{FF2B5EF4-FFF2-40B4-BE49-F238E27FC236}">
                    <a16:creationId xmlns:a16="http://schemas.microsoft.com/office/drawing/2014/main" id="{14357A9C-092F-43A4-B990-21B61423883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cs typeface="+mn-ea"/>
                  <a:sym typeface="+mn-lt"/>
                </a:endParaRPr>
              </a:p>
            </p:txBody>
          </p:sp>
        </p:grpSp>
        <p:grpSp>
          <p:nvGrpSpPr>
            <p:cNvPr id="34" name="í$ḷíḓê">
              <a:extLst>
                <a:ext uri="{FF2B5EF4-FFF2-40B4-BE49-F238E27FC236}">
                  <a16:creationId xmlns:a16="http://schemas.microsoft.com/office/drawing/2014/main" id="{896B3997-3FED-4077-A071-65053FDDB13E}"/>
                </a:ext>
              </a:extLst>
            </p:cNvPr>
            <p:cNvGrpSpPr/>
            <p:nvPr/>
          </p:nvGrpSpPr>
          <p:grpSpPr>
            <a:xfrm>
              <a:off x="2577951" y="2783344"/>
              <a:ext cx="2108063" cy="970279"/>
              <a:chOff x="9038803" y="1443040"/>
              <a:chExt cx="2108063" cy="970279"/>
            </a:xfrm>
          </p:grpSpPr>
          <p:sp>
            <p:nvSpPr>
              <p:cNvPr id="41" name="is1íḍè">
                <a:extLst>
                  <a:ext uri="{FF2B5EF4-FFF2-40B4-BE49-F238E27FC236}">
                    <a16:creationId xmlns:a16="http://schemas.microsoft.com/office/drawing/2014/main" id="{6B6AA8DB-4271-4250-96C5-42213F772D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2" name="iṣ1ïďe">
                <a:extLst>
                  <a:ext uri="{FF2B5EF4-FFF2-40B4-BE49-F238E27FC236}">
                    <a16:creationId xmlns:a16="http://schemas.microsoft.com/office/drawing/2014/main" id="{8D0D0979-F6B8-4D08-A22A-32AC7254896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5" name="îŝḷiḓe">
              <a:extLst>
                <a:ext uri="{FF2B5EF4-FFF2-40B4-BE49-F238E27FC236}">
                  <a16:creationId xmlns:a16="http://schemas.microsoft.com/office/drawing/2014/main" id="{ACBF3660-8297-4297-AAF6-A5001D124F10}"/>
                </a:ext>
              </a:extLst>
            </p:cNvPr>
            <p:cNvGrpSpPr/>
            <p:nvPr/>
          </p:nvGrpSpPr>
          <p:grpSpPr>
            <a:xfrm>
              <a:off x="9156790" y="2783344"/>
              <a:ext cx="2108063" cy="970279"/>
              <a:chOff x="9038803" y="1443040"/>
              <a:chExt cx="2108063" cy="970279"/>
            </a:xfrm>
          </p:grpSpPr>
          <p:sp>
            <p:nvSpPr>
              <p:cNvPr id="39" name="ïS1iḋê">
                <a:extLst>
                  <a:ext uri="{FF2B5EF4-FFF2-40B4-BE49-F238E27FC236}">
                    <a16:creationId xmlns:a16="http://schemas.microsoft.com/office/drawing/2014/main" id="{7C2C1E17-08B6-4984-8EA3-C3F29A6C6E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40" name="ïŝlïḋê">
                <a:extLst>
                  <a:ext uri="{FF2B5EF4-FFF2-40B4-BE49-F238E27FC236}">
                    <a16:creationId xmlns:a16="http://schemas.microsoft.com/office/drawing/2014/main" id="{349B4D4A-F46D-4E09-83D8-2EA2E443F35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ïṩlïḓê">
              <a:extLst>
                <a:ext uri="{FF2B5EF4-FFF2-40B4-BE49-F238E27FC236}">
                  <a16:creationId xmlns:a16="http://schemas.microsoft.com/office/drawing/2014/main" id="{394BC1B4-DC18-4809-AE63-E54C5421FB22}"/>
                </a:ext>
              </a:extLst>
            </p:cNvPr>
            <p:cNvGrpSpPr/>
            <p:nvPr/>
          </p:nvGrpSpPr>
          <p:grpSpPr>
            <a:xfrm>
              <a:off x="5901544" y="2225945"/>
              <a:ext cx="2108063" cy="970279"/>
              <a:chOff x="9038803" y="1443040"/>
              <a:chExt cx="2108063" cy="970279"/>
            </a:xfrm>
          </p:grpSpPr>
          <p:sp>
            <p:nvSpPr>
              <p:cNvPr id="37" name="isḻidè">
                <a:extLst>
                  <a:ext uri="{FF2B5EF4-FFF2-40B4-BE49-F238E27FC236}">
                    <a16:creationId xmlns:a16="http://schemas.microsoft.com/office/drawing/2014/main" id="{908C11C7-51E0-4DAA-80F5-ED839EC09C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38803" y="1855920"/>
                <a:ext cx="2108063" cy="55739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5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r>
                  <a:rPr lang="en-US" altLang="zh-CN" sz="1000" dirty="0">
                    <a:cs typeface="+mn-ea"/>
                    <a:sym typeface="+mn-lt"/>
                  </a:rPr>
                  <a:t/>
                </a:r>
                <a:br>
                  <a:rPr lang="en-US" altLang="zh-CN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 （建议使用主题字体）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38" name="ísḷíḍe">
                <a:extLst>
                  <a:ext uri="{FF2B5EF4-FFF2-40B4-BE49-F238E27FC236}">
                    <a16:creationId xmlns:a16="http://schemas.microsoft.com/office/drawing/2014/main" id="{C15560EF-437A-4712-8583-1124DA918AE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9038803" y="1443040"/>
                <a:ext cx="2108063" cy="41288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sz="1800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7300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03.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90519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产品注意事项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6e03b5ae-33e2-4ea4-a701-9c5db3965cb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3696" y="2204864"/>
            <a:ext cx="10844608" cy="3283390"/>
            <a:chOff x="673696" y="2204864"/>
            <a:chExt cx="10844608" cy="3283390"/>
          </a:xfrm>
        </p:grpSpPr>
        <p:grpSp>
          <p:nvGrpSpPr>
            <p:cNvPr id="6" name="iṥlíḋé">
              <a:extLst>
                <a:ext uri="{FF2B5EF4-FFF2-40B4-BE49-F238E27FC236}">
                  <a16:creationId xmlns:a16="http://schemas.microsoft.com/office/drawing/2014/main" id="{EC52A908-E073-4D50-A69B-6EAB765B8BEA}"/>
                </a:ext>
              </a:extLst>
            </p:cNvPr>
            <p:cNvGrpSpPr/>
            <p:nvPr/>
          </p:nvGrpSpPr>
          <p:grpSpPr>
            <a:xfrm>
              <a:off x="673696" y="2447617"/>
              <a:ext cx="2693469" cy="2787899"/>
              <a:chOff x="4448815" y="2312243"/>
              <a:chExt cx="2693469" cy="2787899"/>
            </a:xfrm>
          </p:grpSpPr>
          <p:sp>
            <p:nvSpPr>
              <p:cNvPr id="34" name="ïṩḷîďe">
                <a:extLst>
                  <a:ext uri="{FF2B5EF4-FFF2-40B4-BE49-F238E27FC236}">
                    <a16:creationId xmlns:a16="http://schemas.microsoft.com/office/drawing/2014/main" id="{1CB32D25-32C7-4873-B2B5-FC7C2D85E332}"/>
                  </a:ext>
                </a:extLst>
              </p:cNvPr>
              <p:cNvSpPr/>
              <p:nvPr/>
            </p:nvSpPr>
            <p:spPr>
              <a:xfrm>
                <a:off x="4448815" y="2552879"/>
                <a:ext cx="2547263" cy="2547263"/>
              </a:xfrm>
              <a:prstGeom prst="ellipse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35" name="ïṥļíḍe">
                <a:extLst>
                  <a:ext uri="{FF2B5EF4-FFF2-40B4-BE49-F238E27FC236}">
                    <a16:creationId xmlns:a16="http://schemas.microsoft.com/office/drawing/2014/main" id="{AAFEFE80-8A59-45AF-8EF5-F4C714165463}"/>
                  </a:ext>
                </a:extLst>
              </p:cNvPr>
              <p:cNvGrpSpPr/>
              <p:nvPr/>
            </p:nvGrpSpPr>
            <p:grpSpPr>
              <a:xfrm>
                <a:off x="5066162" y="2793828"/>
                <a:ext cx="1603470" cy="1850508"/>
                <a:chOff x="8301914" y="1749233"/>
                <a:chExt cx="2561609" cy="2956261"/>
              </a:xfrm>
            </p:grpSpPr>
            <p:sp>
              <p:nvSpPr>
                <p:cNvPr id="44" name="îSľîḍe">
                  <a:extLst>
                    <a:ext uri="{FF2B5EF4-FFF2-40B4-BE49-F238E27FC236}">
                      <a16:creationId xmlns:a16="http://schemas.microsoft.com/office/drawing/2014/main" id="{6551773E-EBFA-424B-AFD1-363AAC0EFA61}"/>
                    </a:ext>
                  </a:extLst>
                </p:cNvPr>
                <p:cNvSpPr/>
                <p:nvPr/>
              </p:nvSpPr>
              <p:spPr>
                <a:xfrm rot="14400000">
                  <a:off x="8553658" y="2720980"/>
                  <a:ext cx="2370547" cy="427053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iṡļíḓè">
                  <a:extLst>
                    <a:ext uri="{FF2B5EF4-FFF2-40B4-BE49-F238E27FC236}">
                      <a16:creationId xmlns:a16="http://schemas.microsoft.com/office/drawing/2014/main" id="{6E3D31FA-6F8C-4910-9672-BEAE5E49B577}"/>
                    </a:ext>
                  </a:extLst>
                </p:cNvPr>
                <p:cNvSpPr/>
                <p:nvPr/>
              </p:nvSpPr>
              <p:spPr>
                <a:xfrm>
                  <a:off x="8492975" y="4010011"/>
                  <a:ext cx="2370548" cy="427051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îšḻïḍê">
                  <a:extLst>
                    <a:ext uri="{FF2B5EF4-FFF2-40B4-BE49-F238E27FC236}">
                      <a16:creationId xmlns:a16="http://schemas.microsoft.com/office/drawing/2014/main" id="{BC3E0CDD-7527-40DC-A8B0-294E9C450F9E}"/>
                    </a:ext>
                  </a:extLst>
                </p:cNvPr>
                <p:cNvSpPr/>
                <p:nvPr/>
              </p:nvSpPr>
              <p:spPr>
                <a:xfrm rot="7200000">
                  <a:off x="7330167" y="3306694"/>
                  <a:ext cx="2370547" cy="427053"/>
                </a:xfrm>
                <a:prstGeom prst="trapezoid">
                  <a:avLst>
                    <a:gd name="adj" fmla="val 58361"/>
                  </a:avLst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6" name="íṥḷîḋè">
                <a:extLst>
                  <a:ext uri="{FF2B5EF4-FFF2-40B4-BE49-F238E27FC236}">
                    <a16:creationId xmlns:a16="http://schemas.microsoft.com/office/drawing/2014/main" id="{E323D056-F6D9-4E1C-A0C6-06825B9AF53F}"/>
                  </a:ext>
                </a:extLst>
              </p:cNvPr>
              <p:cNvGrpSpPr/>
              <p:nvPr/>
            </p:nvGrpSpPr>
            <p:grpSpPr>
              <a:xfrm>
                <a:off x="5371847" y="2312243"/>
                <a:ext cx="656438" cy="656442"/>
                <a:chOff x="5371847" y="2312243"/>
                <a:chExt cx="656438" cy="656442"/>
              </a:xfrm>
            </p:grpSpPr>
            <p:sp>
              <p:nvSpPr>
                <p:cNvPr id="42" name="í$líḍe">
                  <a:extLst>
                    <a:ext uri="{FF2B5EF4-FFF2-40B4-BE49-F238E27FC236}">
                      <a16:creationId xmlns:a16="http://schemas.microsoft.com/office/drawing/2014/main" id="{BE1D700F-568D-4D3A-98AD-B3E1A67F6F9F}"/>
                    </a:ext>
                  </a:extLst>
                </p:cNvPr>
                <p:cNvSpPr/>
                <p:nvPr/>
              </p:nvSpPr>
              <p:spPr>
                <a:xfrm>
                  <a:off x="5371847" y="2312243"/>
                  <a:ext cx="656438" cy="656442"/>
                </a:xfrm>
                <a:prstGeom prst="ellipse">
                  <a:avLst/>
                </a:prstGeom>
                <a:solidFill>
                  <a:schemeClr val="accent1"/>
                </a:solid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</a:defRPr>
                  </a:lvl9pPr>
                </a:lstStyle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ïśļîḋè">
                  <a:extLst>
                    <a:ext uri="{FF2B5EF4-FFF2-40B4-BE49-F238E27FC236}">
                      <a16:creationId xmlns:a16="http://schemas.microsoft.com/office/drawing/2014/main" id="{CBE90389-1F2E-49E6-912B-38AE49E59B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32706" y="2519691"/>
                  <a:ext cx="334720" cy="241545"/>
                </a:xfrm>
                <a:custGeom>
                  <a:avLst/>
                  <a:gdLst>
                    <a:gd name="connsiteX0" fmla="*/ 91000 w 605879"/>
                    <a:gd name="connsiteY0" fmla="*/ 173662 h 437224"/>
                    <a:gd name="connsiteX1" fmla="*/ 331193 w 605879"/>
                    <a:gd name="connsiteY1" fmla="*/ 173662 h 437224"/>
                    <a:gd name="connsiteX2" fmla="*/ 342454 w 605879"/>
                    <a:gd name="connsiteY2" fmla="*/ 184882 h 437224"/>
                    <a:gd name="connsiteX3" fmla="*/ 331193 w 605879"/>
                    <a:gd name="connsiteY3" fmla="*/ 196102 h 437224"/>
                    <a:gd name="connsiteX4" fmla="*/ 91000 w 605879"/>
                    <a:gd name="connsiteY4" fmla="*/ 196102 h 437224"/>
                    <a:gd name="connsiteX5" fmla="*/ 79739 w 605879"/>
                    <a:gd name="connsiteY5" fmla="*/ 184882 h 437224"/>
                    <a:gd name="connsiteX6" fmla="*/ 91000 w 605879"/>
                    <a:gd name="connsiteY6" fmla="*/ 173662 h 437224"/>
                    <a:gd name="connsiteX7" fmla="*/ 421630 w 605879"/>
                    <a:gd name="connsiteY7" fmla="*/ 131441 h 437224"/>
                    <a:gd name="connsiteX8" fmla="*/ 423552 w 605879"/>
                    <a:gd name="connsiteY8" fmla="*/ 152274 h 437224"/>
                    <a:gd name="connsiteX9" fmla="*/ 275961 w 605879"/>
                    <a:gd name="connsiteY9" fmla="*/ 300986 h 437224"/>
                    <a:gd name="connsiteX10" fmla="*/ 408175 w 605879"/>
                    <a:gd name="connsiteY10" fmla="*/ 358277 h 437224"/>
                    <a:gd name="connsiteX11" fmla="*/ 418060 w 605879"/>
                    <a:gd name="connsiteY11" fmla="*/ 365267 h 437224"/>
                    <a:gd name="connsiteX12" fmla="*/ 488218 w 605879"/>
                    <a:gd name="connsiteY12" fmla="*/ 410360 h 437224"/>
                    <a:gd name="connsiteX13" fmla="*/ 474214 w 605879"/>
                    <a:gd name="connsiteY13" fmla="*/ 363348 h 437224"/>
                    <a:gd name="connsiteX14" fmla="*/ 482039 w 605879"/>
                    <a:gd name="connsiteY14" fmla="*/ 349916 h 437224"/>
                    <a:gd name="connsiteX15" fmla="*/ 583363 w 605879"/>
                    <a:gd name="connsiteY15" fmla="*/ 244928 h 437224"/>
                    <a:gd name="connsiteX16" fmla="*/ 421630 w 605879"/>
                    <a:gd name="connsiteY16" fmla="*/ 131441 h 437224"/>
                    <a:gd name="connsiteX17" fmla="*/ 75898 w 605879"/>
                    <a:gd name="connsiteY17" fmla="*/ 120173 h 437224"/>
                    <a:gd name="connsiteX18" fmla="*/ 340509 w 605879"/>
                    <a:gd name="connsiteY18" fmla="*/ 120173 h 437224"/>
                    <a:gd name="connsiteX19" fmla="*/ 351769 w 605879"/>
                    <a:gd name="connsiteY19" fmla="*/ 131428 h 437224"/>
                    <a:gd name="connsiteX20" fmla="*/ 340509 w 605879"/>
                    <a:gd name="connsiteY20" fmla="*/ 142683 h 437224"/>
                    <a:gd name="connsiteX21" fmla="*/ 75898 w 605879"/>
                    <a:gd name="connsiteY21" fmla="*/ 142683 h 437224"/>
                    <a:gd name="connsiteX22" fmla="*/ 64638 w 605879"/>
                    <a:gd name="connsiteY22" fmla="*/ 131428 h 437224"/>
                    <a:gd name="connsiteX23" fmla="*/ 75898 w 605879"/>
                    <a:gd name="connsiteY23" fmla="*/ 120173 h 437224"/>
                    <a:gd name="connsiteX24" fmla="*/ 210609 w 605879"/>
                    <a:gd name="connsiteY24" fmla="*/ 22478 h 437224"/>
                    <a:gd name="connsiteX25" fmla="*/ 22516 w 605879"/>
                    <a:gd name="connsiteY25" fmla="*/ 153508 h 437224"/>
                    <a:gd name="connsiteX26" fmla="*/ 139216 w 605879"/>
                    <a:gd name="connsiteY26" fmla="*/ 274807 h 437224"/>
                    <a:gd name="connsiteX27" fmla="*/ 147042 w 605879"/>
                    <a:gd name="connsiteY27" fmla="*/ 288102 h 437224"/>
                    <a:gd name="connsiteX28" fmla="*/ 130017 w 605879"/>
                    <a:gd name="connsiteY28" fmla="*/ 344297 h 437224"/>
                    <a:gd name="connsiteX29" fmla="*/ 214041 w 605879"/>
                    <a:gd name="connsiteY29" fmla="*/ 291254 h 437224"/>
                    <a:gd name="connsiteX30" fmla="*/ 223927 w 605879"/>
                    <a:gd name="connsiteY30" fmla="*/ 284264 h 437224"/>
                    <a:gd name="connsiteX31" fmla="*/ 398839 w 605879"/>
                    <a:gd name="connsiteY31" fmla="*/ 152960 h 437224"/>
                    <a:gd name="connsiteX32" fmla="*/ 369596 w 605879"/>
                    <a:gd name="connsiteY32" fmla="*/ 80592 h 437224"/>
                    <a:gd name="connsiteX33" fmla="*/ 210609 w 605879"/>
                    <a:gd name="connsiteY33" fmla="*/ 22478 h 437224"/>
                    <a:gd name="connsiteX34" fmla="*/ 210609 w 605879"/>
                    <a:gd name="connsiteY34" fmla="*/ 0 h 437224"/>
                    <a:gd name="connsiteX35" fmla="*/ 385796 w 605879"/>
                    <a:gd name="connsiteY35" fmla="*/ 64967 h 437224"/>
                    <a:gd name="connsiteX36" fmla="*/ 414079 w 605879"/>
                    <a:gd name="connsiteY36" fmla="*/ 109100 h 437224"/>
                    <a:gd name="connsiteX37" fmla="*/ 419845 w 605879"/>
                    <a:gd name="connsiteY37" fmla="*/ 108963 h 437224"/>
                    <a:gd name="connsiteX38" fmla="*/ 605879 w 605879"/>
                    <a:gd name="connsiteY38" fmla="*/ 244928 h 437224"/>
                    <a:gd name="connsiteX39" fmla="*/ 498515 w 605879"/>
                    <a:gd name="connsiteY39" fmla="*/ 368420 h 437224"/>
                    <a:gd name="connsiteX40" fmla="*/ 516088 w 605879"/>
                    <a:gd name="connsiteY40" fmla="*/ 414609 h 437224"/>
                    <a:gd name="connsiteX41" fmla="*/ 522953 w 605879"/>
                    <a:gd name="connsiteY41" fmla="*/ 428178 h 437224"/>
                    <a:gd name="connsiteX42" fmla="*/ 510185 w 605879"/>
                    <a:gd name="connsiteY42" fmla="*/ 437224 h 437224"/>
                    <a:gd name="connsiteX43" fmla="*/ 400487 w 605879"/>
                    <a:gd name="connsiteY43" fmla="*/ 380344 h 437224"/>
                    <a:gd name="connsiteX44" fmla="*/ 250836 w 605879"/>
                    <a:gd name="connsiteY44" fmla="*/ 304275 h 437224"/>
                    <a:gd name="connsiteX45" fmla="*/ 231752 w 605879"/>
                    <a:gd name="connsiteY45" fmla="*/ 306331 h 437224"/>
                    <a:gd name="connsiteX46" fmla="*/ 107639 w 605879"/>
                    <a:gd name="connsiteY46" fmla="*/ 371161 h 437224"/>
                    <a:gd name="connsiteX47" fmla="*/ 94596 w 605879"/>
                    <a:gd name="connsiteY47" fmla="*/ 361978 h 437224"/>
                    <a:gd name="connsiteX48" fmla="*/ 102009 w 605879"/>
                    <a:gd name="connsiteY48" fmla="*/ 348135 h 437224"/>
                    <a:gd name="connsiteX49" fmla="*/ 122741 w 605879"/>
                    <a:gd name="connsiteY49" fmla="*/ 293173 h 437224"/>
                    <a:gd name="connsiteX50" fmla="*/ 0 w 605879"/>
                    <a:gd name="connsiteY50" fmla="*/ 153508 h 437224"/>
                    <a:gd name="connsiteX51" fmla="*/ 210609 w 605879"/>
                    <a:gd name="connsiteY51" fmla="*/ 0 h 437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</a:cxnLst>
                  <a:rect l="l" t="t" r="r" b="b"/>
                  <a:pathLst>
                    <a:path w="605879" h="437224">
                      <a:moveTo>
                        <a:pt x="91000" y="173662"/>
                      </a:moveTo>
                      <a:lnTo>
                        <a:pt x="331193" y="173662"/>
                      </a:lnTo>
                      <a:cubicBezTo>
                        <a:pt x="337373" y="173662"/>
                        <a:pt x="342454" y="178725"/>
                        <a:pt x="342454" y="184882"/>
                      </a:cubicBezTo>
                      <a:cubicBezTo>
                        <a:pt x="342454" y="191040"/>
                        <a:pt x="337373" y="196102"/>
                        <a:pt x="331193" y="196102"/>
                      </a:cubicBezTo>
                      <a:lnTo>
                        <a:pt x="91000" y="196102"/>
                      </a:lnTo>
                      <a:cubicBezTo>
                        <a:pt x="84683" y="196102"/>
                        <a:pt x="79739" y="191040"/>
                        <a:pt x="79739" y="184882"/>
                      </a:cubicBezTo>
                      <a:cubicBezTo>
                        <a:pt x="79739" y="178725"/>
                        <a:pt x="84683" y="173662"/>
                        <a:pt x="91000" y="173662"/>
                      </a:cubicBezTo>
                      <a:close/>
                      <a:moveTo>
                        <a:pt x="421630" y="131441"/>
                      </a:moveTo>
                      <a:cubicBezTo>
                        <a:pt x="423003" y="138294"/>
                        <a:pt x="423552" y="145284"/>
                        <a:pt x="423552" y="152274"/>
                      </a:cubicBezTo>
                      <a:cubicBezTo>
                        <a:pt x="423552" y="220668"/>
                        <a:pt x="362456" y="281249"/>
                        <a:pt x="275961" y="300986"/>
                      </a:cubicBezTo>
                      <a:cubicBezTo>
                        <a:pt x="302047" y="334017"/>
                        <a:pt x="350924" y="355536"/>
                        <a:pt x="408175" y="358277"/>
                      </a:cubicBezTo>
                      <a:cubicBezTo>
                        <a:pt x="412569" y="358551"/>
                        <a:pt x="416413" y="361293"/>
                        <a:pt x="418060" y="365267"/>
                      </a:cubicBezTo>
                      <a:cubicBezTo>
                        <a:pt x="427259" y="388019"/>
                        <a:pt x="463505" y="403370"/>
                        <a:pt x="488218" y="410360"/>
                      </a:cubicBezTo>
                      <a:cubicBezTo>
                        <a:pt x="483962" y="399944"/>
                        <a:pt x="479156" y="385004"/>
                        <a:pt x="474214" y="363348"/>
                      </a:cubicBezTo>
                      <a:cubicBezTo>
                        <a:pt x="472841" y="357455"/>
                        <a:pt x="476273" y="351698"/>
                        <a:pt x="482039" y="349916"/>
                      </a:cubicBezTo>
                      <a:cubicBezTo>
                        <a:pt x="543685" y="332236"/>
                        <a:pt x="583500" y="290980"/>
                        <a:pt x="583363" y="244928"/>
                      </a:cubicBezTo>
                      <a:cubicBezTo>
                        <a:pt x="583363" y="182839"/>
                        <a:pt x="511009" y="132126"/>
                        <a:pt x="421630" y="131441"/>
                      </a:cubicBezTo>
                      <a:close/>
                      <a:moveTo>
                        <a:pt x="75898" y="120173"/>
                      </a:moveTo>
                      <a:lnTo>
                        <a:pt x="340509" y="120173"/>
                      </a:lnTo>
                      <a:cubicBezTo>
                        <a:pt x="346826" y="120173"/>
                        <a:pt x="351769" y="125114"/>
                        <a:pt x="351769" y="131428"/>
                      </a:cubicBezTo>
                      <a:cubicBezTo>
                        <a:pt x="351769" y="137604"/>
                        <a:pt x="346826" y="142683"/>
                        <a:pt x="340509" y="142683"/>
                      </a:cubicBezTo>
                      <a:lnTo>
                        <a:pt x="75898" y="142683"/>
                      </a:lnTo>
                      <a:cubicBezTo>
                        <a:pt x="69719" y="142683"/>
                        <a:pt x="64638" y="137604"/>
                        <a:pt x="64638" y="131428"/>
                      </a:cubicBezTo>
                      <a:cubicBezTo>
                        <a:pt x="64638" y="125114"/>
                        <a:pt x="69719" y="120173"/>
                        <a:pt x="75898" y="120173"/>
                      </a:cubicBezTo>
                      <a:close/>
                      <a:moveTo>
                        <a:pt x="210609" y="22478"/>
                      </a:moveTo>
                      <a:cubicBezTo>
                        <a:pt x="106952" y="22478"/>
                        <a:pt x="22516" y="81277"/>
                        <a:pt x="22516" y="153508"/>
                      </a:cubicBezTo>
                      <a:cubicBezTo>
                        <a:pt x="22516" y="206688"/>
                        <a:pt x="68372" y="254385"/>
                        <a:pt x="139216" y="274807"/>
                      </a:cubicBezTo>
                      <a:cubicBezTo>
                        <a:pt x="144983" y="276452"/>
                        <a:pt x="148415" y="282208"/>
                        <a:pt x="147042" y="288102"/>
                      </a:cubicBezTo>
                      <a:cubicBezTo>
                        <a:pt x="140864" y="314966"/>
                        <a:pt x="135097" y="332647"/>
                        <a:pt x="130017" y="344297"/>
                      </a:cubicBezTo>
                      <a:cubicBezTo>
                        <a:pt x="158437" y="336622"/>
                        <a:pt x="203058" y="318667"/>
                        <a:pt x="214041" y="291254"/>
                      </a:cubicBezTo>
                      <a:cubicBezTo>
                        <a:pt x="215689" y="287280"/>
                        <a:pt x="219533" y="284538"/>
                        <a:pt x="223927" y="284264"/>
                      </a:cubicBezTo>
                      <a:cubicBezTo>
                        <a:pt x="320170" y="279604"/>
                        <a:pt x="395407" y="223135"/>
                        <a:pt x="398839" y="152960"/>
                      </a:cubicBezTo>
                      <a:cubicBezTo>
                        <a:pt x="400075" y="126918"/>
                        <a:pt x="389915" y="101836"/>
                        <a:pt x="369596" y="80592"/>
                      </a:cubicBezTo>
                      <a:cubicBezTo>
                        <a:pt x="334860" y="44133"/>
                        <a:pt x="275412" y="22478"/>
                        <a:pt x="210609" y="22478"/>
                      </a:cubicBezTo>
                      <a:close/>
                      <a:moveTo>
                        <a:pt x="210609" y="0"/>
                      </a:moveTo>
                      <a:cubicBezTo>
                        <a:pt x="281453" y="0"/>
                        <a:pt x="346942" y="24260"/>
                        <a:pt x="385796" y="64967"/>
                      </a:cubicBezTo>
                      <a:cubicBezTo>
                        <a:pt x="398702" y="78536"/>
                        <a:pt x="408175" y="93338"/>
                        <a:pt x="414079" y="109100"/>
                      </a:cubicBezTo>
                      <a:cubicBezTo>
                        <a:pt x="416001" y="108963"/>
                        <a:pt x="417923" y="108963"/>
                        <a:pt x="419845" y="108963"/>
                      </a:cubicBezTo>
                      <a:cubicBezTo>
                        <a:pt x="522404" y="108963"/>
                        <a:pt x="606016" y="169955"/>
                        <a:pt x="605879" y="244928"/>
                      </a:cubicBezTo>
                      <a:cubicBezTo>
                        <a:pt x="605879" y="298519"/>
                        <a:pt x="564141" y="346079"/>
                        <a:pt x="498515" y="368420"/>
                      </a:cubicBezTo>
                      <a:cubicBezTo>
                        <a:pt x="506066" y="398025"/>
                        <a:pt x="512931" y="412279"/>
                        <a:pt x="516088" y="414609"/>
                      </a:cubicBezTo>
                      <a:cubicBezTo>
                        <a:pt x="524601" y="418858"/>
                        <a:pt x="523228" y="426671"/>
                        <a:pt x="522953" y="428178"/>
                      </a:cubicBezTo>
                      <a:cubicBezTo>
                        <a:pt x="522541" y="429686"/>
                        <a:pt x="520207" y="437224"/>
                        <a:pt x="510185" y="437224"/>
                      </a:cubicBezTo>
                      <a:cubicBezTo>
                        <a:pt x="497828" y="437224"/>
                        <a:pt x="423689" y="421325"/>
                        <a:pt x="400487" y="380344"/>
                      </a:cubicBezTo>
                      <a:cubicBezTo>
                        <a:pt x="333899" y="375410"/>
                        <a:pt x="277746" y="346764"/>
                        <a:pt x="250836" y="304275"/>
                      </a:cubicBezTo>
                      <a:cubicBezTo>
                        <a:pt x="244521" y="305098"/>
                        <a:pt x="238205" y="305783"/>
                        <a:pt x="231752" y="306331"/>
                      </a:cubicBezTo>
                      <a:cubicBezTo>
                        <a:pt x="206216" y="353069"/>
                        <a:pt x="121643" y="371161"/>
                        <a:pt x="107639" y="371161"/>
                      </a:cubicBezTo>
                      <a:cubicBezTo>
                        <a:pt x="97616" y="371161"/>
                        <a:pt x="95145" y="364171"/>
                        <a:pt x="94596" y="361978"/>
                      </a:cubicBezTo>
                      <a:cubicBezTo>
                        <a:pt x="94184" y="360470"/>
                        <a:pt x="92948" y="352658"/>
                        <a:pt x="102009" y="348135"/>
                      </a:cubicBezTo>
                      <a:cubicBezTo>
                        <a:pt x="105030" y="345942"/>
                        <a:pt x="113130" y="331550"/>
                        <a:pt x="122741" y="293173"/>
                      </a:cubicBezTo>
                      <a:cubicBezTo>
                        <a:pt x="47778" y="268228"/>
                        <a:pt x="0" y="214226"/>
                        <a:pt x="0" y="153508"/>
                      </a:cubicBezTo>
                      <a:cubicBezTo>
                        <a:pt x="0" y="68804"/>
                        <a:pt x="94458" y="0"/>
                        <a:pt x="21060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en-US" sz="7198" dirty="0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íṥlîḓé">
                <a:extLst>
                  <a:ext uri="{FF2B5EF4-FFF2-40B4-BE49-F238E27FC236}">
                    <a16:creationId xmlns:a16="http://schemas.microsoft.com/office/drawing/2014/main" id="{778C8EAB-EB6C-4B0B-B128-1FC5E99A7766}"/>
                  </a:ext>
                </a:extLst>
              </p:cNvPr>
              <p:cNvSpPr/>
              <p:nvPr/>
            </p:nvSpPr>
            <p:spPr>
              <a:xfrm>
                <a:off x="4488645" y="4248265"/>
                <a:ext cx="656438" cy="656442"/>
              </a:xfrm>
              <a:prstGeom prst="ellipse">
                <a:avLst/>
              </a:pr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8" name="í$lîďè">
                <a:extLst>
                  <a:ext uri="{FF2B5EF4-FFF2-40B4-BE49-F238E27FC236}">
                    <a16:creationId xmlns:a16="http://schemas.microsoft.com/office/drawing/2014/main" id="{DE89A9DF-A37C-438B-B278-92C455EF15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9504" y="4462282"/>
                <a:ext cx="334722" cy="228408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62926 h 414642"/>
                  <a:gd name="connsiteX15" fmla="*/ 192432 w 607639"/>
                  <a:gd name="connsiteY15" fmla="*/ 262926 h 414642"/>
                  <a:gd name="connsiteX16" fmla="*/ 202593 w 607639"/>
                  <a:gd name="connsiteY16" fmla="*/ 273052 h 414642"/>
                  <a:gd name="connsiteX17" fmla="*/ 192432 w 607639"/>
                  <a:gd name="connsiteY17" fmla="*/ 283178 h 414642"/>
                  <a:gd name="connsiteX18" fmla="*/ 182270 w 607639"/>
                  <a:gd name="connsiteY18" fmla="*/ 283178 h 414642"/>
                  <a:gd name="connsiteX19" fmla="*/ 172109 w 607639"/>
                  <a:gd name="connsiteY19" fmla="*/ 273052 h 414642"/>
                  <a:gd name="connsiteX20" fmla="*/ 182270 w 607639"/>
                  <a:gd name="connsiteY20" fmla="*/ 262926 h 414642"/>
                  <a:gd name="connsiteX21" fmla="*/ 91153 w 607639"/>
                  <a:gd name="connsiteY21" fmla="*/ 262926 h 414642"/>
                  <a:gd name="connsiteX22" fmla="*/ 141783 w 607639"/>
                  <a:gd name="connsiteY22" fmla="*/ 262926 h 414642"/>
                  <a:gd name="connsiteX23" fmla="*/ 151927 w 607639"/>
                  <a:gd name="connsiteY23" fmla="*/ 273052 h 414642"/>
                  <a:gd name="connsiteX24" fmla="*/ 141783 w 607639"/>
                  <a:gd name="connsiteY24" fmla="*/ 283178 h 414642"/>
                  <a:gd name="connsiteX25" fmla="*/ 91153 w 607639"/>
                  <a:gd name="connsiteY25" fmla="*/ 283178 h 414642"/>
                  <a:gd name="connsiteX26" fmla="*/ 81009 w 607639"/>
                  <a:gd name="connsiteY26" fmla="*/ 273052 h 414642"/>
                  <a:gd name="connsiteX27" fmla="*/ 91153 w 607639"/>
                  <a:gd name="connsiteY27" fmla="*/ 262926 h 414642"/>
                  <a:gd name="connsiteX28" fmla="*/ 161988 w 607639"/>
                  <a:gd name="connsiteY28" fmla="*/ 222493 h 414642"/>
                  <a:gd name="connsiteX29" fmla="*/ 232948 w 607639"/>
                  <a:gd name="connsiteY29" fmla="*/ 222493 h 414642"/>
                  <a:gd name="connsiteX30" fmla="*/ 243098 w 607639"/>
                  <a:gd name="connsiteY30" fmla="*/ 232619 h 414642"/>
                  <a:gd name="connsiteX31" fmla="*/ 232948 w 607639"/>
                  <a:gd name="connsiteY31" fmla="*/ 242745 h 414642"/>
                  <a:gd name="connsiteX32" fmla="*/ 161988 w 607639"/>
                  <a:gd name="connsiteY32" fmla="*/ 242745 h 414642"/>
                  <a:gd name="connsiteX33" fmla="*/ 151927 w 607639"/>
                  <a:gd name="connsiteY33" fmla="*/ 232619 h 414642"/>
                  <a:gd name="connsiteX34" fmla="*/ 161988 w 607639"/>
                  <a:gd name="connsiteY34" fmla="*/ 222493 h 414642"/>
                  <a:gd name="connsiteX35" fmla="*/ 91146 w 607639"/>
                  <a:gd name="connsiteY35" fmla="*/ 222493 h 414642"/>
                  <a:gd name="connsiteX36" fmla="*/ 121467 w 607639"/>
                  <a:gd name="connsiteY36" fmla="*/ 222493 h 414642"/>
                  <a:gd name="connsiteX37" fmla="*/ 131604 w 607639"/>
                  <a:gd name="connsiteY37" fmla="*/ 232619 h 414642"/>
                  <a:gd name="connsiteX38" fmla="*/ 121467 w 607639"/>
                  <a:gd name="connsiteY38" fmla="*/ 242745 h 414642"/>
                  <a:gd name="connsiteX39" fmla="*/ 91146 w 607639"/>
                  <a:gd name="connsiteY39" fmla="*/ 242745 h 414642"/>
                  <a:gd name="connsiteX40" fmla="*/ 81009 w 607639"/>
                  <a:gd name="connsiteY40" fmla="*/ 232619 h 414642"/>
                  <a:gd name="connsiteX41" fmla="*/ 91146 w 607639"/>
                  <a:gd name="connsiteY41" fmla="*/ 222493 h 414642"/>
                  <a:gd name="connsiteX42" fmla="*/ 182270 w 607639"/>
                  <a:gd name="connsiteY42" fmla="*/ 182059 h 414642"/>
                  <a:gd name="connsiteX43" fmla="*/ 192432 w 607639"/>
                  <a:gd name="connsiteY43" fmla="*/ 182059 h 414642"/>
                  <a:gd name="connsiteX44" fmla="*/ 202593 w 607639"/>
                  <a:gd name="connsiteY44" fmla="*/ 192195 h 414642"/>
                  <a:gd name="connsiteX45" fmla="*/ 192432 w 607639"/>
                  <a:gd name="connsiteY45" fmla="*/ 202241 h 414642"/>
                  <a:gd name="connsiteX46" fmla="*/ 182270 w 607639"/>
                  <a:gd name="connsiteY46" fmla="*/ 202241 h 414642"/>
                  <a:gd name="connsiteX47" fmla="*/ 172109 w 607639"/>
                  <a:gd name="connsiteY47" fmla="*/ 192195 h 414642"/>
                  <a:gd name="connsiteX48" fmla="*/ 182270 w 607639"/>
                  <a:gd name="connsiteY48" fmla="*/ 182059 h 414642"/>
                  <a:gd name="connsiteX49" fmla="*/ 91153 w 607639"/>
                  <a:gd name="connsiteY49" fmla="*/ 182059 h 414642"/>
                  <a:gd name="connsiteX50" fmla="*/ 141783 w 607639"/>
                  <a:gd name="connsiteY50" fmla="*/ 182059 h 414642"/>
                  <a:gd name="connsiteX51" fmla="*/ 151927 w 607639"/>
                  <a:gd name="connsiteY51" fmla="*/ 192195 h 414642"/>
                  <a:gd name="connsiteX52" fmla="*/ 141783 w 607639"/>
                  <a:gd name="connsiteY52" fmla="*/ 202241 h 414642"/>
                  <a:gd name="connsiteX53" fmla="*/ 91153 w 607639"/>
                  <a:gd name="connsiteY53" fmla="*/ 202241 h 414642"/>
                  <a:gd name="connsiteX54" fmla="*/ 81009 w 607639"/>
                  <a:gd name="connsiteY54" fmla="*/ 192195 h 414642"/>
                  <a:gd name="connsiteX55" fmla="*/ 91153 w 607639"/>
                  <a:gd name="connsiteY55" fmla="*/ 182059 h 414642"/>
                  <a:gd name="connsiteX56" fmla="*/ 161988 w 607639"/>
                  <a:gd name="connsiteY56" fmla="*/ 141625 h 414642"/>
                  <a:gd name="connsiteX57" fmla="*/ 232948 w 607639"/>
                  <a:gd name="connsiteY57" fmla="*/ 141625 h 414642"/>
                  <a:gd name="connsiteX58" fmla="*/ 243098 w 607639"/>
                  <a:gd name="connsiteY58" fmla="*/ 151761 h 414642"/>
                  <a:gd name="connsiteX59" fmla="*/ 232948 w 607639"/>
                  <a:gd name="connsiteY59" fmla="*/ 161807 h 414642"/>
                  <a:gd name="connsiteX60" fmla="*/ 161988 w 607639"/>
                  <a:gd name="connsiteY60" fmla="*/ 161807 h 414642"/>
                  <a:gd name="connsiteX61" fmla="*/ 151927 w 607639"/>
                  <a:gd name="connsiteY61" fmla="*/ 151761 h 414642"/>
                  <a:gd name="connsiteX62" fmla="*/ 161988 w 607639"/>
                  <a:gd name="connsiteY62" fmla="*/ 141625 h 414642"/>
                  <a:gd name="connsiteX63" fmla="*/ 91146 w 607639"/>
                  <a:gd name="connsiteY63" fmla="*/ 141625 h 414642"/>
                  <a:gd name="connsiteX64" fmla="*/ 121467 w 607639"/>
                  <a:gd name="connsiteY64" fmla="*/ 141625 h 414642"/>
                  <a:gd name="connsiteX65" fmla="*/ 131604 w 607639"/>
                  <a:gd name="connsiteY65" fmla="*/ 151761 h 414642"/>
                  <a:gd name="connsiteX66" fmla="*/ 121467 w 607639"/>
                  <a:gd name="connsiteY66" fmla="*/ 161807 h 414642"/>
                  <a:gd name="connsiteX67" fmla="*/ 91146 w 607639"/>
                  <a:gd name="connsiteY67" fmla="*/ 161807 h 414642"/>
                  <a:gd name="connsiteX68" fmla="*/ 81009 w 607639"/>
                  <a:gd name="connsiteY68" fmla="*/ 151761 h 414642"/>
                  <a:gd name="connsiteX69" fmla="*/ 91146 w 607639"/>
                  <a:gd name="connsiteY69" fmla="*/ 141625 h 414642"/>
                  <a:gd name="connsiteX70" fmla="*/ 364566 w 607639"/>
                  <a:gd name="connsiteY70" fmla="*/ 102176 h 414642"/>
                  <a:gd name="connsiteX71" fmla="*/ 283573 w 607639"/>
                  <a:gd name="connsiteY71" fmla="*/ 192194 h 414642"/>
                  <a:gd name="connsiteX72" fmla="*/ 374712 w 607639"/>
                  <a:gd name="connsiteY72" fmla="*/ 283188 h 414642"/>
                  <a:gd name="connsiteX73" fmla="*/ 464783 w 607639"/>
                  <a:gd name="connsiteY73" fmla="*/ 202235 h 414642"/>
                  <a:gd name="connsiteX74" fmla="*/ 374712 w 607639"/>
                  <a:gd name="connsiteY74" fmla="*/ 202235 h 414642"/>
                  <a:gd name="connsiteX75" fmla="*/ 364566 w 607639"/>
                  <a:gd name="connsiteY75" fmla="*/ 192194 h 414642"/>
                  <a:gd name="connsiteX76" fmla="*/ 182270 w 607639"/>
                  <a:gd name="connsiteY76" fmla="*/ 101191 h 414642"/>
                  <a:gd name="connsiteX77" fmla="*/ 192432 w 607639"/>
                  <a:gd name="connsiteY77" fmla="*/ 101191 h 414642"/>
                  <a:gd name="connsiteX78" fmla="*/ 202593 w 607639"/>
                  <a:gd name="connsiteY78" fmla="*/ 111238 h 414642"/>
                  <a:gd name="connsiteX79" fmla="*/ 192432 w 607639"/>
                  <a:gd name="connsiteY79" fmla="*/ 121373 h 414642"/>
                  <a:gd name="connsiteX80" fmla="*/ 182270 w 607639"/>
                  <a:gd name="connsiteY80" fmla="*/ 121373 h 414642"/>
                  <a:gd name="connsiteX81" fmla="*/ 172109 w 607639"/>
                  <a:gd name="connsiteY81" fmla="*/ 111238 h 414642"/>
                  <a:gd name="connsiteX82" fmla="*/ 182270 w 607639"/>
                  <a:gd name="connsiteY82" fmla="*/ 101191 h 414642"/>
                  <a:gd name="connsiteX83" fmla="*/ 91153 w 607639"/>
                  <a:gd name="connsiteY83" fmla="*/ 101191 h 414642"/>
                  <a:gd name="connsiteX84" fmla="*/ 141783 w 607639"/>
                  <a:gd name="connsiteY84" fmla="*/ 101191 h 414642"/>
                  <a:gd name="connsiteX85" fmla="*/ 151927 w 607639"/>
                  <a:gd name="connsiteY85" fmla="*/ 111238 h 414642"/>
                  <a:gd name="connsiteX86" fmla="*/ 141783 w 607639"/>
                  <a:gd name="connsiteY86" fmla="*/ 121373 h 414642"/>
                  <a:gd name="connsiteX87" fmla="*/ 91153 w 607639"/>
                  <a:gd name="connsiteY87" fmla="*/ 121373 h 414642"/>
                  <a:gd name="connsiteX88" fmla="*/ 81009 w 607639"/>
                  <a:gd name="connsiteY88" fmla="*/ 111238 h 414642"/>
                  <a:gd name="connsiteX89" fmla="*/ 91153 w 607639"/>
                  <a:gd name="connsiteY89" fmla="*/ 101191 h 414642"/>
                  <a:gd name="connsiteX90" fmla="*/ 374712 w 607639"/>
                  <a:gd name="connsiteY90" fmla="*/ 80938 h 414642"/>
                  <a:gd name="connsiteX91" fmla="*/ 384858 w 607639"/>
                  <a:gd name="connsiteY91" fmla="*/ 91068 h 414642"/>
                  <a:gd name="connsiteX92" fmla="*/ 384858 w 607639"/>
                  <a:gd name="connsiteY92" fmla="*/ 182063 h 414642"/>
                  <a:gd name="connsiteX93" fmla="*/ 475998 w 607639"/>
                  <a:gd name="connsiteY93" fmla="*/ 182063 h 414642"/>
                  <a:gd name="connsiteX94" fmla="*/ 486055 w 607639"/>
                  <a:gd name="connsiteY94" fmla="*/ 192194 h 414642"/>
                  <a:gd name="connsiteX95" fmla="*/ 374712 w 607639"/>
                  <a:gd name="connsiteY95" fmla="*/ 303360 h 414642"/>
                  <a:gd name="connsiteX96" fmla="*/ 263280 w 607639"/>
                  <a:gd name="connsiteY96" fmla="*/ 192194 h 414642"/>
                  <a:gd name="connsiteX97" fmla="*/ 374712 w 607639"/>
                  <a:gd name="connsiteY97" fmla="*/ 80938 h 414642"/>
                  <a:gd name="connsiteX98" fmla="*/ 425343 w 607639"/>
                  <a:gd name="connsiteY98" fmla="*/ 61744 h 414642"/>
                  <a:gd name="connsiteX99" fmla="*/ 425343 w 607639"/>
                  <a:gd name="connsiteY99" fmla="*/ 141635 h 414642"/>
                  <a:gd name="connsiteX100" fmla="*/ 505373 w 607639"/>
                  <a:gd name="connsiteY100" fmla="*/ 141635 h 414642"/>
                  <a:gd name="connsiteX101" fmla="*/ 425343 w 607639"/>
                  <a:gd name="connsiteY101" fmla="*/ 61744 h 414642"/>
                  <a:gd name="connsiteX102" fmla="*/ 161988 w 607639"/>
                  <a:gd name="connsiteY102" fmla="*/ 60757 h 414642"/>
                  <a:gd name="connsiteX103" fmla="*/ 232948 w 607639"/>
                  <a:gd name="connsiteY103" fmla="*/ 60757 h 414642"/>
                  <a:gd name="connsiteX104" fmla="*/ 243098 w 607639"/>
                  <a:gd name="connsiteY104" fmla="*/ 70804 h 414642"/>
                  <a:gd name="connsiteX105" fmla="*/ 232948 w 607639"/>
                  <a:gd name="connsiteY105" fmla="*/ 80939 h 414642"/>
                  <a:gd name="connsiteX106" fmla="*/ 161988 w 607639"/>
                  <a:gd name="connsiteY106" fmla="*/ 80939 h 414642"/>
                  <a:gd name="connsiteX107" fmla="*/ 151927 w 607639"/>
                  <a:gd name="connsiteY107" fmla="*/ 70804 h 414642"/>
                  <a:gd name="connsiteX108" fmla="*/ 161988 w 607639"/>
                  <a:gd name="connsiteY108" fmla="*/ 60757 h 414642"/>
                  <a:gd name="connsiteX109" fmla="*/ 91146 w 607639"/>
                  <a:gd name="connsiteY109" fmla="*/ 60757 h 414642"/>
                  <a:gd name="connsiteX110" fmla="*/ 121467 w 607639"/>
                  <a:gd name="connsiteY110" fmla="*/ 60757 h 414642"/>
                  <a:gd name="connsiteX111" fmla="*/ 131604 w 607639"/>
                  <a:gd name="connsiteY111" fmla="*/ 70804 h 414642"/>
                  <a:gd name="connsiteX112" fmla="*/ 121467 w 607639"/>
                  <a:gd name="connsiteY112" fmla="*/ 80939 h 414642"/>
                  <a:gd name="connsiteX113" fmla="*/ 91146 w 607639"/>
                  <a:gd name="connsiteY113" fmla="*/ 80939 h 414642"/>
                  <a:gd name="connsiteX114" fmla="*/ 81009 w 607639"/>
                  <a:gd name="connsiteY114" fmla="*/ 70804 h 414642"/>
                  <a:gd name="connsiteX115" fmla="*/ 91146 w 607639"/>
                  <a:gd name="connsiteY115" fmla="*/ 60757 h 414642"/>
                  <a:gd name="connsiteX116" fmla="*/ 415194 w 607639"/>
                  <a:gd name="connsiteY116" fmla="*/ 40505 h 414642"/>
                  <a:gd name="connsiteX117" fmla="*/ 526560 w 607639"/>
                  <a:gd name="connsiteY117" fmla="*/ 151765 h 414642"/>
                  <a:gd name="connsiteX118" fmla="*/ 516501 w 607639"/>
                  <a:gd name="connsiteY118" fmla="*/ 161807 h 414642"/>
                  <a:gd name="connsiteX119" fmla="*/ 415194 w 607639"/>
                  <a:gd name="connsiteY119" fmla="*/ 161807 h 414642"/>
                  <a:gd name="connsiteX120" fmla="*/ 405046 w 607639"/>
                  <a:gd name="connsiteY120" fmla="*/ 151765 h 414642"/>
                  <a:gd name="connsiteX121" fmla="*/ 405046 w 607639"/>
                  <a:gd name="connsiteY121" fmla="*/ 50636 h 414642"/>
                  <a:gd name="connsiteX122" fmla="*/ 415194 w 607639"/>
                  <a:gd name="connsiteY122" fmla="*/ 40505 h 414642"/>
                  <a:gd name="connsiteX123" fmla="*/ 70848 w 607639"/>
                  <a:gd name="connsiteY123" fmla="*/ 20177 h 414642"/>
                  <a:gd name="connsiteX124" fmla="*/ 60791 w 607639"/>
                  <a:gd name="connsiteY124" fmla="*/ 30309 h 414642"/>
                  <a:gd name="connsiteX125" fmla="*/ 60791 w 607639"/>
                  <a:gd name="connsiteY125" fmla="*/ 343802 h 414642"/>
                  <a:gd name="connsiteX126" fmla="*/ 222780 w 607639"/>
                  <a:gd name="connsiteY126" fmla="*/ 343802 h 414642"/>
                  <a:gd name="connsiteX127" fmla="*/ 232927 w 607639"/>
                  <a:gd name="connsiteY127" fmla="*/ 353935 h 414642"/>
                  <a:gd name="connsiteX128" fmla="*/ 232927 w 607639"/>
                  <a:gd name="connsiteY128" fmla="*/ 364067 h 414642"/>
                  <a:gd name="connsiteX129" fmla="*/ 374712 w 607639"/>
                  <a:gd name="connsiteY129" fmla="*/ 364067 h 414642"/>
                  <a:gd name="connsiteX130" fmla="*/ 374712 w 607639"/>
                  <a:gd name="connsiteY130" fmla="*/ 353935 h 414642"/>
                  <a:gd name="connsiteX131" fmla="*/ 384859 w 607639"/>
                  <a:gd name="connsiteY131" fmla="*/ 343802 h 414642"/>
                  <a:gd name="connsiteX132" fmla="*/ 546848 w 607639"/>
                  <a:gd name="connsiteY132" fmla="*/ 343802 h 414642"/>
                  <a:gd name="connsiteX133" fmla="*/ 546848 w 607639"/>
                  <a:gd name="connsiteY133" fmla="*/ 30309 h 414642"/>
                  <a:gd name="connsiteX134" fmla="*/ 536702 w 607639"/>
                  <a:gd name="connsiteY134" fmla="*/ 20177 h 414642"/>
                  <a:gd name="connsiteX135" fmla="*/ 70848 w 607639"/>
                  <a:gd name="connsiteY135" fmla="*/ 0 h 414642"/>
                  <a:gd name="connsiteX136" fmla="*/ 536702 w 607639"/>
                  <a:gd name="connsiteY136" fmla="*/ 0 h 414642"/>
                  <a:gd name="connsiteX137" fmla="*/ 567142 w 607639"/>
                  <a:gd name="connsiteY137" fmla="*/ 30309 h 414642"/>
                  <a:gd name="connsiteX138" fmla="*/ 567142 w 607639"/>
                  <a:gd name="connsiteY138" fmla="*/ 343802 h 414642"/>
                  <a:gd name="connsiteX139" fmla="*/ 597492 w 607639"/>
                  <a:gd name="connsiteY139" fmla="*/ 343802 h 414642"/>
                  <a:gd name="connsiteX140" fmla="*/ 607639 w 607639"/>
                  <a:gd name="connsiteY140" fmla="*/ 353935 h 414642"/>
                  <a:gd name="connsiteX141" fmla="*/ 607639 w 607639"/>
                  <a:gd name="connsiteY141" fmla="*/ 384244 h 414642"/>
                  <a:gd name="connsiteX142" fmla="*/ 577199 w 607639"/>
                  <a:gd name="connsiteY142" fmla="*/ 414642 h 414642"/>
                  <a:gd name="connsiteX143" fmla="*/ 30351 w 607639"/>
                  <a:gd name="connsiteY143" fmla="*/ 414642 h 414642"/>
                  <a:gd name="connsiteX144" fmla="*/ 0 w 607639"/>
                  <a:gd name="connsiteY144" fmla="*/ 384244 h 414642"/>
                  <a:gd name="connsiteX145" fmla="*/ 0 w 607639"/>
                  <a:gd name="connsiteY145" fmla="*/ 353935 h 414642"/>
                  <a:gd name="connsiteX146" fmla="*/ 10147 w 607639"/>
                  <a:gd name="connsiteY146" fmla="*/ 343802 h 414642"/>
                  <a:gd name="connsiteX147" fmla="*/ 40497 w 607639"/>
                  <a:gd name="connsiteY147" fmla="*/ 343802 h 414642"/>
                  <a:gd name="connsiteX148" fmla="*/ 40497 w 607639"/>
                  <a:gd name="connsiteY148" fmla="*/ 30309 h 414642"/>
                  <a:gd name="connsiteX149" fmla="*/ 70848 w 607639"/>
                  <a:gd name="connsiteY14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62926"/>
                    </a:moveTo>
                    <a:lnTo>
                      <a:pt x="192432" y="262926"/>
                    </a:lnTo>
                    <a:cubicBezTo>
                      <a:pt x="198493" y="262926"/>
                      <a:pt x="202593" y="267012"/>
                      <a:pt x="202593" y="273052"/>
                    </a:cubicBezTo>
                    <a:cubicBezTo>
                      <a:pt x="202593" y="279092"/>
                      <a:pt x="198493" y="283178"/>
                      <a:pt x="192432" y="283178"/>
                    </a:cubicBezTo>
                    <a:lnTo>
                      <a:pt x="182270" y="283178"/>
                    </a:lnTo>
                    <a:cubicBezTo>
                      <a:pt x="176209" y="283178"/>
                      <a:pt x="172109" y="279092"/>
                      <a:pt x="172109" y="273052"/>
                    </a:cubicBezTo>
                    <a:cubicBezTo>
                      <a:pt x="172109" y="267012"/>
                      <a:pt x="176209" y="262926"/>
                      <a:pt x="182270" y="262926"/>
                    </a:cubicBezTo>
                    <a:close/>
                    <a:moveTo>
                      <a:pt x="91153" y="262926"/>
                    </a:moveTo>
                    <a:lnTo>
                      <a:pt x="141783" y="262926"/>
                    </a:lnTo>
                    <a:cubicBezTo>
                      <a:pt x="147834" y="262926"/>
                      <a:pt x="151927" y="267012"/>
                      <a:pt x="151927" y="273052"/>
                    </a:cubicBezTo>
                    <a:cubicBezTo>
                      <a:pt x="151927" y="279092"/>
                      <a:pt x="147834" y="283178"/>
                      <a:pt x="141783" y="283178"/>
                    </a:cubicBezTo>
                    <a:lnTo>
                      <a:pt x="91153" y="283178"/>
                    </a:lnTo>
                    <a:cubicBezTo>
                      <a:pt x="85102" y="283178"/>
                      <a:pt x="81009" y="279092"/>
                      <a:pt x="81009" y="273052"/>
                    </a:cubicBezTo>
                    <a:cubicBezTo>
                      <a:pt x="81009" y="267012"/>
                      <a:pt x="85102" y="262926"/>
                      <a:pt x="91153" y="262926"/>
                    </a:cubicBezTo>
                    <a:close/>
                    <a:moveTo>
                      <a:pt x="161988" y="222493"/>
                    </a:moveTo>
                    <a:lnTo>
                      <a:pt x="232948" y="222493"/>
                    </a:lnTo>
                    <a:cubicBezTo>
                      <a:pt x="239002" y="222493"/>
                      <a:pt x="243098" y="226579"/>
                      <a:pt x="243098" y="232619"/>
                    </a:cubicBezTo>
                    <a:cubicBezTo>
                      <a:pt x="243098" y="238659"/>
                      <a:pt x="239002" y="242745"/>
                      <a:pt x="232948" y="242745"/>
                    </a:cubicBezTo>
                    <a:lnTo>
                      <a:pt x="161988" y="242745"/>
                    </a:lnTo>
                    <a:cubicBezTo>
                      <a:pt x="155934" y="242745"/>
                      <a:pt x="151927" y="238659"/>
                      <a:pt x="151927" y="232619"/>
                    </a:cubicBezTo>
                    <a:cubicBezTo>
                      <a:pt x="151927" y="226579"/>
                      <a:pt x="155934" y="222493"/>
                      <a:pt x="161988" y="222493"/>
                    </a:cubicBezTo>
                    <a:close/>
                    <a:moveTo>
                      <a:pt x="91146" y="222493"/>
                    </a:moveTo>
                    <a:lnTo>
                      <a:pt x="121467" y="222493"/>
                    </a:lnTo>
                    <a:cubicBezTo>
                      <a:pt x="127603" y="222493"/>
                      <a:pt x="131604" y="226579"/>
                      <a:pt x="131604" y="232619"/>
                    </a:cubicBezTo>
                    <a:cubicBezTo>
                      <a:pt x="131604" y="238659"/>
                      <a:pt x="127603" y="242745"/>
                      <a:pt x="121467" y="242745"/>
                    </a:cubicBezTo>
                    <a:lnTo>
                      <a:pt x="91146" y="242745"/>
                    </a:lnTo>
                    <a:cubicBezTo>
                      <a:pt x="85099" y="242745"/>
                      <a:pt x="81009" y="238659"/>
                      <a:pt x="81009" y="232619"/>
                    </a:cubicBezTo>
                    <a:cubicBezTo>
                      <a:pt x="81009" y="226579"/>
                      <a:pt x="85099" y="222493"/>
                      <a:pt x="91146" y="222493"/>
                    </a:cubicBezTo>
                    <a:close/>
                    <a:moveTo>
                      <a:pt x="182270" y="182059"/>
                    </a:moveTo>
                    <a:lnTo>
                      <a:pt x="192432" y="182059"/>
                    </a:lnTo>
                    <a:cubicBezTo>
                      <a:pt x="198493" y="182059"/>
                      <a:pt x="202593" y="186060"/>
                      <a:pt x="202593" y="192195"/>
                    </a:cubicBezTo>
                    <a:cubicBezTo>
                      <a:pt x="202593" y="198240"/>
                      <a:pt x="198493" y="202241"/>
                      <a:pt x="192432" y="202241"/>
                    </a:cubicBezTo>
                    <a:lnTo>
                      <a:pt x="182270" y="202241"/>
                    </a:lnTo>
                    <a:cubicBezTo>
                      <a:pt x="176209" y="202241"/>
                      <a:pt x="172109" y="198240"/>
                      <a:pt x="172109" y="192195"/>
                    </a:cubicBezTo>
                    <a:cubicBezTo>
                      <a:pt x="172109" y="186060"/>
                      <a:pt x="176209" y="182059"/>
                      <a:pt x="182270" y="182059"/>
                    </a:cubicBezTo>
                    <a:close/>
                    <a:moveTo>
                      <a:pt x="91153" y="182059"/>
                    </a:moveTo>
                    <a:lnTo>
                      <a:pt x="141783" y="182059"/>
                    </a:lnTo>
                    <a:cubicBezTo>
                      <a:pt x="147834" y="182059"/>
                      <a:pt x="151927" y="186060"/>
                      <a:pt x="151927" y="192195"/>
                    </a:cubicBezTo>
                    <a:cubicBezTo>
                      <a:pt x="151927" y="198240"/>
                      <a:pt x="147834" y="202241"/>
                      <a:pt x="141783" y="202241"/>
                    </a:cubicBezTo>
                    <a:lnTo>
                      <a:pt x="91153" y="202241"/>
                    </a:lnTo>
                    <a:cubicBezTo>
                      <a:pt x="85102" y="202241"/>
                      <a:pt x="81009" y="198240"/>
                      <a:pt x="81009" y="192195"/>
                    </a:cubicBezTo>
                    <a:cubicBezTo>
                      <a:pt x="81009" y="186060"/>
                      <a:pt x="85102" y="182059"/>
                      <a:pt x="91153" y="182059"/>
                    </a:cubicBezTo>
                    <a:close/>
                    <a:moveTo>
                      <a:pt x="161988" y="141625"/>
                    </a:moveTo>
                    <a:lnTo>
                      <a:pt x="232948" y="141625"/>
                    </a:lnTo>
                    <a:cubicBezTo>
                      <a:pt x="239002" y="141625"/>
                      <a:pt x="243098" y="145626"/>
                      <a:pt x="243098" y="151761"/>
                    </a:cubicBezTo>
                    <a:cubicBezTo>
                      <a:pt x="243098" y="157806"/>
                      <a:pt x="239002" y="161807"/>
                      <a:pt x="232948" y="161807"/>
                    </a:cubicBezTo>
                    <a:lnTo>
                      <a:pt x="161988" y="161807"/>
                    </a:lnTo>
                    <a:cubicBezTo>
                      <a:pt x="155934" y="161807"/>
                      <a:pt x="151927" y="157806"/>
                      <a:pt x="151927" y="151761"/>
                    </a:cubicBezTo>
                    <a:cubicBezTo>
                      <a:pt x="151927" y="145626"/>
                      <a:pt x="155934" y="141625"/>
                      <a:pt x="161988" y="141625"/>
                    </a:cubicBezTo>
                    <a:close/>
                    <a:moveTo>
                      <a:pt x="91146" y="141625"/>
                    </a:moveTo>
                    <a:lnTo>
                      <a:pt x="121467" y="141625"/>
                    </a:lnTo>
                    <a:cubicBezTo>
                      <a:pt x="127603" y="141625"/>
                      <a:pt x="131604" y="145626"/>
                      <a:pt x="131604" y="151761"/>
                    </a:cubicBezTo>
                    <a:cubicBezTo>
                      <a:pt x="131604" y="157806"/>
                      <a:pt x="127603" y="161807"/>
                      <a:pt x="121467" y="161807"/>
                    </a:cubicBezTo>
                    <a:lnTo>
                      <a:pt x="91146" y="161807"/>
                    </a:lnTo>
                    <a:cubicBezTo>
                      <a:pt x="85099" y="161807"/>
                      <a:pt x="81009" y="157806"/>
                      <a:pt x="81009" y="151761"/>
                    </a:cubicBezTo>
                    <a:cubicBezTo>
                      <a:pt x="81009" y="145626"/>
                      <a:pt x="85099" y="141625"/>
                      <a:pt x="91146" y="141625"/>
                    </a:cubicBezTo>
                    <a:close/>
                    <a:moveTo>
                      <a:pt x="364566" y="102176"/>
                    </a:moveTo>
                    <a:cubicBezTo>
                      <a:pt x="318996" y="107241"/>
                      <a:pt x="283573" y="145630"/>
                      <a:pt x="283573" y="192194"/>
                    </a:cubicBezTo>
                    <a:cubicBezTo>
                      <a:pt x="283573" y="242756"/>
                      <a:pt x="324069" y="283188"/>
                      <a:pt x="374712" y="283188"/>
                    </a:cubicBezTo>
                    <a:cubicBezTo>
                      <a:pt x="421261" y="283188"/>
                      <a:pt x="459799" y="247732"/>
                      <a:pt x="464783" y="202235"/>
                    </a:cubicBezTo>
                    <a:lnTo>
                      <a:pt x="374712" y="202235"/>
                    </a:lnTo>
                    <a:cubicBezTo>
                      <a:pt x="368660" y="202235"/>
                      <a:pt x="364566" y="198236"/>
                      <a:pt x="364566" y="192194"/>
                    </a:cubicBezTo>
                    <a:close/>
                    <a:moveTo>
                      <a:pt x="182270" y="101191"/>
                    </a:moveTo>
                    <a:lnTo>
                      <a:pt x="192432" y="101191"/>
                    </a:lnTo>
                    <a:cubicBezTo>
                      <a:pt x="198493" y="101191"/>
                      <a:pt x="202593" y="105192"/>
                      <a:pt x="202593" y="111238"/>
                    </a:cubicBezTo>
                    <a:cubicBezTo>
                      <a:pt x="202593" y="117372"/>
                      <a:pt x="198493" y="121373"/>
                      <a:pt x="192432" y="121373"/>
                    </a:cubicBezTo>
                    <a:lnTo>
                      <a:pt x="182270" y="121373"/>
                    </a:lnTo>
                    <a:cubicBezTo>
                      <a:pt x="176209" y="121373"/>
                      <a:pt x="172109" y="117372"/>
                      <a:pt x="172109" y="111238"/>
                    </a:cubicBezTo>
                    <a:cubicBezTo>
                      <a:pt x="172109" y="105192"/>
                      <a:pt x="176209" y="101191"/>
                      <a:pt x="182270" y="101191"/>
                    </a:cubicBezTo>
                    <a:close/>
                    <a:moveTo>
                      <a:pt x="91153" y="101191"/>
                    </a:moveTo>
                    <a:lnTo>
                      <a:pt x="141783" y="101191"/>
                    </a:lnTo>
                    <a:cubicBezTo>
                      <a:pt x="147834" y="101191"/>
                      <a:pt x="151927" y="105192"/>
                      <a:pt x="151927" y="111238"/>
                    </a:cubicBezTo>
                    <a:cubicBezTo>
                      <a:pt x="151927" y="117372"/>
                      <a:pt x="147834" y="121373"/>
                      <a:pt x="141783" y="121373"/>
                    </a:cubicBezTo>
                    <a:lnTo>
                      <a:pt x="91153" y="121373"/>
                    </a:lnTo>
                    <a:cubicBezTo>
                      <a:pt x="85102" y="121373"/>
                      <a:pt x="81009" y="117372"/>
                      <a:pt x="81009" y="111238"/>
                    </a:cubicBezTo>
                    <a:cubicBezTo>
                      <a:pt x="81009" y="105192"/>
                      <a:pt x="85102" y="101191"/>
                      <a:pt x="91153" y="101191"/>
                    </a:cubicBezTo>
                    <a:close/>
                    <a:moveTo>
                      <a:pt x="374712" y="80938"/>
                    </a:moveTo>
                    <a:cubicBezTo>
                      <a:pt x="380764" y="80938"/>
                      <a:pt x="384858" y="85026"/>
                      <a:pt x="384858" y="91068"/>
                    </a:cubicBezTo>
                    <a:lnTo>
                      <a:pt x="384858" y="182063"/>
                    </a:lnTo>
                    <a:lnTo>
                      <a:pt x="475998" y="182063"/>
                    </a:lnTo>
                    <a:cubicBezTo>
                      <a:pt x="482050" y="182063"/>
                      <a:pt x="486055" y="186062"/>
                      <a:pt x="486055" y="192194"/>
                    </a:cubicBezTo>
                    <a:cubicBezTo>
                      <a:pt x="486055" y="253864"/>
                      <a:pt x="436480" y="303360"/>
                      <a:pt x="374712" y="303360"/>
                    </a:cubicBezTo>
                    <a:cubicBezTo>
                      <a:pt x="312944" y="303360"/>
                      <a:pt x="263280" y="253864"/>
                      <a:pt x="263280" y="192194"/>
                    </a:cubicBezTo>
                    <a:cubicBezTo>
                      <a:pt x="263280" y="130523"/>
                      <a:pt x="312944" y="80938"/>
                      <a:pt x="374712" y="80938"/>
                    </a:cubicBezTo>
                    <a:close/>
                    <a:moveTo>
                      <a:pt x="425343" y="61744"/>
                    </a:moveTo>
                    <a:lnTo>
                      <a:pt x="425343" y="141635"/>
                    </a:lnTo>
                    <a:lnTo>
                      <a:pt x="505373" y="141635"/>
                    </a:lnTo>
                    <a:cubicBezTo>
                      <a:pt x="500299" y="99157"/>
                      <a:pt x="466827" y="65743"/>
                      <a:pt x="425343" y="61744"/>
                    </a:cubicBezTo>
                    <a:close/>
                    <a:moveTo>
                      <a:pt x="161988" y="60757"/>
                    </a:moveTo>
                    <a:lnTo>
                      <a:pt x="232948" y="60757"/>
                    </a:lnTo>
                    <a:cubicBezTo>
                      <a:pt x="239002" y="60757"/>
                      <a:pt x="243098" y="64758"/>
                      <a:pt x="243098" y="70804"/>
                    </a:cubicBezTo>
                    <a:cubicBezTo>
                      <a:pt x="243098" y="76938"/>
                      <a:pt x="239002" y="80939"/>
                      <a:pt x="232948" y="80939"/>
                    </a:cubicBezTo>
                    <a:lnTo>
                      <a:pt x="161988" y="80939"/>
                    </a:lnTo>
                    <a:cubicBezTo>
                      <a:pt x="155934" y="80939"/>
                      <a:pt x="151927" y="76938"/>
                      <a:pt x="151927" y="70804"/>
                    </a:cubicBezTo>
                    <a:cubicBezTo>
                      <a:pt x="151927" y="64758"/>
                      <a:pt x="155934" y="60757"/>
                      <a:pt x="161988" y="60757"/>
                    </a:cubicBezTo>
                    <a:close/>
                    <a:moveTo>
                      <a:pt x="91146" y="60757"/>
                    </a:moveTo>
                    <a:lnTo>
                      <a:pt x="121467" y="60757"/>
                    </a:lnTo>
                    <a:cubicBezTo>
                      <a:pt x="127603" y="60757"/>
                      <a:pt x="131604" y="64758"/>
                      <a:pt x="131604" y="70804"/>
                    </a:cubicBezTo>
                    <a:cubicBezTo>
                      <a:pt x="131604" y="76938"/>
                      <a:pt x="127603" y="80939"/>
                      <a:pt x="121467" y="80939"/>
                    </a:cubicBezTo>
                    <a:lnTo>
                      <a:pt x="91146" y="80939"/>
                    </a:lnTo>
                    <a:cubicBezTo>
                      <a:pt x="85099" y="80939"/>
                      <a:pt x="81009" y="76938"/>
                      <a:pt x="81009" y="70804"/>
                    </a:cubicBezTo>
                    <a:cubicBezTo>
                      <a:pt x="81009" y="64758"/>
                      <a:pt x="85099" y="60757"/>
                      <a:pt x="91146" y="60757"/>
                    </a:cubicBezTo>
                    <a:close/>
                    <a:moveTo>
                      <a:pt x="415194" y="40505"/>
                    </a:moveTo>
                    <a:cubicBezTo>
                      <a:pt x="476975" y="40505"/>
                      <a:pt x="526560" y="90092"/>
                      <a:pt x="526560" y="151765"/>
                    </a:cubicBezTo>
                    <a:cubicBezTo>
                      <a:pt x="526560" y="157808"/>
                      <a:pt x="522554" y="161807"/>
                      <a:pt x="516501" y="161807"/>
                    </a:cubicBezTo>
                    <a:lnTo>
                      <a:pt x="415194" y="161807"/>
                    </a:lnTo>
                    <a:cubicBezTo>
                      <a:pt x="409141" y="161807"/>
                      <a:pt x="405046" y="157808"/>
                      <a:pt x="405046" y="151765"/>
                    </a:cubicBezTo>
                    <a:lnTo>
                      <a:pt x="405046" y="50636"/>
                    </a:lnTo>
                    <a:cubicBezTo>
                      <a:pt x="405046" y="44593"/>
                      <a:pt x="409141" y="40505"/>
                      <a:pt x="415194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>
                  <a:cs typeface="+mn-ea"/>
                  <a:sym typeface="+mn-lt"/>
                </a:endParaRPr>
              </a:p>
            </p:txBody>
          </p:sp>
          <p:sp>
            <p:nvSpPr>
              <p:cNvPr id="39" name="îṥḷïḍê">
                <a:extLst>
                  <a:ext uri="{FF2B5EF4-FFF2-40B4-BE49-F238E27FC236}">
                    <a16:creationId xmlns:a16="http://schemas.microsoft.com/office/drawing/2014/main" id="{79339338-DAC1-4EAE-A8D3-73AB0B6727CB}"/>
                  </a:ext>
                </a:extLst>
              </p:cNvPr>
              <p:cNvSpPr/>
              <p:nvPr/>
            </p:nvSpPr>
            <p:spPr>
              <a:xfrm>
                <a:off x="6485846" y="4238969"/>
                <a:ext cx="656438" cy="65644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40" name="ïş1ïḍê">
                <a:extLst>
                  <a:ext uri="{FF2B5EF4-FFF2-40B4-BE49-F238E27FC236}">
                    <a16:creationId xmlns:a16="http://schemas.microsoft.com/office/drawing/2014/main" id="{C5C9309B-71D1-424F-82BA-CAD28A46025B}"/>
                  </a:ext>
                </a:extLst>
              </p:cNvPr>
              <p:cNvSpPr txBox="1"/>
              <p:nvPr/>
            </p:nvSpPr>
            <p:spPr>
              <a:xfrm>
                <a:off x="4928168" y="3612157"/>
                <a:ext cx="1512168" cy="584775"/>
              </a:xfrm>
              <a:prstGeom prst="rect">
                <a:avLst/>
              </a:prstGeom>
              <a:noFill/>
            </p:spPr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  <p:sp>
            <p:nvSpPr>
              <p:cNvPr id="41" name="ïṩḷíḓe">
                <a:extLst>
                  <a:ext uri="{FF2B5EF4-FFF2-40B4-BE49-F238E27FC236}">
                    <a16:creationId xmlns:a16="http://schemas.microsoft.com/office/drawing/2014/main" id="{B97E1583-545E-4A0A-B981-E487C901CC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46705" y="4400049"/>
                <a:ext cx="334722" cy="33428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7" name="直接连接符 6">
              <a:extLst>
                <a:ext uri="{FF2B5EF4-FFF2-40B4-BE49-F238E27FC236}">
                  <a16:creationId xmlns:a16="http://schemas.microsoft.com/office/drawing/2014/main" id="{57C42DA7-FC78-4888-9F7E-5EEFF5D99B3D}"/>
                </a:ext>
              </a:extLst>
            </p:cNvPr>
            <p:cNvCxnSpPr>
              <a:stCxn id="32" idx="0"/>
              <a:endCxn id="24" idx="0"/>
            </p:cNvCxnSpPr>
            <p:nvPr/>
          </p:nvCxnSpPr>
          <p:spPr>
            <a:xfrm>
              <a:off x="4059272" y="2303582"/>
              <a:ext cx="6185311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ïṧ1ïḍe">
              <a:extLst>
                <a:ext uri="{FF2B5EF4-FFF2-40B4-BE49-F238E27FC236}">
                  <a16:creationId xmlns:a16="http://schemas.microsoft.com/office/drawing/2014/main" id="{BD77EFCB-1F09-4105-9A83-7024C73FF617}"/>
                </a:ext>
              </a:extLst>
            </p:cNvPr>
            <p:cNvGrpSpPr/>
            <p:nvPr/>
          </p:nvGrpSpPr>
          <p:grpSpPr>
            <a:xfrm>
              <a:off x="3620691" y="2204864"/>
              <a:ext cx="877163" cy="617701"/>
              <a:chOff x="767408" y="4221088"/>
              <a:chExt cx="877163" cy="617701"/>
            </a:xfrm>
          </p:grpSpPr>
          <p:sp>
            <p:nvSpPr>
              <p:cNvPr id="32" name="îṥ1ide">
                <a:extLst>
                  <a:ext uri="{FF2B5EF4-FFF2-40B4-BE49-F238E27FC236}">
                    <a16:creationId xmlns:a16="http://schemas.microsoft.com/office/drawing/2014/main" id="{366C10A6-7DC4-4892-B6CD-F18B691652EA}"/>
                  </a:ext>
                </a:extLst>
              </p:cNvPr>
              <p:cNvSpPr/>
              <p:nvPr/>
            </p:nvSpPr>
            <p:spPr>
              <a:xfrm>
                <a:off x="110727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1"/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33" name="íşlíḍe">
                <a:extLst>
                  <a:ext uri="{FF2B5EF4-FFF2-40B4-BE49-F238E27FC236}">
                    <a16:creationId xmlns:a16="http://schemas.microsoft.com/office/drawing/2014/main" id="{06DF79D5-EC41-487E-BED3-5E04E30D9FFB}"/>
                  </a:ext>
                </a:extLst>
              </p:cNvPr>
              <p:cNvSpPr txBox="1"/>
              <p:nvPr/>
            </p:nvSpPr>
            <p:spPr>
              <a:xfrm>
                <a:off x="76740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9" name="ïSlïḍè">
              <a:extLst>
                <a:ext uri="{FF2B5EF4-FFF2-40B4-BE49-F238E27FC236}">
                  <a16:creationId xmlns:a16="http://schemas.microsoft.com/office/drawing/2014/main" id="{E5C6359C-5DB0-424D-892E-05B713471B3B}"/>
                </a:ext>
              </a:extLst>
            </p:cNvPr>
            <p:cNvGrpSpPr/>
            <p:nvPr/>
          </p:nvGrpSpPr>
          <p:grpSpPr>
            <a:xfrm>
              <a:off x="5167019" y="2204864"/>
              <a:ext cx="877163" cy="617701"/>
              <a:chOff x="2030118" y="4221088"/>
              <a:chExt cx="877163" cy="617701"/>
            </a:xfrm>
          </p:grpSpPr>
          <p:sp>
            <p:nvSpPr>
              <p:cNvPr id="30" name="îŝlïḓê">
                <a:extLst>
                  <a:ext uri="{FF2B5EF4-FFF2-40B4-BE49-F238E27FC236}">
                    <a16:creationId xmlns:a16="http://schemas.microsoft.com/office/drawing/2014/main" id="{43E303BD-BE53-4793-986D-92DB529D1414}"/>
                  </a:ext>
                </a:extLst>
              </p:cNvPr>
              <p:cNvSpPr/>
              <p:nvPr/>
            </p:nvSpPr>
            <p:spPr>
              <a:xfrm>
                <a:off x="236998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31" name="íşḻïḓe">
                <a:extLst>
                  <a:ext uri="{FF2B5EF4-FFF2-40B4-BE49-F238E27FC236}">
                    <a16:creationId xmlns:a16="http://schemas.microsoft.com/office/drawing/2014/main" id="{B4DE571E-40D5-46F3-94AF-060E18D0435E}"/>
                  </a:ext>
                </a:extLst>
              </p:cNvPr>
              <p:cNvSpPr txBox="1"/>
              <p:nvPr/>
            </p:nvSpPr>
            <p:spPr>
              <a:xfrm>
                <a:off x="203011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0" name="ï$lïḑé">
              <a:extLst>
                <a:ext uri="{FF2B5EF4-FFF2-40B4-BE49-F238E27FC236}">
                  <a16:creationId xmlns:a16="http://schemas.microsoft.com/office/drawing/2014/main" id="{DF17DF3F-B497-43E0-88EC-CDBC03B072BE}"/>
                </a:ext>
              </a:extLst>
            </p:cNvPr>
            <p:cNvGrpSpPr/>
            <p:nvPr/>
          </p:nvGrpSpPr>
          <p:grpSpPr>
            <a:xfrm>
              <a:off x="6713347" y="2204864"/>
              <a:ext cx="877163" cy="617701"/>
              <a:chOff x="3292828" y="4221088"/>
              <a:chExt cx="877163" cy="617701"/>
            </a:xfrm>
          </p:grpSpPr>
          <p:sp>
            <p:nvSpPr>
              <p:cNvPr id="28" name="íŝ1íḑè">
                <a:extLst>
                  <a:ext uri="{FF2B5EF4-FFF2-40B4-BE49-F238E27FC236}">
                    <a16:creationId xmlns:a16="http://schemas.microsoft.com/office/drawing/2014/main" id="{58026815-8223-4027-A7A0-FFE2C67B4110}"/>
                  </a:ext>
                </a:extLst>
              </p:cNvPr>
              <p:cNvSpPr/>
              <p:nvPr/>
            </p:nvSpPr>
            <p:spPr>
              <a:xfrm>
                <a:off x="363269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2"/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29" name="ï$ľiďè">
                <a:extLst>
                  <a:ext uri="{FF2B5EF4-FFF2-40B4-BE49-F238E27FC236}">
                    <a16:creationId xmlns:a16="http://schemas.microsoft.com/office/drawing/2014/main" id="{09445BA6-E2DF-47AC-A0CA-4DDCF942CDAC}"/>
                  </a:ext>
                </a:extLst>
              </p:cNvPr>
              <p:cNvSpPr txBox="1"/>
              <p:nvPr/>
            </p:nvSpPr>
            <p:spPr>
              <a:xfrm>
                <a:off x="329282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1" name="ï$1ïḍè">
              <a:extLst>
                <a:ext uri="{FF2B5EF4-FFF2-40B4-BE49-F238E27FC236}">
                  <a16:creationId xmlns:a16="http://schemas.microsoft.com/office/drawing/2014/main" id="{76E6848A-A281-4A64-AD8F-773DC98AAAA8}"/>
                </a:ext>
              </a:extLst>
            </p:cNvPr>
            <p:cNvGrpSpPr/>
            <p:nvPr/>
          </p:nvGrpSpPr>
          <p:grpSpPr>
            <a:xfrm>
              <a:off x="8259675" y="2204864"/>
              <a:ext cx="877163" cy="617701"/>
              <a:chOff x="4555538" y="4221088"/>
              <a:chExt cx="877163" cy="617701"/>
            </a:xfrm>
          </p:grpSpPr>
          <p:sp>
            <p:nvSpPr>
              <p:cNvPr id="26" name="iṡľîḑè">
                <a:extLst>
                  <a:ext uri="{FF2B5EF4-FFF2-40B4-BE49-F238E27FC236}">
                    <a16:creationId xmlns:a16="http://schemas.microsoft.com/office/drawing/2014/main" id="{289F6772-4065-4E87-9C8F-32CD6F09E662}"/>
                  </a:ext>
                </a:extLst>
              </p:cNvPr>
              <p:cNvSpPr/>
              <p:nvPr/>
            </p:nvSpPr>
            <p:spPr>
              <a:xfrm>
                <a:off x="4895401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tx1">
                  <a:lumMod val="40000"/>
                  <a:lumOff val="60000"/>
                </a:schemeClr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27" name="îṣļïdê">
                <a:extLst>
                  <a:ext uri="{FF2B5EF4-FFF2-40B4-BE49-F238E27FC236}">
                    <a16:creationId xmlns:a16="http://schemas.microsoft.com/office/drawing/2014/main" id="{22F46ABB-8BAD-4350-96D1-A2096C938031}"/>
                  </a:ext>
                </a:extLst>
              </p:cNvPr>
              <p:cNvSpPr txBox="1"/>
              <p:nvPr/>
            </p:nvSpPr>
            <p:spPr>
              <a:xfrm>
                <a:off x="4555538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2" name="ïśḷíḋé">
              <a:extLst>
                <a:ext uri="{FF2B5EF4-FFF2-40B4-BE49-F238E27FC236}">
                  <a16:creationId xmlns:a16="http://schemas.microsoft.com/office/drawing/2014/main" id="{CB09CACA-153E-4149-946B-F12A7A08E66F}"/>
                </a:ext>
              </a:extLst>
            </p:cNvPr>
            <p:cNvGrpSpPr/>
            <p:nvPr/>
          </p:nvGrpSpPr>
          <p:grpSpPr>
            <a:xfrm>
              <a:off x="9806002" y="2204864"/>
              <a:ext cx="877163" cy="617701"/>
              <a:chOff x="4994119" y="4221088"/>
              <a:chExt cx="877163" cy="617701"/>
            </a:xfrm>
          </p:grpSpPr>
          <p:sp>
            <p:nvSpPr>
              <p:cNvPr id="24" name="î$ḷïďê">
                <a:extLst>
                  <a:ext uri="{FF2B5EF4-FFF2-40B4-BE49-F238E27FC236}">
                    <a16:creationId xmlns:a16="http://schemas.microsoft.com/office/drawing/2014/main" id="{58E4F7F2-8BA0-448C-A74B-31CF0B8C1FC6}"/>
                  </a:ext>
                </a:extLst>
              </p:cNvPr>
              <p:cNvSpPr/>
              <p:nvPr/>
            </p:nvSpPr>
            <p:spPr>
              <a:xfrm>
                <a:off x="5333982" y="4221088"/>
                <a:ext cx="197436" cy="1974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</a:path>
                </a:pathLst>
              </a:custGeom>
              <a:solidFill>
                <a:schemeClr val="accent3"/>
              </a:solidFill>
              <a:ln w="114300">
                <a:noFill/>
                <a:round/>
              </a:ln>
            </p:spPr>
            <p:txBody>
              <a:bodyPr lIns="0" tIns="0" rIns="0" bIns="0" anchor="ctr"/>
              <a:lstStyle/>
              <a:p>
                <a:pPr marL="40639" marR="40639" lvl="0" algn="l" defTabSz="914400">
                  <a:defRPr sz="1400" b="1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</a:defRPr>
                </a:pPr>
                <a:endParaRPr sz="1200">
                  <a:cs typeface="+mn-ea"/>
                  <a:sym typeface="+mn-lt"/>
                </a:endParaRPr>
              </a:p>
            </p:txBody>
          </p:sp>
          <p:sp>
            <p:nvSpPr>
              <p:cNvPr id="25" name="işḷïďè">
                <a:extLst>
                  <a:ext uri="{FF2B5EF4-FFF2-40B4-BE49-F238E27FC236}">
                    <a16:creationId xmlns:a16="http://schemas.microsoft.com/office/drawing/2014/main" id="{03C95353-7712-4D40-90F4-3A96533E4EF3}"/>
                  </a:ext>
                </a:extLst>
              </p:cNvPr>
              <p:cNvSpPr txBox="1"/>
              <p:nvPr/>
            </p:nvSpPr>
            <p:spPr>
              <a:xfrm>
                <a:off x="4994119" y="4469457"/>
                <a:ext cx="8771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关键词</a:t>
                </a:r>
              </a:p>
            </p:txBody>
          </p:sp>
        </p:grpSp>
        <p:grpSp>
          <p:nvGrpSpPr>
            <p:cNvPr id="13" name="iS1iḍé">
              <a:extLst>
                <a:ext uri="{FF2B5EF4-FFF2-40B4-BE49-F238E27FC236}">
                  <a16:creationId xmlns:a16="http://schemas.microsoft.com/office/drawing/2014/main" id="{400AF33B-831C-4DB2-A6BF-903D8FCCFAE5}"/>
                </a:ext>
              </a:extLst>
            </p:cNvPr>
            <p:cNvGrpSpPr/>
            <p:nvPr/>
          </p:nvGrpSpPr>
          <p:grpSpPr>
            <a:xfrm>
              <a:off x="3655518" y="3671138"/>
              <a:ext cx="2547443" cy="1817116"/>
              <a:chOff x="1687706" y="1268760"/>
              <a:chExt cx="2904208" cy="1817116"/>
            </a:xfrm>
          </p:grpSpPr>
          <p:sp>
            <p:nvSpPr>
              <p:cNvPr id="22" name="išľïḍe">
                <a:extLst>
                  <a:ext uri="{FF2B5EF4-FFF2-40B4-BE49-F238E27FC236}">
                    <a16:creationId xmlns:a16="http://schemas.microsoft.com/office/drawing/2014/main" id="{42D2FE6F-DFD6-4AFC-92F9-6024BCE1DE2F}"/>
                  </a:ext>
                </a:extLst>
              </p:cNvPr>
              <p:cNvSpPr/>
              <p:nvPr/>
            </p:nvSpPr>
            <p:spPr>
              <a:xfrm>
                <a:off x="1687706" y="1800988"/>
                <a:ext cx="2904208" cy="128488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lIns="90000" tIns="46800" rIns="90000" bIns="46800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3" name="îṩḻïḑè">
                <a:extLst>
                  <a:ext uri="{FF2B5EF4-FFF2-40B4-BE49-F238E27FC236}">
                    <a16:creationId xmlns:a16="http://schemas.microsoft.com/office/drawing/2014/main" id="{2D20719F-536A-4FE6-B348-7EF787AC0775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87706" y="1268760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îSliḑè">
              <a:extLst>
                <a:ext uri="{FF2B5EF4-FFF2-40B4-BE49-F238E27FC236}">
                  <a16:creationId xmlns:a16="http://schemas.microsoft.com/office/drawing/2014/main" id="{E106EBD9-CA29-4049-BAEB-F838ADDD9B18}"/>
                </a:ext>
              </a:extLst>
            </p:cNvPr>
            <p:cNvGrpSpPr/>
            <p:nvPr/>
          </p:nvGrpSpPr>
          <p:grpSpPr>
            <a:xfrm>
              <a:off x="6313189" y="3671138"/>
              <a:ext cx="2547443" cy="1817116"/>
              <a:chOff x="1687706" y="1268760"/>
              <a:chExt cx="2904208" cy="1817116"/>
            </a:xfrm>
          </p:grpSpPr>
          <p:sp>
            <p:nvSpPr>
              <p:cNvPr id="20" name="íṧľîḋe">
                <a:extLst>
                  <a:ext uri="{FF2B5EF4-FFF2-40B4-BE49-F238E27FC236}">
                    <a16:creationId xmlns:a16="http://schemas.microsoft.com/office/drawing/2014/main" id="{2597EFB2-2BC3-43C5-B535-E6D5105D866E}"/>
                  </a:ext>
                </a:extLst>
              </p:cNvPr>
              <p:cNvSpPr/>
              <p:nvPr/>
            </p:nvSpPr>
            <p:spPr>
              <a:xfrm>
                <a:off x="1687706" y="1800988"/>
                <a:ext cx="2904208" cy="128488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lIns="90000" tIns="46800" rIns="90000" bIns="46800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21" name="îṡļíďè">
                <a:extLst>
                  <a:ext uri="{FF2B5EF4-FFF2-40B4-BE49-F238E27FC236}">
                    <a16:creationId xmlns:a16="http://schemas.microsoft.com/office/drawing/2014/main" id="{ED16C352-659C-4B29-B7A0-58616A1DE1A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87706" y="1268760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íSlíḍe">
              <a:extLst>
                <a:ext uri="{FF2B5EF4-FFF2-40B4-BE49-F238E27FC236}">
                  <a16:creationId xmlns:a16="http://schemas.microsoft.com/office/drawing/2014/main" id="{39115147-22B4-4743-AA4C-92F54EF1B462}"/>
                </a:ext>
              </a:extLst>
            </p:cNvPr>
            <p:cNvGrpSpPr/>
            <p:nvPr/>
          </p:nvGrpSpPr>
          <p:grpSpPr>
            <a:xfrm>
              <a:off x="8970861" y="3671138"/>
              <a:ext cx="2547443" cy="1817116"/>
              <a:chOff x="1687706" y="1268760"/>
              <a:chExt cx="2904208" cy="1817116"/>
            </a:xfrm>
          </p:grpSpPr>
          <p:sp>
            <p:nvSpPr>
              <p:cNvPr id="18" name="î$ľîdê">
                <a:extLst>
                  <a:ext uri="{FF2B5EF4-FFF2-40B4-BE49-F238E27FC236}">
                    <a16:creationId xmlns:a16="http://schemas.microsoft.com/office/drawing/2014/main" id="{B985053A-9EFC-48C1-B798-7081D0DF8111}"/>
                  </a:ext>
                </a:extLst>
              </p:cNvPr>
              <p:cNvSpPr/>
              <p:nvPr/>
            </p:nvSpPr>
            <p:spPr>
              <a:xfrm>
                <a:off x="1687706" y="1800988"/>
                <a:ext cx="2904208" cy="1284888"/>
              </a:xfrm>
              <a:prstGeom prst="snip2SameRect">
                <a:avLst>
                  <a:gd name="adj1" fmla="val 0"/>
                  <a:gd name="adj2" fmla="val 0"/>
                </a:avLst>
              </a:prstGeom>
              <a:ln>
                <a:noFill/>
              </a:ln>
            </p:spPr>
            <p:txBody>
              <a:bodyPr wrap="square" lIns="90000" tIns="46800" rIns="90000" bIns="46800" anchor="t">
                <a:normAutofit/>
              </a:bodyPr>
              <a:lstStyle/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此部分内容作为文字排版占位显示（建议使用主题字体）</a:t>
                </a:r>
              </a:p>
              <a:p>
                <a:pPr marL="228594" indent="-228594">
                  <a:lnSpc>
                    <a:spcPct val="150000"/>
                  </a:lnSpc>
                  <a:buFont typeface="Arial" pitchFamily="34" charset="0"/>
                  <a:buChar char="•"/>
                  <a:tabLst>
                    <a:tab pos="228594" algn="l"/>
                  </a:tabLst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如需更改请在（设置形状格式）菜单下（文本选项）中调整</a:t>
                </a:r>
                <a:endParaRPr lang="en-US" altLang="zh-CN" sz="1000" dirty="0">
                  <a:cs typeface="+mn-ea"/>
                  <a:sym typeface="+mn-lt"/>
                </a:endParaRPr>
              </a:p>
            </p:txBody>
          </p:sp>
          <p:sp>
            <p:nvSpPr>
              <p:cNvPr id="19" name="îśļiḍé">
                <a:extLst>
                  <a:ext uri="{FF2B5EF4-FFF2-40B4-BE49-F238E27FC236}">
                    <a16:creationId xmlns:a16="http://schemas.microsoft.com/office/drawing/2014/main" id="{74C1BC5F-22CB-4D8C-9F39-15998AC2370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87706" y="1268760"/>
                <a:ext cx="2904208" cy="5162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  <a:endParaRPr lang="en-US" altLang="zh-CN" b="1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EA86CE81-B97B-4356-BA40-8475502E9330}"/>
                </a:ext>
              </a:extLst>
            </p:cNvPr>
            <p:cNvCxnSpPr>
              <a:cxnSpLocks/>
            </p:cNvCxnSpPr>
            <p:nvPr/>
          </p:nvCxnSpPr>
          <p:spPr>
            <a:xfrm>
              <a:off x="6155336" y="3907274"/>
              <a:ext cx="0" cy="132824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A0FAEEC1-5619-4ED5-BAF6-9EB3523A4956}"/>
                </a:ext>
              </a:extLst>
            </p:cNvPr>
            <p:cNvCxnSpPr>
              <a:cxnSpLocks/>
            </p:cNvCxnSpPr>
            <p:nvPr/>
          </p:nvCxnSpPr>
          <p:spPr>
            <a:xfrm>
              <a:off x="8831861" y="3907274"/>
              <a:ext cx="0" cy="132824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9975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03.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90519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产品注意事项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c7174af4-58d0-401f-a6fa-e78ded8f360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80573" y="1374610"/>
            <a:ext cx="11430303" cy="3970801"/>
            <a:chOff x="580573" y="1374609"/>
            <a:chExt cx="11430305" cy="3970802"/>
          </a:xfrm>
        </p:grpSpPr>
        <p:grpSp>
          <p:nvGrpSpPr>
            <p:cNvPr id="6" name="íşļïḓê">
              <a:extLst>
                <a:ext uri="{FF2B5EF4-FFF2-40B4-BE49-F238E27FC236}">
                  <a16:creationId xmlns:a16="http://schemas.microsoft.com/office/drawing/2014/main" id="{37B51356-6A7A-4D3D-8C27-D94FF83CC17D}"/>
                </a:ext>
              </a:extLst>
            </p:cNvPr>
            <p:cNvGrpSpPr/>
            <p:nvPr/>
          </p:nvGrpSpPr>
          <p:grpSpPr>
            <a:xfrm>
              <a:off x="6365999" y="2259676"/>
              <a:ext cx="5644879" cy="2808923"/>
              <a:chOff x="538820" y="1131561"/>
              <a:chExt cx="5818994" cy="2895566"/>
            </a:xfrm>
            <a:solidFill>
              <a:schemeClr val="bg1">
                <a:lumMod val="85000"/>
                <a:alpha val="57000"/>
              </a:schemeClr>
            </a:solidFill>
          </p:grpSpPr>
          <p:grpSp>
            <p:nvGrpSpPr>
              <p:cNvPr id="41" name="íşliḓè">
                <a:extLst>
                  <a:ext uri="{FF2B5EF4-FFF2-40B4-BE49-F238E27FC236}">
                    <a16:creationId xmlns:a16="http://schemas.microsoft.com/office/drawing/2014/main" id="{BD15C904-8B45-4A64-BAD5-8095D927EABF}"/>
                  </a:ext>
                </a:extLst>
              </p:cNvPr>
              <p:cNvGrpSpPr/>
              <p:nvPr/>
            </p:nvGrpSpPr>
            <p:grpSpPr>
              <a:xfrm>
                <a:off x="2984523" y="2355982"/>
                <a:ext cx="1110009" cy="1241414"/>
                <a:chOff x="4097338" y="2217738"/>
                <a:chExt cx="1139825" cy="1274763"/>
              </a:xfrm>
              <a:grpFill/>
            </p:grpSpPr>
            <p:sp>
              <p:nvSpPr>
                <p:cNvPr id="212" name="îŝḻiḑe">
                  <a:extLst>
                    <a:ext uri="{FF2B5EF4-FFF2-40B4-BE49-F238E27FC236}">
                      <a16:creationId xmlns:a16="http://schemas.microsoft.com/office/drawing/2014/main" id="{FB22B8F6-624F-4E3D-8FAB-DF8EDB60F4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02225" y="3086100"/>
                  <a:ext cx="120650" cy="233363"/>
                </a:xfrm>
                <a:custGeom>
                  <a:avLst/>
                  <a:gdLst/>
                  <a:ahLst/>
                  <a:cxnLst>
                    <a:cxn ang="0">
                      <a:pos x="9" y="114"/>
                    </a:cxn>
                    <a:cxn ang="0">
                      <a:pos x="18" y="94"/>
                    </a:cxn>
                    <a:cxn ang="0">
                      <a:pos x="11" y="71"/>
                    </a:cxn>
                    <a:cxn ang="0">
                      <a:pos x="40" y="43"/>
                    </a:cxn>
                    <a:cxn ang="0">
                      <a:pos x="71" y="13"/>
                    </a:cxn>
                    <a:cxn ang="0">
                      <a:pos x="73" y="0"/>
                    </a:cxn>
                    <a:cxn ang="0">
                      <a:pos x="91" y="42"/>
                    </a:cxn>
                    <a:cxn ang="0">
                      <a:pos x="91" y="49"/>
                    </a:cxn>
                    <a:cxn ang="0">
                      <a:pos x="84" y="47"/>
                    </a:cxn>
                    <a:cxn ang="0">
                      <a:pos x="64" y="126"/>
                    </a:cxn>
                    <a:cxn ang="0">
                      <a:pos x="25" y="175"/>
                    </a:cxn>
                    <a:cxn ang="0">
                      <a:pos x="5" y="151"/>
                    </a:cxn>
                    <a:cxn ang="0">
                      <a:pos x="5" y="140"/>
                    </a:cxn>
                    <a:cxn ang="0">
                      <a:pos x="0" y="122"/>
                    </a:cxn>
                    <a:cxn ang="0">
                      <a:pos x="9" y="114"/>
                    </a:cxn>
                  </a:cxnLst>
                  <a:rect l="0" t="0" r="r" b="b"/>
                  <a:pathLst>
                    <a:path w="91" h="175">
                      <a:moveTo>
                        <a:pt x="9" y="114"/>
                      </a:moveTo>
                      <a:cubicBezTo>
                        <a:pt x="9" y="114"/>
                        <a:pt x="18" y="95"/>
                        <a:pt x="18" y="94"/>
                      </a:cubicBezTo>
                      <a:cubicBezTo>
                        <a:pt x="18" y="89"/>
                        <a:pt x="11" y="78"/>
                        <a:pt x="11" y="71"/>
                      </a:cubicBezTo>
                      <a:cubicBezTo>
                        <a:pt x="11" y="49"/>
                        <a:pt x="27" y="50"/>
                        <a:pt x="40" y="43"/>
                      </a:cubicBezTo>
                      <a:cubicBezTo>
                        <a:pt x="50" y="37"/>
                        <a:pt x="64" y="20"/>
                        <a:pt x="71" y="13"/>
                      </a:cubicBezTo>
                      <a:cubicBezTo>
                        <a:pt x="73" y="11"/>
                        <a:pt x="72" y="4"/>
                        <a:pt x="73" y="0"/>
                      </a:cubicBezTo>
                      <a:cubicBezTo>
                        <a:pt x="88" y="2"/>
                        <a:pt x="87" y="31"/>
                        <a:pt x="91" y="42"/>
                      </a:cubicBezTo>
                      <a:cubicBezTo>
                        <a:pt x="91" y="49"/>
                        <a:pt x="91" y="49"/>
                        <a:pt x="91" y="49"/>
                      </a:cubicBezTo>
                      <a:cubicBezTo>
                        <a:pt x="89" y="48"/>
                        <a:pt x="85" y="47"/>
                        <a:pt x="84" y="47"/>
                      </a:cubicBezTo>
                      <a:cubicBezTo>
                        <a:pt x="84" y="79"/>
                        <a:pt x="74" y="101"/>
                        <a:pt x="64" y="126"/>
                      </a:cubicBezTo>
                      <a:cubicBezTo>
                        <a:pt x="56" y="146"/>
                        <a:pt x="52" y="175"/>
                        <a:pt x="25" y="175"/>
                      </a:cubicBezTo>
                      <a:cubicBezTo>
                        <a:pt x="14" y="175"/>
                        <a:pt x="5" y="163"/>
                        <a:pt x="5" y="151"/>
                      </a:cubicBezTo>
                      <a:cubicBezTo>
                        <a:pt x="5" y="145"/>
                        <a:pt x="6" y="143"/>
                        <a:pt x="5" y="140"/>
                      </a:cubicBezTo>
                      <a:cubicBezTo>
                        <a:pt x="0" y="136"/>
                        <a:pt x="0" y="129"/>
                        <a:pt x="0" y="122"/>
                      </a:cubicBezTo>
                      <a:cubicBezTo>
                        <a:pt x="0" y="121"/>
                        <a:pt x="8" y="114"/>
                        <a:pt x="9" y="1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3" name="íšľïde">
                  <a:extLst>
                    <a:ext uri="{FF2B5EF4-FFF2-40B4-BE49-F238E27FC236}">
                      <a16:creationId xmlns:a16="http://schemas.microsoft.com/office/drawing/2014/main" id="{72A8D249-D2E3-437F-B393-079363CE2D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97338" y="2217738"/>
                  <a:ext cx="1139825" cy="1274763"/>
                </a:xfrm>
                <a:custGeom>
                  <a:avLst/>
                  <a:gdLst/>
                  <a:ahLst/>
                  <a:cxnLst>
                    <a:cxn ang="0">
                      <a:pos x="499" y="66"/>
                    </a:cxn>
                    <a:cxn ang="0">
                      <a:pos x="527" y="81"/>
                    </a:cxn>
                    <a:cxn ang="0">
                      <a:pos x="609" y="86"/>
                    </a:cxn>
                    <a:cxn ang="0">
                      <a:pos x="644" y="89"/>
                    </a:cxn>
                    <a:cxn ang="0">
                      <a:pos x="644" y="136"/>
                    </a:cxn>
                    <a:cxn ang="0">
                      <a:pos x="620" y="115"/>
                    </a:cxn>
                    <a:cxn ang="0">
                      <a:pos x="679" y="223"/>
                    </a:cxn>
                    <a:cxn ang="0">
                      <a:pos x="699" y="267"/>
                    </a:cxn>
                    <a:cxn ang="0">
                      <a:pos x="730" y="310"/>
                    </a:cxn>
                    <a:cxn ang="0">
                      <a:pos x="755" y="348"/>
                    </a:cxn>
                    <a:cxn ang="0">
                      <a:pos x="787" y="359"/>
                    </a:cxn>
                    <a:cxn ang="0">
                      <a:pos x="853" y="346"/>
                    </a:cxn>
                    <a:cxn ang="0">
                      <a:pos x="826" y="425"/>
                    </a:cxn>
                    <a:cxn ang="0">
                      <a:pos x="719" y="541"/>
                    </a:cxn>
                    <a:cxn ang="0">
                      <a:pos x="708" y="600"/>
                    </a:cxn>
                    <a:cxn ang="0">
                      <a:pos x="721" y="638"/>
                    </a:cxn>
                    <a:cxn ang="0">
                      <a:pos x="720" y="676"/>
                    </a:cxn>
                    <a:cxn ang="0">
                      <a:pos x="660" y="745"/>
                    </a:cxn>
                    <a:cxn ang="0">
                      <a:pos x="659" y="788"/>
                    </a:cxn>
                    <a:cxn ang="0">
                      <a:pos x="643" y="816"/>
                    </a:cxn>
                    <a:cxn ang="0">
                      <a:pos x="627" y="846"/>
                    </a:cxn>
                    <a:cxn ang="0">
                      <a:pos x="592" y="902"/>
                    </a:cxn>
                    <a:cxn ang="0">
                      <a:pos x="538" y="946"/>
                    </a:cxn>
                    <a:cxn ang="0">
                      <a:pos x="512" y="944"/>
                    </a:cxn>
                    <a:cxn ang="0">
                      <a:pos x="452" y="949"/>
                    </a:cxn>
                    <a:cxn ang="0">
                      <a:pos x="440" y="929"/>
                    </a:cxn>
                    <a:cxn ang="0">
                      <a:pos x="431" y="893"/>
                    </a:cxn>
                    <a:cxn ang="0">
                      <a:pos x="395" y="789"/>
                    </a:cxn>
                    <a:cxn ang="0">
                      <a:pos x="360" y="708"/>
                    </a:cxn>
                    <a:cxn ang="0">
                      <a:pos x="382" y="621"/>
                    </a:cxn>
                    <a:cxn ang="0">
                      <a:pos x="364" y="558"/>
                    </a:cxn>
                    <a:cxn ang="0">
                      <a:pos x="337" y="490"/>
                    </a:cxn>
                    <a:cxn ang="0">
                      <a:pos x="342" y="461"/>
                    </a:cxn>
                    <a:cxn ang="0">
                      <a:pos x="295" y="443"/>
                    </a:cxn>
                    <a:cxn ang="0">
                      <a:pos x="206" y="433"/>
                    </a:cxn>
                    <a:cxn ang="0">
                      <a:pos x="164" y="434"/>
                    </a:cxn>
                    <a:cxn ang="0">
                      <a:pos x="109" y="439"/>
                    </a:cxn>
                    <a:cxn ang="0">
                      <a:pos x="40" y="369"/>
                    </a:cxn>
                    <a:cxn ang="0">
                      <a:pos x="7" y="338"/>
                    </a:cxn>
                    <a:cxn ang="0">
                      <a:pos x="7" y="324"/>
                    </a:cxn>
                    <a:cxn ang="0">
                      <a:pos x="18" y="269"/>
                    </a:cxn>
                    <a:cxn ang="0">
                      <a:pos x="22" y="199"/>
                    </a:cxn>
                    <a:cxn ang="0">
                      <a:pos x="77" y="132"/>
                    </a:cxn>
                    <a:cxn ang="0">
                      <a:pos x="104" y="77"/>
                    </a:cxn>
                    <a:cxn ang="0">
                      <a:pos x="141" y="36"/>
                    </a:cxn>
                    <a:cxn ang="0">
                      <a:pos x="187" y="35"/>
                    </a:cxn>
                    <a:cxn ang="0">
                      <a:pos x="273" y="6"/>
                    </a:cxn>
                    <a:cxn ang="0">
                      <a:pos x="307" y="4"/>
                    </a:cxn>
                    <a:cxn ang="0">
                      <a:pos x="338" y="0"/>
                    </a:cxn>
                    <a:cxn ang="0">
                      <a:pos x="358" y="6"/>
                    </a:cxn>
                    <a:cxn ang="0">
                      <a:pos x="357" y="27"/>
                    </a:cxn>
                    <a:cxn ang="0">
                      <a:pos x="371" y="64"/>
                    </a:cxn>
                    <a:cxn ang="0">
                      <a:pos x="455" y="100"/>
                    </a:cxn>
                    <a:cxn ang="0">
                      <a:pos x="464" y="84"/>
                    </a:cxn>
                    <a:cxn ang="0">
                      <a:pos x="490" y="66"/>
                    </a:cxn>
                  </a:cxnLst>
                  <a:rect l="0" t="0" r="r" b="b"/>
                  <a:pathLst>
                    <a:path w="856" h="957">
                      <a:moveTo>
                        <a:pt x="490" y="66"/>
                      </a:moveTo>
                      <a:cubicBezTo>
                        <a:pt x="499" y="66"/>
                        <a:pt x="499" y="66"/>
                        <a:pt x="499" y="66"/>
                      </a:cubicBezTo>
                      <a:cubicBezTo>
                        <a:pt x="499" y="73"/>
                        <a:pt x="504" y="74"/>
                        <a:pt x="506" y="77"/>
                      </a:cubicBezTo>
                      <a:cubicBezTo>
                        <a:pt x="510" y="82"/>
                        <a:pt x="520" y="78"/>
                        <a:pt x="527" y="81"/>
                      </a:cubicBezTo>
                      <a:cubicBezTo>
                        <a:pt x="541" y="86"/>
                        <a:pt x="561" y="93"/>
                        <a:pt x="576" y="93"/>
                      </a:cubicBezTo>
                      <a:cubicBezTo>
                        <a:pt x="591" y="93"/>
                        <a:pt x="595" y="86"/>
                        <a:pt x="609" y="86"/>
                      </a:cubicBezTo>
                      <a:cubicBezTo>
                        <a:pt x="617" y="86"/>
                        <a:pt x="622" y="92"/>
                        <a:pt x="632" y="92"/>
                      </a:cubicBezTo>
                      <a:cubicBezTo>
                        <a:pt x="638" y="92"/>
                        <a:pt x="638" y="90"/>
                        <a:pt x="644" y="89"/>
                      </a:cubicBezTo>
                      <a:cubicBezTo>
                        <a:pt x="647" y="96"/>
                        <a:pt x="653" y="102"/>
                        <a:pt x="653" y="111"/>
                      </a:cubicBezTo>
                      <a:cubicBezTo>
                        <a:pt x="653" y="115"/>
                        <a:pt x="646" y="131"/>
                        <a:pt x="644" y="136"/>
                      </a:cubicBezTo>
                      <a:cubicBezTo>
                        <a:pt x="635" y="135"/>
                        <a:pt x="627" y="115"/>
                        <a:pt x="620" y="107"/>
                      </a:cubicBezTo>
                      <a:cubicBezTo>
                        <a:pt x="620" y="115"/>
                        <a:pt x="620" y="115"/>
                        <a:pt x="620" y="115"/>
                      </a:cubicBezTo>
                      <a:cubicBezTo>
                        <a:pt x="662" y="189"/>
                        <a:pt x="662" y="189"/>
                        <a:pt x="662" y="189"/>
                      </a:cubicBezTo>
                      <a:cubicBezTo>
                        <a:pt x="659" y="198"/>
                        <a:pt x="673" y="218"/>
                        <a:pt x="679" y="223"/>
                      </a:cubicBezTo>
                      <a:cubicBezTo>
                        <a:pt x="679" y="246"/>
                        <a:pt x="679" y="246"/>
                        <a:pt x="679" y="246"/>
                      </a:cubicBezTo>
                      <a:cubicBezTo>
                        <a:pt x="684" y="258"/>
                        <a:pt x="692" y="258"/>
                        <a:pt x="699" y="267"/>
                      </a:cubicBezTo>
                      <a:cubicBezTo>
                        <a:pt x="707" y="278"/>
                        <a:pt x="702" y="289"/>
                        <a:pt x="710" y="297"/>
                      </a:cubicBezTo>
                      <a:cubicBezTo>
                        <a:pt x="717" y="304"/>
                        <a:pt x="722" y="305"/>
                        <a:pt x="730" y="310"/>
                      </a:cubicBezTo>
                      <a:cubicBezTo>
                        <a:pt x="737" y="316"/>
                        <a:pt x="741" y="334"/>
                        <a:pt x="755" y="334"/>
                      </a:cubicBezTo>
                      <a:cubicBezTo>
                        <a:pt x="755" y="341"/>
                        <a:pt x="759" y="343"/>
                        <a:pt x="755" y="348"/>
                      </a:cubicBezTo>
                      <a:cubicBezTo>
                        <a:pt x="761" y="352"/>
                        <a:pt x="767" y="366"/>
                        <a:pt x="774" y="366"/>
                      </a:cubicBezTo>
                      <a:cubicBezTo>
                        <a:pt x="781" y="366"/>
                        <a:pt x="782" y="361"/>
                        <a:pt x="787" y="359"/>
                      </a:cubicBezTo>
                      <a:cubicBezTo>
                        <a:pt x="794" y="357"/>
                        <a:pt x="798" y="360"/>
                        <a:pt x="805" y="359"/>
                      </a:cubicBezTo>
                      <a:cubicBezTo>
                        <a:pt x="822" y="356"/>
                        <a:pt x="838" y="350"/>
                        <a:pt x="853" y="346"/>
                      </a:cubicBezTo>
                      <a:cubicBezTo>
                        <a:pt x="855" y="348"/>
                        <a:pt x="856" y="350"/>
                        <a:pt x="856" y="352"/>
                      </a:cubicBezTo>
                      <a:cubicBezTo>
                        <a:pt x="856" y="377"/>
                        <a:pt x="837" y="410"/>
                        <a:pt x="826" y="425"/>
                      </a:cubicBezTo>
                      <a:cubicBezTo>
                        <a:pt x="812" y="443"/>
                        <a:pt x="807" y="459"/>
                        <a:pt x="790" y="471"/>
                      </a:cubicBezTo>
                      <a:cubicBezTo>
                        <a:pt x="761" y="494"/>
                        <a:pt x="730" y="501"/>
                        <a:pt x="719" y="541"/>
                      </a:cubicBezTo>
                      <a:cubicBezTo>
                        <a:pt x="716" y="552"/>
                        <a:pt x="704" y="555"/>
                        <a:pt x="704" y="567"/>
                      </a:cubicBezTo>
                      <a:cubicBezTo>
                        <a:pt x="704" y="581"/>
                        <a:pt x="708" y="587"/>
                        <a:pt x="708" y="600"/>
                      </a:cubicBezTo>
                      <a:cubicBezTo>
                        <a:pt x="708" y="615"/>
                        <a:pt x="724" y="623"/>
                        <a:pt x="724" y="631"/>
                      </a:cubicBezTo>
                      <a:cubicBezTo>
                        <a:pt x="724" y="634"/>
                        <a:pt x="722" y="637"/>
                        <a:pt x="721" y="638"/>
                      </a:cubicBezTo>
                      <a:cubicBezTo>
                        <a:pt x="721" y="649"/>
                        <a:pt x="721" y="649"/>
                        <a:pt x="721" y="649"/>
                      </a:cubicBezTo>
                      <a:cubicBezTo>
                        <a:pt x="721" y="656"/>
                        <a:pt x="720" y="664"/>
                        <a:pt x="720" y="676"/>
                      </a:cubicBezTo>
                      <a:cubicBezTo>
                        <a:pt x="722" y="679"/>
                        <a:pt x="723" y="682"/>
                        <a:pt x="723" y="685"/>
                      </a:cubicBezTo>
                      <a:cubicBezTo>
                        <a:pt x="723" y="720"/>
                        <a:pt x="665" y="716"/>
                        <a:pt x="660" y="745"/>
                      </a:cubicBezTo>
                      <a:cubicBezTo>
                        <a:pt x="654" y="746"/>
                        <a:pt x="647" y="753"/>
                        <a:pt x="647" y="758"/>
                      </a:cubicBezTo>
                      <a:cubicBezTo>
                        <a:pt x="647" y="768"/>
                        <a:pt x="659" y="774"/>
                        <a:pt x="659" y="788"/>
                      </a:cubicBezTo>
                      <a:cubicBezTo>
                        <a:pt x="659" y="795"/>
                        <a:pt x="658" y="809"/>
                        <a:pt x="656" y="813"/>
                      </a:cubicBezTo>
                      <a:cubicBezTo>
                        <a:pt x="653" y="817"/>
                        <a:pt x="646" y="815"/>
                        <a:pt x="643" y="816"/>
                      </a:cubicBezTo>
                      <a:cubicBezTo>
                        <a:pt x="632" y="822"/>
                        <a:pt x="626" y="826"/>
                        <a:pt x="621" y="837"/>
                      </a:cubicBezTo>
                      <a:cubicBezTo>
                        <a:pt x="624" y="839"/>
                        <a:pt x="627" y="842"/>
                        <a:pt x="627" y="846"/>
                      </a:cubicBezTo>
                      <a:cubicBezTo>
                        <a:pt x="627" y="859"/>
                        <a:pt x="615" y="868"/>
                        <a:pt x="610" y="874"/>
                      </a:cubicBezTo>
                      <a:cubicBezTo>
                        <a:pt x="600" y="883"/>
                        <a:pt x="599" y="893"/>
                        <a:pt x="592" y="902"/>
                      </a:cubicBezTo>
                      <a:cubicBezTo>
                        <a:pt x="581" y="916"/>
                        <a:pt x="576" y="929"/>
                        <a:pt x="558" y="938"/>
                      </a:cubicBezTo>
                      <a:cubicBezTo>
                        <a:pt x="550" y="941"/>
                        <a:pt x="539" y="938"/>
                        <a:pt x="538" y="946"/>
                      </a:cubicBezTo>
                      <a:cubicBezTo>
                        <a:pt x="532" y="946"/>
                        <a:pt x="529" y="949"/>
                        <a:pt x="525" y="949"/>
                      </a:cubicBezTo>
                      <a:cubicBezTo>
                        <a:pt x="520" y="949"/>
                        <a:pt x="517" y="944"/>
                        <a:pt x="512" y="944"/>
                      </a:cubicBezTo>
                      <a:cubicBezTo>
                        <a:pt x="494" y="944"/>
                        <a:pt x="483" y="957"/>
                        <a:pt x="466" y="957"/>
                      </a:cubicBezTo>
                      <a:cubicBezTo>
                        <a:pt x="459" y="957"/>
                        <a:pt x="455" y="953"/>
                        <a:pt x="452" y="949"/>
                      </a:cubicBezTo>
                      <a:cubicBezTo>
                        <a:pt x="449" y="949"/>
                        <a:pt x="449" y="950"/>
                        <a:pt x="448" y="951"/>
                      </a:cubicBezTo>
                      <a:cubicBezTo>
                        <a:pt x="448" y="942"/>
                        <a:pt x="443" y="932"/>
                        <a:pt x="440" y="929"/>
                      </a:cubicBezTo>
                      <a:cubicBezTo>
                        <a:pt x="443" y="925"/>
                        <a:pt x="445" y="922"/>
                        <a:pt x="445" y="917"/>
                      </a:cubicBezTo>
                      <a:cubicBezTo>
                        <a:pt x="445" y="910"/>
                        <a:pt x="433" y="897"/>
                        <a:pt x="431" y="893"/>
                      </a:cubicBezTo>
                      <a:cubicBezTo>
                        <a:pt x="415" y="866"/>
                        <a:pt x="395" y="840"/>
                        <a:pt x="395" y="801"/>
                      </a:cubicBezTo>
                      <a:cubicBezTo>
                        <a:pt x="395" y="794"/>
                        <a:pt x="395" y="792"/>
                        <a:pt x="395" y="789"/>
                      </a:cubicBezTo>
                      <a:cubicBezTo>
                        <a:pt x="395" y="783"/>
                        <a:pt x="389" y="781"/>
                        <a:pt x="386" y="774"/>
                      </a:cubicBezTo>
                      <a:cubicBezTo>
                        <a:pt x="374" y="754"/>
                        <a:pt x="360" y="737"/>
                        <a:pt x="360" y="708"/>
                      </a:cubicBezTo>
                      <a:cubicBezTo>
                        <a:pt x="360" y="677"/>
                        <a:pt x="388" y="670"/>
                        <a:pt x="388" y="646"/>
                      </a:cubicBezTo>
                      <a:cubicBezTo>
                        <a:pt x="388" y="635"/>
                        <a:pt x="384" y="631"/>
                        <a:pt x="382" y="621"/>
                      </a:cubicBezTo>
                      <a:cubicBezTo>
                        <a:pt x="379" y="602"/>
                        <a:pt x="376" y="596"/>
                        <a:pt x="371" y="585"/>
                      </a:cubicBezTo>
                      <a:cubicBezTo>
                        <a:pt x="368" y="576"/>
                        <a:pt x="370" y="566"/>
                        <a:pt x="364" y="558"/>
                      </a:cubicBezTo>
                      <a:cubicBezTo>
                        <a:pt x="352" y="544"/>
                        <a:pt x="327" y="528"/>
                        <a:pt x="327" y="508"/>
                      </a:cubicBezTo>
                      <a:cubicBezTo>
                        <a:pt x="327" y="503"/>
                        <a:pt x="334" y="492"/>
                        <a:pt x="337" y="490"/>
                      </a:cubicBezTo>
                      <a:cubicBezTo>
                        <a:pt x="336" y="486"/>
                        <a:pt x="337" y="485"/>
                        <a:pt x="337" y="483"/>
                      </a:cubicBezTo>
                      <a:cubicBezTo>
                        <a:pt x="337" y="478"/>
                        <a:pt x="337" y="465"/>
                        <a:pt x="342" y="461"/>
                      </a:cubicBezTo>
                      <a:cubicBezTo>
                        <a:pt x="337" y="451"/>
                        <a:pt x="329" y="443"/>
                        <a:pt x="314" y="443"/>
                      </a:cubicBezTo>
                      <a:cubicBezTo>
                        <a:pt x="306" y="443"/>
                        <a:pt x="299" y="443"/>
                        <a:pt x="295" y="443"/>
                      </a:cubicBezTo>
                      <a:cubicBezTo>
                        <a:pt x="282" y="443"/>
                        <a:pt x="279" y="417"/>
                        <a:pt x="261" y="417"/>
                      </a:cubicBezTo>
                      <a:cubicBezTo>
                        <a:pt x="239" y="417"/>
                        <a:pt x="223" y="427"/>
                        <a:pt x="206" y="433"/>
                      </a:cubicBezTo>
                      <a:cubicBezTo>
                        <a:pt x="199" y="435"/>
                        <a:pt x="197" y="440"/>
                        <a:pt x="191" y="440"/>
                      </a:cubicBezTo>
                      <a:cubicBezTo>
                        <a:pt x="184" y="440"/>
                        <a:pt x="173" y="434"/>
                        <a:pt x="164" y="434"/>
                      </a:cubicBezTo>
                      <a:cubicBezTo>
                        <a:pt x="147" y="434"/>
                        <a:pt x="139" y="443"/>
                        <a:pt x="122" y="443"/>
                      </a:cubicBezTo>
                      <a:cubicBezTo>
                        <a:pt x="117" y="443"/>
                        <a:pt x="111" y="440"/>
                        <a:pt x="109" y="439"/>
                      </a:cubicBezTo>
                      <a:cubicBezTo>
                        <a:pt x="97" y="430"/>
                        <a:pt x="71" y="415"/>
                        <a:pt x="62" y="401"/>
                      </a:cubicBezTo>
                      <a:cubicBezTo>
                        <a:pt x="53" y="388"/>
                        <a:pt x="51" y="377"/>
                        <a:pt x="40" y="369"/>
                      </a:cubicBezTo>
                      <a:cubicBezTo>
                        <a:pt x="37" y="366"/>
                        <a:pt x="13" y="346"/>
                        <a:pt x="13" y="344"/>
                      </a:cubicBezTo>
                      <a:cubicBezTo>
                        <a:pt x="11" y="341"/>
                        <a:pt x="10" y="340"/>
                        <a:pt x="7" y="338"/>
                      </a:cubicBezTo>
                      <a:cubicBezTo>
                        <a:pt x="9" y="338"/>
                        <a:pt x="9" y="338"/>
                        <a:pt x="9" y="338"/>
                      </a:cubicBezTo>
                      <a:cubicBezTo>
                        <a:pt x="9" y="331"/>
                        <a:pt x="7" y="328"/>
                        <a:pt x="7" y="324"/>
                      </a:cubicBezTo>
                      <a:cubicBezTo>
                        <a:pt x="7" y="317"/>
                        <a:pt x="3" y="315"/>
                        <a:pt x="0" y="309"/>
                      </a:cubicBezTo>
                      <a:cubicBezTo>
                        <a:pt x="10" y="304"/>
                        <a:pt x="18" y="280"/>
                        <a:pt x="18" y="269"/>
                      </a:cubicBezTo>
                      <a:cubicBezTo>
                        <a:pt x="18" y="250"/>
                        <a:pt x="10" y="238"/>
                        <a:pt x="10" y="220"/>
                      </a:cubicBezTo>
                      <a:cubicBezTo>
                        <a:pt x="10" y="211"/>
                        <a:pt x="20" y="206"/>
                        <a:pt x="22" y="199"/>
                      </a:cubicBezTo>
                      <a:cubicBezTo>
                        <a:pt x="28" y="182"/>
                        <a:pt x="41" y="158"/>
                        <a:pt x="52" y="144"/>
                      </a:cubicBezTo>
                      <a:cubicBezTo>
                        <a:pt x="58" y="135"/>
                        <a:pt x="69" y="136"/>
                        <a:pt x="77" y="132"/>
                      </a:cubicBezTo>
                      <a:cubicBezTo>
                        <a:pt x="84" y="128"/>
                        <a:pt x="95" y="119"/>
                        <a:pt x="97" y="112"/>
                      </a:cubicBezTo>
                      <a:cubicBezTo>
                        <a:pt x="102" y="96"/>
                        <a:pt x="96" y="89"/>
                        <a:pt x="104" y="77"/>
                      </a:cubicBezTo>
                      <a:cubicBezTo>
                        <a:pt x="116" y="63"/>
                        <a:pt x="131" y="49"/>
                        <a:pt x="142" y="36"/>
                      </a:cubicBezTo>
                      <a:cubicBezTo>
                        <a:pt x="141" y="36"/>
                        <a:pt x="141" y="36"/>
                        <a:pt x="141" y="36"/>
                      </a:cubicBezTo>
                      <a:cubicBezTo>
                        <a:pt x="145" y="31"/>
                        <a:pt x="146" y="27"/>
                        <a:pt x="150" y="24"/>
                      </a:cubicBezTo>
                      <a:cubicBezTo>
                        <a:pt x="161" y="32"/>
                        <a:pt x="172" y="35"/>
                        <a:pt x="187" y="35"/>
                      </a:cubicBezTo>
                      <a:cubicBezTo>
                        <a:pt x="197" y="35"/>
                        <a:pt x="198" y="29"/>
                        <a:pt x="204" y="27"/>
                      </a:cubicBezTo>
                      <a:cubicBezTo>
                        <a:pt x="221" y="18"/>
                        <a:pt x="254" y="6"/>
                        <a:pt x="273" y="6"/>
                      </a:cubicBezTo>
                      <a:cubicBezTo>
                        <a:pt x="280" y="6"/>
                        <a:pt x="285" y="10"/>
                        <a:pt x="289" y="10"/>
                      </a:cubicBezTo>
                      <a:cubicBezTo>
                        <a:pt x="294" y="10"/>
                        <a:pt x="301" y="4"/>
                        <a:pt x="307" y="4"/>
                      </a:cubicBezTo>
                      <a:cubicBezTo>
                        <a:pt x="313" y="4"/>
                        <a:pt x="316" y="7"/>
                        <a:pt x="321" y="7"/>
                      </a:cubicBezTo>
                      <a:cubicBezTo>
                        <a:pt x="329" y="7"/>
                        <a:pt x="330" y="0"/>
                        <a:pt x="338" y="0"/>
                      </a:cubicBezTo>
                      <a:cubicBezTo>
                        <a:pt x="347" y="0"/>
                        <a:pt x="344" y="8"/>
                        <a:pt x="351" y="8"/>
                      </a:cubicBezTo>
                      <a:cubicBezTo>
                        <a:pt x="354" y="8"/>
                        <a:pt x="355" y="6"/>
                        <a:pt x="358" y="6"/>
                      </a:cubicBezTo>
                      <a:cubicBezTo>
                        <a:pt x="358" y="12"/>
                        <a:pt x="351" y="11"/>
                        <a:pt x="351" y="17"/>
                      </a:cubicBezTo>
                      <a:cubicBezTo>
                        <a:pt x="351" y="21"/>
                        <a:pt x="357" y="23"/>
                        <a:pt x="357" y="27"/>
                      </a:cubicBezTo>
                      <a:cubicBezTo>
                        <a:pt x="357" y="33"/>
                        <a:pt x="351" y="37"/>
                        <a:pt x="351" y="44"/>
                      </a:cubicBezTo>
                      <a:cubicBezTo>
                        <a:pt x="351" y="55"/>
                        <a:pt x="363" y="64"/>
                        <a:pt x="371" y="64"/>
                      </a:cubicBezTo>
                      <a:cubicBezTo>
                        <a:pt x="377" y="64"/>
                        <a:pt x="380" y="64"/>
                        <a:pt x="384" y="64"/>
                      </a:cubicBezTo>
                      <a:cubicBezTo>
                        <a:pt x="412" y="64"/>
                        <a:pt x="423" y="100"/>
                        <a:pt x="455" y="100"/>
                      </a:cubicBezTo>
                      <a:cubicBezTo>
                        <a:pt x="459" y="100"/>
                        <a:pt x="464" y="95"/>
                        <a:pt x="464" y="93"/>
                      </a:cubicBezTo>
                      <a:cubicBezTo>
                        <a:pt x="464" y="90"/>
                        <a:pt x="464" y="87"/>
                        <a:pt x="464" y="84"/>
                      </a:cubicBezTo>
                      <a:cubicBezTo>
                        <a:pt x="464" y="70"/>
                        <a:pt x="475" y="70"/>
                        <a:pt x="488" y="66"/>
                      </a:cubicBezTo>
                      <a:lnTo>
                        <a:pt x="490" y="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2" name="íşļiḍè">
                <a:extLst>
                  <a:ext uri="{FF2B5EF4-FFF2-40B4-BE49-F238E27FC236}">
                    <a16:creationId xmlns:a16="http://schemas.microsoft.com/office/drawing/2014/main" id="{459C3983-5F20-4E25-BD08-1120B221B37D}"/>
                  </a:ext>
                </a:extLst>
              </p:cNvPr>
              <p:cNvGrpSpPr/>
              <p:nvPr/>
            </p:nvGrpSpPr>
            <p:grpSpPr>
              <a:xfrm>
                <a:off x="1945649" y="2801188"/>
                <a:ext cx="759077" cy="1225939"/>
                <a:chOff x="3030538" y="2674938"/>
                <a:chExt cx="779463" cy="1258888"/>
              </a:xfrm>
              <a:grpFill/>
            </p:grpSpPr>
            <p:sp>
              <p:nvSpPr>
                <p:cNvPr id="210" name="íṩḷîḓè">
                  <a:extLst>
                    <a:ext uri="{FF2B5EF4-FFF2-40B4-BE49-F238E27FC236}">
                      <a16:creationId xmlns:a16="http://schemas.microsoft.com/office/drawing/2014/main" id="{6402BCFA-B35C-4FF6-A14B-16E7FEAE42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11" name="iṧḷîḋé">
                  <a:extLst>
                    <a:ext uri="{FF2B5EF4-FFF2-40B4-BE49-F238E27FC236}">
                      <a16:creationId xmlns:a16="http://schemas.microsoft.com/office/drawing/2014/main" id="{975E0D22-3C7E-47FE-B828-2B3048B27D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3" name="îşlïdê">
                <a:extLst>
                  <a:ext uri="{FF2B5EF4-FFF2-40B4-BE49-F238E27FC236}">
                    <a16:creationId xmlns:a16="http://schemas.microsoft.com/office/drawing/2014/main" id="{BE67D76C-8000-44D5-AEE4-76899686B121}"/>
                  </a:ext>
                </a:extLst>
              </p:cNvPr>
              <p:cNvGrpSpPr/>
              <p:nvPr/>
            </p:nvGrpSpPr>
            <p:grpSpPr>
              <a:xfrm>
                <a:off x="538820" y="1131561"/>
                <a:ext cx="2523073" cy="1757739"/>
                <a:chOff x="1585913" y="960438"/>
                <a:chExt cx="2590800" cy="1804987"/>
              </a:xfrm>
              <a:grpFill/>
            </p:grpSpPr>
            <p:sp>
              <p:nvSpPr>
                <p:cNvPr id="147" name="íšļîḑè">
                  <a:extLst>
                    <a:ext uri="{FF2B5EF4-FFF2-40B4-BE49-F238E27FC236}">
                      <a16:creationId xmlns:a16="http://schemas.microsoft.com/office/drawing/2014/main" id="{6BB1CE1E-8710-4C19-B822-C0679A40DC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59150" y="2703513"/>
                  <a:ext cx="12700" cy="14288"/>
                </a:xfrm>
                <a:custGeom>
                  <a:avLst/>
                  <a:gdLst/>
                  <a:ahLst/>
                  <a:cxnLst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5" y="0"/>
                    </a:cxn>
                    <a:cxn ang="0">
                      <a:pos x="0" y="9"/>
                    </a:cxn>
                    <a:cxn ang="0">
                      <a:pos x="4" y="9"/>
                    </a:cxn>
                    <a:cxn ang="0">
                      <a:pos x="9" y="4"/>
                    </a:cxn>
                  </a:cxnLst>
                  <a:rect l="0" t="0" r="r" b="b"/>
                  <a:pathLst>
                    <a:path w="9" h="11">
                      <a:moveTo>
                        <a:pt x="9" y="4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8" y="0"/>
                        <a:pt x="6" y="0"/>
                        <a:pt x="5" y="0"/>
                      </a:cubicBezTo>
                      <a:cubicBezTo>
                        <a:pt x="2" y="0"/>
                        <a:pt x="0" y="5"/>
                        <a:pt x="0" y="9"/>
                      </a:cubicBezTo>
                      <a:cubicBezTo>
                        <a:pt x="0" y="11"/>
                        <a:pt x="2" y="9"/>
                        <a:pt x="4" y="9"/>
                      </a:cubicBezTo>
                      <a:cubicBezTo>
                        <a:pt x="6" y="9"/>
                        <a:pt x="8" y="5"/>
                        <a:pt x="9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8" name="iṥḷîḑé">
                  <a:extLst>
                    <a:ext uri="{FF2B5EF4-FFF2-40B4-BE49-F238E27FC236}">
                      <a16:creationId xmlns:a16="http://schemas.microsoft.com/office/drawing/2014/main" id="{3DE88EB1-4D25-496A-A2D4-377ABF90B1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9388" y="1552575"/>
                  <a:ext cx="169863" cy="77788"/>
                </a:xfrm>
                <a:custGeom>
                  <a:avLst/>
                  <a:gdLst/>
                  <a:ahLst/>
                  <a:cxnLst>
                    <a:cxn ang="0">
                      <a:pos x="127" y="31"/>
                    </a:cxn>
                    <a:cxn ang="0">
                      <a:pos x="108" y="47"/>
                    </a:cxn>
                    <a:cxn ang="0">
                      <a:pos x="74" y="58"/>
                    </a:cxn>
                    <a:cxn ang="0">
                      <a:pos x="34" y="50"/>
                    </a:cxn>
                    <a:cxn ang="0">
                      <a:pos x="14" y="42"/>
                    </a:cxn>
                    <a:cxn ang="0">
                      <a:pos x="18" y="40"/>
                    </a:cxn>
                    <a:cxn ang="0">
                      <a:pos x="21" y="27"/>
                    </a:cxn>
                    <a:cxn ang="0">
                      <a:pos x="2" y="25"/>
                    </a:cxn>
                    <a:cxn ang="0">
                      <a:pos x="25" y="21"/>
                    </a:cxn>
                    <a:cxn ang="0">
                      <a:pos x="23" y="18"/>
                    </a:cxn>
                    <a:cxn ang="0">
                      <a:pos x="0" y="8"/>
                    </a:cxn>
                    <a:cxn ang="0">
                      <a:pos x="9" y="9"/>
                    </a:cxn>
                    <a:cxn ang="0">
                      <a:pos x="9" y="5"/>
                    </a:cxn>
                    <a:cxn ang="0">
                      <a:pos x="17" y="0"/>
                    </a:cxn>
                    <a:cxn ang="0">
                      <a:pos x="21" y="0"/>
                    </a:cxn>
                    <a:cxn ang="0">
                      <a:pos x="23" y="7"/>
                    </a:cxn>
                    <a:cxn ang="0">
                      <a:pos x="30" y="16"/>
                    </a:cxn>
                    <a:cxn ang="0">
                      <a:pos x="38" y="13"/>
                    </a:cxn>
                    <a:cxn ang="0">
                      <a:pos x="38" y="8"/>
                    </a:cxn>
                    <a:cxn ang="0">
                      <a:pos x="44" y="12"/>
                    </a:cxn>
                    <a:cxn ang="0">
                      <a:pos x="54" y="9"/>
                    </a:cxn>
                    <a:cxn ang="0">
                      <a:pos x="60" y="12"/>
                    </a:cxn>
                    <a:cxn ang="0">
                      <a:pos x="60" y="8"/>
                    </a:cxn>
                    <a:cxn ang="0">
                      <a:pos x="74" y="9"/>
                    </a:cxn>
                    <a:cxn ang="0">
                      <a:pos x="89" y="8"/>
                    </a:cxn>
                    <a:cxn ang="0">
                      <a:pos x="91" y="1"/>
                    </a:cxn>
                    <a:cxn ang="0">
                      <a:pos x="96" y="1"/>
                    </a:cxn>
                    <a:cxn ang="0">
                      <a:pos x="104" y="7"/>
                    </a:cxn>
                    <a:cxn ang="0">
                      <a:pos x="115" y="4"/>
                    </a:cxn>
                    <a:cxn ang="0">
                      <a:pos x="112" y="8"/>
                    </a:cxn>
                    <a:cxn ang="0">
                      <a:pos x="128" y="30"/>
                    </a:cxn>
                    <a:cxn ang="0">
                      <a:pos x="127" y="31"/>
                    </a:cxn>
                  </a:cxnLst>
                  <a:rect l="0" t="0" r="r" b="b"/>
                  <a:pathLst>
                    <a:path w="128" h="58">
                      <a:moveTo>
                        <a:pt x="127" y="31"/>
                      </a:moveTo>
                      <a:cubicBezTo>
                        <a:pt x="124" y="38"/>
                        <a:pt x="113" y="45"/>
                        <a:pt x="108" y="47"/>
                      </a:cubicBezTo>
                      <a:cubicBezTo>
                        <a:pt x="97" y="51"/>
                        <a:pt x="89" y="58"/>
                        <a:pt x="74" y="58"/>
                      </a:cubicBezTo>
                      <a:cubicBezTo>
                        <a:pt x="57" y="58"/>
                        <a:pt x="46" y="54"/>
                        <a:pt x="34" y="50"/>
                      </a:cubicBezTo>
                      <a:cubicBezTo>
                        <a:pt x="28" y="49"/>
                        <a:pt x="24" y="42"/>
                        <a:pt x="14" y="42"/>
                      </a:cubicBezTo>
                      <a:cubicBezTo>
                        <a:pt x="16" y="41"/>
                        <a:pt x="17" y="40"/>
                        <a:pt x="18" y="40"/>
                      </a:cubicBezTo>
                      <a:cubicBezTo>
                        <a:pt x="18" y="34"/>
                        <a:pt x="20" y="32"/>
                        <a:pt x="21" y="27"/>
                      </a:cubicBezTo>
                      <a:cubicBezTo>
                        <a:pt x="14" y="25"/>
                        <a:pt x="6" y="30"/>
                        <a:pt x="2" y="25"/>
                      </a:cubicBezTo>
                      <a:cubicBezTo>
                        <a:pt x="8" y="25"/>
                        <a:pt x="20" y="23"/>
                        <a:pt x="25" y="21"/>
                      </a:cubicBezTo>
                      <a:cubicBezTo>
                        <a:pt x="23" y="20"/>
                        <a:pt x="23" y="19"/>
                        <a:pt x="23" y="18"/>
                      </a:cubicBezTo>
                      <a:cubicBezTo>
                        <a:pt x="18" y="18"/>
                        <a:pt x="1" y="13"/>
                        <a:pt x="0" y="8"/>
                      </a:cubicBezTo>
                      <a:cubicBezTo>
                        <a:pt x="4" y="7"/>
                        <a:pt x="7" y="8"/>
                        <a:pt x="9" y="9"/>
                      </a:cubicBezTo>
                      <a:cubicBezTo>
                        <a:pt x="9" y="8"/>
                        <a:pt x="9" y="7"/>
                        <a:pt x="9" y="5"/>
                      </a:cubicBezTo>
                      <a:cubicBezTo>
                        <a:pt x="13" y="5"/>
                        <a:pt x="14" y="0"/>
                        <a:pt x="17" y="0"/>
                      </a:cubicBezTo>
                      <a:cubicBezTo>
                        <a:pt x="18" y="0"/>
                        <a:pt x="19" y="0"/>
                        <a:pt x="21" y="0"/>
                      </a:cubicBezTo>
                      <a:cubicBezTo>
                        <a:pt x="21" y="3"/>
                        <a:pt x="23" y="4"/>
                        <a:pt x="23" y="7"/>
                      </a:cubicBezTo>
                      <a:cubicBezTo>
                        <a:pt x="23" y="10"/>
                        <a:pt x="27" y="16"/>
                        <a:pt x="30" y="16"/>
                      </a:cubicBezTo>
                      <a:cubicBezTo>
                        <a:pt x="33" y="16"/>
                        <a:pt x="36" y="14"/>
                        <a:pt x="38" y="13"/>
                      </a:cubicBezTo>
                      <a:cubicBezTo>
                        <a:pt x="37" y="10"/>
                        <a:pt x="37" y="9"/>
                        <a:pt x="38" y="8"/>
                      </a:cubicBezTo>
                      <a:cubicBezTo>
                        <a:pt x="40" y="9"/>
                        <a:pt x="41" y="12"/>
                        <a:pt x="44" y="12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8" y="10"/>
                        <a:pt x="59" y="11"/>
                        <a:pt x="60" y="12"/>
                      </a:cubicBezTo>
                      <a:cubicBezTo>
                        <a:pt x="60" y="11"/>
                        <a:pt x="60" y="9"/>
                        <a:pt x="60" y="8"/>
                      </a:cubicBezTo>
                      <a:cubicBezTo>
                        <a:pt x="67" y="8"/>
                        <a:pt x="70" y="9"/>
                        <a:pt x="74" y="9"/>
                      </a:cubicBezTo>
                      <a:cubicBezTo>
                        <a:pt x="80" y="9"/>
                        <a:pt x="85" y="4"/>
                        <a:pt x="89" y="8"/>
                      </a:cubicBezTo>
                      <a:cubicBezTo>
                        <a:pt x="89" y="4"/>
                        <a:pt x="90" y="3"/>
                        <a:pt x="91" y="1"/>
                      </a:cubicBezTo>
                      <a:cubicBezTo>
                        <a:pt x="94" y="2"/>
                        <a:pt x="94" y="2"/>
                        <a:pt x="96" y="1"/>
                      </a:cubicBezTo>
                      <a:cubicBezTo>
                        <a:pt x="96" y="6"/>
                        <a:pt x="100" y="7"/>
                        <a:pt x="104" y="7"/>
                      </a:cubicBezTo>
                      <a:cubicBezTo>
                        <a:pt x="108" y="7"/>
                        <a:pt x="111" y="4"/>
                        <a:pt x="115" y="4"/>
                      </a:cubicBezTo>
                      <a:cubicBezTo>
                        <a:pt x="113" y="5"/>
                        <a:pt x="112" y="7"/>
                        <a:pt x="112" y="8"/>
                      </a:cubicBezTo>
                      <a:cubicBezTo>
                        <a:pt x="112" y="21"/>
                        <a:pt x="128" y="18"/>
                        <a:pt x="128" y="30"/>
                      </a:cubicBezTo>
                      <a:lnTo>
                        <a:pt x="127" y="3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49" name="îSľïḑé">
                  <a:extLst>
                    <a:ext uri="{FF2B5EF4-FFF2-40B4-BE49-F238E27FC236}">
                      <a16:creationId xmlns:a16="http://schemas.microsoft.com/office/drawing/2014/main" id="{E89555D4-430D-401D-8BD8-E2ECC56BC8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1800" y="2487613"/>
                  <a:ext cx="174625" cy="60325"/>
                </a:xfrm>
                <a:custGeom>
                  <a:avLst/>
                  <a:gdLst/>
                  <a:ahLst/>
                  <a:cxnLst>
                    <a:cxn ang="0">
                      <a:pos x="131" y="40"/>
                    </a:cxn>
                    <a:cxn ang="0">
                      <a:pos x="114" y="45"/>
                    </a:cxn>
                    <a:cxn ang="0">
                      <a:pos x="88" y="42"/>
                    </a:cxn>
                    <a:cxn ang="0">
                      <a:pos x="88" y="39"/>
                    </a:cxn>
                    <a:cxn ang="0">
                      <a:pos x="93" y="35"/>
                    </a:cxn>
                    <a:cxn ang="0">
                      <a:pos x="78" y="26"/>
                    </a:cxn>
                    <a:cxn ang="0">
                      <a:pos x="73" y="22"/>
                    </a:cxn>
                    <a:cxn ang="0">
                      <a:pos x="64" y="22"/>
                    </a:cxn>
                    <a:cxn ang="0">
                      <a:pos x="48" y="15"/>
                    </a:cxn>
                    <a:cxn ang="0">
                      <a:pos x="35" y="15"/>
                    </a:cxn>
                    <a:cxn ang="0">
                      <a:pos x="34" y="10"/>
                    </a:cxn>
                    <a:cxn ang="0">
                      <a:pos x="28" y="9"/>
                    </a:cxn>
                    <a:cxn ang="0">
                      <a:pos x="4" y="20"/>
                    </a:cxn>
                    <a:cxn ang="0">
                      <a:pos x="0" y="20"/>
                    </a:cxn>
                    <a:cxn ang="0">
                      <a:pos x="36" y="0"/>
                    </a:cxn>
                    <a:cxn ang="0">
                      <a:pos x="79" y="11"/>
                    </a:cxn>
                    <a:cxn ang="0">
                      <a:pos x="86" y="17"/>
                    </a:cxn>
                    <a:cxn ang="0">
                      <a:pos x="114" y="28"/>
                    </a:cxn>
                    <a:cxn ang="0">
                      <a:pos x="114" y="31"/>
                    </a:cxn>
                    <a:cxn ang="0">
                      <a:pos x="120" y="31"/>
                    </a:cxn>
                    <a:cxn ang="0">
                      <a:pos x="131" y="40"/>
                    </a:cxn>
                  </a:cxnLst>
                  <a:rect l="0" t="0" r="r" b="b"/>
                  <a:pathLst>
                    <a:path w="131" h="45">
                      <a:moveTo>
                        <a:pt x="131" y="40"/>
                      </a:moveTo>
                      <a:cubicBezTo>
                        <a:pt x="127" y="45"/>
                        <a:pt x="119" y="45"/>
                        <a:pt x="114" y="45"/>
                      </a:cubicBezTo>
                      <a:cubicBezTo>
                        <a:pt x="104" y="45"/>
                        <a:pt x="97" y="42"/>
                        <a:pt x="88" y="42"/>
                      </a:cubicBezTo>
                      <a:cubicBezTo>
                        <a:pt x="88" y="41"/>
                        <a:pt x="88" y="40"/>
                        <a:pt x="88" y="39"/>
                      </a:cubicBezTo>
                      <a:cubicBezTo>
                        <a:pt x="90" y="39"/>
                        <a:pt x="92" y="38"/>
                        <a:pt x="93" y="35"/>
                      </a:cubicBezTo>
                      <a:cubicBezTo>
                        <a:pt x="86" y="32"/>
                        <a:pt x="79" y="33"/>
                        <a:pt x="78" y="26"/>
                      </a:cubicBezTo>
                      <a:cubicBezTo>
                        <a:pt x="74" y="26"/>
                        <a:pt x="75" y="23"/>
                        <a:pt x="73" y="22"/>
                      </a:cubicBezTo>
                      <a:cubicBezTo>
                        <a:pt x="69" y="20"/>
                        <a:pt x="67" y="22"/>
                        <a:pt x="64" y="22"/>
                      </a:cubicBezTo>
                      <a:cubicBezTo>
                        <a:pt x="57" y="22"/>
                        <a:pt x="54" y="15"/>
                        <a:pt x="48" y="15"/>
                      </a:cubicBezTo>
                      <a:cubicBezTo>
                        <a:pt x="35" y="15"/>
                        <a:pt x="35" y="15"/>
                        <a:pt x="35" y="15"/>
                      </a:cubicBezTo>
                      <a:cubicBezTo>
                        <a:pt x="33" y="13"/>
                        <a:pt x="33" y="12"/>
                        <a:pt x="34" y="10"/>
                      </a:cubicBezTo>
                      <a:cubicBezTo>
                        <a:pt x="33" y="9"/>
                        <a:pt x="30" y="9"/>
                        <a:pt x="28" y="9"/>
                      </a:cubicBezTo>
                      <a:cubicBezTo>
                        <a:pt x="20" y="9"/>
                        <a:pt x="8" y="15"/>
                        <a:pt x="4" y="20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7" y="8"/>
                        <a:pt x="16" y="0"/>
                        <a:pt x="36" y="0"/>
                      </a:cubicBezTo>
                      <a:cubicBezTo>
                        <a:pt x="55" y="0"/>
                        <a:pt x="64" y="11"/>
                        <a:pt x="79" y="11"/>
                      </a:cubicBezTo>
                      <a:cubicBezTo>
                        <a:pt x="82" y="11"/>
                        <a:pt x="86" y="16"/>
                        <a:pt x="86" y="17"/>
                      </a:cubicBezTo>
                      <a:cubicBezTo>
                        <a:pt x="93" y="23"/>
                        <a:pt x="104" y="28"/>
                        <a:pt x="114" y="28"/>
                      </a:cubicBezTo>
                      <a:cubicBezTo>
                        <a:pt x="114" y="28"/>
                        <a:pt x="113" y="30"/>
                        <a:pt x="114" y="31"/>
                      </a:cubicBezTo>
                      <a:cubicBezTo>
                        <a:pt x="120" y="31"/>
                        <a:pt x="120" y="31"/>
                        <a:pt x="120" y="31"/>
                      </a:cubicBezTo>
                      <a:cubicBezTo>
                        <a:pt x="125" y="32"/>
                        <a:pt x="127" y="39"/>
                        <a:pt x="131" y="4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0" name="iṧḻiḓe">
                  <a:extLst>
                    <a:ext uri="{FF2B5EF4-FFF2-40B4-BE49-F238E27FC236}">
                      <a16:creationId xmlns:a16="http://schemas.microsoft.com/office/drawing/2014/main" id="{EC363FD4-0903-485C-87B8-0ED68E8E6F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95613" y="2509838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6" y="7"/>
                    </a:cxn>
                    <a:cxn ang="0">
                      <a:pos x="0" y="7"/>
                    </a:cxn>
                    <a:cxn ang="0">
                      <a:pos x="4" y="3"/>
                    </a:cxn>
                    <a:cxn ang="0">
                      <a:pos x="4" y="0"/>
                    </a:cxn>
                    <a:cxn ang="0">
                      <a:pos x="5" y="0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8">
                      <a:moveTo>
                        <a:pt x="6" y="0"/>
                      </a:moveTo>
                      <a:cubicBezTo>
                        <a:pt x="6" y="3"/>
                        <a:pt x="7" y="5"/>
                        <a:pt x="6" y="7"/>
                      </a:cubicBezTo>
                      <a:cubicBezTo>
                        <a:pt x="5" y="7"/>
                        <a:pt x="0" y="8"/>
                        <a:pt x="0" y="7"/>
                      </a:cubicBezTo>
                      <a:cubicBezTo>
                        <a:pt x="0" y="4"/>
                        <a:pt x="2" y="3"/>
                        <a:pt x="4" y="3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1" name="îṣlïdé">
                  <a:extLst>
                    <a:ext uri="{FF2B5EF4-FFF2-40B4-BE49-F238E27FC236}">
                      <a16:creationId xmlns:a16="http://schemas.microsoft.com/office/drawing/2014/main" id="{0A170BA7-2C64-42B8-971D-13642AF72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82925" y="2568575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8" y="3"/>
                    </a:cxn>
                    <a:cxn ang="0">
                      <a:pos x="22" y="7"/>
                    </a:cxn>
                    <a:cxn ang="0">
                      <a:pos x="7" y="10"/>
                    </a:cxn>
                    <a:cxn ang="0">
                      <a:pos x="0" y="3"/>
                    </a:cxn>
                    <a:cxn ang="0">
                      <a:pos x="5" y="0"/>
                    </a:cxn>
                    <a:cxn ang="0">
                      <a:pos x="19" y="4"/>
                    </a:cxn>
                    <a:cxn ang="0">
                      <a:pos x="18" y="3"/>
                    </a:cxn>
                  </a:cxnLst>
                  <a:rect l="0" t="0" r="r" b="b"/>
                  <a:pathLst>
                    <a:path w="22" h="10">
                      <a:moveTo>
                        <a:pt x="18" y="3"/>
                      </a:moveTo>
                      <a:cubicBezTo>
                        <a:pt x="21" y="4"/>
                        <a:pt x="22" y="5"/>
                        <a:pt x="22" y="7"/>
                      </a:cubicBezTo>
                      <a:cubicBezTo>
                        <a:pt x="17" y="8"/>
                        <a:pt x="13" y="10"/>
                        <a:pt x="7" y="10"/>
                      </a:cubicBezTo>
                      <a:cubicBezTo>
                        <a:pt x="4" y="10"/>
                        <a:pt x="0" y="7"/>
                        <a:pt x="0" y="3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0" y="0"/>
                        <a:pt x="16" y="3"/>
                        <a:pt x="19" y="4"/>
                      </a:cubicBezTo>
                      <a:lnTo>
                        <a:pt x="18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2" name="íSľíḓê">
                  <a:extLst>
                    <a:ext uri="{FF2B5EF4-FFF2-40B4-BE49-F238E27FC236}">
                      <a16:creationId xmlns:a16="http://schemas.microsoft.com/office/drawing/2014/main" id="{BCD29EB0-E4A4-45EA-AEF2-135C9368F2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67075" y="2568575"/>
                  <a:ext cx="23813" cy="9525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11" y="7"/>
                    </a:cxn>
                    <a:cxn ang="0">
                      <a:pos x="0" y="2"/>
                    </a:cxn>
                    <a:cxn ang="0">
                      <a:pos x="5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7">
                      <a:moveTo>
                        <a:pt x="18" y="4"/>
                      </a:moveTo>
                      <a:cubicBezTo>
                        <a:pt x="17" y="7"/>
                        <a:pt x="14" y="7"/>
                        <a:pt x="11" y="7"/>
                      </a:cubicBezTo>
                      <a:cubicBezTo>
                        <a:pt x="6" y="7"/>
                        <a:pt x="0" y="7"/>
                        <a:pt x="0" y="2"/>
                      </a:cubicBezTo>
                      <a:cubicBezTo>
                        <a:pt x="0" y="0"/>
                        <a:pt x="4" y="0"/>
                        <a:pt x="5" y="0"/>
                      </a:cubicBezTo>
                      <a:cubicBezTo>
                        <a:pt x="6" y="0"/>
                        <a:pt x="17" y="2"/>
                        <a:pt x="18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3" name="íŝľiḓé">
                  <a:extLst>
                    <a:ext uri="{FF2B5EF4-FFF2-40B4-BE49-F238E27FC236}">
                      <a16:creationId xmlns:a16="http://schemas.microsoft.com/office/drawing/2014/main" id="{044B1E0A-1B53-437E-AA76-8FB5747B61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46425" y="2543175"/>
                  <a:ext cx="100013" cy="39688"/>
                </a:xfrm>
                <a:custGeom>
                  <a:avLst/>
                  <a:gdLst/>
                  <a:ahLst/>
                  <a:cxnLst>
                    <a:cxn ang="0">
                      <a:pos x="64" y="11"/>
                    </a:cxn>
                    <a:cxn ang="0">
                      <a:pos x="75" y="21"/>
                    </a:cxn>
                    <a:cxn ang="0">
                      <a:pos x="59" y="21"/>
                    </a:cxn>
                    <a:cxn ang="0">
                      <a:pos x="51" y="24"/>
                    </a:cxn>
                    <a:cxn ang="0">
                      <a:pos x="47" y="22"/>
                    </a:cxn>
                    <a:cxn ang="0">
                      <a:pos x="37" y="30"/>
                    </a:cxn>
                    <a:cxn ang="0">
                      <a:pos x="31" y="24"/>
                    </a:cxn>
                    <a:cxn ang="0">
                      <a:pos x="11" y="23"/>
                    </a:cxn>
                    <a:cxn ang="0">
                      <a:pos x="6" y="23"/>
                    </a:cxn>
                    <a:cxn ang="0">
                      <a:pos x="6" y="27"/>
                    </a:cxn>
                    <a:cxn ang="0">
                      <a:pos x="0" y="19"/>
                    </a:cxn>
                    <a:cxn ang="0">
                      <a:pos x="3" y="18"/>
                    </a:cxn>
                    <a:cxn ang="0">
                      <a:pos x="22" y="17"/>
                    </a:cxn>
                    <a:cxn ang="0">
                      <a:pos x="19" y="8"/>
                    </a:cxn>
                    <a:cxn ang="0">
                      <a:pos x="14" y="3"/>
                    </a:cxn>
                    <a:cxn ang="0">
                      <a:pos x="17" y="0"/>
                    </a:cxn>
                    <a:cxn ang="0">
                      <a:pos x="28" y="3"/>
                    </a:cxn>
                    <a:cxn ang="0">
                      <a:pos x="41" y="1"/>
                    </a:cxn>
                    <a:cxn ang="0">
                      <a:pos x="66" y="13"/>
                    </a:cxn>
                    <a:cxn ang="0">
                      <a:pos x="64" y="11"/>
                    </a:cxn>
                  </a:cxnLst>
                  <a:rect l="0" t="0" r="r" b="b"/>
                  <a:pathLst>
                    <a:path w="75" h="30">
                      <a:moveTo>
                        <a:pt x="64" y="11"/>
                      </a:moveTo>
                      <a:cubicBezTo>
                        <a:pt x="68" y="15"/>
                        <a:pt x="72" y="16"/>
                        <a:pt x="75" y="21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56" y="23"/>
                        <a:pt x="54" y="24"/>
                        <a:pt x="51" y="24"/>
                      </a:cubicBezTo>
                      <a:cubicBezTo>
                        <a:pt x="49" y="24"/>
                        <a:pt x="49" y="22"/>
                        <a:pt x="47" y="22"/>
                      </a:cubicBezTo>
                      <a:cubicBezTo>
                        <a:pt x="41" y="22"/>
                        <a:pt x="41" y="30"/>
                        <a:pt x="37" y="30"/>
                      </a:cubicBezTo>
                      <a:cubicBezTo>
                        <a:pt x="33" y="30"/>
                        <a:pt x="34" y="26"/>
                        <a:pt x="31" y="24"/>
                      </a:cubicBezTo>
                      <a:cubicBezTo>
                        <a:pt x="27" y="22"/>
                        <a:pt x="17" y="23"/>
                        <a:pt x="11" y="23"/>
                      </a:cubicBezTo>
                      <a:cubicBezTo>
                        <a:pt x="8" y="23"/>
                        <a:pt x="8" y="24"/>
                        <a:pt x="6" y="23"/>
                      </a:cubicBezTo>
                      <a:cubicBezTo>
                        <a:pt x="6" y="24"/>
                        <a:pt x="6" y="25"/>
                        <a:pt x="6" y="27"/>
                      </a:cubicBezTo>
                      <a:cubicBezTo>
                        <a:pt x="3" y="26"/>
                        <a:pt x="0" y="22"/>
                        <a:pt x="0" y="19"/>
                      </a:cubicBezTo>
                      <a:cubicBezTo>
                        <a:pt x="1" y="19"/>
                        <a:pt x="2" y="18"/>
                        <a:pt x="3" y="18"/>
                      </a:cubicBezTo>
                      <a:cubicBezTo>
                        <a:pt x="13" y="18"/>
                        <a:pt x="17" y="20"/>
                        <a:pt x="22" y="17"/>
                      </a:cubicBezTo>
                      <a:cubicBezTo>
                        <a:pt x="20" y="15"/>
                        <a:pt x="19" y="12"/>
                        <a:pt x="19" y="8"/>
                      </a:cubicBezTo>
                      <a:cubicBezTo>
                        <a:pt x="17" y="8"/>
                        <a:pt x="14" y="6"/>
                        <a:pt x="14" y="3"/>
                      </a:cubicBezTo>
                      <a:cubicBezTo>
                        <a:pt x="14" y="2"/>
                        <a:pt x="16" y="0"/>
                        <a:pt x="17" y="0"/>
                      </a:cubicBezTo>
                      <a:cubicBezTo>
                        <a:pt x="21" y="0"/>
                        <a:pt x="24" y="3"/>
                        <a:pt x="28" y="3"/>
                      </a:cubicBezTo>
                      <a:cubicBezTo>
                        <a:pt x="34" y="3"/>
                        <a:pt x="36" y="1"/>
                        <a:pt x="41" y="1"/>
                      </a:cubicBezTo>
                      <a:cubicBezTo>
                        <a:pt x="55" y="1"/>
                        <a:pt x="58" y="9"/>
                        <a:pt x="66" y="13"/>
                      </a:cubicBezTo>
                      <a:lnTo>
                        <a:pt x="64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4" name="íṧḻidé">
                  <a:extLst>
                    <a:ext uri="{FF2B5EF4-FFF2-40B4-BE49-F238E27FC236}">
                      <a16:creationId xmlns:a16="http://schemas.microsoft.com/office/drawing/2014/main" id="{B1D40FDF-2B8E-42DF-BFA7-0EDDCB914D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6575" y="245586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7" y="6"/>
                    </a:cxn>
                    <a:cxn ang="0">
                      <a:pos x="5" y="8"/>
                    </a:cxn>
                    <a:cxn ang="0">
                      <a:pos x="0" y="0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7" h="8">
                      <a:moveTo>
                        <a:pt x="2" y="0"/>
                      </a:moveTo>
                      <a:cubicBezTo>
                        <a:pt x="6" y="0"/>
                        <a:pt x="7" y="3"/>
                        <a:pt x="7" y="6"/>
                      </a:cubicBezTo>
                      <a:cubicBezTo>
                        <a:pt x="7" y="7"/>
                        <a:pt x="6" y="8"/>
                        <a:pt x="5" y="8"/>
                      </a:cubicBezTo>
                      <a:cubicBezTo>
                        <a:pt x="0" y="8"/>
                        <a:pt x="0" y="3"/>
                        <a:pt x="0" y="0"/>
                      </a:cubicBezTo>
                      <a:cubicBezTo>
                        <a:pt x="0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5" name="ïślíḍè">
                  <a:extLst>
                    <a:ext uri="{FF2B5EF4-FFF2-40B4-BE49-F238E27FC236}">
                      <a16:creationId xmlns:a16="http://schemas.microsoft.com/office/drawing/2014/main" id="{788DACA8-2D7C-4DD9-81AC-E916350935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68638" y="2422525"/>
                  <a:ext cx="14288" cy="4763"/>
                </a:xfrm>
                <a:custGeom>
                  <a:avLst/>
                  <a:gdLst/>
                  <a:ahLst/>
                  <a:cxnLst>
                    <a:cxn ang="0">
                      <a:pos x="0" y="3"/>
                    </a:cxn>
                    <a:cxn ang="0">
                      <a:pos x="6" y="0"/>
                    </a:cxn>
                    <a:cxn ang="0">
                      <a:pos x="11" y="3"/>
                    </a:cxn>
                    <a:cxn ang="0">
                      <a:pos x="0" y="3"/>
                    </a:cxn>
                  </a:cxnLst>
                  <a:rect l="0" t="0" r="r" b="b"/>
                  <a:pathLst>
                    <a:path w="11" h="4">
                      <a:moveTo>
                        <a:pt x="0" y="3"/>
                      </a:moveTo>
                      <a:cubicBezTo>
                        <a:pt x="1" y="2"/>
                        <a:pt x="4" y="0"/>
                        <a:pt x="6" y="0"/>
                      </a:cubicBezTo>
                      <a:cubicBezTo>
                        <a:pt x="9" y="0"/>
                        <a:pt x="10" y="2"/>
                        <a:pt x="11" y="3"/>
                      </a:cubicBezTo>
                      <a:cubicBezTo>
                        <a:pt x="7" y="4"/>
                        <a:pt x="2" y="3"/>
                        <a:pt x="0" y="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6" name="îṡ1íḋê">
                  <a:extLst>
                    <a:ext uri="{FF2B5EF4-FFF2-40B4-BE49-F238E27FC236}">
                      <a16:creationId xmlns:a16="http://schemas.microsoft.com/office/drawing/2014/main" id="{8663F1BD-0B17-4869-A130-B4B82B8501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4038" y="2428875"/>
                  <a:ext cx="4763" cy="6350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1" y="0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3" h="4">
                      <a:moveTo>
                        <a:pt x="3" y="4"/>
                      </a:moveTo>
                      <a:cubicBezTo>
                        <a:pt x="2" y="4"/>
                        <a:pt x="0" y="1"/>
                        <a:pt x="1" y="0"/>
                      </a:cubicBezTo>
                      <a:lnTo>
                        <a:pt x="3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7" name="i$ľiḋé">
                  <a:extLst>
                    <a:ext uri="{FF2B5EF4-FFF2-40B4-BE49-F238E27FC236}">
                      <a16:creationId xmlns:a16="http://schemas.microsoft.com/office/drawing/2014/main" id="{8CE5B4D8-DAAC-4F17-8C04-49EBDB59D7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54363" y="2517775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0" y="4"/>
                    </a:cxn>
                    <a:cxn ang="0">
                      <a:pos x="0" y="7"/>
                    </a:cxn>
                    <a:cxn ang="0">
                      <a:pos x="2" y="7"/>
                    </a:cxn>
                    <a:cxn ang="0">
                      <a:pos x="9" y="4"/>
                    </a:cxn>
                    <a:cxn ang="0">
                      <a:pos x="9" y="0"/>
                    </a:cxn>
                    <a:cxn ang="0">
                      <a:pos x="0" y="4"/>
                    </a:cxn>
                  </a:cxnLst>
                  <a:rect l="0" t="0" r="r" b="b"/>
                  <a:pathLst>
                    <a:path w="9" h="7">
                      <a:moveTo>
                        <a:pt x="0" y="4"/>
                      </a:moveTo>
                      <a:cubicBezTo>
                        <a:pt x="0" y="5"/>
                        <a:pt x="0" y="6"/>
                        <a:pt x="0" y="7"/>
                      </a:cubicBezTo>
                      <a:cubicBezTo>
                        <a:pt x="0" y="7"/>
                        <a:pt x="1" y="7"/>
                        <a:pt x="2" y="7"/>
                      </a:cubicBezTo>
                      <a:cubicBezTo>
                        <a:pt x="4" y="7"/>
                        <a:pt x="7" y="6"/>
                        <a:pt x="9" y="4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7" y="3"/>
                        <a:pt x="4" y="5"/>
                        <a:pt x="0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8" name="iśľîḍê">
                  <a:extLst>
                    <a:ext uri="{FF2B5EF4-FFF2-40B4-BE49-F238E27FC236}">
                      <a16:creationId xmlns:a16="http://schemas.microsoft.com/office/drawing/2014/main" id="{FC6DCBB8-112F-400E-8AF5-FAC9581FDC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01875" y="1979613"/>
                  <a:ext cx="966788" cy="473075"/>
                </a:xfrm>
                <a:custGeom>
                  <a:avLst/>
                  <a:gdLst/>
                  <a:ahLst/>
                  <a:cxnLst>
                    <a:cxn ang="0">
                      <a:pos x="543" y="285"/>
                    </a:cxn>
                    <a:cxn ang="0">
                      <a:pos x="555" y="317"/>
                    </a:cxn>
                    <a:cxn ang="0">
                      <a:pos x="560" y="338"/>
                    </a:cxn>
                    <a:cxn ang="0">
                      <a:pos x="542" y="345"/>
                    </a:cxn>
                    <a:cxn ang="0">
                      <a:pos x="507" y="287"/>
                    </a:cxn>
                    <a:cxn ang="0">
                      <a:pos x="474" y="283"/>
                    </a:cxn>
                    <a:cxn ang="0">
                      <a:pos x="460" y="283"/>
                    </a:cxn>
                    <a:cxn ang="0">
                      <a:pos x="443" y="286"/>
                    </a:cxn>
                    <a:cxn ang="0">
                      <a:pos x="412" y="292"/>
                    </a:cxn>
                    <a:cxn ang="0">
                      <a:pos x="393" y="291"/>
                    </a:cxn>
                    <a:cxn ang="0">
                      <a:pos x="357" y="309"/>
                    </a:cxn>
                    <a:cxn ang="0">
                      <a:pos x="343" y="342"/>
                    </a:cxn>
                    <a:cxn ang="0">
                      <a:pos x="282" y="290"/>
                    </a:cxn>
                    <a:cxn ang="0">
                      <a:pos x="246" y="281"/>
                    </a:cxn>
                    <a:cxn ang="0">
                      <a:pos x="207" y="262"/>
                    </a:cxn>
                    <a:cxn ang="0">
                      <a:pos x="170" y="268"/>
                    </a:cxn>
                    <a:cxn ang="0">
                      <a:pos x="95" y="252"/>
                    </a:cxn>
                    <a:cxn ang="0">
                      <a:pos x="47" y="214"/>
                    </a:cxn>
                    <a:cxn ang="0">
                      <a:pos x="4" y="141"/>
                    </a:cxn>
                    <a:cxn ang="0">
                      <a:pos x="4" y="95"/>
                    </a:cxn>
                    <a:cxn ang="0">
                      <a:pos x="0" y="23"/>
                    </a:cxn>
                    <a:cxn ang="0">
                      <a:pos x="20" y="27"/>
                    </a:cxn>
                    <a:cxn ang="0">
                      <a:pos x="20" y="5"/>
                    </a:cxn>
                    <a:cxn ang="0">
                      <a:pos x="373" y="0"/>
                    </a:cxn>
                    <a:cxn ang="0">
                      <a:pos x="406" y="11"/>
                    </a:cxn>
                    <a:cxn ang="0">
                      <a:pos x="408" y="45"/>
                    </a:cxn>
                    <a:cxn ang="0">
                      <a:pos x="423" y="42"/>
                    </a:cxn>
                    <a:cxn ang="0">
                      <a:pos x="441" y="40"/>
                    </a:cxn>
                    <a:cxn ang="0">
                      <a:pos x="456" y="42"/>
                    </a:cxn>
                    <a:cxn ang="0">
                      <a:pos x="472" y="47"/>
                    </a:cxn>
                    <a:cxn ang="0">
                      <a:pos x="510" y="48"/>
                    </a:cxn>
                    <a:cxn ang="0">
                      <a:pos x="490" y="54"/>
                    </a:cxn>
                    <a:cxn ang="0">
                      <a:pos x="472" y="69"/>
                    </a:cxn>
                    <a:cxn ang="0">
                      <a:pos x="471" y="121"/>
                    </a:cxn>
                    <a:cxn ang="0">
                      <a:pos x="480" y="88"/>
                    </a:cxn>
                    <a:cxn ang="0">
                      <a:pos x="501" y="57"/>
                    </a:cxn>
                    <a:cxn ang="0">
                      <a:pos x="516" y="87"/>
                    </a:cxn>
                    <a:cxn ang="0">
                      <a:pos x="531" y="97"/>
                    </a:cxn>
                    <a:cxn ang="0">
                      <a:pos x="527" y="123"/>
                    </a:cxn>
                    <a:cxn ang="0">
                      <a:pos x="564" y="97"/>
                    </a:cxn>
                    <a:cxn ang="0">
                      <a:pos x="610" y="84"/>
                    </a:cxn>
                    <a:cxn ang="0">
                      <a:pos x="653" y="65"/>
                    </a:cxn>
                    <a:cxn ang="0">
                      <a:pos x="675" y="63"/>
                    </a:cxn>
                    <a:cxn ang="0">
                      <a:pos x="699" y="28"/>
                    </a:cxn>
                    <a:cxn ang="0">
                      <a:pos x="726" y="73"/>
                    </a:cxn>
                    <a:cxn ang="0">
                      <a:pos x="701" y="80"/>
                    </a:cxn>
                    <a:cxn ang="0">
                      <a:pos x="681" y="113"/>
                    </a:cxn>
                    <a:cxn ang="0">
                      <a:pos x="690" y="118"/>
                    </a:cxn>
                    <a:cxn ang="0">
                      <a:pos x="676" y="122"/>
                    </a:cxn>
                    <a:cxn ang="0">
                      <a:pos x="648" y="132"/>
                    </a:cxn>
                    <a:cxn ang="0">
                      <a:pos x="642" y="134"/>
                    </a:cxn>
                    <a:cxn ang="0">
                      <a:pos x="635" y="137"/>
                    </a:cxn>
                    <a:cxn ang="0">
                      <a:pos x="627" y="161"/>
                    </a:cxn>
                    <a:cxn ang="0">
                      <a:pos x="622" y="159"/>
                    </a:cxn>
                    <a:cxn ang="0">
                      <a:pos x="615" y="186"/>
                    </a:cxn>
                    <a:cxn ang="0">
                      <a:pos x="614" y="178"/>
                    </a:cxn>
                    <a:cxn ang="0">
                      <a:pos x="608" y="170"/>
                    </a:cxn>
                    <a:cxn ang="0">
                      <a:pos x="611" y="192"/>
                    </a:cxn>
                    <a:cxn ang="0">
                      <a:pos x="614" y="196"/>
                    </a:cxn>
                    <a:cxn ang="0">
                      <a:pos x="614" y="205"/>
                    </a:cxn>
                    <a:cxn ang="0">
                      <a:pos x="607" y="213"/>
                    </a:cxn>
                    <a:cxn ang="0">
                      <a:pos x="607" y="221"/>
                    </a:cxn>
                    <a:cxn ang="0">
                      <a:pos x="589" y="232"/>
                    </a:cxn>
                  </a:cxnLst>
                  <a:rect l="0" t="0" r="r" b="b"/>
                  <a:pathLst>
                    <a:path w="726" h="356">
                      <a:moveTo>
                        <a:pt x="590" y="233"/>
                      </a:moveTo>
                      <a:cubicBezTo>
                        <a:pt x="569" y="245"/>
                        <a:pt x="543" y="253"/>
                        <a:pt x="543" y="285"/>
                      </a:cubicBezTo>
                      <a:cubicBezTo>
                        <a:pt x="543" y="300"/>
                        <a:pt x="555" y="304"/>
                        <a:pt x="555" y="318"/>
                      </a:cubicBezTo>
                      <a:cubicBezTo>
                        <a:pt x="555" y="317"/>
                        <a:pt x="555" y="317"/>
                        <a:pt x="555" y="317"/>
                      </a:cubicBezTo>
                      <a:cubicBezTo>
                        <a:pt x="555" y="320"/>
                        <a:pt x="555" y="320"/>
                        <a:pt x="555" y="320"/>
                      </a:cubicBezTo>
                      <a:cubicBezTo>
                        <a:pt x="556" y="326"/>
                        <a:pt x="560" y="330"/>
                        <a:pt x="560" y="338"/>
                      </a:cubicBezTo>
                      <a:cubicBezTo>
                        <a:pt x="560" y="347"/>
                        <a:pt x="558" y="356"/>
                        <a:pt x="551" y="356"/>
                      </a:cubicBezTo>
                      <a:cubicBezTo>
                        <a:pt x="544" y="356"/>
                        <a:pt x="544" y="349"/>
                        <a:pt x="542" y="345"/>
                      </a:cubicBezTo>
                      <a:cubicBezTo>
                        <a:pt x="537" y="338"/>
                        <a:pt x="532" y="335"/>
                        <a:pt x="529" y="328"/>
                      </a:cubicBezTo>
                      <a:cubicBezTo>
                        <a:pt x="522" y="314"/>
                        <a:pt x="527" y="287"/>
                        <a:pt x="507" y="287"/>
                      </a:cubicBezTo>
                      <a:cubicBezTo>
                        <a:pt x="503" y="287"/>
                        <a:pt x="502" y="293"/>
                        <a:pt x="498" y="293"/>
                      </a:cubicBezTo>
                      <a:cubicBezTo>
                        <a:pt x="490" y="293"/>
                        <a:pt x="485" y="283"/>
                        <a:pt x="474" y="283"/>
                      </a:cubicBezTo>
                      <a:cubicBezTo>
                        <a:pt x="468" y="283"/>
                        <a:pt x="467" y="286"/>
                        <a:pt x="463" y="286"/>
                      </a:cubicBezTo>
                      <a:cubicBezTo>
                        <a:pt x="462" y="286"/>
                        <a:pt x="460" y="284"/>
                        <a:pt x="460" y="283"/>
                      </a:cubicBezTo>
                      <a:cubicBezTo>
                        <a:pt x="453" y="285"/>
                        <a:pt x="444" y="284"/>
                        <a:pt x="436" y="286"/>
                      </a:cubicBezTo>
                      <a:cubicBezTo>
                        <a:pt x="441" y="288"/>
                        <a:pt x="440" y="288"/>
                        <a:pt x="443" y="286"/>
                      </a:cubicBezTo>
                      <a:cubicBezTo>
                        <a:pt x="442" y="293"/>
                        <a:pt x="438" y="297"/>
                        <a:pt x="443" y="301"/>
                      </a:cubicBezTo>
                      <a:cubicBezTo>
                        <a:pt x="431" y="307"/>
                        <a:pt x="421" y="292"/>
                        <a:pt x="412" y="292"/>
                      </a:cubicBezTo>
                      <a:cubicBezTo>
                        <a:pt x="409" y="292"/>
                        <a:pt x="408" y="295"/>
                        <a:pt x="405" y="295"/>
                      </a:cubicBezTo>
                      <a:cubicBezTo>
                        <a:pt x="400" y="295"/>
                        <a:pt x="398" y="291"/>
                        <a:pt x="393" y="291"/>
                      </a:cubicBezTo>
                      <a:cubicBezTo>
                        <a:pt x="380" y="291"/>
                        <a:pt x="374" y="302"/>
                        <a:pt x="368" y="307"/>
                      </a:cubicBezTo>
                      <a:cubicBezTo>
                        <a:pt x="365" y="311"/>
                        <a:pt x="361" y="308"/>
                        <a:pt x="357" y="309"/>
                      </a:cubicBezTo>
                      <a:cubicBezTo>
                        <a:pt x="347" y="313"/>
                        <a:pt x="341" y="325"/>
                        <a:pt x="341" y="338"/>
                      </a:cubicBezTo>
                      <a:cubicBezTo>
                        <a:pt x="341" y="339"/>
                        <a:pt x="343" y="341"/>
                        <a:pt x="343" y="342"/>
                      </a:cubicBezTo>
                      <a:cubicBezTo>
                        <a:pt x="336" y="342"/>
                        <a:pt x="325" y="339"/>
                        <a:pt x="321" y="336"/>
                      </a:cubicBezTo>
                      <a:cubicBezTo>
                        <a:pt x="307" y="322"/>
                        <a:pt x="308" y="290"/>
                        <a:pt x="282" y="290"/>
                      </a:cubicBezTo>
                      <a:cubicBezTo>
                        <a:pt x="272" y="290"/>
                        <a:pt x="275" y="302"/>
                        <a:pt x="266" y="302"/>
                      </a:cubicBezTo>
                      <a:cubicBezTo>
                        <a:pt x="257" y="302"/>
                        <a:pt x="250" y="287"/>
                        <a:pt x="246" y="281"/>
                      </a:cubicBezTo>
                      <a:cubicBezTo>
                        <a:pt x="239" y="268"/>
                        <a:pt x="230" y="266"/>
                        <a:pt x="215" y="262"/>
                      </a:cubicBezTo>
                      <a:cubicBezTo>
                        <a:pt x="207" y="262"/>
                        <a:pt x="207" y="262"/>
                        <a:pt x="207" y="262"/>
                      </a:cubicBezTo>
                      <a:cubicBezTo>
                        <a:pt x="207" y="268"/>
                        <a:pt x="207" y="268"/>
                        <a:pt x="207" y="268"/>
                      </a:cubicBezTo>
                      <a:cubicBezTo>
                        <a:pt x="170" y="268"/>
                        <a:pt x="170" y="268"/>
                        <a:pt x="170" y="268"/>
                      </a:cubicBezTo>
                      <a:cubicBezTo>
                        <a:pt x="123" y="252"/>
                        <a:pt x="123" y="252"/>
                        <a:pt x="123" y="252"/>
                      </a:cubicBezTo>
                      <a:cubicBezTo>
                        <a:pt x="95" y="252"/>
                        <a:pt x="95" y="252"/>
                        <a:pt x="95" y="252"/>
                      </a:cubicBezTo>
                      <a:cubicBezTo>
                        <a:pt x="88" y="239"/>
                        <a:pt x="66" y="230"/>
                        <a:pt x="50" y="223"/>
                      </a:cubicBezTo>
                      <a:cubicBezTo>
                        <a:pt x="47" y="222"/>
                        <a:pt x="48" y="217"/>
                        <a:pt x="47" y="214"/>
                      </a:cubicBezTo>
                      <a:cubicBezTo>
                        <a:pt x="40" y="198"/>
                        <a:pt x="28" y="193"/>
                        <a:pt x="30" y="175"/>
                      </a:cubicBezTo>
                      <a:cubicBezTo>
                        <a:pt x="21" y="174"/>
                        <a:pt x="11" y="154"/>
                        <a:pt x="4" y="141"/>
                      </a:cubicBezTo>
                      <a:cubicBezTo>
                        <a:pt x="2" y="137"/>
                        <a:pt x="6" y="134"/>
                        <a:pt x="8" y="133"/>
                      </a:cubicBezTo>
                      <a:cubicBezTo>
                        <a:pt x="3" y="123"/>
                        <a:pt x="8" y="107"/>
                        <a:pt x="4" y="95"/>
                      </a:cubicBezTo>
                      <a:cubicBezTo>
                        <a:pt x="0" y="85"/>
                        <a:pt x="11" y="60"/>
                        <a:pt x="11" y="46"/>
                      </a:cubicBezTo>
                      <a:cubicBezTo>
                        <a:pt x="11" y="36"/>
                        <a:pt x="0" y="32"/>
                        <a:pt x="0" y="23"/>
                      </a:cubicBezTo>
                      <a:cubicBezTo>
                        <a:pt x="0" y="20"/>
                        <a:pt x="5" y="20"/>
                        <a:pt x="7" y="20"/>
                      </a:cubicBezTo>
                      <a:cubicBezTo>
                        <a:pt x="13" y="20"/>
                        <a:pt x="17" y="23"/>
                        <a:pt x="20" y="27"/>
                      </a:cubicBezTo>
                      <a:cubicBezTo>
                        <a:pt x="22" y="24"/>
                        <a:pt x="26" y="19"/>
                        <a:pt x="26" y="15"/>
                      </a:cubicBezTo>
                      <a:cubicBezTo>
                        <a:pt x="26" y="11"/>
                        <a:pt x="22" y="10"/>
                        <a:pt x="20" y="5"/>
                      </a:cubicBezTo>
                      <a:cubicBezTo>
                        <a:pt x="373" y="5"/>
                        <a:pt x="373" y="5"/>
                        <a:pt x="373" y="5"/>
                      </a:cubicBezTo>
                      <a:cubicBezTo>
                        <a:pt x="373" y="0"/>
                        <a:pt x="373" y="0"/>
                        <a:pt x="373" y="0"/>
                      </a:cubicBezTo>
                      <a:cubicBezTo>
                        <a:pt x="379" y="4"/>
                        <a:pt x="378" y="8"/>
                        <a:pt x="384" y="11"/>
                      </a:cubicBezTo>
                      <a:cubicBezTo>
                        <a:pt x="406" y="11"/>
                        <a:pt x="406" y="11"/>
                        <a:pt x="406" y="11"/>
                      </a:cubicBezTo>
                      <a:cubicBezTo>
                        <a:pt x="415" y="20"/>
                        <a:pt x="426" y="20"/>
                        <a:pt x="443" y="20"/>
                      </a:cubicBezTo>
                      <a:cubicBezTo>
                        <a:pt x="431" y="28"/>
                        <a:pt x="418" y="32"/>
                        <a:pt x="408" y="45"/>
                      </a:cubicBezTo>
                      <a:cubicBezTo>
                        <a:pt x="415" y="45"/>
                        <a:pt x="415" y="45"/>
                        <a:pt x="415" y="45"/>
                      </a:cubicBezTo>
                      <a:cubicBezTo>
                        <a:pt x="418" y="43"/>
                        <a:pt x="420" y="42"/>
                        <a:pt x="423" y="42"/>
                      </a:cubicBezTo>
                      <a:cubicBezTo>
                        <a:pt x="425" y="46"/>
                        <a:pt x="426" y="46"/>
                        <a:pt x="429" y="46"/>
                      </a:cubicBezTo>
                      <a:cubicBezTo>
                        <a:pt x="437" y="46"/>
                        <a:pt x="437" y="40"/>
                        <a:pt x="441" y="40"/>
                      </a:cubicBezTo>
                      <a:cubicBezTo>
                        <a:pt x="446" y="40"/>
                        <a:pt x="454" y="32"/>
                        <a:pt x="461" y="31"/>
                      </a:cubicBezTo>
                      <a:cubicBezTo>
                        <a:pt x="461" y="37"/>
                        <a:pt x="458" y="38"/>
                        <a:pt x="456" y="42"/>
                      </a:cubicBezTo>
                      <a:cubicBezTo>
                        <a:pt x="465" y="42"/>
                        <a:pt x="465" y="42"/>
                        <a:pt x="465" y="42"/>
                      </a:cubicBezTo>
                      <a:cubicBezTo>
                        <a:pt x="465" y="45"/>
                        <a:pt x="469" y="47"/>
                        <a:pt x="472" y="47"/>
                      </a:cubicBezTo>
                      <a:cubicBezTo>
                        <a:pt x="478" y="47"/>
                        <a:pt x="480" y="43"/>
                        <a:pt x="484" y="43"/>
                      </a:cubicBezTo>
                      <a:cubicBezTo>
                        <a:pt x="495" y="43"/>
                        <a:pt x="500" y="48"/>
                        <a:pt x="510" y="48"/>
                      </a:cubicBezTo>
                      <a:cubicBezTo>
                        <a:pt x="510" y="54"/>
                        <a:pt x="510" y="54"/>
                        <a:pt x="510" y="54"/>
                      </a:cubicBezTo>
                      <a:cubicBezTo>
                        <a:pt x="503" y="56"/>
                        <a:pt x="493" y="54"/>
                        <a:pt x="490" y="54"/>
                      </a:cubicBezTo>
                      <a:cubicBezTo>
                        <a:pt x="480" y="54"/>
                        <a:pt x="462" y="66"/>
                        <a:pt x="462" y="75"/>
                      </a:cubicBezTo>
                      <a:cubicBezTo>
                        <a:pt x="466" y="72"/>
                        <a:pt x="468" y="69"/>
                        <a:pt x="472" y="69"/>
                      </a:cubicBezTo>
                      <a:cubicBezTo>
                        <a:pt x="465" y="78"/>
                        <a:pt x="461" y="101"/>
                        <a:pt x="461" y="112"/>
                      </a:cubicBezTo>
                      <a:cubicBezTo>
                        <a:pt x="461" y="117"/>
                        <a:pt x="466" y="121"/>
                        <a:pt x="471" y="121"/>
                      </a:cubicBezTo>
                      <a:cubicBezTo>
                        <a:pt x="478" y="121"/>
                        <a:pt x="480" y="108"/>
                        <a:pt x="480" y="102"/>
                      </a:cubicBezTo>
                      <a:cubicBezTo>
                        <a:pt x="480" y="97"/>
                        <a:pt x="480" y="88"/>
                        <a:pt x="480" y="88"/>
                      </a:cubicBezTo>
                      <a:cubicBezTo>
                        <a:pt x="480" y="82"/>
                        <a:pt x="480" y="69"/>
                        <a:pt x="485" y="69"/>
                      </a:cubicBezTo>
                      <a:cubicBezTo>
                        <a:pt x="501" y="68"/>
                        <a:pt x="494" y="57"/>
                        <a:pt x="501" y="57"/>
                      </a:cubicBezTo>
                      <a:cubicBezTo>
                        <a:pt x="504" y="57"/>
                        <a:pt x="521" y="65"/>
                        <a:pt x="521" y="70"/>
                      </a:cubicBezTo>
                      <a:cubicBezTo>
                        <a:pt x="521" y="77"/>
                        <a:pt x="517" y="81"/>
                        <a:pt x="516" y="87"/>
                      </a:cubicBezTo>
                      <a:cubicBezTo>
                        <a:pt x="521" y="87"/>
                        <a:pt x="520" y="85"/>
                        <a:pt x="525" y="84"/>
                      </a:cubicBezTo>
                      <a:cubicBezTo>
                        <a:pt x="526" y="91"/>
                        <a:pt x="526" y="94"/>
                        <a:pt x="531" y="97"/>
                      </a:cubicBezTo>
                      <a:cubicBezTo>
                        <a:pt x="526" y="103"/>
                        <a:pt x="521" y="106"/>
                        <a:pt x="521" y="112"/>
                      </a:cubicBezTo>
                      <a:cubicBezTo>
                        <a:pt x="521" y="117"/>
                        <a:pt x="523" y="123"/>
                        <a:pt x="527" y="123"/>
                      </a:cubicBezTo>
                      <a:cubicBezTo>
                        <a:pt x="539" y="123"/>
                        <a:pt x="559" y="112"/>
                        <a:pt x="568" y="108"/>
                      </a:cubicBezTo>
                      <a:cubicBezTo>
                        <a:pt x="567" y="103"/>
                        <a:pt x="565" y="99"/>
                        <a:pt x="564" y="97"/>
                      </a:cubicBezTo>
                      <a:cubicBezTo>
                        <a:pt x="567" y="97"/>
                        <a:pt x="567" y="97"/>
                        <a:pt x="569" y="97"/>
                      </a:cubicBezTo>
                      <a:cubicBezTo>
                        <a:pt x="582" y="97"/>
                        <a:pt x="610" y="101"/>
                        <a:pt x="610" y="84"/>
                      </a:cubicBezTo>
                      <a:cubicBezTo>
                        <a:pt x="611" y="84"/>
                        <a:pt x="627" y="68"/>
                        <a:pt x="630" y="66"/>
                      </a:cubicBezTo>
                      <a:cubicBezTo>
                        <a:pt x="632" y="64"/>
                        <a:pt x="643" y="65"/>
                        <a:pt x="653" y="65"/>
                      </a:cubicBezTo>
                      <a:cubicBezTo>
                        <a:pt x="657" y="65"/>
                        <a:pt x="660" y="65"/>
                        <a:pt x="664" y="65"/>
                      </a:cubicBezTo>
                      <a:cubicBezTo>
                        <a:pt x="668" y="65"/>
                        <a:pt x="672" y="63"/>
                        <a:pt x="675" y="63"/>
                      </a:cubicBezTo>
                      <a:cubicBezTo>
                        <a:pt x="680" y="62"/>
                        <a:pt x="678" y="61"/>
                        <a:pt x="680" y="59"/>
                      </a:cubicBezTo>
                      <a:cubicBezTo>
                        <a:pt x="688" y="51"/>
                        <a:pt x="688" y="36"/>
                        <a:pt x="699" y="28"/>
                      </a:cubicBezTo>
                      <a:cubicBezTo>
                        <a:pt x="704" y="35"/>
                        <a:pt x="712" y="25"/>
                        <a:pt x="716" y="32"/>
                      </a:cubicBezTo>
                      <a:cubicBezTo>
                        <a:pt x="723" y="44"/>
                        <a:pt x="717" y="62"/>
                        <a:pt x="726" y="73"/>
                      </a:cubicBezTo>
                      <a:cubicBezTo>
                        <a:pt x="723" y="77"/>
                        <a:pt x="718" y="80"/>
                        <a:pt x="712" y="80"/>
                      </a:cubicBezTo>
                      <a:cubicBezTo>
                        <a:pt x="706" y="80"/>
                        <a:pt x="706" y="78"/>
                        <a:pt x="701" y="80"/>
                      </a:cubicBezTo>
                      <a:cubicBezTo>
                        <a:pt x="694" y="87"/>
                        <a:pt x="679" y="92"/>
                        <a:pt x="679" y="109"/>
                      </a:cubicBezTo>
                      <a:cubicBezTo>
                        <a:pt x="679" y="110"/>
                        <a:pt x="680" y="112"/>
                        <a:pt x="681" y="113"/>
                      </a:cubicBezTo>
                      <a:cubicBezTo>
                        <a:pt x="681" y="115"/>
                        <a:pt x="683" y="121"/>
                        <a:pt x="686" y="121"/>
                      </a:cubicBezTo>
                      <a:cubicBezTo>
                        <a:pt x="687" y="121"/>
                        <a:pt x="690" y="118"/>
                        <a:pt x="690" y="118"/>
                      </a:cubicBezTo>
                      <a:cubicBezTo>
                        <a:pt x="690" y="121"/>
                        <a:pt x="690" y="121"/>
                        <a:pt x="690" y="121"/>
                      </a:cubicBezTo>
                      <a:cubicBezTo>
                        <a:pt x="685" y="122"/>
                        <a:pt x="678" y="124"/>
                        <a:pt x="676" y="122"/>
                      </a:cubicBezTo>
                      <a:cubicBezTo>
                        <a:pt x="667" y="129"/>
                        <a:pt x="652" y="126"/>
                        <a:pt x="643" y="132"/>
                      </a:cubicBezTo>
                      <a:cubicBezTo>
                        <a:pt x="648" y="132"/>
                        <a:pt x="648" y="132"/>
                        <a:pt x="648" y="132"/>
                      </a:cubicBezTo>
                      <a:cubicBezTo>
                        <a:pt x="652" y="132"/>
                        <a:pt x="656" y="129"/>
                        <a:pt x="659" y="132"/>
                      </a:cubicBezTo>
                      <a:cubicBezTo>
                        <a:pt x="653" y="134"/>
                        <a:pt x="648" y="134"/>
                        <a:pt x="642" y="134"/>
                      </a:cubicBezTo>
                      <a:cubicBezTo>
                        <a:pt x="641" y="134"/>
                        <a:pt x="639" y="133"/>
                        <a:pt x="638" y="133"/>
                      </a:cubicBezTo>
                      <a:cubicBezTo>
                        <a:pt x="637" y="134"/>
                        <a:pt x="635" y="135"/>
                        <a:pt x="635" y="137"/>
                      </a:cubicBezTo>
                      <a:cubicBezTo>
                        <a:pt x="635" y="139"/>
                        <a:pt x="639" y="142"/>
                        <a:pt x="639" y="142"/>
                      </a:cubicBezTo>
                      <a:cubicBezTo>
                        <a:pt x="638" y="145"/>
                        <a:pt x="630" y="161"/>
                        <a:pt x="627" y="161"/>
                      </a:cubicBezTo>
                      <a:cubicBezTo>
                        <a:pt x="626" y="161"/>
                        <a:pt x="625" y="158"/>
                        <a:pt x="624" y="157"/>
                      </a:cubicBezTo>
                      <a:cubicBezTo>
                        <a:pt x="622" y="159"/>
                        <a:pt x="622" y="159"/>
                        <a:pt x="622" y="159"/>
                      </a:cubicBezTo>
                      <a:cubicBezTo>
                        <a:pt x="623" y="163"/>
                        <a:pt x="626" y="164"/>
                        <a:pt x="626" y="168"/>
                      </a:cubicBezTo>
                      <a:cubicBezTo>
                        <a:pt x="626" y="170"/>
                        <a:pt x="617" y="186"/>
                        <a:pt x="615" y="186"/>
                      </a:cubicBezTo>
                      <a:cubicBezTo>
                        <a:pt x="615" y="186"/>
                        <a:pt x="614" y="184"/>
                        <a:pt x="614" y="183"/>
                      </a:cubicBezTo>
                      <a:cubicBezTo>
                        <a:pt x="614" y="181"/>
                        <a:pt x="614" y="180"/>
                        <a:pt x="614" y="178"/>
                      </a:cubicBezTo>
                      <a:cubicBezTo>
                        <a:pt x="614" y="175"/>
                        <a:pt x="610" y="168"/>
                        <a:pt x="609" y="164"/>
                      </a:cubicBezTo>
                      <a:cubicBezTo>
                        <a:pt x="608" y="166"/>
                        <a:pt x="608" y="170"/>
                        <a:pt x="608" y="170"/>
                      </a:cubicBezTo>
                      <a:cubicBezTo>
                        <a:pt x="608" y="173"/>
                        <a:pt x="611" y="181"/>
                        <a:pt x="611" y="185"/>
                      </a:cubicBezTo>
                      <a:cubicBezTo>
                        <a:pt x="611" y="189"/>
                        <a:pt x="608" y="189"/>
                        <a:pt x="611" y="192"/>
                      </a:cubicBezTo>
                      <a:cubicBezTo>
                        <a:pt x="612" y="192"/>
                        <a:pt x="613" y="192"/>
                        <a:pt x="614" y="192"/>
                      </a:cubicBezTo>
                      <a:cubicBezTo>
                        <a:pt x="614" y="193"/>
                        <a:pt x="614" y="195"/>
                        <a:pt x="614" y="196"/>
                      </a:cubicBezTo>
                      <a:cubicBezTo>
                        <a:pt x="614" y="200"/>
                        <a:pt x="610" y="201"/>
                        <a:pt x="608" y="201"/>
                      </a:cubicBezTo>
                      <a:cubicBezTo>
                        <a:pt x="610" y="205"/>
                        <a:pt x="612" y="205"/>
                        <a:pt x="614" y="205"/>
                      </a:cubicBezTo>
                      <a:cubicBezTo>
                        <a:pt x="613" y="210"/>
                        <a:pt x="611" y="210"/>
                        <a:pt x="607" y="210"/>
                      </a:cubicBezTo>
                      <a:cubicBezTo>
                        <a:pt x="607" y="213"/>
                        <a:pt x="607" y="213"/>
                        <a:pt x="607" y="213"/>
                      </a:cubicBezTo>
                      <a:cubicBezTo>
                        <a:pt x="612" y="216"/>
                        <a:pt x="612" y="216"/>
                        <a:pt x="612" y="216"/>
                      </a:cubicBezTo>
                      <a:cubicBezTo>
                        <a:pt x="611" y="218"/>
                        <a:pt x="610" y="221"/>
                        <a:pt x="607" y="221"/>
                      </a:cubicBezTo>
                      <a:cubicBezTo>
                        <a:pt x="602" y="222"/>
                        <a:pt x="600" y="226"/>
                        <a:pt x="596" y="226"/>
                      </a:cubicBezTo>
                      <a:cubicBezTo>
                        <a:pt x="591" y="228"/>
                        <a:pt x="591" y="230"/>
                        <a:pt x="589" y="232"/>
                      </a:cubicBezTo>
                      <a:lnTo>
                        <a:pt x="590" y="23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59" name="iS1íḓê">
                  <a:extLst>
                    <a:ext uri="{FF2B5EF4-FFF2-40B4-BE49-F238E27FC236}">
                      <a16:creationId xmlns:a16="http://schemas.microsoft.com/office/drawing/2014/main" id="{4294FE5C-3FF0-4DE8-A7A3-B092883B0E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030413" y="1400175"/>
                  <a:ext cx="1425575" cy="736600"/>
                </a:xfrm>
                <a:custGeom>
                  <a:avLst/>
                  <a:gdLst/>
                  <a:ahLst/>
                  <a:cxnLst>
                    <a:cxn ang="0">
                      <a:pos x="950" y="501"/>
                    </a:cxn>
                    <a:cxn ang="0">
                      <a:pos x="950" y="527"/>
                    </a:cxn>
                    <a:cxn ang="0">
                      <a:pos x="955" y="469"/>
                    </a:cxn>
                    <a:cxn ang="0">
                      <a:pos x="944" y="436"/>
                    </a:cxn>
                    <a:cxn ang="0">
                      <a:pos x="982" y="418"/>
                    </a:cxn>
                    <a:cxn ang="0">
                      <a:pos x="1060" y="356"/>
                    </a:cxn>
                    <a:cxn ang="0">
                      <a:pos x="1050" y="346"/>
                    </a:cxn>
                    <a:cxn ang="0">
                      <a:pos x="991" y="310"/>
                    </a:cxn>
                    <a:cxn ang="0">
                      <a:pos x="965" y="247"/>
                    </a:cxn>
                    <a:cxn ang="0">
                      <a:pos x="908" y="267"/>
                    </a:cxn>
                    <a:cxn ang="0">
                      <a:pos x="831" y="204"/>
                    </a:cxn>
                    <a:cxn ang="0">
                      <a:pos x="794" y="247"/>
                    </a:cxn>
                    <a:cxn ang="0">
                      <a:pos x="783" y="387"/>
                    </a:cxn>
                    <a:cxn ang="0">
                      <a:pos x="726" y="334"/>
                    </a:cxn>
                    <a:cxn ang="0">
                      <a:pos x="607" y="306"/>
                    </a:cxn>
                    <a:cxn ang="0">
                      <a:pos x="595" y="216"/>
                    </a:cxn>
                    <a:cxn ang="0">
                      <a:pos x="633" y="178"/>
                    </a:cxn>
                    <a:cxn ang="0">
                      <a:pos x="675" y="146"/>
                    </a:cxn>
                    <a:cxn ang="0">
                      <a:pos x="686" y="127"/>
                    </a:cxn>
                    <a:cxn ang="0">
                      <a:pos x="722" y="120"/>
                    </a:cxn>
                    <a:cxn ang="0">
                      <a:pos x="746" y="61"/>
                    </a:cxn>
                    <a:cxn ang="0">
                      <a:pos x="702" y="67"/>
                    </a:cxn>
                    <a:cxn ang="0">
                      <a:pos x="665" y="74"/>
                    </a:cxn>
                    <a:cxn ang="0">
                      <a:pos x="625" y="55"/>
                    </a:cxn>
                    <a:cxn ang="0">
                      <a:pos x="574" y="0"/>
                    </a:cxn>
                    <a:cxn ang="0">
                      <a:pos x="555" y="38"/>
                    </a:cxn>
                    <a:cxn ang="0">
                      <a:pos x="567" y="98"/>
                    </a:cxn>
                    <a:cxn ang="0">
                      <a:pos x="492" y="92"/>
                    </a:cxn>
                    <a:cxn ang="0">
                      <a:pos x="430" y="75"/>
                    </a:cxn>
                    <a:cxn ang="0">
                      <a:pos x="387" y="89"/>
                    </a:cxn>
                    <a:cxn ang="0">
                      <a:pos x="333" y="81"/>
                    </a:cxn>
                    <a:cxn ang="0">
                      <a:pos x="202" y="42"/>
                    </a:cxn>
                    <a:cxn ang="0">
                      <a:pos x="138" y="40"/>
                    </a:cxn>
                    <a:cxn ang="0">
                      <a:pos x="61" y="70"/>
                    </a:cxn>
                    <a:cxn ang="0">
                      <a:pos x="0" y="242"/>
                    </a:cxn>
                    <a:cxn ang="0">
                      <a:pos x="67" y="253"/>
                    </a:cxn>
                    <a:cxn ang="0">
                      <a:pos x="124" y="316"/>
                    </a:cxn>
                    <a:cxn ang="0">
                      <a:pos x="136" y="366"/>
                    </a:cxn>
                    <a:cxn ang="0">
                      <a:pos x="181" y="413"/>
                    </a:cxn>
                    <a:cxn ang="0">
                      <a:pos x="224" y="440"/>
                    </a:cxn>
                    <a:cxn ang="0">
                      <a:pos x="610" y="446"/>
                    </a:cxn>
                    <a:cxn ang="0">
                      <a:pos x="676" y="453"/>
                    </a:cxn>
                    <a:cxn ang="0">
                      <a:pos x="705" y="477"/>
                    </a:cxn>
                    <a:cxn ang="0">
                      <a:pos x="759" y="512"/>
                    </a:cxn>
                    <a:cxn ang="0">
                      <a:pos x="732" y="553"/>
                    </a:cxn>
                    <a:cxn ang="0">
                      <a:pos x="772" y="543"/>
                    </a:cxn>
                    <a:cxn ang="0">
                      <a:pos x="814" y="519"/>
                    </a:cxn>
                    <a:cxn ang="0">
                      <a:pos x="879" y="498"/>
                    </a:cxn>
                    <a:cxn ang="0">
                      <a:pos x="928" y="505"/>
                    </a:cxn>
                  </a:cxnLst>
                  <a:rect l="0" t="0" r="r" b="b"/>
                  <a:pathLst>
                    <a:path w="1071" h="553">
                      <a:moveTo>
                        <a:pt x="928" y="503"/>
                      </a:moveTo>
                      <a:cubicBezTo>
                        <a:pt x="928" y="502"/>
                        <a:pt x="928" y="502"/>
                        <a:pt x="928" y="502"/>
                      </a:cubicBezTo>
                      <a:cubicBezTo>
                        <a:pt x="928" y="502"/>
                        <a:pt x="931" y="502"/>
                        <a:pt x="932" y="502"/>
                      </a:cubicBezTo>
                      <a:cubicBezTo>
                        <a:pt x="935" y="502"/>
                        <a:pt x="946" y="504"/>
                        <a:pt x="950" y="501"/>
                      </a:cubicBezTo>
                      <a:cubicBezTo>
                        <a:pt x="954" y="498"/>
                        <a:pt x="954" y="493"/>
                        <a:pt x="960" y="492"/>
                      </a:cubicBezTo>
                      <a:cubicBezTo>
                        <a:pt x="960" y="498"/>
                        <a:pt x="960" y="499"/>
                        <a:pt x="967" y="499"/>
                      </a:cubicBezTo>
                      <a:cubicBezTo>
                        <a:pt x="957" y="500"/>
                        <a:pt x="941" y="507"/>
                        <a:pt x="941" y="516"/>
                      </a:cubicBezTo>
                      <a:cubicBezTo>
                        <a:pt x="941" y="520"/>
                        <a:pt x="947" y="527"/>
                        <a:pt x="950" y="527"/>
                      </a:cubicBezTo>
                      <a:cubicBezTo>
                        <a:pt x="953" y="527"/>
                        <a:pt x="961" y="516"/>
                        <a:pt x="970" y="513"/>
                      </a:cubicBezTo>
                      <a:cubicBezTo>
                        <a:pt x="972" y="513"/>
                        <a:pt x="1003" y="501"/>
                        <a:pt x="1003" y="497"/>
                      </a:cubicBezTo>
                      <a:cubicBezTo>
                        <a:pt x="1003" y="493"/>
                        <a:pt x="991" y="492"/>
                        <a:pt x="988" y="492"/>
                      </a:cubicBezTo>
                      <a:cubicBezTo>
                        <a:pt x="976" y="492"/>
                        <a:pt x="955" y="480"/>
                        <a:pt x="955" y="469"/>
                      </a:cubicBezTo>
                      <a:cubicBezTo>
                        <a:pt x="955" y="466"/>
                        <a:pt x="959" y="463"/>
                        <a:pt x="960" y="458"/>
                      </a:cubicBezTo>
                      <a:cubicBezTo>
                        <a:pt x="958" y="458"/>
                        <a:pt x="953" y="457"/>
                        <a:pt x="949" y="457"/>
                      </a:cubicBezTo>
                      <a:cubicBezTo>
                        <a:pt x="951" y="453"/>
                        <a:pt x="967" y="451"/>
                        <a:pt x="967" y="442"/>
                      </a:cubicBezTo>
                      <a:cubicBezTo>
                        <a:pt x="967" y="434"/>
                        <a:pt x="954" y="436"/>
                        <a:pt x="944" y="436"/>
                      </a:cubicBezTo>
                      <a:cubicBezTo>
                        <a:pt x="925" y="436"/>
                        <a:pt x="916" y="449"/>
                        <a:pt x="903" y="451"/>
                      </a:cubicBezTo>
                      <a:cubicBezTo>
                        <a:pt x="909" y="439"/>
                        <a:pt x="918" y="443"/>
                        <a:pt x="928" y="433"/>
                      </a:cubicBezTo>
                      <a:cubicBezTo>
                        <a:pt x="934" y="427"/>
                        <a:pt x="929" y="423"/>
                        <a:pt x="939" y="420"/>
                      </a:cubicBezTo>
                      <a:cubicBezTo>
                        <a:pt x="955" y="415"/>
                        <a:pt x="965" y="418"/>
                        <a:pt x="982" y="418"/>
                      </a:cubicBezTo>
                      <a:cubicBezTo>
                        <a:pt x="1004" y="418"/>
                        <a:pt x="1016" y="425"/>
                        <a:pt x="1029" y="408"/>
                      </a:cubicBezTo>
                      <a:cubicBezTo>
                        <a:pt x="1035" y="400"/>
                        <a:pt x="1071" y="398"/>
                        <a:pt x="1071" y="384"/>
                      </a:cubicBezTo>
                      <a:cubicBezTo>
                        <a:pt x="1071" y="374"/>
                        <a:pt x="1067" y="370"/>
                        <a:pt x="1063" y="363"/>
                      </a:cubicBezTo>
                      <a:cubicBezTo>
                        <a:pt x="1060" y="363"/>
                        <a:pt x="1065" y="359"/>
                        <a:pt x="1060" y="356"/>
                      </a:cubicBezTo>
                      <a:cubicBezTo>
                        <a:pt x="1060" y="351"/>
                        <a:pt x="1060" y="351"/>
                        <a:pt x="1060" y="351"/>
                      </a:cubicBezTo>
                      <a:cubicBezTo>
                        <a:pt x="1050" y="357"/>
                        <a:pt x="1029" y="364"/>
                        <a:pt x="1018" y="364"/>
                      </a:cubicBezTo>
                      <a:cubicBezTo>
                        <a:pt x="1017" y="364"/>
                        <a:pt x="1014" y="363"/>
                        <a:pt x="1014" y="362"/>
                      </a:cubicBezTo>
                      <a:cubicBezTo>
                        <a:pt x="1022" y="358"/>
                        <a:pt x="1047" y="354"/>
                        <a:pt x="1050" y="346"/>
                      </a:cubicBezTo>
                      <a:cubicBezTo>
                        <a:pt x="1050" y="344"/>
                        <a:pt x="1046" y="343"/>
                        <a:pt x="1046" y="341"/>
                      </a:cubicBezTo>
                      <a:cubicBezTo>
                        <a:pt x="1035" y="342"/>
                        <a:pt x="1013" y="337"/>
                        <a:pt x="1013" y="322"/>
                      </a:cubicBezTo>
                      <a:cubicBezTo>
                        <a:pt x="1013" y="321"/>
                        <a:pt x="1013" y="321"/>
                        <a:pt x="1013" y="321"/>
                      </a:cubicBezTo>
                      <a:cubicBezTo>
                        <a:pt x="1003" y="321"/>
                        <a:pt x="997" y="315"/>
                        <a:pt x="991" y="310"/>
                      </a:cubicBezTo>
                      <a:cubicBezTo>
                        <a:pt x="994" y="309"/>
                        <a:pt x="998" y="308"/>
                        <a:pt x="998" y="302"/>
                      </a:cubicBezTo>
                      <a:cubicBezTo>
                        <a:pt x="998" y="298"/>
                        <a:pt x="994" y="295"/>
                        <a:pt x="995" y="290"/>
                      </a:cubicBezTo>
                      <a:cubicBezTo>
                        <a:pt x="991" y="289"/>
                        <a:pt x="977" y="280"/>
                        <a:pt x="980" y="272"/>
                      </a:cubicBezTo>
                      <a:cubicBezTo>
                        <a:pt x="985" y="262"/>
                        <a:pt x="966" y="259"/>
                        <a:pt x="965" y="247"/>
                      </a:cubicBezTo>
                      <a:cubicBezTo>
                        <a:pt x="964" y="247"/>
                        <a:pt x="959" y="243"/>
                        <a:pt x="958" y="242"/>
                      </a:cubicBezTo>
                      <a:cubicBezTo>
                        <a:pt x="954" y="244"/>
                        <a:pt x="947" y="248"/>
                        <a:pt x="947" y="254"/>
                      </a:cubicBezTo>
                      <a:cubicBezTo>
                        <a:pt x="947" y="261"/>
                        <a:pt x="933" y="277"/>
                        <a:pt x="922" y="277"/>
                      </a:cubicBezTo>
                      <a:cubicBezTo>
                        <a:pt x="914" y="277"/>
                        <a:pt x="913" y="267"/>
                        <a:pt x="908" y="267"/>
                      </a:cubicBezTo>
                      <a:cubicBezTo>
                        <a:pt x="900" y="267"/>
                        <a:pt x="897" y="246"/>
                        <a:pt x="896" y="236"/>
                      </a:cubicBezTo>
                      <a:cubicBezTo>
                        <a:pt x="894" y="224"/>
                        <a:pt x="870" y="233"/>
                        <a:pt x="870" y="216"/>
                      </a:cubicBezTo>
                      <a:cubicBezTo>
                        <a:pt x="858" y="215"/>
                        <a:pt x="855" y="200"/>
                        <a:pt x="843" y="200"/>
                      </a:cubicBezTo>
                      <a:cubicBezTo>
                        <a:pt x="837" y="200"/>
                        <a:pt x="837" y="204"/>
                        <a:pt x="831" y="204"/>
                      </a:cubicBezTo>
                      <a:cubicBezTo>
                        <a:pt x="818" y="204"/>
                        <a:pt x="810" y="197"/>
                        <a:pt x="797" y="197"/>
                      </a:cubicBezTo>
                      <a:cubicBezTo>
                        <a:pt x="791" y="197"/>
                        <a:pt x="784" y="200"/>
                        <a:pt x="784" y="208"/>
                      </a:cubicBezTo>
                      <a:cubicBezTo>
                        <a:pt x="784" y="212"/>
                        <a:pt x="800" y="218"/>
                        <a:pt x="786" y="227"/>
                      </a:cubicBezTo>
                      <a:cubicBezTo>
                        <a:pt x="780" y="231"/>
                        <a:pt x="794" y="241"/>
                        <a:pt x="794" y="247"/>
                      </a:cubicBezTo>
                      <a:cubicBezTo>
                        <a:pt x="796" y="260"/>
                        <a:pt x="783" y="264"/>
                        <a:pt x="778" y="266"/>
                      </a:cubicBezTo>
                      <a:cubicBezTo>
                        <a:pt x="788" y="283"/>
                        <a:pt x="803" y="289"/>
                        <a:pt x="803" y="318"/>
                      </a:cubicBezTo>
                      <a:cubicBezTo>
                        <a:pt x="803" y="326"/>
                        <a:pt x="777" y="346"/>
                        <a:pt x="768" y="347"/>
                      </a:cubicBezTo>
                      <a:cubicBezTo>
                        <a:pt x="783" y="355"/>
                        <a:pt x="777" y="379"/>
                        <a:pt x="783" y="387"/>
                      </a:cubicBezTo>
                      <a:cubicBezTo>
                        <a:pt x="782" y="389"/>
                        <a:pt x="776" y="392"/>
                        <a:pt x="775" y="397"/>
                      </a:cubicBezTo>
                      <a:cubicBezTo>
                        <a:pt x="770" y="397"/>
                        <a:pt x="766" y="406"/>
                        <a:pt x="762" y="403"/>
                      </a:cubicBezTo>
                      <a:cubicBezTo>
                        <a:pt x="751" y="394"/>
                        <a:pt x="736" y="380"/>
                        <a:pt x="736" y="367"/>
                      </a:cubicBezTo>
                      <a:cubicBezTo>
                        <a:pt x="736" y="353"/>
                        <a:pt x="738" y="342"/>
                        <a:pt x="726" y="334"/>
                      </a:cubicBezTo>
                      <a:cubicBezTo>
                        <a:pt x="697" y="334"/>
                        <a:pt x="697" y="334"/>
                        <a:pt x="697" y="334"/>
                      </a:cubicBezTo>
                      <a:cubicBezTo>
                        <a:pt x="681" y="322"/>
                        <a:pt x="662" y="315"/>
                        <a:pt x="643" y="308"/>
                      </a:cubicBezTo>
                      <a:cubicBezTo>
                        <a:pt x="640" y="306"/>
                        <a:pt x="629" y="299"/>
                        <a:pt x="623" y="299"/>
                      </a:cubicBezTo>
                      <a:cubicBezTo>
                        <a:pt x="617" y="299"/>
                        <a:pt x="614" y="306"/>
                        <a:pt x="607" y="306"/>
                      </a:cubicBezTo>
                      <a:cubicBezTo>
                        <a:pt x="607" y="295"/>
                        <a:pt x="600" y="270"/>
                        <a:pt x="590" y="270"/>
                      </a:cubicBezTo>
                      <a:cubicBezTo>
                        <a:pt x="586" y="270"/>
                        <a:pt x="584" y="274"/>
                        <a:pt x="579" y="275"/>
                      </a:cubicBezTo>
                      <a:cubicBezTo>
                        <a:pt x="581" y="269"/>
                        <a:pt x="579" y="268"/>
                        <a:pt x="579" y="255"/>
                      </a:cubicBezTo>
                      <a:cubicBezTo>
                        <a:pt x="579" y="237"/>
                        <a:pt x="584" y="227"/>
                        <a:pt x="595" y="216"/>
                      </a:cubicBezTo>
                      <a:cubicBezTo>
                        <a:pt x="598" y="213"/>
                        <a:pt x="606" y="196"/>
                        <a:pt x="609" y="194"/>
                      </a:cubicBezTo>
                      <a:cubicBezTo>
                        <a:pt x="617" y="192"/>
                        <a:pt x="630" y="196"/>
                        <a:pt x="630" y="186"/>
                      </a:cubicBezTo>
                      <a:cubicBezTo>
                        <a:pt x="630" y="179"/>
                        <a:pt x="613" y="178"/>
                        <a:pt x="607" y="175"/>
                      </a:cubicBezTo>
                      <a:cubicBezTo>
                        <a:pt x="611" y="176"/>
                        <a:pt x="597" y="167"/>
                        <a:pt x="633" y="178"/>
                      </a:cubicBezTo>
                      <a:cubicBezTo>
                        <a:pt x="643" y="181"/>
                        <a:pt x="637" y="169"/>
                        <a:pt x="642" y="169"/>
                      </a:cubicBezTo>
                      <a:cubicBezTo>
                        <a:pt x="643" y="169"/>
                        <a:pt x="647" y="169"/>
                        <a:pt x="652" y="169"/>
                      </a:cubicBezTo>
                      <a:cubicBezTo>
                        <a:pt x="662" y="169"/>
                        <a:pt x="668" y="158"/>
                        <a:pt x="675" y="153"/>
                      </a:cubicBezTo>
                      <a:cubicBezTo>
                        <a:pt x="675" y="146"/>
                        <a:pt x="675" y="146"/>
                        <a:pt x="675" y="146"/>
                      </a:cubicBezTo>
                      <a:cubicBezTo>
                        <a:pt x="660" y="142"/>
                        <a:pt x="645" y="145"/>
                        <a:pt x="639" y="131"/>
                      </a:cubicBezTo>
                      <a:cubicBezTo>
                        <a:pt x="639" y="131"/>
                        <a:pt x="643" y="131"/>
                        <a:pt x="647" y="131"/>
                      </a:cubicBezTo>
                      <a:cubicBezTo>
                        <a:pt x="652" y="135"/>
                        <a:pt x="658" y="141"/>
                        <a:pt x="666" y="141"/>
                      </a:cubicBezTo>
                      <a:cubicBezTo>
                        <a:pt x="673" y="141"/>
                        <a:pt x="686" y="132"/>
                        <a:pt x="686" y="127"/>
                      </a:cubicBezTo>
                      <a:cubicBezTo>
                        <a:pt x="686" y="125"/>
                        <a:pt x="680" y="117"/>
                        <a:pt x="683" y="117"/>
                      </a:cubicBezTo>
                      <a:cubicBezTo>
                        <a:pt x="693" y="117"/>
                        <a:pt x="696" y="126"/>
                        <a:pt x="703" y="126"/>
                      </a:cubicBezTo>
                      <a:cubicBezTo>
                        <a:pt x="707" y="126"/>
                        <a:pt x="709" y="123"/>
                        <a:pt x="717" y="123"/>
                      </a:cubicBezTo>
                      <a:cubicBezTo>
                        <a:pt x="715" y="120"/>
                        <a:pt x="717" y="112"/>
                        <a:pt x="722" y="120"/>
                      </a:cubicBezTo>
                      <a:cubicBezTo>
                        <a:pt x="725" y="125"/>
                        <a:pt x="748" y="105"/>
                        <a:pt x="748" y="100"/>
                      </a:cubicBezTo>
                      <a:cubicBezTo>
                        <a:pt x="748" y="96"/>
                        <a:pt x="738" y="91"/>
                        <a:pt x="738" y="89"/>
                      </a:cubicBezTo>
                      <a:cubicBezTo>
                        <a:pt x="738" y="85"/>
                        <a:pt x="732" y="78"/>
                        <a:pt x="746" y="72"/>
                      </a:cubicBezTo>
                      <a:cubicBezTo>
                        <a:pt x="748" y="68"/>
                        <a:pt x="746" y="68"/>
                        <a:pt x="746" y="61"/>
                      </a:cubicBezTo>
                      <a:cubicBezTo>
                        <a:pt x="732" y="61"/>
                        <a:pt x="735" y="50"/>
                        <a:pt x="717" y="50"/>
                      </a:cubicBezTo>
                      <a:cubicBezTo>
                        <a:pt x="713" y="49"/>
                        <a:pt x="710" y="47"/>
                        <a:pt x="706" y="47"/>
                      </a:cubicBezTo>
                      <a:cubicBezTo>
                        <a:pt x="701" y="47"/>
                        <a:pt x="695" y="50"/>
                        <a:pt x="695" y="55"/>
                      </a:cubicBezTo>
                      <a:cubicBezTo>
                        <a:pt x="695" y="61"/>
                        <a:pt x="702" y="63"/>
                        <a:pt x="702" y="67"/>
                      </a:cubicBezTo>
                      <a:cubicBezTo>
                        <a:pt x="702" y="72"/>
                        <a:pt x="692" y="72"/>
                        <a:pt x="689" y="76"/>
                      </a:cubicBezTo>
                      <a:cubicBezTo>
                        <a:pt x="686" y="84"/>
                        <a:pt x="687" y="90"/>
                        <a:pt x="681" y="98"/>
                      </a:cubicBezTo>
                      <a:cubicBezTo>
                        <a:pt x="671" y="110"/>
                        <a:pt x="658" y="90"/>
                        <a:pt x="658" y="85"/>
                      </a:cubicBezTo>
                      <a:cubicBezTo>
                        <a:pt x="658" y="79"/>
                        <a:pt x="665" y="81"/>
                        <a:pt x="665" y="74"/>
                      </a:cubicBezTo>
                      <a:cubicBezTo>
                        <a:pt x="665" y="71"/>
                        <a:pt x="652" y="59"/>
                        <a:pt x="649" y="59"/>
                      </a:cubicBezTo>
                      <a:cubicBezTo>
                        <a:pt x="636" y="59"/>
                        <a:pt x="645" y="78"/>
                        <a:pt x="631" y="78"/>
                      </a:cubicBezTo>
                      <a:cubicBezTo>
                        <a:pt x="631" y="70"/>
                        <a:pt x="630" y="65"/>
                        <a:pt x="621" y="60"/>
                      </a:cubicBezTo>
                      <a:cubicBezTo>
                        <a:pt x="622" y="58"/>
                        <a:pt x="623" y="57"/>
                        <a:pt x="625" y="55"/>
                      </a:cubicBezTo>
                      <a:cubicBezTo>
                        <a:pt x="618" y="51"/>
                        <a:pt x="609" y="55"/>
                        <a:pt x="603" y="48"/>
                      </a:cubicBezTo>
                      <a:cubicBezTo>
                        <a:pt x="606" y="47"/>
                        <a:pt x="614" y="44"/>
                        <a:pt x="614" y="38"/>
                      </a:cubicBezTo>
                      <a:cubicBezTo>
                        <a:pt x="614" y="29"/>
                        <a:pt x="601" y="30"/>
                        <a:pt x="601" y="23"/>
                      </a:cubicBezTo>
                      <a:cubicBezTo>
                        <a:pt x="601" y="10"/>
                        <a:pt x="591" y="1"/>
                        <a:pt x="574" y="0"/>
                      </a:cubicBezTo>
                      <a:cubicBezTo>
                        <a:pt x="565" y="0"/>
                        <a:pt x="569" y="6"/>
                        <a:pt x="569" y="10"/>
                      </a:cubicBezTo>
                      <a:cubicBezTo>
                        <a:pt x="564" y="11"/>
                        <a:pt x="557" y="10"/>
                        <a:pt x="557" y="17"/>
                      </a:cubicBezTo>
                      <a:cubicBezTo>
                        <a:pt x="557" y="21"/>
                        <a:pt x="561" y="23"/>
                        <a:pt x="561" y="28"/>
                      </a:cubicBezTo>
                      <a:cubicBezTo>
                        <a:pt x="561" y="32"/>
                        <a:pt x="555" y="32"/>
                        <a:pt x="555" y="38"/>
                      </a:cubicBezTo>
                      <a:cubicBezTo>
                        <a:pt x="555" y="52"/>
                        <a:pt x="585" y="44"/>
                        <a:pt x="585" y="59"/>
                      </a:cubicBezTo>
                      <a:cubicBezTo>
                        <a:pt x="585" y="61"/>
                        <a:pt x="581" y="72"/>
                        <a:pt x="581" y="72"/>
                      </a:cubicBezTo>
                      <a:cubicBezTo>
                        <a:pt x="584" y="70"/>
                        <a:pt x="587" y="69"/>
                        <a:pt x="591" y="67"/>
                      </a:cubicBezTo>
                      <a:cubicBezTo>
                        <a:pt x="596" y="85"/>
                        <a:pt x="567" y="77"/>
                        <a:pt x="567" y="98"/>
                      </a:cubicBezTo>
                      <a:cubicBezTo>
                        <a:pt x="553" y="102"/>
                        <a:pt x="564" y="88"/>
                        <a:pt x="561" y="83"/>
                      </a:cubicBezTo>
                      <a:cubicBezTo>
                        <a:pt x="559" y="81"/>
                        <a:pt x="547" y="78"/>
                        <a:pt x="541" y="78"/>
                      </a:cubicBezTo>
                      <a:cubicBezTo>
                        <a:pt x="533" y="78"/>
                        <a:pt x="530" y="82"/>
                        <a:pt x="530" y="92"/>
                      </a:cubicBezTo>
                      <a:cubicBezTo>
                        <a:pt x="522" y="91"/>
                        <a:pt x="517" y="92"/>
                        <a:pt x="492" y="92"/>
                      </a:cubicBezTo>
                      <a:cubicBezTo>
                        <a:pt x="468" y="92"/>
                        <a:pt x="441" y="83"/>
                        <a:pt x="435" y="65"/>
                      </a:cubicBezTo>
                      <a:cubicBezTo>
                        <a:pt x="427" y="67"/>
                        <a:pt x="400" y="68"/>
                        <a:pt x="400" y="78"/>
                      </a:cubicBezTo>
                      <a:cubicBezTo>
                        <a:pt x="400" y="81"/>
                        <a:pt x="403" y="82"/>
                        <a:pt x="406" y="82"/>
                      </a:cubicBezTo>
                      <a:cubicBezTo>
                        <a:pt x="413" y="82"/>
                        <a:pt x="425" y="79"/>
                        <a:pt x="430" y="75"/>
                      </a:cubicBezTo>
                      <a:cubicBezTo>
                        <a:pt x="432" y="90"/>
                        <a:pt x="409" y="78"/>
                        <a:pt x="409" y="93"/>
                      </a:cubicBezTo>
                      <a:cubicBezTo>
                        <a:pt x="409" y="96"/>
                        <a:pt x="414" y="106"/>
                        <a:pt x="412" y="106"/>
                      </a:cubicBezTo>
                      <a:cubicBezTo>
                        <a:pt x="403" y="106"/>
                        <a:pt x="401" y="95"/>
                        <a:pt x="394" y="92"/>
                      </a:cubicBezTo>
                      <a:cubicBezTo>
                        <a:pt x="387" y="89"/>
                        <a:pt x="387" y="89"/>
                        <a:pt x="387" y="89"/>
                      </a:cubicBezTo>
                      <a:cubicBezTo>
                        <a:pt x="377" y="89"/>
                        <a:pt x="370" y="89"/>
                        <a:pt x="359" y="89"/>
                      </a:cubicBezTo>
                      <a:cubicBezTo>
                        <a:pt x="350" y="89"/>
                        <a:pt x="344" y="92"/>
                        <a:pt x="335" y="93"/>
                      </a:cubicBezTo>
                      <a:cubicBezTo>
                        <a:pt x="317" y="93"/>
                        <a:pt x="317" y="87"/>
                        <a:pt x="317" y="86"/>
                      </a:cubicBezTo>
                      <a:cubicBezTo>
                        <a:pt x="317" y="82"/>
                        <a:pt x="331" y="83"/>
                        <a:pt x="333" y="81"/>
                      </a:cubicBezTo>
                      <a:cubicBezTo>
                        <a:pt x="321" y="64"/>
                        <a:pt x="323" y="66"/>
                        <a:pt x="298" y="68"/>
                      </a:cubicBezTo>
                      <a:cubicBezTo>
                        <a:pt x="271" y="70"/>
                        <a:pt x="258" y="48"/>
                        <a:pt x="231" y="48"/>
                      </a:cubicBezTo>
                      <a:cubicBezTo>
                        <a:pt x="223" y="48"/>
                        <a:pt x="219" y="54"/>
                        <a:pt x="212" y="54"/>
                      </a:cubicBezTo>
                      <a:cubicBezTo>
                        <a:pt x="207" y="54"/>
                        <a:pt x="202" y="46"/>
                        <a:pt x="202" y="42"/>
                      </a:cubicBezTo>
                      <a:cubicBezTo>
                        <a:pt x="193" y="44"/>
                        <a:pt x="193" y="54"/>
                        <a:pt x="184" y="54"/>
                      </a:cubicBezTo>
                      <a:cubicBezTo>
                        <a:pt x="176" y="54"/>
                        <a:pt x="164" y="34"/>
                        <a:pt x="161" y="34"/>
                      </a:cubicBezTo>
                      <a:cubicBezTo>
                        <a:pt x="153" y="34"/>
                        <a:pt x="156" y="47"/>
                        <a:pt x="146" y="47"/>
                      </a:cubicBezTo>
                      <a:cubicBezTo>
                        <a:pt x="143" y="47"/>
                        <a:pt x="140" y="44"/>
                        <a:pt x="138" y="40"/>
                      </a:cubicBezTo>
                      <a:cubicBezTo>
                        <a:pt x="125" y="44"/>
                        <a:pt x="120" y="44"/>
                        <a:pt x="108" y="49"/>
                      </a:cubicBezTo>
                      <a:cubicBezTo>
                        <a:pt x="103" y="50"/>
                        <a:pt x="91" y="59"/>
                        <a:pt x="87" y="55"/>
                      </a:cubicBezTo>
                      <a:cubicBezTo>
                        <a:pt x="76" y="44"/>
                        <a:pt x="78" y="58"/>
                        <a:pt x="74" y="58"/>
                      </a:cubicBezTo>
                      <a:cubicBezTo>
                        <a:pt x="45" y="59"/>
                        <a:pt x="65" y="70"/>
                        <a:pt x="61" y="70"/>
                      </a:cubicBezTo>
                      <a:cubicBezTo>
                        <a:pt x="50" y="70"/>
                        <a:pt x="30" y="67"/>
                        <a:pt x="12" y="56"/>
                      </a:cubicBezTo>
                      <a:cubicBezTo>
                        <a:pt x="11" y="56"/>
                        <a:pt x="6" y="52"/>
                        <a:pt x="6" y="51"/>
                      </a:cubicBezTo>
                      <a:cubicBezTo>
                        <a:pt x="3" y="52"/>
                        <a:pt x="5" y="52"/>
                        <a:pt x="0" y="51"/>
                      </a:cubicBezTo>
                      <a:cubicBezTo>
                        <a:pt x="0" y="242"/>
                        <a:pt x="0" y="242"/>
                        <a:pt x="0" y="242"/>
                      </a:cubicBezTo>
                      <a:cubicBezTo>
                        <a:pt x="6" y="247"/>
                        <a:pt x="19" y="240"/>
                        <a:pt x="25" y="248"/>
                      </a:cubicBezTo>
                      <a:cubicBezTo>
                        <a:pt x="29" y="254"/>
                        <a:pt x="38" y="266"/>
                        <a:pt x="47" y="266"/>
                      </a:cubicBezTo>
                      <a:cubicBezTo>
                        <a:pt x="53" y="266"/>
                        <a:pt x="53" y="257"/>
                        <a:pt x="59" y="255"/>
                      </a:cubicBezTo>
                      <a:cubicBezTo>
                        <a:pt x="62" y="254"/>
                        <a:pt x="64" y="255"/>
                        <a:pt x="67" y="253"/>
                      </a:cubicBezTo>
                      <a:cubicBezTo>
                        <a:pt x="81" y="266"/>
                        <a:pt x="87" y="271"/>
                        <a:pt x="99" y="288"/>
                      </a:cubicBezTo>
                      <a:cubicBezTo>
                        <a:pt x="100" y="290"/>
                        <a:pt x="103" y="291"/>
                        <a:pt x="105" y="295"/>
                      </a:cubicBezTo>
                      <a:cubicBezTo>
                        <a:pt x="106" y="300"/>
                        <a:pt x="108" y="306"/>
                        <a:pt x="113" y="311"/>
                      </a:cubicBezTo>
                      <a:cubicBezTo>
                        <a:pt x="116" y="314"/>
                        <a:pt x="121" y="313"/>
                        <a:pt x="124" y="316"/>
                      </a:cubicBezTo>
                      <a:cubicBezTo>
                        <a:pt x="128" y="320"/>
                        <a:pt x="135" y="322"/>
                        <a:pt x="135" y="332"/>
                      </a:cubicBezTo>
                      <a:cubicBezTo>
                        <a:pt x="135" y="336"/>
                        <a:pt x="129" y="337"/>
                        <a:pt x="129" y="340"/>
                      </a:cubicBezTo>
                      <a:cubicBezTo>
                        <a:pt x="129" y="343"/>
                        <a:pt x="132" y="344"/>
                        <a:pt x="132" y="347"/>
                      </a:cubicBezTo>
                      <a:cubicBezTo>
                        <a:pt x="132" y="352"/>
                        <a:pt x="130" y="364"/>
                        <a:pt x="136" y="366"/>
                      </a:cubicBezTo>
                      <a:cubicBezTo>
                        <a:pt x="140" y="367"/>
                        <a:pt x="143" y="367"/>
                        <a:pt x="146" y="370"/>
                      </a:cubicBezTo>
                      <a:cubicBezTo>
                        <a:pt x="150" y="373"/>
                        <a:pt x="145" y="379"/>
                        <a:pt x="150" y="383"/>
                      </a:cubicBezTo>
                      <a:cubicBezTo>
                        <a:pt x="150" y="383"/>
                        <a:pt x="162" y="390"/>
                        <a:pt x="162" y="391"/>
                      </a:cubicBezTo>
                      <a:cubicBezTo>
                        <a:pt x="165" y="401"/>
                        <a:pt x="166" y="413"/>
                        <a:pt x="181" y="413"/>
                      </a:cubicBezTo>
                      <a:cubicBezTo>
                        <a:pt x="183" y="422"/>
                        <a:pt x="199" y="416"/>
                        <a:pt x="202" y="428"/>
                      </a:cubicBezTo>
                      <a:cubicBezTo>
                        <a:pt x="204" y="432"/>
                        <a:pt x="215" y="433"/>
                        <a:pt x="219" y="437"/>
                      </a:cubicBezTo>
                      <a:cubicBezTo>
                        <a:pt x="220" y="438"/>
                        <a:pt x="222" y="439"/>
                        <a:pt x="224" y="440"/>
                      </a:cubicBezTo>
                      <a:cubicBezTo>
                        <a:pt x="224" y="440"/>
                        <a:pt x="224" y="440"/>
                        <a:pt x="224" y="440"/>
                      </a:cubicBezTo>
                      <a:cubicBezTo>
                        <a:pt x="577" y="440"/>
                        <a:pt x="577" y="440"/>
                        <a:pt x="577" y="440"/>
                      </a:cubicBezTo>
                      <a:cubicBezTo>
                        <a:pt x="577" y="435"/>
                        <a:pt x="577" y="435"/>
                        <a:pt x="577" y="435"/>
                      </a:cubicBezTo>
                      <a:cubicBezTo>
                        <a:pt x="583" y="439"/>
                        <a:pt x="582" y="443"/>
                        <a:pt x="588" y="446"/>
                      </a:cubicBezTo>
                      <a:cubicBezTo>
                        <a:pt x="610" y="446"/>
                        <a:pt x="610" y="446"/>
                        <a:pt x="610" y="446"/>
                      </a:cubicBezTo>
                      <a:cubicBezTo>
                        <a:pt x="619" y="455"/>
                        <a:pt x="630" y="455"/>
                        <a:pt x="647" y="455"/>
                      </a:cubicBezTo>
                      <a:cubicBezTo>
                        <a:pt x="652" y="453"/>
                        <a:pt x="653" y="455"/>
                        <a:pt x="658" y="452"/>
                      </a:cubicBezTo>
                      <a:cubicBezTo>
                        <a:pt x="662" y="450"/>
                        <a:pt x="661" y="443"/>
                        <a:pt x="665" y="443"/>
                      </a:cubicBezTo>
                      <a:cubicBezTo>
                        <a:pt x="670" y="443"/>
                        <a:pt x="674" y="451"/>
                        <a:pt x="676" y="453"/>
                      </a:cubicBezTo>
                      <a:cubicBezTo>
                        <a:pt x="677" y="451"/>
                        <a:pt x="676" y="448"/>
                        <a:pt x="676" y="447"/>
                      </a:cubicBezTo>
                      <a:cubicBezTo>
                        <a:pt x="677" y="447"/>
                        <a:pt x="678" y="447"/>
                        <a:pt x="680" y="447"/>
                      </a:cubicBezTo>
                      <a:cubicBezTo>
                        <a:pt x="682" y="447"/>
                        <a:pt x="701" y="462"/>
                        <a:pt x="702" y="463"/>
                      </a:cubicBezTo>
                      <a:cubicBezTo>
                        <a:pt x="704" y="469"/>
                        <a:pt x="702" y="473"/>
                        <a:pt x="705" y="477"/>
                      </a:cubicBezTo>
                      <a:cubicBezTo>
                        <a:pt x="715" y="487"/>
                        <a:pt x="729" y="485"/>
                        <a:pt x="740" y="492"/>
                      </a:cubicBezTo>
                      <a:cubicBezTo>
                        <a:pt x="752" y="492"/>
                        <a:pt x="752" y="492"/>
                        <a:pt x="752" y="492"/>
                      </a:cubicBezTo>
                      <a:cubicBezTo>
                        <a:pt x="757" y="495"/>
                        <a:pt x="763" y="500"/>
                        <a:pt x="763" y="506"/>
                      </a:cubicBezTo>
                      <a:cubicBezTo>
                        <a:pt x="763" y="509"/>
                        <a:pt x="762" y="512"/>
                        <a:pt x="759" y="512"/>
                      </a:cubicBezTo>
                      <a:cubicBezTo>
                        <a:pt x="754" y="512"/>
                        <a:pt x="748" y="506"/>
                        <a:pt x="747" y="504"/>
                      </a:cubicBezTo>
                      <a:cubicBezTo>
                        <a:pt x="745" y="511"/>
                        <a:pt x="741" y="532"/>
                        <a:pt x="735" y="532"/>
                      </a:cubicBezTo>
                      <a:cubicBezTo>
                        <a:pt x="730" y="538"/>
                        <a:pt x="725" y="541"/>
                        <a:pt x="725" y="547"/>
                      </a:cubicBezTo>
                      <a:cubicBezTo>
                        <a:pt x="726" y="549"/>
                        <a:pt x="729" y="553"/>
                        <a:pt x="732" y="553"/>
                      </a:cubicBezTo>
                      <a:cubicBezTo>
                        <a:pt x="736" y="553"/>
                        <a:pt x="736" y="550"/>
                        <a:pt x="738" y="548"/>
                      </a:cubicBezTo>
                      <a:cubicBezTo>
                        <a:pt x="742" y="544"/>
                        <a:pt x="748" y="545"/>
                        <a:pt x="755" y="545"/>
                      </a:cubicBezTo>
                      <a:cubicBezTo>
                        <a:pt x="760" y="545"/>
                        <a:pt x="763" y="548"/>
                        <a:pt x="765" y="546"/>
                      </a:cubicBezTo>
                      <a:cubicBezTo>
                        <a:pt x="768" y="545"/>
                        <a:pt x="770" y="544"/>
                        <a:pt x="772" y="543"/>
                      </a:cubicBezTo>
                      <a:cubicBezTo>
                        <a:pt x="772" y="540"/>
                        <a:pt x="771" y="538"/>
                        <a:pt x="770" y="536"/>
                      </a:cubicBezTo>
                      <a:cubicBezTo>
                        <a:pt x="769" y="534"/>
                        <a:pt x="767" y="533"/>
                        <a:pt x="767" y="531"/>
                      </a:cubicBezTo>
                      <a:cubicBezTo>
                        <a:pt x="767" y="529"/>
                        <a:pt x="771" y="528"/>
                        <a:pt x="773" y="528"/>
                      </a:cubicBezTo>
                      <a:cubicBezTo>
                        <a:pt x="782" y="525"/>
                        <a:pt x="803" y="519"/>
                        <a:pt x="814" y="519"/>
                      </a:cubicBezTo>
                      <a:cubicBezTo>
                        <a:pt x="815" y="519"/>
                        <a:pt x="831" y="503"/>
                        <a:pt x="834" y="501"/>
                      </a:cubicBezTo>
                      <a:cubicBezTo>
                        <a:pt x="836" y="499"/>
                        <a:pt x="847" y="500"/>
                        <a:pt x="857" y="500"/>
                      </a:cubicBezTo>
                      <a:cubicBezTo>
                        <a:pt x="861" y="500"/>
                        <a:pt x="864" y="500"/>
                        <a:pt x="868" y="500"/>
                      </a:cubicBezTo>
                      <a:cubicBezTo>
                        <a:pt x="872" y="500"/>
                        <a:pt x="876" y="498"/>
                        <a:pt x="879" y="498"/>
                      </a:cubicBezTo>
                      <a:cubicBezTo>
                        <a:pt x="884" y="497"/>
                        <a:pt x="882" y="496"/>
                        <a:pt x="884" y="494"/>
                      </a:cubicBezTo>
                      <a:cubicBezTo>
                        <a:pt x="892" y="486"/>
                        <a:pt x="892" y="471"/>
                        <a:pt x="903" y="463"/>
                      </a:cubicBezTo>
                      <a:cubicBezTo>
                        <a:pt x="908" y="470"/>
                        <a:pt x="916" y="460"/>
                        <a:pt x="920" y="467"/>
                      </a:cubicBezTo>
                      <a:cubicBezTo>
                        <a:pt x="926" y="478"/>
                        <a:pt x="922" y="494"/>
                        <a:pt x="928" y="505"/>
                      </a:cubicBezTo>
                      <a:lnTo>
                        <a:pt x="928" y="5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0" name="iśļîdê">
                  <a:extLst>
                    <a:ext uri="{FF2B5EF4-FFF2-40B4-BE49-F238E27FC236}">
                      <a16:creationId xmlns:a16="http://schemas.microsoft.com/office/drawing/2014/main" id="{D2D5136B-1251-4BD4-94CD-2B4DD49444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85913" y="1417638"/>
                  <a:ext cx="623888" cy="457200"/>
                </a:xfrm>
                <a:custGeom>
                  <a:avLst/>
                  <a:gdLst/>
                  <a:ahLst/>
                  <a:cxnLst>
                    <a:cxn ang="0">
                      <a:pos x="334" y="228"/>
                    </a:cxn>
                    <a:cxn ang="0">
                      <a:pos x="381" y="252"/>
                    </a:cxn>
                    <a:cxn ang="0">
                      <a:pos x="401" y="239"/>
                    </a:cxn>
                    <a:cxn ang="0">
                      <a:pos x="439" y="281"/>
                    </a:cxn>
                    <a:cxn ang="0">
                      <a:pos x="458" y="302"/>
                    </a:cxn>
                    <a:cxn ang="0">
                      <a:pos x="463" y="326"/>
                    </a:cxn>
                    <a:cxn ang="0">
                      <a:pos x="440" y="314"/>
                    </a:cxn>
                    <a:cxn ang="0">
                      <a:pos x="427" y="300"/>
                    </a:cxn>
                    <a:cxn ang="0">
                      <a:pos x="426" y="286"/>
                    </a:cxn>
                    <a:cxn ang="0">
                      <a:pos x="414" y="286"/>
                    </a:cxn>
                    <a:cxn ang="0">
                      <a:pos x="412" y="270"/>
                    </a:cxn>
                    <a:cxn ang="0">
                      <a:pos x="390" y="261"/>
                    </a:cxn>
                    <a:cxn ang="0">
                      <a:pos x="363" y="252"/>
                    </a:cxn>
                    <a:cxn ang="0">
                      <a:pos x="299" y="236"/>
                    </a:cxn>
                    <a:cxn ang="0">
                      <a:pos x="240" y="221"/>
                    </a:cxn>
                    <a:cxn ang="0">
                      <a:pos x="200" y="252"/>
                    </a:cxn>
                    <a:cxn ang="0">
                      <a:pos x="199" y="245"/>
                    </a:cxn>
                    <a:cxn ang="0">
                      <a:pos x="218" y="219"/>
                    </a:cxn>
                    <a:cxn ang="0">
                      <a:pos x="213" y="214"/>
                    </a:cxn>
                    <a:cxn ang="0">
                      <a:pos x="173" y="260"/>
                    </a:cxn>
                    <a:cxn ang="0">
                      <a:pos x="143" y="288"/>
                    </a:cxn>
                    <a:cxn ang="0">
                      <a:pos x="79" y="322"/>
                    </a:cxn>
                    <a:cxn ang="0">
                      <a:pos x="57" y="328"/>
                    </a:cxn>
                    <a:cxn ang="0">
                      <a:pos x="92" y="307"/>
                    </a:cxn>
                    <a:cxn ang="0">
                      <a:pos x="148" y="256"/>
                    </a:cxn>
                    <a:cxn ang="0">
                      <a:pos x="125" y="262"/>
                    </a:cxn>
                    <a:cxn ang="0">
                      <a:pos x="110" y="266"/>
                    </a:cxn>
                    <a:cxn ang="0">
                      <a:pos x="88" y="261"/>
                    </a:cxn>
                    <a:cxn ang="0">
                      <a:pos x="76" y="264"/>
                    </a:cxn>
                    <a:cxn ang="0">
                      <a:pos x="72" y="244"/>
                    </a:cxn>
                    <a:cxn ang="0">
                      <a:pos x="60" y="245"/>
                    </a:cxn>
                    <a:cxn ang="0">
                      <a:pos x="37" y="224"/>
                    </a:cxn>
                    <a:cxn ang="0">
                      <a:pos x="52" y="180"/>
                    </a:cxn>
                    <a:cxn ang="0">
                      <a:pos x="79" y="152"/>
                    </a:cxn>
                    <a:cxn ang="0">
                      <a:pos x="85" y="145"/>
                    </a:cxn>
                    <a:cxn ang="0">
                      <a:pos x="60" y="153"/>
                    </a:cxn>
                    <a:cxn ang="0">
                      <a:pos x="18" y="150"/>
                    </a:cxn>
                    <a:cxn ang="0">
                      <a:pos x="13" y="133"/>
                    </a:cxn>
                    <a:cxn ang="0">
                      <a:pos x="40" y="106"/>
                    </a:cxn>
                    <a:cxn ang="0">
                      <a:pos x="64" y="116"/>
                    </a:cxn>
                    <a:cxn ang="0">
                      <a:pos x="50" y="95"/>
                    </a:cxn>
                    <a:cxn ang="0">
                      <a:pos x="13" y="68"/>
                    </a:cxn>
                    <a:cxn ang="0">
                      <a:pos x="44" y="56"/>
                    </a:cxn>
                    <a:cxn ang="0">
                      <a:pos x="117" y="13"/>
                    </a:cxn>
                    <a:cxn ang="0">
                      <a:pos x="150" y="7"/>
                    </a:cxn>
                    <a:cxn ang="0">
                      <a:pos x="157" y="7"/>
                    </a:cxn>
                    <a:cxn ang="0">
                      <a:pos x="189" y="11"/>
                    </a:cxn>
                    <a:cxn ang="0">
                      <a:pos x="236" y="20"/>
                    </a:cxn>
                    <a:cxn ang="0">
                      <a:pos x="307" y="28"/>
                    </a:cxn>
                    <a:cxn ang="0">
                      <a:pos x="334" y="36"/>
                    </a:cxn>
                  </a:cxnLst>
                  <a:rect l="0" t="0" r="r" b="b"/>
                  <a:pathLst>
                    <a:path w="469" h="343">
                      <a:moveTo>
                        <a:pt x="334" y="37"/>
                      </a:moveTo>
                      <a:cubicBezTo>
                        <a:pt x="334" y="228"/>
                        <a:pt x="334" y="228"/>
                        <a:pt x="334" y="228"/>
                      </a:cubicBezTo>
                      <a:cubicBezTo>
                        <a:pt x="340" y="233"/>
                        <a:pt x="353" y="226"/>
                        <a:pt x="359" y="234"/>
                      </a:cubicBezTo>
                      <a:cubicBezTo>
                        <a:pt x="363" y="240"/>
                        <a:pt x="372" y="252"/>
                        <a:pt x="381" y="252"/>
                      </a:cubicBezTo>
                      <a:cubicBezTo>
                        <a:pt x="387" y="252"/>
                        <a:pt x="387" y="243"/>
                        <a:pt x="393" y="241"/>
                      </a:cubicBezTo>
                      <a:cubicBezTo>
                        <a:pt x="396" y="240"/>
                        <a:pt x="398" y="241"/>
                        <a:pt x="401" y="239"/>
                      </a:cubicBezTo>
                      <a:cubicBezTo>
                        <a:pt x="415" y="252"/>
                        <a:pt x="421" y="257"/>
                        <a:pt x="433" y="274"/>
                      </a:cubicBezTo>
                      <a:cubicBezTo>
                        <a:pt x="434" y="276"/>
                        <a:pt x="437" y="277"/>
                        <a:pt x="439" y="281"/>
                      </a:cubicBezTo>
                      <a:cubicBezTo>
                        <a:pt x="440" y="286"/>
                        <a:pt x="442" y="292"/>
                        <a:pt x="447" y="297"/>
                      </a:cubicBezTo>
                      <a:cubicBezTo>
                        <a:pt x="450" y="300"/>
                        <a:pt x="455" y="299"/>
                        <a:pt x="458" y="302"/>
                      </a:cubicBezTo>
                      <a:cubicBezTo>
                        <a:pt x="462" y="306"/>
                        <a:pt x="469" y="308"/>
                        <a:pt x="469" y="318"/>
                      </a:cubicBezTo>
                      <a:cubicBezTo>
                        <a:pt x="469" y="322"/>
                        <a:pt x="463" y="323"/>
                        <a:pt x="463" y="326"/>
                      </a:cubicBezTo>
                      <a:cubicBezTo>
                        <a:pt x="461" y="326"/>
                        <a:pt x="461" y="327"/>
                        <a:pt x="459" y="327"/>
                      </a:cubicBezTo>
                      <a:cubicBezTo>
                        <a:pt x="451" y="327"/>
                        <a:pt x="440" y="318"/>
                        <a:pt x="440" y="314"/>
                      </a:cubicBezTo>
                      <a:cubicBezTo>
                        <a:pt x="440" y="310"/>
                        <a:pt x="440" y="311"/>
                        <a:pt x="440" y="307"/>
                      </a:cubicBezTo>
                      <a:cubicBezTo>
                        <a:pt x="440" y="300"/>
                        <a:pt x="435" y="300"/>
                        <a:pt x="427" y="300"/>
                      </a:cubicBezTo>
                      <a:cubicBezTo>
                        <a:pt x="421" y="300"/>
                        <a:pt x="419" y="296"/>
                        <a:pt x="419" y="294"/>
                      </a:cubicBezTo>
                      <a:cubicBezTo>
                        <a:pt x="419" y="290"/>
                        <a:pt x="426" y="290"/>
                        <a:pt x="426" y="286"/>
                      </a:cubicBezTo>
                      <a:cubicBezTo>
                        <a:pt x="426" y="283"/>
                        <a:pt x="426" y="281"/>
                        <a:pt x="426" y="281"/>
                      </a:cubicBezTo>
                      <a:cubicBezTo>
                        <a:pt x="417" y="281"/>
                        <a:pt x="420" y="286"/>
                        <a:pt x="414" y="286"/>
                      </a:cubicBezTo>
                      <a:cubicBezTo>
                        <a:pt x="412" y="286"/>
                        <a:pt x="407" y="282"/>
                        <a:pt x="407" y="280"/>
                      </a:cubicBezTo>
                      <a:cubicBezTo>
                        <a:pt x="407" y="274"/>
                        <a:pt x="410" y="273"/>
                        <a:pt x="412" y="270"/>
                      </a:cubicBezTo>
                      <a:cubicBezTo>
                        <a:pt x="409" y="268"/>
                        <a:pt x="405" y="264"/>
                        <a:pt x="404" y="267"/>
                      </a:cubicBezTo>
                      <a:cubicBezTo>
                        <a:pt x="397" y="267"/>
                        <a:pt x="394" y="264"/>
                        <a:pt x="390" y="261"/>
                      </a:cubicBezTo>
                      <a:cubicBezTo>
                        <a:pt x="389" y="264"/>
                        <a:pt x="387" y="269"/>
                        <a:pt x="384" y="269"/>
                      </a:cubicBezTo>
                      <a:cubicBezTo>
                        <a:pt x="375" y="269"/>
                        <a:pt x="368" y="256"/>
                        <a:pt x="363" y="252"/>
                      </a:cubicBezTo>
                      <a:cubicBezTo>
                        <a:pt x="352" y="243"/>
                        <a:pt x="337" y="244"/>
                        <a:pt x="323" y="236"/>
                      </a:cubicBezTo>
                      <a:cubicBezTo>
                        <a:pt x="299" y="236"/>
                        <a:pt x="299" y="236"/>
                        <a:pt x="299" y="236"/>
                      </a:cubicBezTo>
                      <a:cubicBezTo>
                        <a:pt x="285" y="232"/>
                        <a:pt x="265" y="230"/>
                        <a:pt x="258" y="214"/>
                      </a:cubicBezTo>
                      <a:cubicBezTo>
                        <a:pt x="252" y="217"/>
                        <a:pt x="244" y="219"/>
                        <a:pt x="240" y="221"/>
                      </a:cubicBezTo>
                      <a:cubicBezTo>
                        <a:pt x="241" y="224"/>
                        <a:pt x="242" y="225"/>
                        <a:pt x="244" y="227"/>
                      </a:cubicBezTo>
                      <a:cubicBezTo>
                        <a:pt x="238" y="236"/>
                        <a:pt x="210" y="252"/>
                        <a:pt x="200" y="252"/>
                      </a:cubicBezTo>
                      <a:cubicBezTo>
                        <a:pt x="198" y="252"/>
                        <a:pt x="195" y="251"/>
                        <a:pt x="195" y="249"/>
                      </a:cubicBezTo>
                      <a:cubicBezTo>
                        <a:pt x="195" y="246"/>
                        <a:pt x="198" y="246"/>
                        <a:pt x="199" y="245"/>
                      </a:cubicBezTo>
                      <a:cubicBezTo>
                        <a:pt x="197" y="242"/>
                        <a:pt x="199" y="242"/>
                        <a:pt x="199" y="240"/>
                      </a:cubicBezTo>
                      <a:cubicBezTo>
                        <a:pt x="199" y="230"/>
                        <a:pt x="205" y="223"/>
                        <a:pt x="218" y="219"/>
                      </a:cubicBezTo>
                      <a:cubicBezTo>
                        <a:pt x="218" y="217"/>
                        <a:pt x="218" y="216"/>
                        <a:pt x="218" y="214"/>
                      </a:cubicBezTo>
                      <a:cubicBezTo>
                        <a:pt x="214" y="214"/>
                        <a:pt x="215" y="214"/>
                        <a:pt x="213" y="214"/>
                      </a:cubicBezTo>
                      <a:cubicBezTo>
                        <a:pt x="203" y="214"/>
                        <a:pt x="173" y="239"/>
                        <a:pt x="173" y="253"/>
                      </a:cubicBezTo>
                      <a:cubicBezTo>
                        <a:pt x="173" y="255"/>
                        <a:pt x="173" y="258"/>
                        <a:pt x="173" y="260"/>
                      </a:cubicBezTo>
                      <a:cubicBezTo>
                        <a:pt x="173" y="270"/>
                        <a:pt x="164" y="273"/>
                        <a:pt x="154" y="277"/>
                      </a:cubicBezTo>
                      <a:cubicBezTo>
                        <a:pt x="148" y="280"/>
                        <a:pt x="146" y="284"/>
                        <a:pt x="143" y="288"/>
                      </a:cubicBezTo>
                      <a:cubicBezTo>
                        <a:pt x="136" y="297"/>
                        <a:pt x="121" y="301"/>
                        <a:pt x="114" y="308"/>
                      </a:cubicBezTo>
                      <a:cubicBezTo>
                        <a:pt x="107" y="315"/>
                        <a:pt x="91" y="320"/>
                        <a:pt x="79" y="322"/>
                      </a:cubicBezTo>
                      <a:cubicBezTo>
                        <a:pt x="63" y="324"/>
                        <a:pt x="54" y="343"/>
                        <a:pt x="35" y="337"/>
                      </a:cubicBezTo>
                      <a:cubicBezTo>
                        <a:pt x="41" y="329"/>
                        <a:pt x="49" y="333"/>
                        <a:pt x="57" y="328"/>
                      </a:cubicBezTo>
                      <a:cubicBezTo>
                        <a:pt x="62" y="325"/>
                        <a:pt x="66" y="316"/>
                        <a:pt x="71" y="314"/>
                      </a:cubicBezTo>
                      <a:cubicBezTo>
                        <a:pt x="78" y="309"/>
                        <a:pt x="87" y="314"/>
                        <a:pt x="92" y="307"/>
                      </a:cubicBezTo>
                      <a:cubicBezTo>
                        <a:pt x="99" y="297"/>
                        <a:pt x="117" y="290"/>
                        <a:pt x="127" y="283"/>
                      </a:cubicBezTo>
                      <a:cubicBezTo>
                        <a:pt x="137" y="276"/>
                        <a:pt x="137" y="263"/>
                        <a:pt x="148" y="256"/>
                      </a:cubicBezTo>
                      <a:cubicBezTo>
                        <a:pt x="141" y="256"/>
                        <a:pt x="141" y="256"/>
                        <a:pt x="141" y="256"/>
                      </a:cubicBezTo>
                      <a:cubicBezTo>
                        <a:pt x="135" y="259"/>
                        <a:pt x="132" y="262"/>
                        <a:pt x="125" y="262"/>
                      </a:cubicBezTo>
                      <a:cubicBezTo>
                        <a:pt x="120" y="262"/>
                        <a:pt x="117" y="260"/>
                        <a:pt x="113" y="258"/>
                      </a:cubicBezTo>
                      <a:cubicBezTo>
                        <a:pt x="112" y="262"/>
                        <a:pt x="110" y="263"/>
                        <a:pt x="110" y="266"/>
                      </a:cubicBezTo>
                      <a:cubicBezTo>
                        <a:pt x="99" y="262"/>
                        <a:pt x="96" y="260"/>
                        <a:pt x="89" y="254"/>
                      </a:cubicBezTo>
                      <a:cubicBezTo>
                        <a:pt x="88" y="257"/>
                        <a:pt x="88" y="259"/>
                        <a:pt x="88" y="261"/>
                      </a:cubicBezTo>
                      <a:cubicBezTo>
                        <a:pt x="84" y="261"/>
                        <a:pt x="85" y="261"/>
                        <a:pt x="83" y="261"/>
                      </a:cubicBezTo>
                      <a:cubicBezTo>
                        <a:pt x="80" y="261"/>
                        <a:pt x="78" y="264"/>
                        <a:pt x="76" y="264"/>
                      </a:cubicBezTo>
                      <a:cubicBezTo>
                        <a:pt x="74" y="264"/>
                        <a:pt x="72" y="257"/>
                        <a:pt x="72" y="253"/>
                      </a:cubicBezTo>
                      <a:cubicBezTo>
                        <a:pt x="72" y="248"/>
                        <a:pt x="72" y="248"/>
                        <a:pt x="72" y="244"/>
                      </a:cubicBezTo>
                      <a:cubicBezTo>
                        <a:pt x="72" y="243"/>
                        <a:pt x="72" y="238"/>
                        <a:pt x="68" y="238"/>
                      </a:cubicBezTo>
                      <a:cubicBezTo>
                        <a:pt x="65" y="238"/>
                        <a:pt x="61" y="245"/>
                        <a:pt x="60" y="245"/>
                      </a:cubicBezTo>
                      <a:cubicBezTo>
                        <a:pt x="54" y="245"/>
                        <a:pt x="33" y="229"/>
                        <a:pt x="30" y="225"/>
                      </a:cubicBezTo>
                      <a:cubicBezTo>
                        <a:pt x="32" y="225"/>
                        <a:pt x="35" y="224"/>
                        <a:pt x="37" y="224"/>
                      </a:cubicBezTo>
                      <a:cubicBezTo>
                        <a:pt x="33" y="214"/>
                        <a:pt x="19" y="212"/>
                        <a:pt x="19" y="205"/>
                      </a:cubicBezTo>
                      <a:cubicBezTo>
                        <a:pt x="19" y="191"/>
                        <a:pt x="43" y="180"/>
                        <a:pt x="52" y="180"/>
                      </a:cubicBezTo>
                      <a:cubicBezTo>
                        <a:pt x="56" y="180"/>
                        <a:pt x="86" y="169"/>
                        <a:pt x="86" y="163"/>
                      </a:cubicBezTo>
                      <a:cubicBezTo>
                        <a:pt x="86" y="160"/>
                        <a:pt x="79" y="153"/>
                        <a:pt x="79" y="152"/>
                      </a:cubicBezTo>
                      <a:cubicBezTo>
                        <a:pt x="83" y="150"/>
                        <a:pt x="82" y="150"/>
                        <a:pt x="85" y="152"/>
                      </a:cubicBezTo>
                      <a:cubicBezTo>
                        <a:pt x="85" y="145"/>
                        <a:pt x="85" y="145"/>
                        <a:pt x="85" y="145"/>
                      </a:cubicBezTo>
                      <a:cubicBezTo>
                        <a:pt x="81" y="145"/>
                        <a:pt x="81" y="145"/>
                        <a:pt x="79" y="145"/>
                      </a:cubicBezTo>
                      <a:cubicBezTo>
                        <a:pt x="72" y="145"/>
                        <a:pt x="69" y="153"/>
                        <a:pt x="60" y="153"/>
                      </a:cubicBezTo>
                      <a:cubicBezTo>
                        <a:pt x="51" y="153"/>
                        <a:pt x="48" y="148"/>
                        <a:pt x="41" y="150"/>
                      </a:cubicBezTo>
                      <a:cubicBezTo>
                        <a:pt x="32" y="150"/>
                        <a:pt x="21" y="150"/>
                        <a:pt x="18" y="150"/>
                      </a:cubicBezTo>
                      <a:cubicBezTo>
                        <a:pt x="17" y="143"/>
                        <a:pt x="12" y="141"/>
                        <a:pt x="12" y="137"/>
                      </a:cubicBezTo>
                      <a:cubicBezTo>
                        <a:pt x="12" y="136"/>
                        <a:pt x="13" y="134"/>
                        <a:pt x="13" y="133"/>
                      </a:cubicBezTo>
                      <a:cubicBezTo>
                        <a:pt x="6" y="133"/>
                        <a:pt x="2" y="130"/>
                        <a:pt x="0" y="126"/>
                      </a:cubicBezTo>
                      <a:cubicBezTo>
                        <a:pt x="11" y="119"/>
                        <a:pt x="29" y="113"/>
                        <a:pt x="40" y="106"/>
                      </a:cubicBezTo>
                      <a:cubicBezTo>
                        <a:pt x="48" y="106"/>
                        <a:pt x="48" y="106"/>
                        <a:pt x="48" y="106"/>
                      </a:cubicBezTo>
                      <a:cubicBezTo>
                        <a:pt x="48" y="120"/>
                        <a:pt x="55" y="116"/>
                        <a:pt x="64" y="116"/>
                      </a:cubicBezTo>
                      <a:cubicBezTo>
                        <a:pt x="70" y="116"/>
                        <a:pt x="71" y="118"/>
                        <a:pt x="76" y="116"/>
                      </a:cubicBezTo>
                      <a:cubicBezTo>
                        <a:pt x="72" y="102"/>
                        <a:pt x="63" y="101"/>
                        <a:pt x="50" y="95"/>
                      </a:cubicBezTo>
                      <a:cubicBezTo>
                        <a:pt x="46" y="94"/>
                        <a:pt x="41" y="80"/>
                        <a:pt x="37" y="78"/>
                      </a:cubicBezTo>
                      <a:cubicBezTo>
                        <a:pt x="31" y="75"/>
                        <a:pt x="13" y="71"/>
                        <a:pt x="13" y="68"/>
                      </a:cubicBezTo>
                      <a:cubicBezTo>
                        <a:pt x="13" y="68"/>
                        <a:pt x="20" y="57"/>
                        <a:pt x="20" y="56"/>
                      </a:cubicBezTo>
                      <a:cubicBezTo>
                        <a:pt x="44" y="56"/>
                        <a:pt x="44" y="56"/>
                        <a:pt x="44" y="56"/>
                      </a:cubicBezTo>
                      <a:cubicBezTo>
                        <a:pt x="57" y="38"/>
                        <a:pt x="77" y="21"/>
                        <a:pt x="101" y="14"/>
                      </a:cubicBezTo>
                      <a:cubicBezTo>
                        <a:pt x="107" y="12"/>
                        <a:pt x="111" y="15"/>
                        <a:pt x="117" y="13"/>
                      </a:cubicBezTo>
                      <a:cubicBezTo>
                        <a:pt x="124" y="10"/>
                        <a:pt x="128" y="0"/>
                        <a:pt x="136" y="0"/>
                      </a:cubicBezTo>
                      <a:cubicBezTo>
                        <a:pt x="142" y="0"/>
                        <a:pt x="144" y="5"/>
                        <a:pt x="150" y="7"/>
                      </a:cubicBezTo>
                      <a:cubicBezTo>
                        <a:pt x="147" y="10"/>
                        <a:pt x="147" y="11"/>
                        <a:pt x="146" y="13"/>
                      </a:cubicBezTo>
                      <a:cubicBezTo>
                        <a:pt x="150" y="14"/>
                        <a:pt x="154" y="11"/>
                        <a:pt x="157" y="7"/>
                      </a:cubicBezTo>
                      <a:cubicBezTo>
                        <a:pt x="162" y="9"/>
                        <a:pt x="163" y="10"/>
                        <a:pt x="167" y="11"/>
                      </a:cubicBezTo>
                      <a:cubicBezTo>
                        <a:pt x="189" y="11"/>
                        <a:pt x="189" y="11"/>
                        <a:pt x="189" y="11"/>
                      </a:cubicBezTo>
                      <a:cubicBezTo>
                        <a:pt x="194" y="15"/>
                        <a:pt x="196" y="17"/>
                        <a:pt x="202" y="20"/>
                      </a:cubicBezTo>
                      <a:cubicBezTo>
                        <a:pt x="236" y="20"/>
                        <a:pt x="236" y="20"/>
                        <a:pt x="236" y="20"/>
                      </a:cubicBezTo>
                      <a:cubicBezTo>
                        <a:pt x="245" y="29"/>
                        <a:pt x="272" y="31"/>
                        <a:pt x="286" y="31"/>
                      </a:cubicBezTo>
                      <a:cubicBezTo>
                        <a:pt x="294" y="31"/>
                        <a:pt x="299" y="28"/>
                        <a:pt x="307" y="28"/>
                      </a:cubicBezTo>
                      <a:cubicBezTo>
                        <a:pt x="319" y="28"/>
                        <a:pt x="323" y="34"/>
                        <a:pt x="334" y="37"/>
                      </a:cubicBezTo>
                      <a:cubicBezTo>
                        <a:pt x="334" y="36"/>
                        <a:pt x="334" y="36"/>
                        <a:pt x="334" y="36"/>
                      </a:cubicBezTo>
                      <a:lnTo>
                        <a:pt x="334" y="3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1" name="íSļiḓè">
                  <a:extLst>
                    <a:ext uri="{FF2B5EF4-FFF2-40B4-BE49-F238E27FC236}">
                      <a16:creationId xmlns:a16="http://schemas.microsoft.com/office/drawing/2014/main" id="{1CFE02A4-DB15-4E8B-A872-F30D14EEF0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49475" y="1820863"/>
                  <a:ext cx="28575" cy="38100"/>
                </a:xfrm>
                <a:custGeom>
                  <a:avLst/>
                  <a:gdLst/>
                  <a:ahLst/>
                  <a:cxnLst>
                    <a:cxn ang="0">
                      <a:pos x="9" y="11"/>
                    </a:cxn>
                    <a:cxn ang="0">
                      <a:pos x="0" y="11"/>
                    </a:cxn>
                    <a:cxn ang="0">
                      <a:pos x="11" y="2"/>
                    </a:cxn>
                    <a:cxn ang="0">
                      <a:pos x="22" y="25"/>
                    </a:cxn>
                    <a:cxn ang="0">
                      <a:pos x="18" y="29"/>
                    </a:cxn>
                    <a:cxn ang="0">
                      <a:pos x="9" y="20"/>
                    </a:cxn>
                    <a:cxn ang="0">
                      <a:pos x="9" y="11"/>
                    </a:cxn>
                  </a:cxnLst>
                  <a:rect l="0" t="0" r="r" b="b"/>
                  <a:pathLst>
                    <a:path w="22" h="29">
                      <a:moveTo>
                        <a:pt x="9" y="11"/>
                      </a:moveTo>
                      <a:cubicBezTo>
                        <a:pt x="2" y="9"/>
                        <a:pt x="5" y="7"/>
                        <a:pt x="0" y="11"/>
                      </a:cubicBezTo>
                      <a:cubicBezTo>
                        <a:pt x="0" y="0"/>
                        <a:pt x="2" y="0"/>
                        <a:pt x="11" y="2"/>
                      </a:cubicBezTo>
                      <a:cubicBezTo>
                        <a:pt x="10" y="14"/>
                        <a:pt x="22" y="15"/>
                        <a:pt x="22" y="25"/>
                      </a:cubicBezTo>
                      <a:cubicBezTo>
                        <a:pt x="22" y="28"/>
                        <a:pt x="20" y="29"/>
                        <a:pt x="18" y="29"/>
                      </a:cubicBezTo>
                      <a:cubicBezTo>
                        <a:pt x="14" y="29"/>
                        <a:pt x="9" y="20"/>
                        <a:pt x="9" y="20"/>
                      </a:cubicBezTo>
                      <a:cubicBezTo>
                        <a:pt x="9" y="16"/>
                        <a:pt x="8" y="13"/>
                        <a:pt x="9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2" name="îSľídé">
                  <a:extLst>
                    <a:ext uri="{FF2B5EF4-FFF2-40B4-BE49-F238E27FC236}">
                      <a16:creationId xmlns:a16="http://schemas.microsoft.com/office/drawing/2014/main" id="{D1E11C3F-1954-401F-BD12-28180AFEC4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05025" y="1776413"/>
                  <a:ext cx="30163" cy="46038"/>
                </a:xfrm>
                <a:custGeom>
                  <a:avLst/>
                  <a:gdLst/>
                  <a:ahLst/>
                  <a:cxnLst>
                    <a:cxn ang="0">
                      <a:pos x="15" y="18"/>
                    </a:cxn>
                    <a:cxn ang="0">
                      <a:pos x="19" y="18"/>
                    </a:cxn>
                    <a:cxn ang="0">
                      <a:pos x="19" y="35"/>
                    </a:cxn>
                    <a:cxn ang="0">
                      <a:pos x="11" y="17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5" y="0"/>
                    </a:cxn>
                    <a:cxn ang="0">
                      <a:pos x="15" y="18"/>
                    </a:cxn>
                  </a:cxnLst>
                  <a:rect l="0" t="0" r="r" b="b"/>
                  <a:pathLst>
                    <a:path w="23" h="35">
                      <a:moveTo>
                        <a:pt x="15" y="18"/>
                      </a:moveTo>
                      <a:cubicBezTo>
                        <a:pt x="15" y="19"/>
                        <a:pt x="19" y="19"/>
                        <a:pt x="19" y="18"/>
                      </a:cubicBezTo>
                      <a:cubicBezTo>
                        <a:pt x="19" y="24"/>
                        <a:pt x="23" y="30"/>
                        <a:pt x="19" y="35"/>
                      </a:cubicBezTo>
                      <a:cubicBezTo>
                        <a:pt x="13" y="30"/>
                        <a:pt x="11" y="24"/>
                        <a:pt x="11" y="17"/>
                      </a:cubicBezTo>
                      <a:cubicBezTo>
                        <a:pt x="5" y="16"/>
                        <a:pt x="0" y="11"/>
                        <a:pt x="0" y="4"/>
                      </a:cubicBezTo>
                      <a:cubicBezTo>
                        <a:pt x="0" y="1"/>
                        <a:pt x="3" y="0"/>
                        <a:pt x="5" y="0"/>
                      </a:cubicBezTo>
                      <a:cubicBezTo>
                        <a:pt x="13" y="0"/>
                        <a:pt x="9" y="3"/>
                        <a:pt x="15" y="0"/>
                      </a:cubicBezTo>
                      <a:cubicBezTo>
                        <a:pt x="15" y="11"/>
                        <a:pt x="13" y="11"/>
                        <a:pt x="15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3" name="isļíḋé">
                  <a:extLst>
                    <a:ext uri="{FF2B5EF4-FFF2-40B4-BE49-F238E27FC236}">
                      <a16:creationId xmlns:a16="http://schemas.microsoft.com/office/drawing/2014/main" id="{5F1F0138-8446-4501-9192-CE61235547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9188" y="1335088"/>
                  <a:ext cx="307975" cy="161925"/>
                </a:xfrm>
                <a:custGeom>
                  <a:avLst/>
                  <a:gdLst/>
                  <a:ahLst/>
                  <a:cxnLst>
                    <a:cxn ang="0">
                      <a:pos x="214" y="96"/>
                    </a:cxn>
                    <a:cxn ang="0">
                      <a:pos x="209" y="100"/>
                    </a:cxn>
                    <a:cxn ang="0">
                      <a:pos x="215" y="103"/>
                    </a:cxn>
                    <a:cxn ang="0">
                      <a:pos x="220" y="110"/>
                    </a:cxn>
                    <a:cxn ang="0">
                      <a:pos x="195" y="118"/>
                    </a:cxn>
                    <a:cxn ang="0">
                      <a:pos x="158" y="104"/>
                    </a:cxn>
                    <a:cxn ang="0">
                      <a:pos x="147" y="112"/>
                    </a:cxn>
                    <a:cxn ang="0">
                      <a:pos x="115" y="121"/>
                    </a:cxn>
                    <a:cxn ang="0">
                      <a:pos x="75" y="121"/>
                    </a:cxn>
                    <a:cxn ang="0">
                      <a:pos x="68" y="110"/>
                    </a:cxn>
                    <a:cxn ang="0">
                      <a:pos x="43" y="108"/>
                    </a:cxn>
                    <a:cxn ang="0">
                      <a:pos x="23" y="92"/>
                    </a:cxn>
                    <a:cxn ang="0">
                      <a:pos x="65" y="82"/>
                    </a:cxn>
                    <a:cxn ang="0">
                      <a:pos x="80" y="81"/>
                    </a:cxn>
                    <a:cxn ang="0">
                      <a:pos x="69" y="77"/>
                    </a:cxn>
                    <a:cxn ang="0">
                      <a:pos x="45" y="77"/>
                    </a:cxn>
                    <a:cxn ang="0">
                      <a:pos x="12" y="69"/>
                    </a:cxn>
                    <a:cxn ang="0">
                      <a:pos x="29" y="60"/>
                    </a:cxn>
                    <a:cxn ang="0">
                      <a:pos x="14" y="59"/>
                    </a:cxn>
                    <a:cxn ang="0">
                      <a:pos x="0" y="51"/>
                    </a:cxn>
                    <a:cxn ang="0">
                      <a:pos x="56" y="13"/>
                    </a:cxn>
                    <a:cxn ang="0">
                      <a:pos x="64" y="29"/>
                    </a:cxn>
                    <a:cxn ang="0">
                      <a:pos x="78" y="21"/>
                    </a:cxn>
                    <a:cxn ang="0">
                      <a:pos x="98" y="34"/>
                    </a:cxn>
                    <a:cxn ang="0">
                      <a:pos x="111" y="31"/>
                    </a:cxn>
                    <a:cxn ang="0">
                      <a:pos x="109" y="23"/>
                    </a:cxn>
                    <a:cxn ang="0">
                      <a:pos x="118" y="23"/>
                    </a:cxn>
                    <a:cxn ang="0">
                      <a:pos x="133" y="35"/>
                    </a:cxn>
                    <a:cxn ang="0">
                      <a:pos x="140" y="51"/>
                    </a:cxn>
                    <a:cxn ang="0">
                      <a:pos x="146" y="48"/>
                    </a:cxn>
                    <a:cxn ang="0">
                      <a:pos x="136" y="17"/>
                    </a:cxn>
                    <a:cxn ang="0">
                      <a:pos x="144" y="12"/>
                    </a:cxn>
                    <a:cxn ang="0">
                      <a:pos x="156" y="12"/>
                    </a:cxn>
                    <a:cxn ang="0">
                      <a:pos x="156" y="7"/>
                    </a:cxn>
                    <a:cxn ang="0">
                      <a:pos x="169" y="0"/>
                    </a:cxn>
                    <a:cxn ang="0">
                      <a:pos x="184" y="10"/>
                    </a:cxn>
                    <a:cxn ang="0">
                      <a:pos x="175" y="24"/>
                    </a:cxn>
                    <a:cxn ang="0">
                      <a:pos x="187" y="62"/>
                    </a:cxn>
                    <a:cxn ang="0">
                      <a:pos x="232" y="92"/>
                    </a:cxn>
                    <a:cxn ang="0">
                      <a:pos x="214" y="96"/>
                    </a:cxn>
                  </a:cxnLst>
                  <a:rect l="0" t="0" r="r" b="b"/>
                  <a:pathLst>
                    <a:path w="232" h="121">
                      <a:moveTo>
                        <a:pt x="214" y="96"/>
                      </a:moveTo>
                      <a:cubicBezTo>
                        <a:pt x="211" y="96"/>
                        <a:pt x="209" y="97"/>
                        <a:pt x="209" y="100"/>
                      </a:cubicBezTo>
                      <a:cubicBezTo>
                        <a:pt x="209" y="103"/>
                        <a:pt x="214" y="103"/>
                        <a:pt x="215" y="103"/>
                      </a:cubicBezTo>
                      <a:cubicBezTo>
                        <a:pt x="216" y="107"/>
                        <a:pt x="218" y="108"/>
                        <a:pt x="220" y="110"/>
                      </a:cubicBezTo>
                      <a:cubicBezTo>
                        <a:pt x="216" y="118"/>
                        <a:pt x="206" y="118"/>
                        <a:pt x="195" y="118"/>
                      </a:cubicBezTo>
                      <a:cubicBezTo>
                        <a:pt x="177" y="118"/>
                        <a:pt x="171" y="104"/>
                        <a:pt x="158" y="104"/>
                      </a:cubicBezTo>
                      <a:cubicBezTo>
                        <a:pt x="150" y="104"/>
                        <a:pt x="154" y="109"/>
                        <a:pt x="147" y="112"/>
                      </a:cubicBezTo>
                      <a:cubicBezTo>
                        <a:pt x="135" y="118"/>
                        <a:pt x="124" y="115"/>
                        <a:pt x="115" y="121"/>
                      </a:cubicBezTo>
                      <a:cubicBezTo>
                        <a:pt x="95" y="121"/>
                        <a:pt x="87" y="121"/>
                        <a:pt x="75" y="121"/>
                      </a:cubicBezTo>
                      <a:cubicBezTo>
                        <a:pt x="68" y="121"/>
                        <a:pt x="73" y="114"/>
                        <a:pt x="68" y="110"/>
                      </a:cubicBezTo>
                      <a:cubicBezTo>
                        <a:pt x="63" y="107"/>
                        <a:pt x="49" y="108"/>
                        <a:pt x="43" y="108"/>
                      </a:cubicBezTo>
                      <a:cubicBezTo>
                        <a:pt x="34" y="108"/>
                        <a:pt x="26" y="98"/>
                        <a:pt x="23" y="92"/>
                      </a:cubicBezTo>
                      <a:cubicBezTo>
                        <a:pt x="33" y="85"/>
                        <a:pt x="47" y="82"/>
                        <a:pt x="65" y="82"/>
                      </a:cubicBezTo>
                      <a:cubicBezTo>
                        <a:pt x="72" y="82"/>
                        <a:pt x="75" y="82"/>
                        <a:pt x="80" y="81"/>
                      </a:cubicBezTo>
                      <a:cubicBezTo>
                        <a:pt x="77" y="80"/>
                        <a:pt x="73" y="77"/>
                        <a:pt x="69" y="77"/>
                      </a:cubicBezTo>
                      <a:cubicBezTo>
                        <a:pt x="60" y="77"/>
                        <a:pt x="50" y="77"/>
                        <a:pt x="45" y="77"/>
                      </a:cubicBezTo>
                      <a:cubicBezTo>
                        <a:pt x="36" y="77"/>
                        <a:pt x="12" y="81"/>
                        <a:pt x="12" y="69"/>
                      </a:cubicBezTo>
                      <a:cubicBezTo>
                        <a:pt x="12" y="59"/>
                        <a:pt x="24" y="63"/>
                        <a:pt x="29" y="60"/>
                      </a:cubicBezTo>
                      <a:cubicBezTo>
                        <a:pt x="22" y="58"/>
                        <a:pt x="19" y="59"/>
                        <a:pt x="14" y="59"/>
                      </a:cubicBezTo>
                      <a:cubicBezTo>
                        <a:pt x="9" y="59"/>
                        <a:pt x="0" y="53"/>
                        <a:pt x="0" y="51"/>
                      </a:cubicBezTo>
                      <a:cubicBezTo>
                        <a:pt x="0" y="29"/>
                        <a:pt x="41" y="13"/>
                        <a:pt x="56" y="13"/>
                      </a:cubicBezTo>
                      <a:cubicBezTo>
                        <a:pt x="63" y="13"/>
                        <a:pt x="62" y="26"/>
                        <a:pt x="64" y="29"/>
                      </a:cubicBezTo>
                      <a:cubicBezTo>
                        <a:pt x="68" y="26"/>
                        <a:pt x="71" y="21"/>
                        <a:pt x="78" y="21"/>
                      </a:cubicBezTo>
                      <a:cubicBezTo>
                        <a:pt x="90" y="21"/>
                        <a:pt x="94" y="26"/>
                        <a:pt x="98" y="34"/>
                      </a:cubicBezTo>
                      <a:cubicBezTo>
                        <a:pt x="102" y="33"/>
                        <a:pt x="106" y="32"/>
                        <a:pt x="111" y="31"/>
                      </a:cubicBezTo>
                      <a:cubicBezTo>
                        <a:pt x="110" y="27"/>
                        <a:pt x="109" y="25"/>
                        <a:pt x="109" y="23"/>
                      </a:cubicBezTo>
                      <a:cubicBezTo>
                        <a:pt x="118" y="23"/>
                        <a:pt x="118" y="23"/>
                        <a:pt x="118" y="23"/>
                      </a:cubicBezTo>
                      <a:cubicBezTo>
                        <a:pt x="124" y="25"/>
                        <a:pt x="131" y="30"/>
                        <a:pt x="133" y="35"/>
                      </a:cubicBezTo>
                      <a:cubicBezTo>
                        <a:pt x="135" y="40"/>
                        <a:pt x="132" y="51"/>
                        <a:pt x="140" y="51"/>
                      </a:cubicBezTo>
                      <a:cubicBezTo>
                        <a:pt x="144" y="51"/>
                        <a:pt x="144" y="50"/>
                        <a:pt x="146" y="48"/>
                      </a:cubicBezTo>
                      <a:cubicBezTo>
                        <a:pt x="142" y="42"/>
                        <a:pt x="136" y="21"/>
                        <a:pt x="136" y="17"/>
                      </a:cubicBezTo>
                      <a:cubicBezTo>
                        <a:pt x="136" y="14"/>
                        <a:pt x="140" y="12"/>
                        <a:pt x="144" y="12"/>
                      </a:cubicBezTo>
                      <a:cubicBezTo>
                        <a:pt x="152" y="12"/>
                        <a:pt x="149" y="15"/>
                        <a:pt x="156" y="12"/>
                      </a:cubicBezTo>
                      <a:cubicBezTo>
                        <a:pt x="156" y="10"/>
                        <a:pt x="156" y="9"/>
                        <a:pt x="156" y="7"/>
                      </a:cubicBezTo>
                      <a:cubicBezTo>
                        <a:pt x="156" y="3"/>
                        <a:pt x="162" y="0"/>
                        <a:pt x="169" y="0"/>
                      </a:cubicBezTo>
                      <a:cubicBezTo>
                        <a:pt x="177" y="0"/>
                        <a:pt x="184" y="3"/>
                        <a:pt x="184" y="10"/>
                      </a:cubicBezTo>
                      <a:cubicBezTo>
                        <a:pt x="184" y="16"/>
                        <a:pt x="175" y="20"/>
                        <a:pt x="175" y="24"/>
                      </a:cubicBezTo>
                      <a:cubicBezTo>
                        <a:pt x="175" y="40"/>
                        <a:pt x="187" y="50"/>
                        <a:pt x="187" y="62"/>
                      </a:cubicBezTo>
                      <a:cubicBezTo>
                        <a:pt x="187" y="76"/>
                        <a:pt x="224" y="85"/>
                        <a:pt x="232" y="92"/>
                      </a:cubicBezTo>
                      <a:cubicBezTo>
                        <a:pt x="224" y="97"/>
                        <a:pt x="222" y="96"/>
                        <a:pt x="214" y="9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4" name="íśḷídè">
                  <a:extLst>
                    <a:ext uri="{FF2B5EF4-FFF2-40B4-BE49-F238E27FC236}">
                      <a16:creationId xmlns:a16="http://schemas.microsoft.com/office/drawing/2014/main" id="{B6FDB7FF-3EDD-440C-847F-5D3E6C7B09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4888" y="1309688"/>
                  <a:ext cx="173038" cy="114300"/>
                </a:xfrm>
                <a:custGeom>
                  <a:avLst/>
                  <a:gdLst/>
                  <a:ahLst/>
                  <a:cxnLst>
                    <a:cxn ang="0">
                      <a:pos x="28" y="82"/>
                    </a:cxn>
                    <a:cxn ang="0">
                      <a:pos x="22" y="73"/>
                    </a:cxn>
                    <a:cxn ang="0">
                      <a:pos x="0" y="64"/>
                    </a:cxn>
                    <a:cxn ang="0">
                      <a:pos x="22" y="21"/>
                    </a:cxn>
                    <a:cxn ang="0">
                      <a:pos x="16" y="5"/>
                    </a:cxn>
                    <a:cxn ang="0">
                      <a:pos x="42" y="5"/>
                    </a:cxn>
                    <a:cxn ang="0">
                      <a:pos x="60" y="2"/>
                    </a:cxn>
                    <a:cxn ang="0">
                      <a:pos x="84" y="11"/>
                    </a:cxn>
                    <a:cxn ang="0">
                      <a:pos x="99" y="10"/>
                    </a:cxn>
                    <a:cxn ang="0">
                      <a:pos x="130" y="29"/>
                    </a:cxn>
                    <a:cxn ang="0">
                      <a:pos x="102" y="38"/>
                    </a:cxn>
                    <a:cxn ang="0">
                      <a:pos x="69" y="71"/>
                    </a:cxn>
                    <a:cxn ang="0">
                      <a:pos x="35" y="86"/>
                    </a:cxn>
                    <a:cxn ang="0">
                      <a:pos x="28" y="82"/>
                    </a:cxn>
                  </a:cxnLst>
                  <a:rect l="0" t="0" r="r" b="b"/>
                  <a:pathLst>
                    <a:path w="130" h="86">
                      <a:moveTo>
                        <a:pt x="28" y="82"/>
                      </a:moveTo>
                      <a:cubicBezTo>
                        <a:pt x="26" y="82"/>
                        <a:pt x="23" y="75"/>
                        <a:pt x="22" y="73"/>
                      </a:cubicBezTo>
                      <a:cubicBezTo>
                        <a:pt x="18" y="68"/>
                        <a:pt x="0" y="69"/>
                        <a:pt x="0" y="64"/>
                      </a:cubicBezTo>
                      <a:cubicBezTo>
                        <a:pt x="0" y="49"/>
                        <a:pt x="22" y="37"/>
                        <a:pt x="22" y="21"/>
                      </a:cubicBezTo>
                      <a:cubicBezTo>
                        <a:pt x="22" y="17"/>
                        <a:pt x="16" y="10"/>
                        <a:pt x="16" y="5"/>
                      </a:cubicBezTo>
                      <a:cubicBezTo>
                        <a:pt x="27" y="1"/>
                        <a:pt x="32" y="5"/>
                        <a:pt x="42" y="5"/>
                      </a:cubicBezTo>
                      <a:cubicBezTo>
                        <a:pt x="48" y="5"/>
                        <a:pt x="52" y="0"/>
                        <a:pt x="60" y="2"/>
                      </a:cubicBezTo>
                      <a:cubicBezTo>
                        <a:pt x="70" y="5"/>
                        <a:pt x="74" y="10"/>
                        <a:pt x="84" y="11"/>
                      </a:cubicBezTo>
                      <a:cubicBezTo>
                        <a:pt x="88" y="15"/>
                        <a:pt x="93" y="10"/>
                        <a:pt x="99" y="10"/>
                      </a:cubicBezTo>
                      <a:cubicBezTo>
                        <a:pt x="108" y="10"/>
                        <a:pt x="130" y="19"/>
                        <a:pt x="130" y="29"/>
                      </a:cubicBezTo>
                      <a:cubicBezTo>
                        <a:pt x="130" y="34"/>
                        <a:pt x="106" y="37"/>
                        <a:pt x="102" y="38"/>
                      </a:cubicBezTo>
                      <a:cubicBezTo>
                        <a:pt x="88" y="43"/>
                        <a:pt x="69" y="61"/>
                        <a:pt x="69" y="71"/>
                      </a:cubicBezTo>
                      <a:cubicBezTo>
                        <a:pt x="69" y="75"/>
                        <a:pt x="38" y="86"/>
                        <a:pt x="35" y="86"/>
                      </a:cubicBezTo>
                      <a:cubicBezTo>
                        <a:pt x="32" y="86"/>
                        <a:pt x="30" y="82"/>
                        <a:pt x="28" y="8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5" name="iṡļíḋê">
                  <a:extLst>
                    <a:ext uri="{FF2B5EF4-FFF2-40B4-BE49-F238E27FC236}">
                      <a16:creationId xmlns:a16="http://schemas.microsoft.com/office/drawing/2014/main" id="{742DF714-3806-4E7E-9E24-96923DCC57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13000" y="1228725"/>
                  <a:ext cx="204788" cy="87313"/>
                </a:xfrm>
                <a:custGeom>
                  <a:avLst/>
                  <a:gdLst/>
                  <a:ahLst/>
                  <a:cxnLst>
                    <a:cxn ang="0">
                      <a:pos x="53" y="65"/>
                    </a:cxn>
                    <a:cxn ang="0">
                      <a:pos x="41" y="59"/>
                    </a:cxn>
                    <a:cxn ang="0">
                      <a:pos x="53" y="53"/>
                    </a:cxn>
                    <a:cxn ang="0">
                      <a:pos x="46" y="43"/>
                    </a:cxn>
                    <a:cxn ang="0">
                      <a:pos x="41" y="49"/>
                    </a:cxn>
                    <a:cxn ang="0">
                      <a:pos x="22" y="52"/>
                    </a:cxn>
                    <a:cxn ang="0">
                      <a:pos x="7" y="49"/>
                    </a:cxn>
                    <a:cxn ang="0">
                      <a:pos x="0" y="42"/>
                    </a:cxn>
                    <a:cxn ang="0">
                      <a:pos x="0" y="36"/>
                    </a:cxn>
                    <a:cxn ang="0">
                      <a:pos x="11" y="31"/>
                    </a:cxn>
                    <a:cxn ang="0">
                      <a:pos x="31" y="36"/>
                    </a:cxn>
                    <a:cxn ang="0">
                      <a:pos x="11" y="30"/>
                    </a:cxn>
                    <a:cxn ang="0">
                      <a:pos x="11" y="23"/>
                    </a:cxn>
                    <a:cxn ang="0">
                      <a:pos x="19" y="23"/>
                    </a:cxn>
                    <a:cxn ang="0">
                      <a:pos x="38" y="26"/>
                    </a:cxn>
                    <a:cxn ang="0">
                      <a:pos x="16" y="22"/>
                    </a:cxn>
                    <a:cxn ang="0">
                      <a:pos x="25" y="17"/>
                    </a:cxn>
                    <a:cxn ang="0">
                      <a:pos x="36" y="18"/>
                    </a:cxn>
                    <a:cxn ang="0">
                      <a:pos x="23" y="12"/>
                    </a:cxn>
                    <a:cxn ang="0">
                      <a:pos x="38" y="12"/>
                    </a:cxn>
                    <a:cxn ang="0">
                      <a:pos x="45" y="19"/>
                    </a:cxn>
                    <a:cxn ang="0">
                      <a:pos x="55" y="19"/>
                    </a:cxn>
                    <a:cxn ang="0">
                      <a:pos x="97" y="36"/>
                    </a:cxn>
                    <a:cxn ang="0">
                      <a:pos x="107" y="30"/>
                    </a:cxn>
                    <a:cxn ang="0">
                      <a:pos x="98" y="29"/>
                    </a:cxn>
                    <a:cxn ang="0">
                      <a:pos x="102" y="27"/>
                    </a:cxn>
                    <a:cxn ang="0">
                      <a:pos x="102" y="21"/>
                    </a:cxn>
                    <a:cxn ang="0">
                      <a:pos x="91" y="15"/>
                    </a:cxn>
                    <a:cxn ang="0">
                      <a:pos x="107" y="0"/>
                    </a:cxn>
                    <a:cxn ang="0">
                      <a:pos x="116" y="4"/>
                    </a:cxn>
                    <a:cxn ang="0">
                      <a:pos x="116" y="9"/>
                    </a:cxn>
                    <a:cxn ang="0">
                      <a:pos x="132" y="26"/>
                    </a:cxn>
                    <a:cxn ang="0">
                      <a:pos x="144" y="20"/>
                    </a:cxn>
                    <a:cxn ang="0">
                      <a:pos x="154" y="31"/>
                    </a:cxn>
                    <a:cxn ang="0">
                      <a:pos x="140" y="52"/>
                    </a:cxn>
                    <a:cxn ang="0">
                      <a:pos x="111" y="51"/>
                    </a:cxn>
                    <a:cxn ang="0">
                      <a:pos x="82" y="59"/>
                    </a:cxn>
                    <a:cxn ang="0">
                      <a:pos x="53" y="65"/>
                    </a:cxn>
                  </a:cxnLst>
                  <a:rect l="0" t="0" r="r" b="b"/>
                  <a:pathLst>
                    <a:path w="154" h="65">
                      <a:moveTo>
                        <a:pt x="53" y="65"/>
                      </a:moveTo>
                      <a:cubicBezTo>
                        <a:pt x="48" y="65"/>
                        <a:pt x="41" y="61"/>
                        <a:pt x="41" y="59"/>
                      </a:cubicBezTo>
                      <a:cubicBezTo>
                        <a:pt x="41" y="52"/>
                        <a:pt x="47" y="53"/>
                        <a:pt x="53" y="53"/>
                      </a:cubicBezTo>
                      <a:cubicBezTo>
                        <a:pt x="50" y="50"/>
                        <a:pt x="46" y="48"/>
                        <a:pt x="46" y="43"/>
                      </a:cubicBezTo>
                      <a:cubicBezTo>
                        <a:pt x="43" y="44"/>
                        <a:pt x="41" y="46"/>
                        <a:pt x="41" y="49"/>
                      </a:cubicBezTo>
                      <a:cubicBezTo>
                        <a:pt x="33" y="50"/>
                        <a:pt x="27" y="52"/>
                        <a:pt x="22" y="52"/>
                      </a:cubicBezTo>
                      <a:cubicBezTo>
                        <a:pt x="16" y="52"/>
                        <a:pt x="10" y="49"/>
                        <a:pt x="7" y="49"/>
                      </a:cubicBezTo>
                      <a:cubicBezTo>
                        <a:pt x="3" y="49"/>
                        <a:pt x="0" y="46"/>
                        <a:pt x="0" y="42"/>
                      </a:cubicBezTo>
                      <a:cubicBezTo>
                        <a:pt x="0" y="38"/>
                        <a:pt x="2" y="39"/>
                        <a:pt x="0" y="36"/>
                      </a:cubicBezTo>
                      <a:cubicBezTo>
                        <a:pt x="5" y="35"/>
                        <a:pt x="7" y="31"/>
                        <a:pt x="11" y="31"/>
                      </a:cubicBezTo>
                      <a:cubicBezTo>
                        <a:pt x="20" y="31"/>
                        <a:pt x="24" y="35"/>
                        <a:pt x="31" y="36"/>
                      </a:cubicBezTo>
                      <a:cubicBezTo>
                        <a:pt x="24" y="35"/>
                        <a:pt x="17" y="32"/>
                        <a:pt x="11" y="30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5" y="23"/>
                        <a:pt x="19" y="23"/>
                        <a:pt x="19" y="23"/>
                      </a:cubicBezTo>
                      <a:cubicBezTo>
                        <a:pt x="20" y="23"/>
                        <a:pt x="34" y="26"/>
                        <a:pt x="38" y="26"/>
                      </a:cubicBezTo>
                      <a:cubicBezTo>
                        <a:pt x="30" y="25"/>
                        <a:pt x="23" y="26"/>
                        <a:pt x="16" y="22"/>
                      </a:cubicBezTo>
                      <a:cubicBezTo>
                        <a:pt x="18" y="19"/>
                        <a:pt x="22" y="17"/>
                        <a:pt x="25" y="17"/>
                      </a:cubicBezTo>
                      <a:cubicBezTo>
                        <a:pt x="31" y="17"/>
                        <a:pt x="32" y="19"/>
                        <a:pt x="36" y="18"/>
                      </a:cubicBezTo>
                      <a:cubicBezTo>
                        <a:pt x="31" y="19"/>
                        <a:pt x="23" y="18"/>
                        <a:pt x="23" y="12"/>
                      </a:cubicBezTo>
                      <a:cubicBezTo>
                        <a:pt x="31" y="11"/>
                        <a:pt x="34" y="12"/>
                        <a:pt x="38" y="12"/>
                      </a:cubicBezTo>
                      <a:cubicBezTo>
                        <a:pt x="39" y="12"/>
                        <a:pt x="45" y="14"/>
                        <a:pt x="45" y="19"/>
                      </a:cubicBezTo>
                      <a:cubicBezTo>
                        <a:pt x="50" y="19"/>
                        <a:pt x="54" y="19"/>
                        <a:pt x="55" y="19"/>
                      </a:cubicBezTo>
                      <a:cubicBezTo>
                        <a:pt x="68" y="19"/>
                        <a:pt x="78" y="36"/>
                        <a:pt x="97" y="36"/>
                      </a:cubicBezTo>
                      <a:cubicBezTo>
                        <a:pt x="103" y="36"/>
                        <a:pt x="105" y="34"/>
                        <a:pt x="107" y="30"/>
                      </a:cubicBezTo>
                      <a:cubicBezTo>
                        <a:pt x="102" y="30"/>
                        <a:pt x="100" y="30"/>
                        <a:pt x="98" y="29"/>
                      </a:cubicBezTo>
                      <a:cubicBezTo>
                        <a:pt x="98" y="28"/>
                        <a:pt x="101" y="27"/>
                        <a:pt x="102" y="27"/>
                      </a:cubicBezTo>
                      <a:cubicBezTo>
                        <a:pt x="102" y="21"/>
                        <a:pt x="102" y="21"/>
                        <a:pt x="102" y="21"/>
                      </a:cubicBezTo>
                      <a:cubicBezTo>
                        <a:pt x="99" y="21"/>
                        <a:pt x="91" y="19"/>
                        <a:pt x="91" y="15"/>
                      </a:cubicBezTo>
                      <a:cubicBezTo>
                        <a:pt x="91" y="7"/>
                        <a:pt x="103" y="4"/>
                        <a:pt x="107" y="0"/>
                      </a:cubicBezTo>
                      <a:cubicBezTo>
                        <a:pt x="110" y="2"/>
                        <a:pt x="113" y="4"/>
                        <a:pt x="116" y="4"/>
                      </a:cubicBezTo>
                      <a:cubicBezTo>
                        <a:pt x="115" y="7"/>
                        <a:pt x="116" y="8"/>
                        <a:pt x="116" y="9"/>
                      </a:cubicBezTo>
                      <a:cubicBezTo>
                        <a:pt x="116" y="16"/>
                        <a:pt x="124" y="26"/>
                        <a:pt x="132" y="26"/>
                      </a:cubicBezTo>
                      <a:cubicBezTo>
                        <a:pt x="136" y="26"/>
                        <a:pt x="139" y="20"/>
                        <a:pt x="144" y="20"/>
                      </a:cubicBezTo>
                      <a:cubicBezTo>
                        <a:pt x="150" y="20"/>
                        <a:pt x="154" y="26"/>
                        <a:pt x="154" y="31"/>
                      </a:cubicBezTo>
                      <a:cubicBezTo>
                        <a:pt x="154" y="37"/>
                        <a:pt x="144" y="51"/>
                        <a:pt x="140" y="52"/>
                      </a:cubicBezTo>
                      <a:cubicBezTo>
                        <a:pt x="137" y="53"/>
                        <a:pt x="111" y="50"/>
                        <a:pt x="111" y="51"/>
                      </a:cubicBezTo>
                      <a:cubicBezTo>
                        <a:pt x="111" y="52"/>
                        <a:pt x="83" y="58"/>
                        <a:pt x="82" y="59"/>
                      </a:cubicBezTo>
                      <a:cubicBezTo>
                        <a:pt x="73" y="62"/>
                        <a:pt x="64" y="65"/>
                        <a:pt x="53" y="6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6" name="iṩlîḓe">
                  <a:extLst>
                    <a:ext uri="{FF2B5EF4-FFF2-40B4-BE49-F238E27FC236}">
                      <a16:creationId xmlns:a16="http://schemas.microsoft.com/office/drawing/2014/main" id="{0DA4ABC1-A50E-4A67-AA8C-8CF3CE3ABE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82838" y="1260475"/>
                  <a:ext cx="28575" cy="20638"/>
                </a:xfrm>
                <a:custGeom>
                  <a:avLst/>
                  <a:gdLst/>
                  <a:ahLst/>
                  <a:cxnLst>
                    <a:cxn ang="0">
                      <a:pos x="8" y="16"/>
                    </a:cxn>
                    <a:cxn ang="0">
                      <a:pos x="0" y="11"/>
                    </a:cxn>
                    <a:cxn ang="0">
                      <a:pos x="21" y="0"/>
                    </a:cxn>
                    <a:cxn ang="0">
                      <a:pos x="8" y="16"/>
                    </a:cxn>
                  </a:cxnLst>
                  <a:rect l="0" t="0" r="r" b="b"/>
                  <a:pathLst>
                    <a:path w="21" h="16">
                      <a:moveTo>
                        <a:pt x="8" y="16"/>
                      </a:moveTo>
                      <a:cubicBezTo>
                        <a:pt x="4" y="16"/>
                        <a:pt x="0" y="14"/>
                        <a:pt x="0" y="11"/>
                      </a:cubicBezTo>
                      <a:cubicBezTo>
                        <a:pt x="0" y="3"/>
                        <a:pt x="16" y="0"/>
                        <a:pt x="21" y="0"/>
                      </a:cubicBezTo>
                      <a:cubicBezTo>
                        <a:pt x="20" y="7"/>
                        <a:pt x="13" y="16"/>
                        <a:pt x="8" y="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7" name="ïšļiďè">
                  <a:extLst>
                    <a:ext uri="{FF2B5EF4-FFF2-40B4-BE49-F238E27FC236}">
                      <a16:creationId xmlns:a16="http://schemas.microsoft.com/office/drawing/2014/main" id="{6973A6FF-53EB-418C-A027-7620B0D92C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57450" y="1230313"/>
                  <a:ext cx="22225" cy="7938"/>
                </a:xfrm>
                <a:custGeom>
                  <a:avLst/>
                  <a:gdLst/>
                  <a:ahLst/>
                  <a:cxnLst>
                    <a:cxn ang="0">
                      <a:pos x="6" y="6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6" y="6"/>
                    </a:cxn>
                    <a:cxn ang="0">
                      <a:pos x="6" y="6"/>
                    </a:cxn>
                  </a:cxnLst>
                  <a:rect l="0" t="0" r="r" b="b"/>
                  <a:pathLst>
                    <a:path w="16" h="6">
                      <a:moveTo>
                        <a:pt x="6" y="6"/>
                      </a:moveTo>
                      <a:cubicBezTo>
                        <a:pt x="4" y="6"/>
                        <a:pt x="0" y="4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6"/>
                        <a:pt x="16" y="6"/>
                        <a:pt x="16" y="6"/>
                      </a:cubicBezTo>
                      <a:cubicBezTo>
                        <a:pt x="14" y="6"/>
                        <a:pt x="6" y="6"/>
                        <a:pt x="6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8" name="íŝḻîdé">
                  <a:extLst>
                    <a:ext uri="{FF2B5EF4-FFF2-40B4-BE49-F238E27FC236}">
                      <a16:creationId xmlns:a16="http://schemas.microsoft.com/office/drawing/2014/main" id="{533C9853-CDF0-4B11-8A3E-7A52C23E91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4100" y="1203325"/>
                  <a:ext cx="117475" cy="65088"/>
                </a:xfrm>
                <a:custGeom>
                  <a:avLst/>
                  <a:gdLst/>
                  <a:ahLst/>
                  <a:cxnLst>
                    <a:cxn ang="0">
                      <a:pos x="88" y="8"/>
                    </a:cxn>
                    <a:cxn ang="0">
                      <a:pos x="82" y="15"/>
                    </a:cxn>
                    <a:cxn ang="0">
                      <a:pos x="86" y="24"/>
                    </a:cxn>
                    <a:cxn ang="0">
                      <a:pos x="67" y="38"/>
                    </a:cxn>
                    <a:cxn ang="0">
                      <a:pos x="56" y="26"/>
                    </a:cxn>
                    <a:cxn ang="0">
                      <a:pos x="41" y="39"/>
                    </a:cxn>
                    <a:cxn ang="0">
                      <a:pos x="32" y="49"/>
                    </a:cxn>
                    <a:cxn ang="0">
                      <a:pos x="24" y="42"/>
                    </a:cxn>
                    <a:cxn ang="0">
                      <a:pos x="12" y="42"/>
                    </a:cxn>
                    <a:cxn ang="0">
                      <a:pos x="4" y="46"/>
                    </a:cxn>
                    <a:cxn ang="0">
                      <a:pos x="0" y="39"/>
                    </a:cxn>
                    <a:cxn ang="0">
                      <a:pos x="10" y="31"/>
                    </a:cxn>
                    <a:cxn ang="0">
                      <a:pos x="31" y="23"/>
                    </a:cxn>
                    <a:cxn ang="0">
                      <a:pos x="54" y="6"/>
                    </a:cxn>
                    <a:cxn ang="0">
                      <a:pos x="62" y="7"/>
                    </a:cxn>
                    <a:cxn ang="0">
                      <a:pos x="88" y="8"/>
                    </a:cxn>
                  </a:cxnLst>
                  <a:rect l="0" t="0" r="r" b="b"/>
                  <a:pathLst>
                    <a:path w="88" h="49">
                      <a:moveTo>
                        <a:pt x="88" y="8"/>
                      </a:moveTo>
                      <a:cubicBezTo>
                        <a:pt x="88" y="11"/>
                        <a:pt x="86" y="14"/>
                        <a:pt x="82" y="15"/>
                      </a:cubicBezTo>
                      <a:cubicBezTo>
                        <a:pt x="83" y="19"/>
                        <a:pt x="86" y="20"/>
                        <a:pt x="86" y="24"/>
                      </a:cubicBezTo>
                      <a:cubicBezTo>
                        <a:pt x="67" y="38"/>
                        <a:pt x="67" y="38"/>
                        <a:pt x="67" y="38"/>
                      </a:cubicBezTo>
                      <a:cubicBezTo>
                        <a:pt x="60" y="38"/>
                        <a:pt x="60" y="28"/>
                        <a:pt x="56" y="26"/>
                      </a:cubicBezTo>
                      <a:cubicBezTo>
                        <a:pt x="55" y="33"/>
                        <a:pt x="48" y="40"/>
                        <a:pt x="41" y="39"/>
                      </a:cubicBezTo>
                      <a:cubicBezTo>
                        <a:pt x="40" y="44"/>
                        <a:pt x="37" y="49"/>
                        <a:pt x="32" y="49"/>
                      </a:cubicBezTo>
                      <a:cubicBezTo>
                        <a:pt x="28" y="49"/>
                        <a:pt x="25" y="44"/>
                        <a:pt x="24" y="42"/>
                      </a:cubicBezTo>
                      <a:cubicBezTo>
                        <a:pt x="19" y="45"/>
                        <a:pt x="16" y="42"/>
                        <a:pt x="12" y="42"/>
                      </a:cubicBezTo>
                      <a:cubicBezTo>
                        <a:pt x="9" y="42"/>
                        <a:pt x="8" y="45"/>
                        <a:pt x="4" y="46"/>
                      </a:cubicBezTo>
                      <a:cubicBezTo>
                        <a:pt x="4" y="43"/>
                        <a:pt x="0" y="41"/>
                        <a:pt x="0" y="39"/>
                      </a:cubicBezTo>
                      <a:cubicBezTo>
                        <a:pt x="0" y="38"/>
                        <a:pt x="8" y="32"/>
                        <a:pt x="10" y="31"/>
                      </a:cubicBezTo>
                      <a:cubicBezTo>
                        <a:pt x="17" y="28"/>
                        <a:pt x="23" y="27"/>
                        <a:pt x="31" y="23"/>
                      </a:cubicBezTo>
                      <a:cubicBezTo>
                        <a:pt x="39" y="18"/>
                        <a:pt x="41" y="6"/>
                        <a:pt x="54" y="6"/>
                      </a:cubicBezTo>
                      <a:cubicBezTo>
                        <a:pt x="57" y="6"/>
                        <a:pt x="58" y="7"/>
                        <a:pt x="62" y="7"/>
                      </a:cubicBezTo>
                      <a:cubicBezTo>
                        <a:pt x="62" y="7"/>
                        <a:pt x="88" y="0"/>
                        <a:pt x="88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9" name="íš1ïḋé">
                  <a:extLst>
                    <a:ext uri="{FF2B5EF4-FFF2-40B4-BE49-F238E27FC236}">
                      <a16:creationId xmlns:a16="http://schemas.microsoft.com/office/drawing/2014/main" id="{F3135EC1-9B85-4ADD-91DE-1BC7CA8E3E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1263" y="1162050"/>
                  <a:ext cx="66675" cy="20638"/>
                </a:xfrm>
                <a:custGeom>
                  <a:avLst/>
                  <a:gdLst/>
                  <a:ahLst/>
                  <a:cxnLst>
                    <a:cxn ang="0">
                      <a:pos x="20" y="15"/>
                    </a:cxn>
                    <a:cxn ang="0">
                      <a:pos x="9" y="12"/>
                    </a:cxn>
                    <a:cxn ang="0">
                      <a:pos x="0" y="15"/>
                    </a:cxn>
                    <a:cxn ang="0">
                      <a:pos x="32" y="0"/>
                    </a:cxn>
                    <a:cxn ang="0">
                      <a:pos x="50" y="11"/>
                    </a:cxn>
                    <a:cxn ang="0">
                      <a:pos x="39" y="15"/>
                    </a:cxn>
                    <a:cxn ang="0">
                      <a:pos x="20" y="15"/>
                    </a:cxn>
                  </a:cxnLst>
                  <a:rect l="0" t="0" r="r" b="b"/>
                  <a:pathLst>
                    <a:path w="50" h="15">
                      <a:moveTo>
                        <a:pt x="20" y="15"/>
                      </a:moveTo>
                      <a:cubicBezTo>
                        <a:pt x="14" y="15"/>
                        <a:pt x="13" y="12"/>
                        <a:pt x="9" y="12"/>
                      </a:cubicBezTo>
                      <a:cubicBezTo>
                        <a:pt x="5" y="12"/>
                        <a:pt x="3" y="15"/>
                        <a:pt x="0" y="15"/>
                      </a:cubicBezTo>
                      <a:cubicBezTo>
                        <a:pt x="0" y="9"/>
                        <a:pt x="26" y="0"/>
                        <a:pt x="32" y="0"/>
                      </a:cubicBezTo>
                      <a:cubicBezTo>
                        <a:pt x="41" y="0"/>
                        <a:pt x="49" y="5"/>
                        <a:pt x="50" y="11"/>
                      </a:cubicBezTo>
                      <a:cubicBezTo>
                        <a:pt x="47" y="12"/>
                        <a:pt x="44" y="15"/>
                        <a:pt x="39" y="15"/>
                      </a:cubicBezTo>
                      <a:cubicBezTo>
                        <a:pt x="27" y="15"/>
                        <a:pt x="29" y="15"/>
                        <a:pt x="20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0" name="ïSḻiďè">
                  <a:extLst>
                    <a:ext uri="{FF2B5EF4-FFF2-40B4-BE49-F238E27FC236}">
                      <a16:creationId xmlns:a16="http://schemas.microsoft.com/office/drawing/2014/main" id="{E0BB4357-B1BF-47FA-971B-8D237EF836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82850" y="1185863"/>
                  <a:ext cx="58738" cy="30163"/>
                </a:xfrm>
                <a:custGeom>
                  <a:avLst/>
                  <a:gdLst/>
                  <a:ahLst/>
                  <a:cxnLst>
                    <a:cxn ang="0">
                      <a:pos x="38" y="10"/>
                    </a:cxn>
                    <a:cxn ang="0">
                      <a:pos x="14" y="23"/>
                    </a:cxn>
                    <a:cxn ang="0">
                      <a:pos x="0" y="11"/>
                    </a:cxn>
                    <a:cxn ang="0">
                      <a:pos x="36" y="0"/>
                    </a:cxn>
                    <a:cxn ang="0">
                      <a:pos x="44" y="5"/>
                    </a:cxn>
                    <a:cxn ang="0">
                      <a:pos x="25" y="10"/>
                    </a:cxn>
                    <a:cxn ang="0">
                      <a:pos x="38" y="10"/>
                    </a:cxn>
                  </a:cxnLst>
                  <a:rect l="0" t="0" r="r" b="b"/>
                  <a:pathLst>
                    <a:path w="44" h="23">
                      <a:moveTo>
                        <a:pt x="38" y="10"/>
                      </a:moveTo>
                      <a:cubicBezTo>
                        <a:pt x="38" y="19"/>
                        <a:pt x="24" y="23"/>
                        <a:pt x="14" y="23"/>
                      </a:cubicBezTo>
                      <a:cubicBezTo>
                        <a:pt x="8" y="23"/>
                        <a:pt x="0" y="15"/>
                        <a:pt x="0" y="11"/>
                      </a:cubicBezTo>
                      <a:cubicBezTo>
                        <a:pt x="0" y="1"/>
                        <a:pt x="27" y="0"/>
                        <a:pt x="36" y="0"/>
                      </a:cubicBezTo>
                      <a:cubicBezTo>
                        <a:pt x="41" y="0"/>
                        <a:pt x="43" y="3"/>
                        <a:pt x="44" y="5"/>
                      </a:cubicBezTo>
                      <a:cubicBezTo>
                        <a:pt x="39" y="9"/>
                        <a:pt x="32" y="10"/>
                        <a:pt x="25" y="10"/>
                      </a:cubicBezTo>
                      <a:lnTo>
                        <a:pt x="38" y="1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1" name="ïṡḷíḋé">
                  <a:extLst>
                    <a:ext uri="{FF2B5EF4-FFF2-40B4-BE49-F238E27FC236}">
                      <a16:creationId xmlns:a16="http://schemas.microsoft.com/office/drawing/2014/main" id="{C720029D-2CD2-4D99-939A-C12F6C8C69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54275" y="1181100"/>
                  <a:ext cx="20638" cy="22225"/>
                </a:xfrm>
                <a:custGeom>
                  <a:avLst/>
                  <a:gdLst/>
                  <a:ahLst/>
                  <a:cxnLst>
                    <a:cxn ang="0">
                      <a:pos x="15" y="12"/>
                    </a:cxn>
                    <a:cxn ang="0">
                      <a:pos x="9" y="17"/>
                    </a:cxn>
                    <a:cxn ang="0">
                      <a:pos x="0" y="11"/>
                    </a:cxn>
                    <a:cxn ang="0">
                      <a:pos x="15" y="12"/>
                    </a:cxn>
                  </a:cxnLst>
                  <a:rect l="0" t="0" r="r" b="b"/>
                  <a:pathLst>
                    <a:path w="15" h="17">
                      <a:moveTo>
                        <a:pt x="15" y="12"/>
                      </a:moveTo>
                      <a:cubicBezTo>
                        <a:pt x="13" y="15"/>
                        <a:pt x="12" y="17"/>
                        <a:pt x="9" y="17"/>
                      </a:cubicBezTo>
                      <a:cubicBezTo>
                        <a:pt x="5" y="17"/>
                        <a:pt x="0" y="13"/>
                        <a:pt x="0" y="11"/>
                      </a:cubicBezTo>
                      <a:cubicBezTo>
                        <a:pt x="0" y="0"/>
                        <a:pt x="12" y="11"/>
                        <a:pt x="15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2" name="íṩlíḍè">
                  <a:extLst>
                    <a:ext uri="{FF2B5EF4-FFF2-40B4-BE49-F238E27FC236}">
                      <a16:creationId xmlns:a16="http://schemas.microsoft.com/office/drawing/2014/main" id="{F5068BAE-5C91-490A-AD5B-644F84BFD3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71763" y="1335088"/>
                  <a:ext cx="100013" cy="80963"/>
                </a:xfrm>
                <a:custGeom>
                  <a:avLst/>
                  <a:gdLst/>
                  <a:ahLst/>
                  <a:cxnLst>
                    <a:cxn ang="0">
                      <a:pos x="66" y="23"/>
                    </a:cxn>
                    <a:cxn ang="0">
                      <a:pos x="65" y="30"/>
                    </a:cxn>
                    <a:cxn ang="0">
                      <a:pos x="75" y="32"/>
                    </a:cxn>
                    <a:cxn ang="0">
                      <a:pos x="57" y="55"/>
                    </a:cxn>
                    <a:cxn ang="0">
                      <a:pos x="49" y="61"/>
                    </a:cxn>
                    <a:cxn ang="0">
                      <a:pos x="39" y="54"/>
                    </a:cxn>
                    <a:cxn ang="0">
                      <a:pos x="0" y="30"/>
                    </a:cxn>
                    <a:cxn ang="0">
                      <a:pos x="0" y="23"/>
                    </a:cxn>
                    <a:cxn ang="0">
                      <a:pos x="20" y="28"/>
                    </a:cxn>
                    <a:cxn ang="0">
                      <a:pos x="27" y="28"/>
                    </a:cxn>
                    <a:cxn ang="0">
                      <a:pos x="27" y="16"/>
                    </a:cxn>
                    <a:cxn ang="0">
                      <a:pos x="12" y="11"/>
                    </a:cxn>
                    <a:cxn ang="0">
                      <a:pos x="16" y="7"/>
                    </a:cxn>
                    <a:cxn ang="0">
                      <a:pos x="42" y="2"/>
                    </a:cxn>
                    <a:cxn ang="0">
                      <a:pos x="60" y="2"/>
                    </a:cxn>
                    <a:cxn ang="0">
                      <a:pos x="64" y="6"/>
                    </a:cxn>
                    <a:cxn ang="0">
                      <a:pos x="50" y="22"/>
                    </a:cxn>
                    <a:cxn ang="0">
                      <a:pos x="66" y="23"/>
                    </a:cxn>
                  </a:cxnLst>
                  <a:rect l="0" t="0" r="r" b="b"/>
                  <a:pathLst>
                    <a:path w="75" h="61">
                      <a:moveTo>
                        <a:pt x="66" y="23"/>
                      </a:moveTo>
                      <a:cubicBezTo>
                        <a:pt x="66" y="29"/>
                        <a:pt x="65" y="25"/>
                        <a:pt x="65" y="30"/>
                      </a:cubicBezTo>
                      <a:cubicBezTo>
                        <a:pt x="67" y="30"/>
                        <a:pt x="72" y="31"/>
                        <a:pt x="75" y="32"/>
                      </a:cubicBezTo>
                      <a:cubicBezTo>
                        <a:pt x="73" y="56"/>
                        <a:pt x="72" y="49"/>
                        <a:pt x="57" y="55"/>
                      </a:cubicBezTo>
                      <a:cubicBezTo>
                        <a:pt x="53" y="56"/>
                        <a:pt x="53" y="61"/>
                        <a:pt x="49" y="61"/>
                      </a:cubicBezTo>
                      <a:cubicBezTo>
                        <a:pt x="42" y="61"/>
                        <a:pt x="42" y="56"/>
                        <a:pt x="39" y="54"/>
                      </a:cubicBezTo>
                      <a:cubicBezTo>
                        <a:pt x="27" y="41"/>
                        <a:pt x="13" y="43"/>
                        <a:pt x="0" y="30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6" y="23"/>
                        <a:pt x="12" y="28"/>
                        <a:pt x="20" y="28"/>
                      </a:cubicBezTo>
                      <a:cubicBezTo>
                        <a:pt x="24" y="28"/>
                        <a:pt x="23" y="28"/>
                        <a:pt x="27" y="28"/>
                      </a:cubicBezTo>
                      <a:cubicBezTo>
                        <a:pt x="27" y="16"/>
                        <a:pt x="27" y="16"/>
                        <a:pt x="27" y="16"/>
                      </a:cubicBezTo>
                      <a:cubicBezTo>
                        <a:pt x="21" y="15"/>
                        <a:pt x="12" y="16"/>
                        <a:pt x="12" y="11"/>
                      </a:cubicBezTo>
                      <a:cubicBezTo>
                        <a:pt x="12" y="9"/>
                        <a:pt x="15" y="8"/>
                        <a:pt x="16" y="7"/>
                      </a:cubicBezTo>
                      <a:cubicBezTo>
                        <a:pt x="23" y="0"/>
                        <a:pt x="32" y="2"/>
                        <a:pt x="42" y="2"/>
                      </a:cubicBezTo>
                      <a:cubicBezTo>
                        <a:pt x="50" y="2"/>
                        <a:pt x="60" y="2"/>
                        <a:pt x="60" y="2"/>
                      </a:cubicBezTo>
                      <a:cubicBezTo>
                        <a:pt x="61" y="2"/>
                        <a:pt x="64" y="4"/>
                        <a:pt x="64" y="6"/>
                      </a:cubicBezTo>
                      <a:cubicBezTo>
                        <a:pt x="64" y="15"/>
                        <a:pt x="53" y="18"/>
                        <a:pt x="50" y="22"/>
                      </a:cubicBezTo>
                      <a:cubicBezTo>
                        <a:pt x="53" y="22"/>
                        <a:pt x="66" y="18"/>
                        <a:pt x="66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3" name="i$ľíďè">
                  <a:extLst>
                    <a:ext uri="{FF2B5EF4-FFF2-40B4-BE49-F238E27FC236}">
                      <a16:creationId xmlns:a16="http://schemas.microsoft.com/office/drawing/2014/main" id="{B813F31A-17DA-449B-A677-5D65625C84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36838" y="1236663"/>
                  <a:ext cx="111125" cy="60325"/>
                </a:xfrm>
                <a:custGeom>
                  <a:avLst/>
                  <a:gdLst/>
                  <a:ahLst/>
                  <a:cxnLst>
                    <a:cxn ang="0">
                      <a:pos x="4" y="11"/>
                    </a:cxn>
                    <a:cxn ang="0">
                      <a:pos x="0" y="2"/>
                    </a:cxn>
                    <a:cxn ang="0">
                      <a:pos x="5" y="2"/>
                    </a:cxn>
                    <a:cxn ang="0">
                      <a:pos x="38" y="20"/>
                    </a:cxn>
                    <a:cxn ang="0">
                      <a:pos x="29" y="13"/>
                    </a:cxn>
                    <a:cxn ang="0">
                      <a:pos x="29" y="8"/>
                    </a:cxn>
                    <a:cxn ang="0">
                      <a:pos x="54" y="17"/>
                    </a:cxn>
                    <a:cxn ang="0">
                      <a:pos x="54" y="8"/>
                    </a:cxn>
                    <a:cxn ang="0">
                      <a:pos x="38" y="1"/>
                    </a:cxn>
                    <a:cxn ang="0">
                      <a:pos x="46" y="1"/>
                    </a:cxn>
                    <a:cxn ang="0">
                      <a:pos x="66" y="5"/>
                    </a:cxn>
                    <a:cxn ang="0">
                      <a:pos x="75" y="2"/>
                    </a:cxn>
                    <a:cxn ang="0">
                      <a:pos x="84" y="13"/>
                    </a:cxn>
                    <a:cxn ang="0">
                      <a:pos x="80" y="41"/>
                    </a:cxn>
                    <a:cxn ang="0">
                      <a:pos x="62" y="43"/>
                    </a:cxn>
                    <a:cxn ang="0">
                      <a:pos x="48" y="41"/>
                    </a:cxn>
                    <a:cxn ang="0">
                      <a:pos x="51" y="36"/>
                    </a:cxn>
                    <a:cxn ang="0">
                      <a:pos x="51" y="32"/>
                    </a:cxn>
                    <a:cxn ang="0">
                      <a:pos x="62" y="25"/>
                    </a:cxn>
                    <a:cxn ang="0">
                      <a:pos x="57" y="24"/>
                    </a:cxn>
                    <a:cxn ang="0">
                      <a:pos x="25" y="28"/>
                    </a:cxn>
                    <a:cxn ang="0">
                      <a:pos x="20" y="23"/>
                    </a:cxn>
                    <a:cxn ang="0">
                      <a:pos x="13" y="23"/>
                    </a:cxn>
                    <a:cxn ang="0">
                      <a:pos x="12" y="19"/>
                    </a:cxn>
                    <a:cxn ang="0">
                      <a:pos x="1" y="14"/>
                    </a:cxn>
                    <a:cxn ang="0">
                      <a:pos x="1" y="6"/>
                    </a:cxn>
                    <a:cxn ang="0">
                      <a:pos x="4" y="11"/>
                    </a:cxn>
                  </a:cxnLst>
                  <a:rect l="0" t="0" r="r" b="b"/>
                  <a:pathLst>
                    <a:path w="84" h="45">
                      <a:moveTo>
                        <a:pt x="4" y="11"/>
                      </a:moveTo>
                      <a:cubicBezTo>
                        <a:pt x="2" y="9"/>
                        <a:pt x="0" y="6"/>
                        <a:pt x="0" y="2"/>
                      </a:cubicBezTo>
                      <a:cubicBezTo>
                        <a:pt x="1" y="2"/>
                        <a:pt x="3" y="2"/>
                        <a:pt x="5" y="2"/>
                      </a:cubicBezTo>
                      <a:cubicBezTo>
                        <a:pt x="18" y="2"/>
                        <a:pt x="24" y="24"/>
                        <a:pt x="38" y="20"/>
                      </a:cubicBezTo>
                      <a:cubicBezTo>
                        <a:pt x="35" y="18"/>
                        <a:pt x="31" y="15"/>
                        <a:pt x="29" y="13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39" y="8"/>
                        <a:pt x="43" y="17"/>
                        <a:pt x="54" y="17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46" y="8"/>
                        <a:pt x="40" y="8"/>
                        <a:pt x="38" y="1"/>
                      </a:cubicBezTo>
                      <a:cubicBezTo>
                        <a:pt x="41" y="0"/>
                        <a:pt x="43" y="1"/>
                        <a:pt x="46" y="1"/>
                      </a:cubicBezTo>
                      <a:cubicBezTo>
                        <a:pt x="53" y="1"/>
                        <a:pt x="58" y="5"/>
                        <a:pt x="66" y="5"/>
                      </a:cubicBezTo>
                      <a:cubicBezTo>
                        <a:pt x="69" y="5"/>
                        <a:pt x="71" y="2"/>
                        <a:pt x="75" y="2"/>
                      </a:cubicBezTo>
                      <a:cubicBezTo>
                        <a:pt x="83" y="2"/>
                        <a:pt x="84" y="6"/>
                        <a:pt x="84" y="13"/>
                      </a:cubicBezTo>
                      <a:cubicBezTo>
                        <a:pt x="84" y="23"/>
                        <a:pt x="78" y="28"/>
                        <a:pt x="80" y="41"/>
                      </a:cubicBezTo>
                      <a:cubicBezTo>
                        <a:pt x="73" y="43"/>
                        <a:pt x="64" y="43"/>
                        <a:pt x="62" y="43"/>
                      </a:cubicBezTo>
                      <a:cubicBezTo>
                        <a:pt x="60" y="43"/>
                        <a:pt x="48" y="45"/>
                        <a:pt x="48" y="41"/>
                      </a:cubicBezTo>
                      <a:cubicBezTo>
                        <a:pt x="48" y="39"/>
                        <a:pt x="50" y="37"/>
                        <a:pt x="51" y="36"/>
                      </a:cubicBezTo>
                      <a:cubicBezTo>
                        <a:pt x="51" y="35"/>
                        <a:pt x="51" y="33"/>
                        <a:pt x="51" y="32"/>
                      </a:cubicBezTo>
                      <a:cubicBezTo>
                        <a:pt x="51" y="28"/>
                        <a:pt x="60" y="28"/>
                        <a:pt x="62" y="25"/>
                      </a:cubicBezTo>
                      <a:cubicBezTo>
                        <a:pt x="61" y="24"/>
                        <a:pt x="59" y="24"/>
                        <a:pt x="57" y="24"/>
                      </a:cubicBezTo>
                      <a:cubicBezTo>
                        <a:pt x="49" y="24"/>
                        <a:pt x="34" y="28"/>
                        <a:pt x="25" y="28"/>
                      </a:cubicBezTo>
                      <a:cubicBezTo>
                        <a:pt x="22" y="28"/>
                        <a:pt x="20" y="26"/>
                        <a:pt x="20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2" y="19"/>
                        <a:pt x="12" y="19"/>
                        <a:pt x="12" y="19"/>
                      </a:cubicBezTo>
                      <a:cubicBezTo>
                        <a:pt x="7" y="20"/>
                        <a:pt x="4" y="17"/>
                        <a:pt x="1" y="14"/>
                      </a:cubicBezTo>
                      <a:cubicBezTo>
                        <a:pt x="1" y="6"/>
                        <a:pt x="1" y="6"/>
                        <a:pt x="1" y="6"/>
                      </a:cubicBezTo>
                      <a:lnTo>
                        <a:pt x="4" y="1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4" name="íṥlïďè">
                  <a:extLst>
                    <a:ext uri="{FF2B5EF4-FFF2-40B4-BE49-F238E27FC236}">
                      <a16:creationId xmlns:a16="http://schemas.microsoft.com/office/drawing/2014/main" id="{493C2C70-4A1A-46B2-8096-115ADF6DC8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0975" y="1462088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38" y="29"/>
                    </a:cxn>
                    <a:cxn ang="0">
                      <a:pos x="0" y="16"/>
                    </a:cxn>
                    <a:cxn ang="0">
                      <a:pos x="9" y="14"/>
                    </a:cxn>
                    <a:cxn ang="0">
                      <a:pos x="22" y="0"/>
                    </a:cxn>
                    <a:cxn ang="0">
                      <a:pos x="49" y="22"/>
                    </a:cxn>
                    <a:cxn ang="0">
                      <a:pos x="38" y="29"/>
                    </a:cxn>
                  </a:cxnLst>
                  <a:rect l="0" t="0" r="r" b="b"/>
                  <a:pathLst>
                    <a:path w="49" h="29">
                      <a:moveTo>
                        <a:pt x="38" y="29"/>
                      </a:moveTo>
                      <a:cubicBezTo>
                        <a:pt x="32" y="29"/>
                        <a:pt x="0" y="17"/>
                        <a:pt x="0" y="16"/>
                      </a:cubicBezTo>
                      <a:cubicBezTo>
                        <a:pt x="0" y="12"/>
                        <a:pt x="8" y="14"/>
                        <a:pt x="9" y="14"/>
                      </a:cubicBezTo>
                      <a:cubicBezTo>
                        <a:pt x="15" y="12"/>
                        <a:pt x="13" y="0"/>
                        <a:pt x="22" y="0"/>
                      </a:cubicBezTo>
                      <a:cubicBezTo>
                        <a:pt x="28" y="0"/>
                        <a:pt x="46" y="16"/>
                        <a:pt x="49" y="22"/>
                      </a:cubicBezTo>
                      <a:cubicBezTo>
                        <a:pt x="45" y="25"/>
                        <a:pt x="43" y="29"/>
                        <a:pt x="38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5" name="ïś1íḓê">
                  <a:extLst>
                    <a:ext uri="{FF2B5EF4-FFF2-40B4-BE49-F238E27FC236}">
                      <a16:creationId xmlns:a16="http://schemas.microsoft.com/office/drawing/2014/main" id="{E547CCCC-8780-4074-8A80-D5EADED73A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84475" y="1323975"/>
                  <a:ext cx="85725" cy="69850"/>
                </a:xfrm>
                <a:custGeom>
                  <a:avLst/>
                  <a:gdLst/>
                  <a:ahLst/>
                  <a:cxnLst>
                    <a:cxn ang="0">
                      <a:pos x="65" y="11"/>
                    </a:cxn>
                    <a:cxn ang="0">
                      <a:pos x="57" y="18"/>
                    </a:cxn>
                    <a:cxn ang="0">
                      <a:pos x="32" y="35"/>
                    </a:cxn>
                    <a:cxn ang="0">
                      <a:pos x="20" y="38"/>
                    </a:cxn>
                    <a:cxn ang="0">
                      <a:pos x="25" y="38"/>
                    </a:cxn>
                    <a:cxn ang="0">
                      <a:pos x="15" y="53"/>
                    </a:cxn>
                    <a:cxn ang="0">
                      <a:pos x="6" y="53"/>
                    </a:cxn>
                    <a:cxn ang="0">
                      <a:pos x="7" y="40"/>
                    </a:cxn>
                    <a:cxn ang="0">
                      <a:pos x="0" y="19"/>
                    </a:cxn>
                    <a:cxn ang="0">
                      <a:pos x="0" y="11"/>
                    </a:cxn>
                    <a:cxn ang="0">
                      <a:pos x="10" y="11"/>
                    </a:cxn>
                    <a:cxn ang="0">
                      <a:pos x="10" y="7"/>
                    </a:cxn>
                    <a:cxn ang="0">
                      <a:pos x="22" y="0"/>
                    </a:cxn>
                    <a:cxn ang="0">
                      <a:pos x="65" y="5"/>
                    </a:cxn>
                    <a:cxn ang="0">
                      <a:pos x="65" y="11"/>
                    </a:cxn>
                  </a:cxnLst>
                  <a:rect l="0" t="0" r="r" b="b"/>
                  <a:pathLst>
                    <a:path w="65" h="53">
                      <a:moveTo>
                        <a:pt x="65" y="11"/>
                      </a:moveTo>
                      <a:cubicBezTo>
                        <a:pt x="65" y="12"/>
                        <a:pt x="57" y="18"/>
                        <a:pt x="57" y="18"/>
                      </a:cubicBezTo>
                      <a:cubicBezTo>
                        <a:pt x="51" y="26"/>
                        <a:pt x="45" y="35"/>
                        <a:pt x="32" y="35"/>
                      </a:cubicBezTo>
                      <a:cubicBezTo>
                        <a:pt x="22" y="35"/>
                        <a:pt x="22" y="30"/>
                        <a:pt x="20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4" y="46"/>
                        <a:pt x="21" y="48"/>
                        <a:pt x="15" y="53"/>
                      </a:cubicBezTo>
                      <a:cubicBezTo>
                        <a:pt x="6" y="53"/>
                        <a:pt x="6" y="53"/>
                        <a:pt x="6" y="53"/>
                      </a:cubicBezTo>
                      <a:cubicBezTo>
                        <a:pt x="6" y="47"/>
                        <a:pt x="6" y="42"/>
                        <a:pt x="7" y="40"/>
                      </a:cubicBezTo>
                      <a:cubicBezTo>
                        <a:pt x="0" y="33"/>
                        <a:pt x="3" y="27"/>
                        <a:pt x="0" y="19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3" y="11"/>
                        <a:pt x="8" y="11"/>
                        <a:pt x="10" y="11"/>
                      </a:cubicBezTo>
                      <a:cubicBezTo>
                        <a:pt x="9" y="11"/>
                        <a:pt x="10" y="8"/>
                        <a:pt x="10" y="7"/>
                      </a:cubicBezTo>
                      <a:cubicBezTo>
                        <a:pt x="10" y="6"/>
                        <a:pt x="13" y="0"/>
                        <a:pt x="22" y="0"/>
                      </a:cubicBezTo>
                      <a:cubicBezTo>
                        <a:pt x="37" y="0"/>
                        <a:pt x="49" y="5"/>
                        <a:pt x="65" y="5"/>
                      </a:cubicBezTo>
                      <a:cubicBezTo>
                        <a:pt x="65" y="8"/>
                        <a:pt x="65" y="9"/>
                        <a:pt x="65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6" name="iŝḻíḋé">
                  <a:extLst>
                    <a:ext uri="{FF2B5EF4-FFF2-40B4-BE49-F238E27FC236}">
                      <a16:creationId xmlns:a16="http://schemas.microsoft.com/office/drawing/2014/main" id="{6526983C-A846-49DC-9A64-0087CF5961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08263" y="1198563"/>
                  <a:ext cx="28575" cy="23813"/>
                </a:xfrm>
                <a:custGeom>
                  <a:avLst/>
                  <a:gdLst/>
                  <a:ahLst/>
                  <a:cxnLst>
                    <a:cxn ang="0">
                      <a:pos x="21" y="12"/>
                    </a:cxn>
                    <a:cxn ang="0">
                      <a:pos x="15" y="18"/>
                    </a:cxn>
                    <a:cxn ang="0">
                      <a:pos x="0" y="0"/>
                    </a:cxn>
                    <a:cxn ang="0">
                      <a:pos x="21" y="12"/>
                    </a:cxn>
                  </a:cxnLst>
                  <a:rect l="0" t="0" r="r" b="b"/>
                  <a:pathLst>
                    <a:path w="21" h="18">
                      <a:moveTo>
                        <a:pt x="21" y="12"/>
                      </a:moveTo>
                      <a:cubicBezTo>
                        <a:pt x="21" y="16"/>
                        <a:pt x="18" y="18"/>
                        <a:pt x="15" y="18"/>
                      </a:cubicBezTo>
                      <a:cubicBezTo>
                        <a:pt x="10" y="18"/>
                        <a:pt x="0" y="6"/>
                        <a:pt x="0" y="0"/>
                      </a:cubicBezTo>
                      <a:cubicBezTo>
                        <a:pt x="11" y="0"/>
                        <a:pt x="12" y="9"/>
                        <a:pt x="21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7" name="îşļíḋé">
                  <a:extLst>
                    <a:ext uri="{FF2B5EF4-FFF2-40B4-BE49-F238E27FC236}">
                      <a16:creationId xmlns:a16="http://schemas.microsoft.com/office/drawing/2014/main" id="{20233060-ABE1-4DF7-81F3-57A3519A5D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25725" y="1277938"/>
                  <a:ext cx="19050" cy="15875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15" y="6"/>
                    </a:cxn>
                    <a:cxn ang="0">
                      <a:pos x="9" y="12"/>
                    </a:cxn>
                    <a:cxn ang="0">
                      <a:pos x="0" y="12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15" h="12">
                      <a:moveTo>
                        <a:pt x="12" y="0"/>
                      </a:moveTo>
                      <a:cubicBezTo>
                        <a:pt x="13" y="2"/>
                        <a:pt x="15" y="3"/>
                        <a:pt x="15" y="6"/>
                      </a:cubicBezTo>
                      <a:cubicBezTo>
                        <a:pt x="15" y="12"/>
                        <a:pt x="11" y="12"/>
                        <a:pt x="9" y="12"/>
                      </a:cubicBezTo>
                      <a:cubicBezTo>
                        <a:pt x="4" y="12"/>
                        <a:pt x="3" y="11"/>
                        <a:pt x="0" y="12"/>
                      </a:cubicBezTo>
                      <a:cubicBezTo>
                        <a:pt x="2" y="4"/>
                        <a:pt x="6" y="2"/>
                        <a:pt x="1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8" name="íšľïḓe">
                  <a:extLst>
                    <a:ext uri="{FF2B5EF4-FFF2-40B4-BE49-F238E27FC236}">
                      <a16:creationId xmlns:a16="http://schemas.microsoft.com/office/drawing/2014/main" id="{26398C7A-0EFE-487F-8019-84D2DD5E40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14613" y="1139825"/>
                  <a:ext cx="109538" cy="57150"/>
                </a:xfrm>
                <a:custGeom>
                  <a:avLst/>
                  <a:gdLst/>
                  <a:ahLst/>
                  <a:cxnLst>
                    <a:cxn ang="0">
                      <a:pos x="54" y="32"/>
                    </a:cxn>
                    <a:cxn ang="0">
                      <a:pos x="33" y="30"/>
                    </a:cxn>
                    <a:cxn ang="0">
                      <a:pos x="19" y="29"/>
                    </a:cxn>
                    <a:cxn ang="0">
                      <a:pos x="7" y="25"/>
                    </a:cxn>
                    <a:cxn ang="0">
                      <a:pos x="20" y="20"/>
                    </a:cxn>
                    <a:cxn ang="0">
                      <a:pos x="20" y="15"/>
                    </a:cxn>
                    <a:cxn ang="0">
                      <a:pos x="5" y="15"/>
                    </a:cxn>
                    <a:cxn ang="0">
                      <a:pos x="8" y="10"/>
                    </a:cxn>
                    <a:cxn ang="0">
                      <a:pos x="0" y="3"/>
                    </a:cxn>
                    <a:cxn ang="0">
                      <a:pos x="14" y="0"/>
                    </a:cxn>
                    <a:cxn ang="0">
                      <a:pos x="31" y="8"/>
                    </a:cxn>
                    <a:cxn ang="0">
                      <a:pos x="40" y="4"/>
                    </a:cxn>
                    <a:cxn ang="0">
                      <a:pos x="53" y="15"/>
                    </a:cxn>
                    <a:cxn ang="0">
                      <a:pos x="60" y="11"/>
                    </a:cxn>
                    <a:cxn ang="0">
                      <a:pos x="73" y="21"/>
                    </a:cxn>
                    <a:cxn ang="0">
                      <a:pos x="70" y="26"/>
                    </a:cxn>
                    <a:cxn ang="0">
                      <a:pos x="82" y="37"/>
                    </a:cxn>
                    <a:cxn ang="0">
                      <a:pos x="74" y="43"/>
                    </a:cxn>
                    <a:cxn ang="0">
                      <a:pos x="54" y="32"/>
                    </a:cxn>
                  </a:cxnLst>
                  <a:rect l="0" t="0" r="r" b="b"/>
                  <a:pathLst>
                    <a:path w="82" h="43">
                      <a:moveTo>
                        <a:pt x="54" y="32"/>
                      </a:moveTo>
                      <a:cubicBezTo>
                        <a:pt x="46" y="32"/>
                        <a:pt x="41" y="29"/>
                        <a:pt x="33" y="30"/>
                      </a:cubicBezTo>
                      <a:cubicBezTo>
                        <a:pt x="31" y="26"/>
                        <a:pt x="25" y="29"/>
                        <a:pt x="19" y="29"/>
                      </a:cubicBezTo>
                      <a:cubicBezTo>
                        <a:pt x="13" y="29"/>
                        <a:pt x="11" y="29"/>
                        <a:pt x="7" y="25"/>
                      </a:cubicBezTo>
                      <a:cubicBezTo>
                        <a:pt x="11" y="21"/>
                        <a:pt x="15" y="22"/>
                        <a:pt x="20" y="20"/>
                      </a:cubicBezTo>
                      <a:cubicBezTo>
                        <a:pt x="19" y="18"/>
                        <a:pt x="19" y="16"/>
                        <a:pt x="20" y="15"/>
                      </a:cubicBezTo>
                      <a:cubicBezTo>
                        <a:pt x="10" y="15"/>
                        <a:pt x="8" y="17"/>
                        <a:pt x="5" y="15"/>
                      </a:cubicBezTo>
                      <a:cubicBezTo>
                        <a:pt x="6" y="14"/>
                        <a:pt x="7" y="12"/>
                        <a:pt x="8" y="10"/>
                      </a:cubicBezTo>
                      <a:cubicBezTo>
                        <a:pt x="2" y="10"/>
                        <a:pt x="0" y="9"/>
                        <a:pt x="0" y="3"/>
                      </a:cubicBezTo>
                      <a:cubicBezTo>
                        <a:pt x="6" y="3"/>
                        <a:pt x="9" y="0"/>
                        <a:pt x="14" y="0"/>
                      </a:cubicBezTo>
                      <a:cubicBezTo>
                        <a:pt x="24" y="0"/>
                        <a:pt x="26" y="8"/>
                        <a:pt x="31" y="8"/>
                      </a:cubicBezTo>
                      <a:cubicBezTo>
                        <a:pt x="35" y="8"/>
                        <a:pt x="36" y="4"/>
                        <a:pt x="40" y="4"/>
                      </a:cubicBezTo>
                      <a:cubicBezTo>
                        <a:pt x="49" y="4"/>
                        <a:pt x="48" y="15"/>
                        <a:pt x="53" y="15"/>
                      </a:cubicBezTo>
                      <a:cubicBezTo>
                        <a:pt x="56" y="15"/>
                        <a:pt x="57" y="11"/>
                        <a:pt x="60" y="11"/>
                      </a:cubicBezTo>
                      <a:cubicBezTo>
                        <a:pt x="66" y="11"/>
                        <a:pt x="71" y="19"/>
                        <a:pt x="73" y="21"/>
                      </a:cubicBezTo>
                      <a:cubicBezTo>
                        <a:pt x="72" y="22"/>
                        <a:pt x="70" y="24"/>
                        <a:pt x="70" y="26"/>
                      </a:cubicBezTo>
                      <a:cubicBezTo>
                        <a:pt x="73" y="29"/>
                        <a:pt x="82" y="33"/>
                        <a:pt x="82" y="37"/>
                      </a:cubicBezTo>
                      <a:cubicBezTo>
                        <a:pt x="82" y="42"/>
                        <a:pt x="77" y="43"/>
                        <a:pt x="74" y="43"/>
                      </a:cubicBezTo>
                      <a:cubicBezTo>
                        <a:pt x="63" y="43"/>
                        <a:pt x="64" y="32"/>
                        <a:pt x="54" y="3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79" name="íŝ1îḓè">
                  <a:extLst>
                    <a:ext uri="{FF2B5EF4-FFF2-40B4-BE49-F238E27FC236}">
                      <a16:creationId xmlns:a16="http://schemas.microsoft.com/office/drawing/2014/main" id="{057A67E8-AE67-4846-9281-6C3A028015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57475" y="1189038"/>
                  <a:ext cx="30163" cy="9525"/>
                </a:xfrm>
                <a:custGeom>
                  <a:avLst/>
                  <a:gdLst/>
                  <a:ahLst/>
                  <a:cxnLst>
                    <a:cxn ang="0">
                      <a:pos x="8" y="7"/>
                    </a:cxn>
                    <a:cxn ang="0">
                      <a:pos x="12" y="0"/>
                    </a:cxn>
                    <a:cxn ang="0">
                      <a:pos x="23" y="4"/>
                    </a:cxn>
                    <a:cxn ang="0">
                      <a:pos x="8" y="7"/>
                    </a:cxn>
                  </a:cxnLst>
                  <a:rect l="0" t="0" r="r" b="b"/>
                  <a:pathLst>
                    <a:path w="23" h="7">
                      <a:moveTo>
                        <a:pt x="8" y="7"/>
                      </a:moveTo>
                      <a:cubicBezTo>
                        <a:pt x="0" y="7"/>
                        <a:pt x="11" y="0"/>
                        <a:pt x="12" y="0"/>
                      </a:cubicBezTo>
                      <a:cubicBezTo>
                        <a:pt x="17" y="0"/>
                        <a:pt x="19" y="3"/>
                        <a:pt x="23" y="4"/>
                      </a:cubicBezTo>
                      <a:cubicBezTo>
                        <a:pt x="20" y="7"/>
                        <a:pt x="15" y="7"/>
                        <a:pt x="8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0" name="išľíḑê">
                  <a:extLst>
                    <a:ext uri="{FF2B5EF4-FFF2-40B4-BE49-F238E27FC236}">
                      <a16:creationId xmlns:a16="http://schemas.microsoft.com/office/drawing/2014/main" id="{F66FEA3B-7AF0-47E0-9984-2E89D1B57B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5425" y="1223963"/>
                  <a:ext cx="287338" cy="90488"/>
                </a:xfrm>
                <a:custGeom>
                  <a:avLst/>
                  <a:gdLst/>
                  <a:ahLst/>
                  <a:cxnLst>
                    <a:cxn ang="0">
                      <a:pos x="215" y="45"/>
                    </a:cxn>
                    <a:cxn ang="0">
                      <a:pos x="210" y="51"/>
                    </a:cxn>
                    <a:cxn ang="0">
                      <a:pos x="216" y="52"/>
                    </a:cxn>
                    <a:cxn ang="0">
                      <a:pos x="179" y="67"/>
                    </a:cxn>
                    <a:cxn ang="0">
                      <a:pos x="170" y="60"/>
                    </a:cxn>
                    <a:cxn ang="0">
                      <a:pos x="159" y="66"/>
                    </a:cxn>
                    <a:cxn ang="0">
                      <a:pos x="124" y="66"/>
                    </a:cxn>
                    <a:cxn ang="0">
                      <a:pos x="102" y="60"/>
                    </a:cxn>
                    <a:cxn ang="0">
                      <a:pos x="97" y="60"/>
                    </a:cxn>
                    <a:cxn ang="0">
                      <a:pos x="84" y="67"/>
                    </a:cxn>
                    <a:cxn ang="0">
                      <a:pos x="53" y="47"/>
                    </a:cxn>
                    <a:cxn ang="0">
                      <a:pos x="58" y="40"/>
                    </a:cxn>
                    <a:cxn ang="0">
                      <a:pos x="40" y="18"/>
                    </a:cxn>
                    <a:cxn ang="0">
                      <a:pos x="32" y="22"/>
                    </a:cxn>
                    <a:cxn ang="0">
                      <a:pos x="0" y="7"/>
                    </a:cxn>
                    <a:cxn ang="0">
                      <a:pos x="13" y="0"/>
                    </a:cxn>
                    <a:cxn ang="0">
                      <a:pos x="51" y="15"/>
                    </a:cxn>
                    <a:cxn ang="0">
                      <a:pos x="60" y="12"/>
                    </a:cxn>
                    <a:cxn ang="0">
                      <a:pos x="68" y="12"/>
                    </a:cxn>
                    <a:cxn ang="0">
                      <a:pos x="89" y="25"/>
                    </a:cxn>
                    <a:cxn ang="0">
                      <a:pos x="71" y="25"/>
                    </a:cxn>
                    <a:cxn ang="0">
                      <a:pos x="91" y="35"/>
                    </a:cxn>
                    <a:cxn ang="0">
                      <a:pos x="88" y="38"/>
                    </a:cxn>
                    <a:cxn ang="0">
                      <a:pos x="95" y="40"/>
                    </a:cxn>
                    <a:cxn ang="0">
                      <a:pos x="125" y="45"/>
                    </a:cxn>
                    <a:cxn ang="0">
                      <a:pos x="181" y="34"/>
                    </a:cxn>
                    <a:cxn ang="0">
                      <a:pos x="216" y="46"/>
                    </a:cxn>
                    <a:cxn ang="0">
                      <a:pos x="211" y="47"/>
                    </a:cxn>
                    <a:cxn ang="0">
                      <a:pos x="215" y="45"/>
                    </a:cxn>
                  </a:cxnLst>
                  <a:rect l="0" t="0" r="r" b="b"/>
                  <a:pathLst>
                    <a:path w="216" h="68">
                      <a:moveTo>
                        <a:pt x="215" y="45"/>
                      </a:moveTo>
                      <a:cubicBezTo>
                        <a:pt x="213" y="46"/>
                        <a:pt x="211" y="48"/>
                        <a:pt x="210" y="51"/>
                      </a:cubicBezTo>
                      <a:cubicBezTo>
                        <a:pt x="213" y="52"/>
                        <a:pt x="216" y="52"/>
                        <a:pt x="216" y="52"/>
                      </a:cubicBezTo>
                      <a:cubicBezTo>
                        <a:pt x="215" y="67"/>
                        <a:pt x="195" y="67"/>
                        <a:pt x="179" y="67"/>
                      </a:cubicBezTo>
                      <a:cubicBezTo>
                        <a:pt x="174" y="67"/>
                        <a:pt x="171" y="64"/>
                        <a:pt x="170" y="60"/>
                      </a:cubicBezTo>
                      <a:cubicBezTo>
                        <a:pt x="164" y="61"/>
                        <a:pt x="163" y="64"/>
                        <a:pt x="159" y="66"/>
                      </a:cubicBezTo>
                      <a:cubicBezTo>
                        <a:pt x="124" y="66"/>
                        <a:pt x="124" y="66"/>
                        <a:pt x="124" y="66"/>
                      </a:cubicBezTo>
                      <a:cubicBezTo>
                        <a:pt x="115" y="68"/>
                        <a:pt x="101" y="67"/>
                        <a:pt x="102" y="60"/>
                      </a:cubicBezTo>
                      <a:cubicBezTo>
                        <a:pt x="97" y="60"/>
                        <a:pt x="97" y="60"/>
                        <a:pt x="97" y="60"/>
                      </a:cubicBezTo>
                      <a:cubicBezTo>
                        <a:pt x="95" y="62"/>
                        <a:pt x="88" y="67"/>
                        <a:pt x="84" y="67"/>
                      </a:cubicBezTo>
                      <a:cubicBezTo>
                        <a:pt x="75" y="67"/>
                        <a:pt x="53" y="56"/>
                        <a:pt x="53" y="47"/>
                      </a:cubicBezTo>
                      <a:cubicBezTo>
                        <a:pt x="53" y="44"/>
                        <a:pt x="56" y="41"/>
                        <a:pt x="58" y="40"/>
                      </a:cubicBezTo>
                      <a:cubicBezTo>
                        <a:pt x="50" y="32"/>
                        <a:pt x="48" y="25"/>
                        <a:pt x="40" y="18"/>
                      </a:cubicBezTo>
                      <a:cubicBezTo>
                        <a:pt x="38" y="20"/>
                        <a:pt x="35" y="22"/>
                        <a:pt x="32" y="22"/>
                      </a:cubicBezTo>
                      <a:cubicBezTo>
                        <a:pt x="27" y="22"/>
                        <a:pt x="0" y="11"/>
                        <a:pt x="0" y="7"/>
                      </a:cubicBezTo>
                      <a:cubicBezTo>
                        <a:pt x="0" y="0"/>
                        <a:pt x="8" y="0"/>
                        <a:pt x="13" y="0"/>
                      </a:cubicBezTo>
                      <a:cubicBezTo>
                        <a:pt x="33" y="0"/>
                        <a:pt x="36" y="15"/>
                        <a:pt x="51" y="15"/>
                      </a:cubicBezTo>
                      <a:cubicBezTo>
                        <a:pt x="56" y="15"/>
                        <a:pt x="58" y="15"/>
                        <a:pt x="60" y="12"/>
                      </a:cubicBezTo>
                      <a:cubicBezTo>
                        <a:pt x="63" y="12"/>
                        <a:pt x="68" y="12"/>
                        <a:pt x="68" y="12"/>
                      </a:cubicBezTo>
                      <a:cubicBezTo>
                        <a:pt x="65" y="22"/>
                        <a:pt x="85" y="19"/>
                        <a:pt x="89" y="25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74" y="37"/>
                        <a:pt x="85" y="30"/>
                        <a:pt x="91" y="35"/>
                      </a:cubicBezTo>
                      <a:cubicBezTo>
                        <a:pt x="90" y="36"/>
                        <a:pt x="88" y="36"/>
                        <a:pt x="88" y="38"/>
                      </a:cubicBezTo>
                      <a:cubicBezTo>
                        <a:pt x="88" y="44"/>
                        <a:pt x="93" y="41"/>
                        <a:pt x="95" y="40"/>
                      </a:cubicBezTo>
                      <a:cubicBezTo>
                        <a:pt x="106" y="42"/>
                        <a:pt x="114" y="45"/>
                        <a:pt x="125" y="45"/>
                      </a:cubicBezTo>
                      <a:cubicBezTo>
                        <a:pt x="150" y="45"/>
                        <a:pt x="158" y="34"/>
                        <a:pt x="181" y="34"/>
                      </a:cubicBezTo>
                      <a:cubicBezTo>
                        <a:pt x="198" y="34"/>
                        <a:pt x="210" y="35"/>
                        <a:pt x="216" y="46"/>
                      </a:cubicBezTo>
                      <a:cubicBezTo>
                        <a:pt x="215" y="47"/>
                        <a:pt x="213" y="47"/>
                        <a:pt x="211" y="47"/>
                      </a:cubicBezTo>
                      <a:lnTo>
                        <a:pt x="215" y="4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1" name="íšḷîḋé">
                  <a:extLst>
                    <a:ext uri="{FF2B5EF4-FFF2-40B4-BE49-F238E27FC236}">
                      <a16:creationId xmlns:a16="http://schemas.microsoft.com/office/drawing/2014/main" id="{F19276C7-1440-40D6-8379-3A260BCAB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68600" y="1271588"/>
                  <a:ext cx="49213" cy="38100"/>
                </a:xfrm>
                <a:custGeom>
                  <a:avLst/>
                  <a:gdLst/>
                  <a:ahLst/>
                  <a:cxnLst>
                    <a:cxn ang="0">
                      <a:pos x="6" y="10"/>
                    </a:cxn>
                    <a:cxn ang="0">
                      <a:pos x="19" y="0"/>
                    </a:cxn>
                    <a:cxn ang="0">
                      <a:pos x="37" y="15"/>
                    </a:cxn>
                    <a:cxn ang="0">
                      <a:pos x="29" y="29"/>
                    </a:cxn>
                    <a:cxn ang="0">
                      <a:pos x="0" y="17"/>
                    </a:cxn>
                    <a:cxn ang="0">
                      <a:pos x="6" y="10"/>
                    </a:cxn>
                  </a:cxnLst>
                  <a:rect l="0" t="0" r="r" b="b"/>
                  <a:pathLst>
                    <a:path w="37" h="29">
                      <a:moveTo>
                        <a:pt x="6" y="10"/>
                      </a:moveTo>
                      <a:cubicBezTo>
                        <a:pt x="10" y="10"/>
                        <a:pt x="9" y="0"/>
                        <a:pt x="19" y="0"/>
                      </a:cubicBezTo>
                      <a:cubicBezTo>
                        <a:pt x="27" y="0"/>
                        <a:pt x="37" y="9"/>
                        <a:pt x="37" y="15"/>
                      </a:cubicBezTo>
                      <a:cubicBezTo>
                        <a:pt x="37" y="22"/>
                        <a:pt x="35" y="29"/>
                        <a:pt x="29" y="29"/>
                      </a:cubicBezTo>
                      <a:cubicBezTo>
                        <a:pt x="25" y="29"/>
                        <a:pt x="0" y="17"/>
                        <a:pt x="0" y="17"/>
                      </a:cubicBezTo>
                      <a:cubicBezTo>
                        <a:pt x="0" y="13"/>
                        <a:pt x="5" y="10"/>
                        <a:pt x="6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2" name="íṧḻïḑê">
                  <a:extLst>
                    <a:ext uri="{FF2B5EF4-FFF2-40B4-BE49-F238E27FC236}">
                      <a16:creationId xmlns:a16="http://schemas.microsoft.com/office/drawing/2014/main" id="{6AA99190-5483-4CB2-8266-B2ABEE4C3E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4950" y="1198563"/>
                  <a:ext cx="46038" cy="12700"/>
                </a:xfrm>
                <a:custGeom>
                  <a:avLst/>
                  <a:gdLst/>
                  <a:ahLst/>
                  <a:cxnLst>
                    <a:cxn ang="0">
                      <a:pos x="29" y="0"/>
                    </a:cxn>
                    <a:cxn ang="0">
                      <a:pos x="35" y="0"/>
                    </a:cxn>
                    <a:cxn ang="0">
                      <a:pos x="35" y="6"/>
                    </a:cxn>
                    <a:cxn ang="0">
                      <a:pos x="28" y="10"/>
                    </a:cxn>
                    <a:cxn ang="0">
                      <a:pos x="0" y="5"/>
                    </a:cxn>
                    <a:cxn ang="0">
                      <a:pos x="29" y="0"/>
                    </a:cxn>
                  </a:cxnLst>
                  <a:rect l="0" t="0" r="r" b="b"/>
                  <a:pathLst>
                    <a:path w="35" h="10">
                      <a:moveTo>
                        <a:pt x="29" y="0"/>
                      </a:moveTo>
                      <a:cubicBezTo>
                        <a:pt x="34" y="0"/>
                        <a:pt x="30" y="1"/>
                        <a:pt x="35" y="0"/>
                      </a:cubicBezTo>
                      <a:cubicBezTo>
                        <a:pt x="35" y="3"/>
                        <a:pt x="35" y="5"/>
                        <a:pt x="35" y="6"/>
                      </a:cubicBezTo>
                      <a:cubicBezTo>
                        <a:pt x="35" y="8"/>
                        <a:pt x="32" y="10"/>
                        <a:pt x="28" y="10"/>
                      </a:cubicBezTo>
                      <a:cubicBezTo>
                        <a:pt x="26" y="10"/>
                        <a:pt x="0" y="5"/>
                        <a:pt x="0" y="5"/>
                      </a:cubicBezTo>
                      <a:cubicBezTo>
                        <a:pt x="5" y="1"/>
                        <a:pt x="21" y="0"/>
                        <a:pt x="29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3" name="ïSlîḍe">
                  <a:extLst>
                    <a:ext uri="{FF2B5EF4-FFF2-40B4-BE49-F238E27FC236}">
                      <a16:creationId xmlns:a16="http://schemas.microsoft.com/office/drawing/2014/main" id="{5A5ABCA3-AAC2-4078-8A8D-2E971293FE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0025" y="1154113"/>
                  <a:ext cx="53975" cy="44450"/>
                </a:xfrm>
                <a:custGeom>
                  <a:avLst/>
                  <a:gdLst/>
                  <a:ahLst/>
                  <a:cxnLst>
                    <a:cxn ang="0">
                      <a:pos x="10" y="28"/>
                    </a:cxn>
                    <a:cxn ang="0">
                      <a:pos x="14" y="23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5" y="7"/>
                    </a:cxn>
                    <a:cxn ang="0">
                      <a:pos x="41" y="17"/>
                    </a:cxn>
                    <a:cxn ang="0">
                      <a:pos x="41" y="28"/>
                    </a:cxn>
                    <a:cxn ang="0">
                      <a:pos x="10" y="28"/>
                    </a:cxn>
                  </a:cxnLst>
                  <a:rect l="0" t="0" r="r" b="b"/>
                  <a:pathLst>
                    <a:path w="41" h="33">
                      <a:moveTo>
                        <a:pt x="10" y="28"/>
                      </a:moveTo>
                      <a:cubicBezTo>
                        <a:pt x="10" y="26"/>
                        <a:pt x="13" y="24"/>
                        <a:pt x="14" y="23"/>
                      </a:cubicBezTo>
                      <a:cubicBezTo>
                        <a:pt x="9" y="18"/>
                        <a:pt x="0" y="15"/>
                        <a:pt x="0" y="7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11" y="4"/>
                        <a:pt x="21" y="7"/>
                        <a:pt x="25" y="7"/>
                      </a:cubicBezTo>
                      <a:cubicBezTo>
                        <a:pt x="25" y="17"/>
                        <a:pt x="41" y="7"/>
                        <a:pt x="41" y="17"/>
                      </a:cubicBezTo>
                      <a:cubicBezTo>
                        <a:pt x="41" y="20"/>
                        <a:pt x="39" y="23"/>
                        <a:pt x="41" y="28"/>
                      </a:cubicBezTo>
                      <a:cubicBezTo>
                        <a:pt x="25" y="31"/>
                        <a:pt x="10" y="33"/>
                        <a:pt x="10" y="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4" name="ïsľide">
                  <a:extLst>
                    <a:ext uri="{FF2B5EF4-FFF2-40B4-BE49-F238E27FC236}">
                      <a16:creationId xmlns:a16="http://schemas.microsoft.com/office/drawing/2014/main" id="{DF80E7A9-E61F-4883-8940-13FE3B6F22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19388" y="111442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16" y="9"/>
                    </a:cxn>
                    <a:cxn ang="0">
                      <a:pos x="8" y="9"/>
                    </a:cxn>
                    <a:cxn ang="0">
                      <a:pos x="0" y="0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6" h="9">
                      <a:moveTo>
                        <a:pt x="16" y="0"/>
                      </a:move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8" y="9"/>
                        <a:pt x="8" y="9"/>
                        <a:pt x="8" y="9"/>
                      </a:cubicBezTo>
                      <a:cubicBezTo>
                        <a:pt x="6" y="7"/>
                        <a:pt x="0" y="6"/>
                        <a:pt x="0" y="0"/>
                      </a:cubicBezTo>
                      <a:cubicBezTo>
                        <a:pt x="6" y="0"/>
                        <a:pt x="13" y="0"/>
                        <a:pt x="16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5" name="îṥḻîḋè">
                  <a:extLst>
                    <a:ext uri="{FF2B5EF4-FFF2-40B4-BE49-F238E27FC236}">
                      <a16:creationId xmlns:a16="http://schemas.microsoft.com/office/drawing/2014/main" id="{A00620C7-F155-4D9A-B0F3-21CC43C025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6538" y="1062038"/>
                  <a:ext cx="184150" cy="123825"/>
                </a:xfrm>
                <a:custGeom>
                  <a:avLst/>
                  <a:gdLst/>
                  <a:ahLst/>
                  <a:cxnLst>
                    <a:cxn ang="0">
                      <a:pos x="92" y="37"/>
                    </a:cxn>
                    <a:cxn ang="0">
                      <a:pos x="97" y="37"/>
                    </a:cxn>
                    <a:cxn ang="0">
                      <a:pos x="97" y="32"/>
                    </a:cxn>
                    <a:cxn ang="0">
                      <a:pos x="95" y="28"/>
                    </a:cxn>
                    <a:cxn ang="0">
                      <a:pos x="100" y="28"/>
                    </a:cxn>
                    <a:cxn ang="0">
                      <a:pos x="105" y="36"/>
                    </a:cxn>
                    <a:cxn ang="0">
                      <a:pos x="111" y="43"/>
                    </a:cxn>
                    <a:cxn ang="0">
                      <a:pos x="108" y="49"/>
                    </a:cxn>
                    <a:cxn ang="0">
                      <a:pos x="115" y="49"/>
                    </a:cxn>
                    <a:cxn ang="0">
                      <a:pos x="137" y="55"/>
                    </a:cxn>
                    <a:cxn ang="0">
                      <a:pos x="136" y="61"/>
                    </a:cxn>
                    <a:cxn ang="0">
                      <a:pos x="126" y="64"/>
                    </a:cxn>
                    <a:cxn ang="0">
                      <a:pos x="105" y="78"/>
                    </a:cxn>
                    <a:cxn ang="0">
                      <a:pos x="98" y="69"/>
                    </a:cxn>
                    <a:cxn ang="0">
                      <a:pos x="93" y="76"/>
                    </a:cxn>
                    <a:cxn ang="0">
                      <a:pos x="99" y="84"/>
                    </a:cxn>
                    <a:cxn ang="0">
                      <a:pos x="91" y="84"/>
                    </a:cxn>
                    <a:cxn ang="0">
                      <a:pos x="91" y="90"/>
                    </a:cxn>
                    <a:cxn ang="0">
                      <a:pos x="75" y="82"/>
                    </a:cxn>
                    <a:cxn ang="0">
                      <a:pos x="64" y="92"/>
                    </a:cxn>
                    <a:cxn ang="0">
                      <a:pos x="47" y="84"/>
                    </a:cxn>
                    <a:cxn ang="0">
                      <a:pos x="53" y="81"/>
                    </a:cxn>
                    <a:cxn ang="0">
                      <a:pos x="33" y="70"/>
                    </a:cxn>
                    <a:cxn ang="0">
                      <a:pos x="66" y="61"/>
                    </a:cxn>
                    <a:cxn ang="0">
                      <a:pos x="48" y="58"/>
                    </a:cxn>
                    <a:cxn ang="0">
                      <a:pos x="35" y="61"/>
                    </a:cxn>
                    <a:cxn ang="0">
                      <a:pos x="29" y="56"/>
                    </a:cxn>
                    <a:cxn ang="0">
                      <a:pos x="19" y="59"/>
                    </a:cxn>
                    <a:cxn ang="0">
                      <a:pos x="16" y="55"/>
                    </a:cxn>
                    <a:cxn ang="0">
                      <a:pos x="26" y="49"/>
                    </a:cxn>
                    <a:cxn ang="0">
                      <a:pos x="0" y="35"/>
                    </a:cxn>
                    <a:cxn ang="0">
                      <a:pos x="7" y="35"/>
                    </a:cxn>
                    <a:cxn ang="0">
                      <a:pos x="20" y="39"/>
                    </a:cxn>
                    <a:cxn ang="0">
                      <a:pos x="24" y="36"/>
                    </a:cxn>
                    <a:cxn ang="0">
                      <a:pos x="5" y="26"/>
                    </a:cxn>
                    <a:cxn ang="0">
                      <a:pos x="15" y="22"/>
                    </a:cxn>
                    <a:cxn ang="0">
                      <a:pos x="27" y="25"/>
                    </a:cxn>
                    <a:cxn ang="0">
                      <a:pos x="32" y="20"/>
                    </a:cxn>
                    <a:cxn ang="0">
                      <a:pos x="19" y="20"/>
                    </a:cxn>
                    <a:cxn ang="0">
                      <a:pos x="14" y="13"/>
                    </a:cxn>
                    <a:cxn ang="0">
                      <a:pos x="30" y="9"/>
                    </a:cxn>
                    <a:cxn ang="0">
                      <a:pos x="38" y="9"/>
                    </a:cxn>
                    <a:cxn ang="0">
                      <a:pos x="25" y="0"/>
                    </a:cxn>
                    <a:cxn ang="0">
                      <a:pos x="53" y="5"/>
                    </a:cxn>
                    <a:cxn ang="0">
                      <a:pos x="67" y="24"/>
                    </a:cxn>
                    <a:cxn ang="0">
                      <a:pos x="84" y="25"/>
                    </a:cxn>
                    <a:cxn ang="0">
                      <a:pos x="92" y="37"/>
                    </a:cxn>
                  </a:cxnLst>
                  <a:rect l="0" t="0" r="r" b="b"/>
                  <a:pathLst>
                    <a:path w="138" h="92">
                      <a:moveTo>
                        <a:pt x="92" y="37"/>
                      </a:moveTo>
                      <a:cubicBezTo>
                        <a:pt x="97" y="37"/>
                        <a:pt x="97" y="37"/>
                        <a:pt x="97" y="37"/>
                      </a:cubicBezTo>
                      <a:cubicBezTo>
                        <a:pt x="97" y="32"/>
                        <a:pt x="97" y="32"/>
                        <a:pt x="97" y="32"/>
                      </a:cubicBezTo>
                      <a:cubicBezTo>
                        <a:pt x="95" y="28"/>
                        <a:pt x="95" y="28"/>
                        <a:pt x="95" y="28"/>
                      </a:cubicBezTo>
                      <a:cubicBezTo>
                        <a:pt x="97" y="28"/>
                        <a:pt x="98" y="28"/>
                        <a:pt x="100" y="28"/>
                      </a:cubicBezTo>
                      <a:cubicBezTo>
                        <a:pt x="106" y="28"/>
                        <a:pt x="105" y="31"/>
                        <a:pt x="105" y="36"/>
                      </a:cubicBezTo>
                      <a:cubicBezTo>
                        <a:pt x="105" y="39"/>
                        <a:pt x="111" y="39"/>
                        <a:pt x="111" y="43"/>
                      </a:cubicBezTo>
                      <a:cubicBezTo>
                        <a:pt x="111" y="46"/>
                        <a:pt x="108" y="46"/>
                        <a:pt x="108" y="49"/>
                      </a:cubicBezTo>
                      <a:cubicBezTo>
                        <a:pt x="108" y="53"/>
                        <a:pt x="114" y="49"/>
                        <a:pt x="115" y="49"/>
                      </a:cubicBezTo>
                      <a:cubicBezTo>
                        <a:pt x="120" y="49"/>
                        <a:pt x="131" y="54"/>
                        <a:pt x="137" y="55"/>
                      </a:cubicBezTo>
                      <a:cubicBezTo>
                        <a:pt x="137" y="58"/>
                        <a:pt x="138" y="60"/>
                        <a:pt x="136" y="61"/>
                      </a:cubicBezTo>
                      <a:cubicBezTo>
                        <a:pt x="135" y="64"/>
                        <a:pt x="130" y="63"/>
                        <a:pt x="126" y="64"/>
                      </a:cubicBezTo>
                      <a:cubicBezTo>
                        <a:pt x="117" y="65"/>
                        <a:pt x="111" y="78"/>
                        <a:pt x="105" y="78"/>
                      </a:cubicBezTo>
                      <a:cubicBezTo>
                        <a:pt x="100" y="78"/>
                        <a:pt x="100" y="74"/>
                        <a:pt x="98" y="69"/>
                      </a:cubicBezTo>
                      <a:cubicBezTo>
                        <a:pt x="96" y="71"/>
                        <a:pt x="95" y="73"/>
                        <a:pt x="93" y="76"/>
                      </a:cubicBezTo>
                      <a:cubicBezTo>
                        <a:pt x="96" y="80"/>
                        <a:pt x="97" y="81"/>
                        <a:pt x="99" y="84"/>
                      </a:cubicBezTo>
                      <a:cubicBezTo>
                        <a:pt x="91" y="84"/>
                        <a:pt x="91" y="84"/>
                        <a:pt x="91" y="84"/>
                      </a:cubicBezTo>
                      <a:cubicBezTo>
                        <a:pt x="91" y="90"/>
                        <a:pt x="91" y="90"/>
                        <a:pt x="91" y="90"/>
                      </a:cubicBezTo>
                      <a:cubicBezTo>
                        <a:pt x="87" y="91"/>
                        <a:pt x="79" y="85"/>
                        <a:pt x="75" y="82"/>
                      </a:cubicBezTo>
                      <a:cubicBezTo>
                        <a:pt x="75" y="90"/>
                        <a:pt x="71" y="92"/>
                        <a:pt x="64" y="92"/>
                      </a:cubicBezTo>
                      <a:cubicBezTo>
                        <a:pt x="57" y="92"/>
                        <a:pt x="48" y="91"/>
                        <a:pt x="47" y="84"/>
                      </a:cubicBezTo>
                      <a:cubicBezTo>
                        <a:pt x="50" y="84"/>
                        <a:pt x="51" y="83"/>
                        <a:pt x="53" y="81"/>
                      </a:cubicBezTo>
                      <a:cubicBezTo>
                        <a:pt x="45" y="81"/>
                        <a:pt x="33" y="77"/>
                        <a:pt x="33" y="70"/>
                      </a:cubicBezTo>
                      <a:cubicBezTo>
                        <a:pt x="33" y="62"/>
                        <a:pt x="60" y="63"/>
                        <a:pt x="66" y="61"/>
                      </a:cubicBezTo>
                      <a:cubicBezTo>
                        <a:pt x="60" y="60"/>
                        <a:pt x="55" y="58"/>
                        <a:pt x="48" y="58"/>
                      </a:cubicBezTo>
                      <a:cubicBezTo>
                        <a:pt x="41" y="58"/>
                        <a:pt x="40" y="61"/>
                        <a:pt x="35" y="61"/>
                      </a:cubicBezTo>
                      <a:cubicBezTo>
                        <a:pt x="30" y="61"/>
                        <a:pt x="30" y="58"/>
                        <a:pt x="29" y="56"/>
                      </a:cubicBezTo>
                      <a:cubicBezTo>
                        <a:pt x="24" y="58"/>
                        <a:pt x="23" y="59"/>
                        <a:pt x="19" y="59"/>
                      </a:cubicBezTo>
                      <a:cubicBezTo>
                        <a:pt x="16" y="59"/>
                        <a:pt x="16" y="58"/>
                        <a:pt x="16" y="55"/>
                      </a:cubicBezTo>
                      <a:cubicBezTo>
                        <a:pt x="20" y="53"/>
                        <a:pt x="23" y="53"/>
                        <a:pt x="26" y="49"/>
                      </a:cubicBezTo>
                      <a:cubicBezTo>
                        <a:pt x="11" y="49"/>
                        <a:pt x="2" y="48"/>
                        <a:pt x="0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9" y="37"/>
                        <a:pt x="16" y="39"/>
                        <a:pt x="20" y="39"/>
                      </a:cubicBezTo>
                      <a:cubicBezTo>
                        <a:pt x="22" y="39"/>
                        <a:pt x="24" y="36"/>
                        <a:pt x="24" y="36"/>
                      </a:cubicBezTo>
                      <a:cubicBezTo>
                        <a:pt x="19" y="34"/>
                        <a:pt x="5" y="31"/>
                        <a:pt x="5" y="26"/>
                      </a:cubicBezTo>
                      <a:cubicBezTo>
                        <a:pt x="5" y="21"/>
                        <a:pt x="11" y="22"/>
                        <a:pt x="15" y="22"/>
                      </a:cubicBezTo>
                      <a:cubicBezTo>
                        <a:pt x="21" y="22"/>
                        <a:pt x="23" y="25"/>
                        <a:pt x="27" y="25"/>
                      </a:cubicBezTo>
                      <a:cubicBezTo>
                        <a:pt x="30" y="25"/>
                        <a:pt x="30" y="22"/>
                        <a:pt x="32" y="20"/>
                      </a:cubicBezTo>
                      <a:cubicBezTo>
                        <a:pt x="27" y="18"/>
                        <a:pt x="22" y="20"/>
                        <a:pt x="19" y="20"/>
                      </a:cubicBezTo>
                      <a:cubicBezTo>
                        <a:pt x="18" y="20"/>
                        <a:pt x="14" y="14"/>
                        <a:pt x="14" y="13"/>
                      </a:cubicBezTo>
                      <a:cubicBezTo>
                        <a:pt x="19" y="10"/>
                        <a:pt x="23" y="8"/>
                        <a:pt x="30" y="9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3" y="7"/>
                        <a:pt x="25" y="6"/>
                        <a:pt x="25" y="0"/>
                      </a:cubicBezTo>
                      <a:cubicBezTo>
                        <a:pt x="36" y="1"/>
                        <a:pt x="45" y="2"/>
                        <a:pt x="53" y="5"/>
                      </a:cubicBezTo>
                      <a:cubicBezTo>
                        <a:pt x="61" y="9"/>
                        <a:pt x="60" y="21"/>
                        <a:pt x="67" y="24"/>
                      </a:cubicBezTo>
                      <a:cubicBezTo>
                        <a:pt x="73" y="27"/>
                        <a:pt x="78" y="22"/>
                        <a:pt x="84" y="25"/>
                      </a:cubicBezTo>
                      <a:cubicBezTo>
                        <a:pt x="91" y="28"/>
                        <a:pt x="88" y="33"/>
                        <a:pt x="92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6" name="i$ľîďè">
                  <a:extLst>
                    <a:ext uri="{FF2B5EF4-FFF2-40B4-BE49-F238E27FC236}">
                      <a16:creationId xmlns:a16="http://schemas.microsoft.com/office/drawing/2014/main" id="{D96A44E6-59AB-484F-8A6D-E294BCF508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25763" y="1574800"/>
                  <a:ext cx="117475" cy="74613"/>
                </a:xfrm>
                <a:custGeom>
                  <a:avLst/>
                  <a:gdLst/>
                  <a:ahLst/>
                  <a:cxnLst>
                    <a:cxn ang="0">
                      <a:pos x="6" y="39"/>
                    </a:cxn>
                    <a:cxn ang="0">
                      <a:pos x="11" y="33"/>
                    </a:cxn>
                    <a:cxn ang="0">
                      <a:pos x="11" y="27"/>
                    </a:cxn>
                    <a:cxn ang="0">
                      <a:pos x="25" y="0"/>
                    </a:cxn>
                    <a:cxn ang="0">
                      <a:pos x="32" y="13"/>
                    </a:cxn>
                    <a:cxn ang="0">
                      <a:pos x="36" y="9"/>
                    </a:cxn>
                    <a:cxn ang="0">
                      <a:pos x="67" y="27"/>
                    </a:cxn>
                    <a:cxn ang="0">
                      <a:pos x="70" y="35"/>
                    </a:cxn>
                    <a:cxn ang="0">
                      <a:pos x="89" y="43"/>
                    </a:cxn>
                    <a:cxn ang="0">
                      <a:pos x="75" y="48"/>
                    </a:cxn>
                    <a:cxn ang="0">
                      <a:pos x="63" y="48"/>
                    </a:cxn>
                    <a:cxn ang="0">
                      <a:pos x="46" y="37"/>
                    </a:cxn>
                    <a:cxn ang="0">
                      <a:pos x="25" y="53"/>
                    </a:cxn>
                    <a:cxn ang="0">
                      <a:pos x="22" y="57"/>
                    </a:cxn>
                    <a:cxn ang="0">
                      <a:pos x="19" y="48"/>
                    </a:cxn>
                    <a:cxn ang="0">
                      <a:pos x="0" y="48"/>
                    </a:cxn>
                    <a:cxn ang="0">
                      <a:pos x="6" y="39"/>
                    </a:cxn>
                  </a:cxnLst>
                  <a:rect l="0" t="0" r="r" b="b"/>
                  <a:pathLst>
                    <a:path w="89" h="57">
                      <a:moveTo>
                        <a:pt x="6" y="39"/>
                      </a:moveTo>
                      <a:cubicBezTo>
                        <a:pt x="9" y="37"/>
                        <a:pt x="11" y="36"/>
                        <a:pt x="11" y="33"/>
                      </a:cubicBezTo>
                      <a:cubicBezTo>
                        <a:pt x="11" y="29"/>
                        <a:pt x="11" y="31"/>
                        <a:pt x="11" y="27"/>
                      </a:cubicBezTo>
                      <a:cubicBezTo>
                        <a:pt x="11" y="19"/>
                        <a:pt x="13" y="2"/>
                        <a:pt x="25" y="0"/>
                      </a:cubicBezTo>
                      <a:cubicBezTo>
                        <a:pt x="28" y="7"/>
                        <a:pt x="30" y="8"/>
                        <a:pt x="32" y="13"/>
                      </a:cubicBezTo>
                      <a:cubicBezTo>
                        <a:pt x="33" y="11"/>
                        <a:pt x="35" y="10"/>
                        <a:pt x="36" y="9"/>
                      </a:cubicBezTo>
                      <a:cubicBezTo>
                        <a:pt x="45" y="21"/>
                        <a:pt x="59" y="16"/>
                        <a:pt x="67" y="27"/>
                      </a:cubicBezTo>
                      <a:cubicBezTo>
                        <a:pt x="69" y="30"/>
                        <a:pt x="68" y="33"/>
                        <a:pt x="70" y="35"/>
                      </a:cubicBezTo>
                      <a:cubicBezTo>
                        <a:pt x="77" y="40"/>
                        <a:pt x="85" y="38"/>
                        <a:pt x="89" y="43"/>
                      </a:cubicBezTo>
                      <a:cubicBezTo>
                        <a:pt x="84" y="46"/>
                        <a:pt x="80" y="48"/>
                        <a:pt x="75" y="48"/>
                      </a:cubicBezTo>
                      <a:cubicBezTo>
                        <a:pt x="69" y="48"/>
                        <a:pt x="67" y="48"/>
                        <a:pt x="63" y="48"/>
                      </a:cubicBezTo>
                      <a:cubicBezTo>
                        <a:pt x="63" y="48"/>
                        <a:pt x="49" y="38"/>
                        <a:pt x="46" y="37"/>
                      </a:cubicBezTo>
                      <a:cubicBezTo>
                        <a:pt x="46" y="47"/>
                        <a:pt x="31" y="56"/>
                        <a:pt x="25" y="53"/>
                      </a:cubicBezTo>
                      <a:cubicBezTo>
                        <a:pt x="24" y="55"/>
                        <a:pt x="24" y="57"/>
                        <a:pt x="22" y="57"/>
                      </a:cubicBezTo>
                      <a:cubicBezTo>
                        <a:pt x="16" y="57"/>
                        <a:pt x="18" y="52"/>
                        <a:pt x="19" y="48"/>
                      </a:cubicBezTo>
                      <a:cubicBezTo>
                        <a:pt x="12" y="46"/>
                        <a:pt x="3" y="48"/>
                        <a:pt x="0" y="48"/>
                      </a:cubicBezTo>
                      <a:cubicBezTo>
                        <a:pt x="0" y="40"/>
                        <a:pt x="5" y="41"/>
                        <a:pt x="6" y="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7" name="ïšļîḍe">
                  <a:extLst>
                    <a:ext uri="{FF2B5EF4-FFF2-40B4-BE49-F238E27FC236}">
                      <a16:creationId xmlns:a16="http://schemas.microsoft.com/office/drawing/2014/main" id="{B6D3E86B-E855-4C6B-84B4-775A807307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4038" y="1500188"/>
                  <a:ext cx="36513" cy="36513"/>
                </a:xfrm>
                <a:custGeom>
                  <a:avLst/>
                  <a:gdLst/>
                  <a:ahLst/>
                  <a:cxnLst>
                    <a:cxn ang="0">
                      <a:pos x="27" y="18"/>
                    </a:cxn>
                    <a:cxn ang="0">
                      <a:pos x="11" y="28"/>
                    </a:cxn>
                    <a:cxn ang="0">
                      <a:pos x="0" y="18"/>
                    </a:cxn>
                    <a:cxn ang="0">
                      <a:pos x="27" y="18"/>
                    </a:cxn>
                  </a:cxnLst>
                  <a:rect l="0" t="0" r="r" b="b"/>
                  <a:pathLst>
                    <a:path w="27" h="28">
                      <a:moveTo>
                        <a:pt x="27" y="18"/>
                      </a:moveTo>
                      <a:cubicBezTo>
                        <a:pt x="27" y="24"/>
                        <a:pt x="16" y="28"/>
                        <a:pt x="11" y="28"/>
                      </a:cubicBezTo>
                      <a:cubicBezTo>
                        <a:pt x="4" y="28"/>
                        <a:pt x="0" y="23"/>
                        <a:pt x="0" y="18"/>
                      </a:cubicBezTo>
                      <a:cubicBezTo>
                        <a:pt x="0" y="0"/>
                        <a:pt x="27" y="3"/>
                        <a:pt x="27" y="1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8" name="iṩ1iḓé">
                  <a:extLst>
                    <a:ext uri="{FF2B5EF4-FFF2-40B4-BE49-F238E27FC236}">
                      <a16:creationId xmlns:a16="http://schemas.microsoft.com/office/drawing/2014/main" id="{640A017C-0EAB-4685-927D-8011D22094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84500" y="1652588"/>
                  <a:ext cx="30163" cy="23813"/>
                </a:xfrm>
                <a:custGeom>
                  <a:avLst/>
                  <a:gdLst/>
                  <a:ahLst/>
                  <a:cxnLst>
                    <a:cxn ang="0">
                      <a:pos x="10" y="1"/>
                    </a:cxn>
                    <a:cxn ang="0">
                      <a:pos x="22" y="3"/>
                    </a:cxn>
                    <a:cxn ang="0">
                      <a:pos x="0" y="18"/>
                    </a:cxn>
                    <a:cxn ang="0">
                      <a:pos x="0" y="12"/>
                    </a:cxn>
                    <a:cxn ang="0">
                      <a:pos x="10" y="1"/>
                    </a:cxn>
                  </a:cxnLst>
                  <a:rect l="0" t="0" r="r" b="b"/>
                  <a:pathLst>
                    <a:path w="22" h="18">
                      <a:moveTo>
                        <a:pt x="10" y="1"/>
                      </a:moveTo>
                      <a:cubicBezTo>
                        <a:pt x="19" y="0"/>
                        <a:pt x="17" y="0"/>
                        <a:pt x="22" y="3"/>
                      </a:cubicBezTo>
                      <a:cubicBezTo>
                        <a:pt x="18" y="8"/>
                        <a:pt x="7" y="17"/>
                        <a:pt x="0" y="18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4" y="7"/>
                        <a:pt x="9" y="4"/>
                        <a:pt x="10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89" name="iṡľíḑè">
                  <a:extLst>
                    <a:ext uri="{FF2B5EF4-FFF2-40B4-BE49-F238E27FC236}">
                      <a16:creationId xmlns:a16="http://schemas.microsoft.com/office/drawing/2014/main" id="{D2FDDA0D-CDC2-4A7D-A5E6-D844B04F51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32125" y="1336675"/>
                  <a:ext cx="79375" cy="33338"/>
                </a:xfrm>
                <a:custGeom>
                  <a:avLst/>
                  <a:gdLst/>
                  <a:ahLst/>
                  <a:cxnLst>
                    <a:cxn ang="0">
                      <a:pos x="22" y="25"/>
                    </a:cxn>
                    <a:cxn ang="0">
                      <a:pos x="9" y="16"/>
                    </a:cxn>
                    <a:cxn ang="0">
                      <a:pos x="0" y="6"/>
                    </a:cxn>
                    <a:cxn ang="0">
                      <a:pos x="8" y="0"/>
                    </a:cxn>
                    <a:cxn ang="0">
                      <a:pos x="30" y="3"/>
                    </a:cxn>
                    <a:cxn ang="0">
                      <a:pos x="60" y="17"/>
                    </a:cxn>
                    <a:cxn ang="0">
                      <a:pos x="52" y="24"/>
                    </a:cxn>
                    <a:cxn ang="0">
                      <a:pos x="39" y="21"/>
                    </a:cxn>
                    <a:cxn ang="0">
                      <a:pos x="22" y="25"/>
                    </a:cxn>
                  </a:cxnLst>
                  <a:rect l="0" t="0" r="r" b="b"/>
                  <a:pathLst>
                    <a:path w="60" h="25">
                      <a:moveTo>
                        <a:pt x="22" y="25"/>
                      </a:moveTo>
                      <a:cubicBezTo>
                        <a:pt x="14" y="25"/>
                        <a:pt x="6" y="23"/>
                        <a:pt x="9" y="16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2"/>
                        <a:pt x="4" y="0"/>
                        <a:pt x="8" y="0"/>
                      </a:cubicBezTo>
                      <a:cubicBezTo>
                        <a:pt x="18" y="0"/>
                        <a:pt x="21" y="3"/>
                        <a:pt x="30" y="3"/>
                      </a:cubicBezTo>
                      <a:cubicBezTo>
                        <a:pt x="42" y="3"/>
                        <a:pt x="52" y="13"/>
                        <a:pt x="60" y="17"/>
                      </a:cubicBezTo>
                      <a:cubicBezTo>
                        <a:pt x="59" y="21"/>
                        <a:pt x="56" y="24"/>
                        <a:pt x="52" y="24"/>
                      </a:cubicBezTo>
                      <a:cubicBezTo>
                        <a:pt x="46" y="24"/>
                        <a:pt x="44" y="21"/>
                        <a:pt x="39" y="21"/>
                      </a:cubicBezTo>
                      <a:cubicBezTo>
                        <a:pt x="34" y="21"/>
                        <a:pt x="30" y="25"/>
                        <a:pt x="22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0" name="íṡḷïďé">
                  <a:extLst>
                    <a:ext uri="{FF2B5EF4-FFF2-40B4-BE49-F238E27FC236}">
                      <a16:creationId xmlns:a16="http://schemas.microsoft.com/office/drawing/2014/main" id="{060FBFF0-074C-4AC9-BEC8-0BF72633CB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0063" y="1666875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14" y="6"/>
                    </a:cxn>
                    <a:cxn ang="0">
                      <a:pos x="6" y="15"/>
                    </a:cxn>
                    <a:cxn ang="0">
                      <a:pos x="0" y="9"/>
                    </a:cxn>
                    <a:cxn ang="0">
                      <a:pos x="14" y="6"/>
                    </a:cxn>
                  </a:cxnLst>
                  <a:rect l="0" t="0" r="r" b="b"/>
                  <a:pathLst>
                    <a:path w="14" h="15">
                      <a:moveTo>
                        <a:pt x="14" y="6"/>
                      </a:moveTo>
                      <a:cubicBezTo>
                        <a:pt x="12" y="9"/>
                        <a:pt x="11" y="15"/>
                        <a:pt x="6" y="15"/>
                      </a:cubicBezTo>
                      <a:cubicBezTo>
                        <a:pt x="5" y="15"/>
                        <a:pt x="0" y="9"/>
                        <a:pt x="0" y="9"/>
                      </a:cubicBezTo>
                      <a:cubicBezTo>
                        <a:pt x="0" y="1"/>
                        <a:pt x="10" y="0"/>
                        <a:pt x="14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1" name="ïṣľîḓè">
                  <a:extLst>
                    <a:ext uri="{FF2B5EF4-FFF2-40B4-BE49-F238E27FC236}">
                      <a16:creationId xmlns:a16="http://schemas.microsoft.com/office/drawing/2014/main" id="{5407B0DB-43B3-4649-9B1E-83B6C3BA0C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36900" y="1509713"/>
                  <a:ext cx="19050" cy="11113"/>
                </a:xfrm>
                <a:custGeom>
                  <a:avLst/>
                  <a:gdLst/>
                  <a:ahLst/>
                  <a:cxnLst>
                    <a:cxn ang="0">
                      <a:pos x="5" y="8"/>
                    </a:cxn>
                    <a:cxn ang="0">
                      <a:pos x="0" y="4"/>
                    </a:cxn>
                    <a:cxn ang="0">
                      <a:pos x="5" y="0"/>
                    </a:cxn>
                    <a:cxn ang="0">
                      <a:pos x="14" y="7"/>
                    </a:cxn>
                    <a:cxn ang="0">
                      <a:pos x="5" y="8"/>
                    </a:cxn>
                  </a:cxnLst>
                  <a:rect l="0" t="0" r="r" b="b"/>
                  <a:pathLst>
                    <a:path w="14" h="8">
                      <a:moveTo>
                        <a:pt x="5" y="8"/>
                      </a:moveTo>
                      <a:cubicBezTo>
                        <a:pt x="2" y="8"/>
                        <a:pt x="0" y="7"/>
                        <a:pt x="0" y="4"/>
                      </a:cubicBezTo>
                      <a:cubicBezTo>
                        <a:pt x="0" y="3"/>
                        <a:pt x="4" y="0"/>
                        <a:pt x="5" y="0"/>
                      </a:cubicBezTo>
                      <a:cubicBezTo>
                        <a:pt x="9" y="0"/>
                        <a:pt x="13" y="5"/>
                        <a:pt x="14" y="7"/>
                      </a:cubicBezTo>
                      <a:cubicBezTo>
                        <a:pt x="8" y="8"/>
                        <a:pt x="10" y="8"/>
                        <a:pt x="5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2" name="î$1ïḓé">
                  <a:extLst>
                    <a:ext uri="{FF2B5EF4-FFF2-40B4-BE49-F238E27FC236}">
                      <a16:creationId xmlns:a16="http://schemas.microsoft.com/office/drawing/2014/main" id="{46A03113-BD2E-400D-8F7B-35572A77EE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52763" y="1476375"/>
                  <a:ext cx="20638" cy="12700"/>
                </a:xfrm>
                <a:custGeom>
                  <a:avLst/>
                  <a:gdLst/>
                  <a:ahLst/>
                  <a:cxnLst>
                    <a:cxn ang="0">
                      <a:pos x="5" y="10"/>
                    </a:cxn>
                    <a:cxn ang="0">
                      <a:pos x="15" y="0"/>
                    </a:cxn>
                    <a:cxn ang="0">
                      <a:pos x="5" y="10"/>
                    </a:cxn>
                  </a:cxnLst>
                  <a:rect l="0" t="0" r="r" b="b"/>
                  <a:pathLst>
                    <a:path w="15" h="10">
                      <a:moveTo>
                        <a:pt x="5" y="10"/>
                      </a:moveTo>
                      <a:cubicBezTo>
                        <a:pt x="0" y="10"/>
                        <a:pt x="10" y="0"/>
                        <a:pt x="15" y="0"/>
                      </a:cubicBezTo>
                      <a:cubicBezTo>
                        <a:pt x="14" y="6"/>
                        <a:pt x="10" y="10"/>
                        <a:pt x="5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3" name="ísḷíďé">
                  <a:extLst>
                    <a:ext uri="{FF2B5EF4-FFF2-40B4-BE49-F238E27FC236}">
                      <a16:creationId xmlns:a16="http://schemas.microsoft.com/office/drawing/2014/main" id="{19158857-F264-4AC2-B9AD-BFF5F8DCF0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76550" y="1335088"/>
                  <a:ext cx="482600" cy="347663"/>
                </a:xfrm>
                <a:custGeom>
                  <a:avLst/>
                  <a:gdLst/>
                  <a:ahLst/>
                  <a:cxnLst>
                    <a:cxn ang="0">
                      <a:pos x="333" y="196"/>
                    </a:cxn>
                    <a:cxn ang="0">
                      <a:pos x="281" y="171"/>
                    </a:cxn>
                    <a:cxn ang="0">
                      <a:pos x="289" y="177"/>
                    </a:cxn>
                    <a:cxn ang="0">
                      <a:pos x="283" y="184"/>
                    </a:cxn>
                    <a:cxn ang="0">
                      <a:pos x="298" y="201"/>
                    </a:cxn>
                    <a:cxn ang="0">
                      <a:pos x="318" y="206"/>
                    </a:cxn>
                    <a:cxn ang="0">
                      <a:pos x="326" y="225"/>
                    </a:cxn>
                    <a:cxn ang="0">
                      <a:pos x="278" y="225"/>
                    </a:cxn>
                    <a:cxn ang="0">
                      <a:pos x="304" y="256"/>
                    </a:cxn>
                    <a:cxn ang="0">
                      <a:pos x="295" y="256"/>
                    </a:cxn>
                    <a:cxn ang="0">
                      <a:pos x="233" y="226"/>
                    </a:cxn>
                    <a:cxn ang="0">
                      <a:pos x="190" y="210"/>
                    </a:cxn>
                    <a:cxn ang="0">
                      <a:pos x="169" y="214"/>
                    </a:cxn>
                    <a:cxn ang="0">
                      <a:pos x="168" y="189"/>
                    </a:cxn>
                    <a:cxn ang="0">
                      <a:pos x="207" y="183"/>
                    </a:cxn>
                    <a:cxn ang="0">
                      <a:pos x="210" y="167"/>
                    </a:cxn>
                    <a:cxn ang="0">
                      <a:pos x="186" y="115"/>
                    </a:cxn>
                    <a:cxn ang="0">
                      <a:pos x="168" y="115"/>
                    </a:cxn>
                    <a:cxn ang="0">
                      <a:pos x="146" y="85"/>
                    </a:cxn>
                    <a:cxn ang="0">
                      <a:pos x="122" y="91"/>
                    </a:cxn>
                    <a:cxn ang="0">
                      <a:pos x="41" y="82"/>
                    </a:cxn>
                    <a:cxn ang="0">
                      <a:pos x="11" y="69"/>
                    </a:cxn>
                    <a:cxn ang="0">
                      <a:pos x="30" y="65"/>
                    </a:cxn>
                    <a:cxn ang="0">
                      <a:pos x="0" y="48"/>
                    </a:cxn>
                    <a:cxn ang="0">
                      <a:pos x="11" y="16"/>
                    </a:cxn>
                    <a:cxn ang="0">
                      <a:pos x="61" y="4"/>
                    </a:cxn>
                    <a:cxn ang="0">
                      <a:pos x="46" y="32"/>
                    </a:cxn>
                    <a:cxn ang="0">
                      <a:pos x="50" y="47"/>
                    </a:cxn>
                    <a:cxn ang="0">
                      <a:pos x="55" y="26"/>
                    </a:cxn>
                    <a:cxn ang="0">
                      <a:pos x="120" y="29"/>
                    </a:cxn>
                    <a:cxn ang="0">
                      <a:pos x="128" y="34"/>
                    </a:cxn>
                    <a:cxn ang="0">
                      <a:pos x="156" y="27"/>
                    </a:cxn>
                    <a:cxn ang="0">
                      <a:pos x="217" y="56"/>
                    </a:cxn>
                    <a:cxn ang="0">
                      <a:pos x="242" y="65"/>
                    </a:cxn>
                    <a:cxn ang="0">
                      <a:pos x="273" y="85"/>
                    </a:cxn>
                    <a:cxn ang="0">
                      <a:pos x="293" y="95"/>
                    </a:cxn>
                    <a:cxn ang="0">
                      <a:pos x="291" y="102"/>
                    </a:cxn>
                    <a:cxn ang="0">
                      <a:pos x="283" y="116"/>
                    </a:cxn>
                    <a:cxn ang="0">
                      <a:pos x="317" y="135"/>
                    </a:cxn>
                    <a:cxn ang="0">
                      <a:pos x="342" y="153"/>
                    </a:cxn>
                    <a:cxn ang="0">
                      <a:pos x="362" y="165"/>
                    </a:cxn>
                    <a:cxn ang="0">
                      <a:pos x="349" y="178"/>
                    </a:cxn>
                  </a:cxnLst>
                  <a:rect l="0" t="0" r="r" b="b"/>
                  <a:pathLst>
                    <a:path w="362" h="261">
                      <a:moveTo>
                        <a:pt x="339" y="184"/>
                      </a:moveTo>
                      <a:cubicBezTo>
                        <a:pt x="339" y="189"/>
                        <a:pt x="338" y="196"/>
                        <a:pt x="333" y="196"/>
                      </a:cubicBezTo>
                      <a:cubicBezTo>
                        <a:pt x="311" y="196"/>
                        <a:pt x="311" y="166"/>
                        <a:pt x="289" y="166"/>
                      </a:cubicBezTo>
                      <a:cubicBezTo>
                        <a:pt x="287" y="166"/>
                        <a:pt x="281" y="171"/>
                        <a:pt x="281" y="171"/>
                      </a:cubicBezTo>
                      <a:cubicBezTo>
                        <a:pt x="284" y="173"/>
                        <a:pt x="285" y="173"/>
                        <a:pt x="289" y="172"/>
                      </a:cubicBezTo>
                      <a:cubicBezTo>
                        <a:pt x="289" y="177"/>
                        <a:pt x="289" y="177"/>
                        <a:pt x="289" y="177"/>
                      </a:cubicBezTo>
                      <a:cubicBezTo>
                        <a:pt x="287" y="178"/>
                        <a:pt x="284" y="178"/>
                        <a:pt x="283" y="177"/>
                      </a:cubicBezTo>
                      <a:cubicBezTo>
                        <a:pt x="283" y="184"/>
                        <a:pt x="283" y="184"/>
                        <a:pt x="283" y="184"/>
                      </a:cubicBezTo>
                      <a:cubicBezTo>
                        <a:pt x="288" y="184"/>
                        <a:pt x="288" y="184"/>
                        <a:pt x="288" y="184"/>
                      </a:cubicBezTo>
                      <a:cubicBezTo>
                        <a:pt x="289" y="189"/>
                        <a:pt x="295" y="199"/>
                        <a:pt x="298" y="201"/>
                      </a:cubicBezTo>
                      <a:cubicBezTo>
                        <a:pt x="307" y="204"/>
                        <a:pt x="310" y="198"/>
                        <a:pt x="311" y="206"/>
                      </a:cubicBezTo>
                      <a:cubicBezTo>
                        <a:pt x="315" y="206"/>
                        <a:pt x="315" y="206"/>
                        <a:pt x="318" y="206"/>
                      </a:cubicBezTo>
                      <a:cubicBezTo>
                        <a:pt x="318" y="213"/>
                        <a:pt x="318" y="213"/>
                        <a:pt x="318" y="215"/>
                      </a:cubicBezTo>
                      <a:cubicBezTo>
                        <a:pt x="318" y="218"/>
                        <a:pt x="326" y="220"/>
                        <a:pt x="326" y="225"/>
                      </a:cubicBezTo>
                      <a:cubicBezTo>
                        <a:pt x="326" y="229"/>
                        <a:pt x="321" y="238"/>
                        <a:pt x="319" y="242"/>
                      </a:cubicBezTo>
                      <a:cubicBezTo>
                        <a:pt x="311" y="242"/>
                        <a:pt x="283" y="231"/>
                        <a:pt x="278" y="225"/>
                      </a:cubicBezTo>
                      <a:cubicBezTo>
                        <a:pt x="272" y="225"/>
                        <a:pt x="272" y="225"/>
                        <a:pt x="272" y="225"/>
                      </a:cubicBezTo>
                      <a:cubicBezTo>
                        <a:pt x="279" y="234"/>
                        <a:pt x="304" y="243"/>
                        <a:pt x="304" y="256"/>
                      </a:cubicBezTo>
                      <a:cubicBezTo>
                        <a:pt x="304" y="259"/>
                        <a:pt x="301" y="261"/>
                        <a:pt x="299" y="261"/>
                      </a:cubicBezTo>
                      <a:cubicBezTo>
                        <a:pt x="297" y="261"/>
                        <a:pt x="296" y="256"/>
                        <a:pt x="295" y="256"/>
                      </a:cubicBezTo>
                      <a:cubicBezTo>
                        <a:pt x="282" y="249"/>
                        <a:pt x="274" y="252"/>
                        <a:pt x="263" y="245"/>
                      </a:cubicBezTo>
                      <a:cubicBezTo>
                        <a:pt x="252" y="239"/>
                        <a:pt x="226" y="240"/>
                        <a:pt x="233" y="226"/>
                      </a:cubicBezTo>
                      <a:cubicBezTo>
                        <a:pt x="219" y="219"/>
                        <a:pt x="212" y="211"/>
                        <a:pt x="199" y="204"/>
                      </a:cubicBezTo>
                      <a:cubicBezTo>
                        <a:pt x="197" y="207"/>
                        <a:pt x="194" y="210"/>
                        <a:pt x="190" y="210"/>
                      </a:cubicBezTo>
                      <a:cubicBezTo>
                        <a:pt x="186" y="210"/>
                        <a:pt x="187" y="207"/>
                        <a:pt x="183" y="207"/>
                      </a:cubicBezTo>
                      <a:cubicBezTo>
                        <a:pt x="177" y="207"/>
                        <a:pt x="175" y="214"/>
                        <a:pt x="169" y="214"/>
                      </a:cubicBezTo>
                      <a:cubicBezTo>
                        <a:pt x="165" y="214"/>
                        <a:pt x="150" y="208"/>
                        <a:pt x="150" y="201"/>
                      </a:cubicBezTo>
                      <a:cubicBezTo>
                        <a:pt x="150" y="197"/>
                        <a:pt x="162" y="189"/>
                        <a:pt x="168" y="189"/>
                      </a:cubicBezTo>
                      <a:cubicBezTo>
                        <a:pt x="176" y="189"/>
                        <a:pt x="183" y="189"/>
                        <a:pt x="187" y="189"/>
                      </a:cubicBezTo>
                      <a:cubicBezTo>
                        <a:pt x="191" y="189"/>
                        <a:pt x="202" y="187"/>
                        <a:pt x="207" y="183"/>
                      </a:cubicBezTo>
                      <a:cubicBezTo>
                        <a:pt x="205" y="182"/>
                        <a:pt x="199" y="178"/>
                        <a:pt x="199" y="174"/>
                      </a:cubicBezTo>
                      <a:cubicBezTo>
                        <a:pt x="199" y="167"/>
                        <a:pt x="207" y="171"/>
                        <a:pt x="210" y="167"/>
                      </a:cubicBezTo>
                      <a:cubicBezTo>
                        <a:pt x="214" y="163"/>
                        <a:pt x="223" y="154"/>
                        <a:pt x="223" y="148"/>
                      </a:cubicBezTo>
                      <a:cubicBezTo>
                        <a:pt x="223" y="136"/>
                        <a:pt x="195" y="115"/>
                        <a:pt x="186" y="115"/>
                      </a:cubicBezTo>
                      <a:cubicBezTo>
                        <a:pt x="180" y="115"/>
                        <a:pt x="177" y="120"/>
                        <a:pt x="172" y="120"/>
                      </a:cubicBezTo>
                      <a:cubicBezTo>
                        <a:pt x="170" y="120"/>
                        <a:pt x="168" y="115"/>
                        <a:pt x="168" y="115"/>
                      </a:cubicBezTo>
                      <a:cubicBezTo>
                        <a:pt x="168" y="110"/>
                        <a:pt x="176" y="109"/>
                        <a:pt x="179" y="109"/>
                      </a:cubicBezTo>
                      <a:cubicBezTo>
                        <a:pt x="175" y="105"/>
                        <a:pt x="151" y="85"/>
                        <a:pt x="146" y="85"/>
                      </a:cubicBezTo>
                      <a:cubicBezTo>
                        <a:pt x="140" y="85"/>
                        <a:pt x="133" y="101"/>
                        <a:pt x="125" y="101"/>
                      </a:cubicBezTo>
                      <a:cubicBezTo>
                        <a:pt x="120" y="101"/>
                        <a:pt x="121" y="94"/>
                        <a:pt x="122" y="91"/>
                      </a:cubicBezTo>
                      <a:cubicBezTo>
                        <a:pt x="108" y="90"/>
                        <a:pt x="75" y="91"/>
                        <a:pt x="55" y="91"/>
                      </a:cubicBezTo>
                      <a:cubicBezTo>
                        <a:pt x="51" y="91"/>
                        <a:pt x="44" y="86"/>
                        <a:pt x="41" y="82"/>
                      </a:cubicBezTo>
                      <a:cubicBezTo>
                        <a:pt x="20" y="82"/>
                        <a:pt x="20" y="82"/>
                        <a:pt x="20" y="82"/>
                      </a:cubicBezTo>
                      <a:cubicBezTo>
                        <a:pt x="18" y="76"/>
                        <a:pt x="11" y="75"/>
                        <a:pt x="11" y="69"/>
                      </a:cubicBezTo>
                      <a:cubicBezTo>
                        <a:pt x="16" y="67"/>
                        <a:pt x="23" y="70"/>
                        <a:pt x="30" y="70"/>
                      </a:cubicBezTo>
                      <a:cubicBezTo>
                        <a:pt x="30" y="65"/>
                        <a:pt x="30" y="65"/>
                        <a:pt x="30" y="65"/>
                      </a:cubicBezTo>
                      <a:cubicBezTo>
                        <a:pt x="26" y="62"/>
                        <a:pt x="6" y="60"/>
                        <a:pt x="6" y="60"/>
                      </a:cubicBezTo>
                      <a:cubicBezTo>
                        <a:pt x="6" y="60"/>
                        <a:pt x="0" y="52"/>
                        <a:pt x="0" y="48"/>
                      </a:cubicBezTo>
                      <a:cubicBezTo>
                        <a:pt x="0" y="36"/>
                        <a:pt x="2" y="33"/>
                        <a:pt x="8" y="29"/>
                      </a:cubicBezTo>
                      <a:cubicBezTo>
                        <a:pt x="12" y="26"/>
                        <a:pt x="10" y="18"/>
                        <a:pt x="11" y="16"/>
                      </a:cubicBezTo>
                      <a:cubicBezTo>
                        <a:pt x="20" y="7"/>
                        <a:pt x="32" y="0"/>
                        <a:pt x="47" y="0"/>
                      </a:cubicBezTo>
                      <a:cubicBezTo>
                        <a:pt x="47" y="0"/>
                        <a:pt x="61" y="4"/>
                        <a:pt x="61" y="4"/>
                      </a:cubicBezTo>
                      <a:cubicBezTo>
                        <a:pt x="57" y="14"/>
                        <a:pt x="42" y="14"/>
                        <a:pt x="42" y="27"/>
                      </a:cubicBezTo>
                      <a:cubicBezTo>
                        <a:pt x="42" y="30"/>
                        <a:pt x="44" y="32"/>
                        <a:pt x="46" y="32"/>
                      </a:cubicBezTo>
                      <a:cubicBezTo>
                        <a:pt x="45" y="35"/>
                        <a:pt x="46" y="40"/>
                        <a:pt x="46" y="40"/>
                      </a:cubicBezTo>
                      <a:cubicBezTo>
                        <a:pt x="46" y="43"/>
                        <a:pt x="45" y="47"/>
                        <a:pt x="50" y="47"/>
                      </a:cubicBezTo>
                      <a:cubicBezTo>
                        <a:pt x="53" y="47"/>
                        <a:pt x="59" y="42"/>
                        <a:pt x="59" y="38"/>
                      </a:cubicBezTo>
                      <a:cubicBezTo>
                        <a:pt x="59" y="34"/>
                        <a:pt x="55" y="31"/>
                        <a:pt x="55" y="26"/>
                      </a:cubicBezTo>
                      <a:cubicBezTo>
                        <a:pt x="55" y="10"/>
                        <a:pt x="84" y="4"/>
                        <a:pt x="102" y="4"/>
                      </a:cubicBezTo>
                      <a:cubicBezTo>
                        <a:pt x="113" y="4"/>
                        <a:pt x="120" y="20"/>
                        <a:pt x="120" y="29"/>
                      </a:cubicBezTo>
                      <a:cubicBezTo>
                        <a:pt x="120" y="31"/>
                        <a:pt x="117" y="38"/>
                        <a:pt x="120" y="38"/>
                      </a:cubicBezTo>
                      <a:cubicBezTo>
                        <a:pt x="122" y="38"/>
                        <a:pt x="124" y="34"/>
                        <a:pt x="128" y="34"/>
                      </a:cubicBezTo>
                      <a:cubicBezTo>
                        <a:pt x="133" y="34"/>
                        <a:pt x="135" y="38"/>
                        <a:pt x="138" y="38"/>
                      </a:cubicBezTo>
                      <a:cubicBezTo>
                        <a:pt x="146" y="38"/>
                        <a:pt x="148" y="27"/>
                        <a:pt x="156" y="27"/>
                      </a:cubicBezTo>
                      <a:cubicBezTo>
                        <a:pt x="165" y="27"/>
                        <a:pt x="183" y="30"/>
                        <a:pt x="189" y="34"/>
                      </a:cubicBezTo>
                      <a:cubicBezTo>
                        <a:pt x="199" y="41"/>
                        <a:pt x="202" y="56"/>
                        <a:pt x="217" y="56"/>
                      </a:cubicBezTo>
                      <a:cubicBezTo>
                        <a:pt x="223" y="56"/>
                        <a:pt x="224" y="56"/>
                        <a:pt x="228" y="56"/>
                      </a:cubicBezTo>
                      <a:cubicBezTo>
                        <a:pt x="232" y="56"/>
                        <a:pt x="243" y="57"/>
                        <a:pt x="242" y="65"/>
                      </a:cubicBezTo>
                      <a:cubicBezTo>
                        <a:pt x="254" y="69"/>
                        <a:pt x="261" y="76"/>
                        <a:pt x="273" y="77"/>
                      </a:cubicBezTo>
                      <a:cubicBezTo>
                        <a:pt x="273" y="85"/>
                        <a:pt x="273" y="85"/>
                        <a:pt x="273" y="85"/>
                      </a:cubicBezTo>
                      <a:cubicBezTo>
                        <a:pt x="276" y="85"/>
                        <a:pt x="281" y="85"/>
                        <a:pt x="281" y="85"/>
                      </a:cubicBezTo>
                      <a:cubicBezTo>
                        <a:pt x="287" y="85"/>
                        <a:pt x="290" y="89"/>
                        <a:pt x="293" y="95"/>
                      </a:cubicBezTo>
                      <a:cubicBezTo>
                        <a:pt x="287" y="96"/>
                        <a:pt x="281" y="96"/>
                        <a:pt x="277" y="101"/>
                      </a:cubicBezTo>
                      <a:cubicBezTo>
                        <a:pt x="285" y="102"/>
                        <a:pt x="287" y="102"/>
                        <a:pt x="291" y="102"/>
                      </a:cubicBezTo>
                      <a:cubicBezTo>
                        <a:pt x="293" y="102"/>
                        <a:pt x="296" y="103"/>
                        <a:pt x="297" y="106"/>
                      </a:cubicBezTo>
                      <a:cubicBezTo>
                        <a:pt x="290" y="110"/>
                        <a:pt x="287" y="110"/>
                        <a:pt x="283" y="116"/>
                      </a:cubicBezTo>
                      <a:cubicBezTo>
                        <a:pt x="287" y="118"/>
                        <a:pt x="289" y="120"/>
                        <a:pt x="295" y="120"/>
                      </a:cubicBezTo>
                      <a:cubicBezTo>
                        <a:pt x="296" y="130"/>
                        <a:pt x="308" y="134"/>
                        <a:pt x="317" y="135"/>
                      </a:cubicBezTo>
                      <a:cubicBezTo>
                        <a:pt x="318" y="143"/>
                        <a:pt x="320" y="151"/>
                        <a:pt x="327" y="151"/>
                      </a:cubicBezTo>
                      <a:cubicBezTo>
                        <a:pt x="337" y="151"/>
                        <a:pt x="339" y="145"/>
                        <a:pt x="342" y="153"/>
                      </a:cubicBezTo>
                      <a:cubicBezTo>
                        <a:pt x="344" y="155"/>
                        <a:pt x="348" y="155"/>
                        <a:pt x="350" y="155"/>
                      </a:cubicBezTo>
                      <a:cubicBezTo>
                        <a:pt x="359" y="155"/>
                        <a:pt x="362" y="158"/>
                        <a:pt x="362" y="165"/>
                      </a:cubicBezTo>
                      <a:cubicBezTo>
                        <a:pt x="362" y="171"/>
                        <a:pt x="355" y="173"/>
                        <a:pt x="349" y="173"/>
                      </a:cubicBezTo>
                      <a:cubicBezTo>
                        <a:pt x="349" y="178"/>
                        <a:pt x="349" y="176"/>
                        <a:pt x="349" y="178"/>
                      </a:cubicBezTo>
                      <a:cubicBezTo>
                        <a:pt x="349" y="180"/>
                        <a:pt x="348" y="184"/>
                        <a:pt x="339" y="1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4" name="ïṩḷiḑê">
                  <a:extLst>
                    <a:ext uri="{FF2B5EF4-FFF2-40B4-BE49-F238E27FC236}">
                      <a16:creationId xmlns:a16="http://schemas.microsoft.com/office/drawing/2014/main" id="{CECF3554-8923-4B79-97A9-C5F86A358A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73400" y="1635125"/>
                  <a:ext cx="14288" cy="12700"/>
                </a:xfrm>
                <a:custGeom>
                  <a:avLst/>
                  <a:gdLst/>
                  <a:ahLst/>
                  <a:cxnLst>
                    <a:cxn ang="0">
                      <a:pos x="10" y="6"/>
                    </a:cxn>
                    <a:cxn ang="0">
                      <a:pos x="0" y="6"/>
                    </a:cxn>
                    <a:cxn ang="0">
                      <a:pos x="10" y="6"/>
                    </a:cxn>
                  </a:cxnLst>
                  <a:rect l="0" t="0" r="r" b="b"/>
                  <a:pathLst>
                    <a:path w="10" h="9">
                      <a:moveTo>
                        <a:pt x="10" y="6"/>
                      </a:moveTo>
                      <a:cubicBezTo>
                        <a:pt x="6" y="9"/>
                        <a:pt x="5" y="9"/>
                        <a:pt x="0" y="6"/>
                      </a:cubicBezTo>
                      <a:cubicBezTo>
                        <a:pt x="5" y="0"/>
                        <a:pt x="5" y="3"/>
                        <a:pt x="10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5" name="ïṧļïdè">
                  <a:extLst>
                    <a:ext uri="{FF2B5EF4-FFF2-40B4-BE49-F238E27FC236}">
                      <a16:creationId xmlns:a16="http://schemas.microsoft.com/office/drawing/2014/main" id="{AA24E8B2-4446-4910-A8D4-C2F79DAA11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974975" y="1568450"/>
                  <a:ext cx="12700" cy="12700"/>
                </a:xfrm>
                <a:custGeom>
                  <a:avLst/>
                  <a:gdLst/>
                  <a:ahLst/>
                  <a:cxnLst>
                    <a:cxn ang="0">
                      <a:pos x="1" y="2"/>
                    </a:cxn>
                    <a:cxn ang="0">
                      <a:pos x="9" y="9"/>
                    </a:cxn>
                    <a:cxn ang="0">
                      <a:pos x="1" y="2"/>
                    </a:cxn>
                  </a:cxnLst>
                  <a:rect l="0" t="0" r="r" b="b"/>
                  <a:pathLst>
                    <a:path w="9" h="9">
                      <a:moveTo>
                        <a:pt x="1" y="2"/>
                      </a:moveTo>
                      <a:cubicBezTo>
                        <a:pt x="6" y="0"/>
                        <a:pt x="6" y="5"/>
                        <a:pt x="9" y="9"/>
                      </a:cubicBezTo>
                      <a:cubicBezTo>
                        <a:pt x="4" y="9"/>
                        <a:pt x="0" y="5"/>
                        <a:pt x="1" y="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6" name="ïs1ïďê">
                  <a:extLst>
                    <a:ext uri="{FF2B5EF4-FFF2-40B4-BE49-F238E27FC236}">
                      <a16:creationId xmlns:a16="http://schemas.microsoft.com/office/drawing/2014/main" id="{7D24EC3A-D71C-4076-9A9B-3715912588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47975" y="985838"/>
                  <a:ext cx="514350" cy="269875"/>
                </a:xfrm>
                <a:custGeom>
                  <a:avLst/>
                  <a:gdLst/>
                  <a:ahLst/>
                  <a:cxnLst>
                    <a:cxn ang="0">
                      <a:pos x="307" y="16"/>
                    </a:cxn>
                    <a:cxn ang="0">
                      <a:pos x="350" y="9"/>
                    </a:cxn>
                    <a:cxn ang="0">
                      <a:pos x="386" y="28"/>
                    </a:cxn>
                    <a:cxn ang="0">
                      <a:pos x="313" y="51"/>
                    </a:cxn>
                    <a:cxn ang="0">
                      <a:pos x="295" y="74"/>
                    </a:cxn>
                    <a:cxn ang="0">
                      <a:pos x="231" y="108"/>
                    </a:cxn>
                    <a:cxn ang="0">
                      <a:pos x="216" y="118"/>
                    </a:cxn>
                    <a:cxn ang="0">
                      <a:pos x="216" y="137"/>
                    </a:cxn>
                    <a:cxn ang="0">
                      <a:pos x="174" y="157"/>
                    </a:cxn>
                    <a:cxn ang="0">
                      <a:pos x="158" y="184"/>
                    </a:cxn>
                    <a:cxn ang="0">
                      <a:pos x="176" y="188"/>
                    </a:cxn>
                    <a:cxn ang="0">
                      <a:pos x="126" y="197"/>
                    </a:cxn>
                    <a:cxn ang="0">
                      <a:pos x="80" y="201"/>
                    </a:cxn>
                    <a:cxn ang="0">
                      <a:pos x="33" y="197"/>
                    </a:cxn>
                    <a:cxn ang="0">
                      <a:pos x="60" y="176"/>
                    </a:cxn>
                    <a:cxn ang="0">
                      <a:pos x="57" y="158"/>
                    </a:cxn>
                    <a:cxn ang="0">
                      <a:pos x="92" y="170"/>
                    </a:cxn>
                    <a:cxn ang="0">
                      <a:pos x="66" y="148"/>
                    </a:cxn>
                    <a:cxn ang="0">
                      <a:pos x="55" y="151"/>
                    </a:cxn>
                    <a:cxn ang="0">
                      <a:pos x="68" y="131"/>
                    </a:cxn>
                    <a:cxn ang="0">
                      <a:pos x="62" y="97"/>
                    </a:cxn>
                    <a:cxn ang="0">
                      <a:pos x="67" y="89"/>
                    </a:cxn>
                    <a:cxn ang="0">
                      <a:pos x="97" y="90"/>
                    </a:cxn>
                    <a:cxn ang="0">
                      <a:pos x="108" y="91"/>
                    </a:cxn>
                    <a:cxn ang="0">
                      <a:pos x="133" y="86"/>
                    </a:cxn>
                    <a:cxn ang="0">
                      <a:pos x="147" y="74"/>
                    </a:cxn>
                    <a:cxn ang="0">
                      <a:pos x="99" y="81"/>
                    </a:cxn>
                    <a:cxn ang="0">
                      <a:pos x="72" y="76"/>
                    </a:cxn>
                    <a:cxn ang="0">
                      <a:pos x="57" y="81"/>
                    </a:cxn>
                    <a:cxn ang="0">
                      <a:pos x="44" y="67"/>
                    </a:cxn>
                    <a:cxn ang="0">
                      <a:pos x="51" y="53"/>
                    </a:cxn>
                    <a:cxn ang="0">
                      <a:pos x="25" y="60"/>
                    </a:cxn>
                    <a:cxn ang="0">
                      <a:pos x="29" y="49"/>
                    </a:cxn>
                    <a:cxn ang="0">
                      <a:pos x="9" y="52"/>
                    </a:cxn>
                    <a:cxn ang="0">
                      <a:pos x="44" y="36"/>
                    </a:cxn>
                    <a:cxn ang="0">
                      <a:pos x="57" y="32"/>
                    </a:cxn>
                    <a:cxn ang="0">
                      <a:pos x="104" y="32"/>
                    </a:cxn>
                    <a:cxn ang="0">
                      <a:pos x="135" y="11"/>
                    </a:cxn>
                    <a:cxn ang="0">
                      <a:pos x="196" y="6"/>
                    </a:cxn>
                    <a:cxn ang="0">
                      <a:pos x="218" y="8"/>
                    </a:cxn>
                    <a:cxn ang="0">
                      <a:pos x="245" y="3"/>
                    </a:cxn>
                    <a:cxn ang="0">
                      <a:pos x="315" y="11"/>
                    </a:cxn>
                  </a:cxnLst>
                  <a:rect l="0" t="0" r="r" b="b"/>
                  <a:pathLst>
                    <a:path w="386" h="203">
                      <a:moveTo>
                        <a:pt x="315" y="11"/>
                      </a:moveTo>
                      <a:cubicBezTo>
                        <a:pt x="312" y="14"/>
                        <a:pt x="310" y="15"/>
                        <a:pt x="307" y="16"/>
                      </a:cubicBezTo>
                      <a:cubicBezTo>
                        <a:pt x="342" y="6"/>
                        <a:pt x="342" y="6"/>
                        <a:pt x="342" y="6"/>
                      </a:cubicBezTo>
                      <a:cubicBezTo>
                        <a:pt x="345" y="7"/>
                        <a:pt x="347" y="8"/>
                        <a:pt x="350" y="9"/>
                      </a:cubicBezTo>
                      <a:cubicBezTo>
                        <a:pt x="355" y="11"/>
                        <a:pt x="355" y="14"/>
                        <a:pt x="358" y="17"/>
                      </a:cubicBezTo>
                      <a:cubicBezTo>
                        <a:pt x="363" y="22"/>
                        <a:pt x="386" y="20"/>
                        <a:pt x="386" y="28"/>
                      </a:cubicBezTo>
                      <a:cubicBezTo>
                        <a:pt x="386" y="33"/>
                        <a:pt x="378" y="32"/>
                        <a:pt x="375" y="34"/>
                      </a:cubicBezTo>
                      <a:cubicBezTo>
                        <a:pt x="358" y="48"/>
                        <a:pt x="336" y="40"/>
                        <a:pt x="313" y="51"/>
                      </a:cubicBezTo>
                      <a:cubicBezTo>
                        <a:pt x="317" y="56"/>
                        <a:pt x="335" y="52"/>
                        <a:pt x="346" y="52"/>
                      </a:cubicBezTo>
                      <a:cubicBezTo>
                        <a:pt x="336" y="63"/>
                        <a:pt x="311" y="69"/>
                        <a:pt x="295" y="74"/>
                      </a:cubicBezTo>
                      <a:cubicBezTo>
                        <a:pt x="277" y="80"/>
                        <a:pt x="267" y="97"/>
                        <a:pt x="254" y="107"/>
                      </a:cubicBezTo>
                      <a:cubicBezTo>
                        <a:pt x="248" y="112"/>
                        <a:pt x="238" y="106"/>
                        <a:pt x="231" y="108"/>
                      </a:cubicBezTo>
                      <a:cubicBezTo>
                        <a:pt x="221" y="112"/>
                        <a:pt x="210" y="112"/>
                        <a:pt x="203" y="118"/>
                      </a:cubicBezTo>
                      <a:cubicBezTo>
                        <a:pt x="216" y="118"/>
                        <a:pt x="216" y="118"/>
                        <a:pt x="216" y="118"/>
                      </a:cubicBezTo>
                      <a:cubicBezTo>
                        <a:pt x="217" y="128"/>
                        <a:pt x="211" y="127"/>
                        <a:pt x="203" y="126"/>
                      </a:cubicBezTo>
                      <a:cubicBezTo>
                        <a:pt x="208" y="129"/>
                        <a:pt x="213" y="131"/>
                        <a:pt x="216" y="137"/>
                      </a:cubicBezTo>
                      <a:cubicBezTo>
                        <a:pt x="206" y="141"/>
                        <a:pt x="203" y="152"/>
                        <a:pt x="196" y="157"/>
                      </a:cubicBezTo>
                      <a:cubicBezTo>
                        <a:pt x="177" y="157"/>
                        <a:pt x="177" y="157"/>
                        <a:pt x="174" y="157"/>
                      </a:cubicBezTo>
                      <a:cubicBezTo>
                        <a:pt x="175" y="160"/>
                        <a:pt x="177" y="161"/>
                        <a:pt x="177" y="164"/>
                      </a:cubicBezTo>
                      <a:cubicBezTo>
                        <a:pt x="177" y="178"/>
                        <a:pt x="158" y="169"/>
                        <a:pt x="158" y="184"/>
                      </a:cubicBezTo>
                      <a:cubicBezTo>
                        <a:pt x="165" y="184"/>
                        <a:pt x="166" y="184"/>
                        <a:pt x="169" y="184"/>
                      </a:cubicBezTo>
                      <a:cubicBezTo>
                        <a:pt x="171" y="184"/>
                        <a:pt x="176" y="184"/>
                        <a:pt x="176" y="188"/>
                      </a:cubicBezTo>
                      <a:cubicBezTo>
                        <a:pt x="176" y="195"/>
                        <a:pt x="151" y="203"/>
                        <a:pt x="141" y="203"/>
                      </a:cubicBezTo>
                      <a:cubicBezTo>
                        <a:pt x="131" y="203"/>
                        <a:pt x="135" y="197"/>
                        <a:pt x="126" y="197"/>
                      </a:cubicBezTo>
                      <a:cubicBezTo>
                        <a:pt x="113" y="197"/>
                        <a:pt x="104" y="197"/>
                        <a:pt x="93" y="197"/>
                      </a:cubicBezTo>
                      <a:cubicBezTo>
                        <a:pt x="89" y="197"/>
                        <a:pt x="86" y="201"/>
                        <a:pt x="80" y="201"/>
                      </a:cubicBezTo>
                      <a:cubicBezTo>
                        <a:pt x="65" y="201"/>
                        <a:pt x="53" y="197"/>
                        <a:pt x="38" y="192"/>
                      </a:cubicBezTo>
                      <a:cubicBezTo>
                        <a:pt x="37" y="194"/>
                        <a:pt x="35" y="197"/>
                        <a:pt x="33" y="197"/>
                      </a:cubicBezTo>
                      <a:cubicBezTo>
                        <a:pt x="29" y="197"/>
                        <a:pt x="28" y="194"/>
                        <a:pt x="28" y="193"/>
                      </a:cubicBezTo>
                      <a:cubicBezTo>
                        <a:pt x="28" y="176"/>
                        <a:pt x="51" y="182"/>
                        <a:pt x="60" y="176"/>
                      </a:cubicBezTo>
                      <a:cubicBezTo>
                        <a:pt x="55" y="172"/>
                        <a:pt x="46" y="170"/>
                        <a:pt x="46" y="162"/>
                      </a:cubicBezTo>
                      <a:cubicBezTo>
                        <a:pt x="46" y="156"/>
                        <a:pt x="52" y="158"/>
                        <a:pt x="57" y="158"/>
                      </a:cubicBezTo>
                      <a:cubicBezTo>
                        <a:pt x="71" y="158"/>
                        <a:pt x="76" y="165"/>
                        <a:pt x="84" y="170"/>
                      </a:cubicBezTo>
                      <a:cubicBezTo>
                        <a:pt x="92" y="170"/>
                        <a:pt x="92" y="170"/>
                        <a:pt x="92" y="170"/>
                      </a:cubicBezTo>
                      <a:cubicBezTo>
                        <a:pt x="86" y="164"/>
                        <a:pt x="72" y="159"/>
                        <a:pt x="72" y="148"/>
                      </a:cubicBezTo>
                      <a:cubicBezTo>
                        <a:pt x="66" y="148"/>
                        <a:pt x="66" y="148"/>
                        <a:pt x="66" y="148"/>
                      </a:cubicBezTo>
                      <a:cubicBezTo>
                        <a:pt x="63" y="149"/>
                        <a:pt x="63" y="149"/>
                        <a:pt x="61" y="151"/>
                      </a:cubicBezTo>
                      <a:cubicBezTo>
                        <a:pt x="55" y="151"/>
                        <a:pt x="55" y="151"/>
                        <a:pt x="55" y="151"/>
                      </a:cubicBezTo>
                      <a:cubicBezTo>
                        <a:pt x="55" y="146"/>
                        <a:pt x="55" y="146"/>
                        <a:pt x="55" y="146"/>
                      </a:cubicBezTo>
                      <a:cubicBezTo>
                        <a:pt x="58" y="138"/>
                        <a:pt x="61" y="134"/>
                        <a:pt x="68" y="131"/>
                      </a:cubicBezTo>
                      <a:cubicBezTo>
                        <a:pt x="79" y="128"/>
                        <a:pt x="92" y="132"/>
                        <a:pt x="92" y="119"/>
                      </a:cubicBezTo>
                      <a:cubicBezTo>
                        <a:pt x="92" y="105"/>
                        <a:pt x="62" y="105"/>
                        <a:pt x="62" y="97"/>
                      </a:cubicBezTo>
                      <a:cubicBezTo>
                        <a:pt x="62" y="93"/>
                        <a:pt x="69" y="94"/>
                        <a:pt x="73" y="94"/>
                      </a:cubicBezTo>
                      <a:cubicBezTo>
                        <a:pt x="68" y="94"/>
                        <a:pt x="67" y="92"/>
                        <a:pt x="67" y="89"/>
                      </a:cubicBezTo>
                      <a:cubicBezTo>
                        <a:pt x="69" y="88"/>
                        <a:pt x="71" y="89"/>
                        <a:pt x="73" y="89"/>
                      </a:cubicBezTo>
                      <a:cubicBezTo>
                        <a:pt x="78" y="89"/>
                        <a:pt x="88" y="87"/>
                        <a:pt x="97" y="90"/>
                      </a:cubicBezTo>
                      <a:cubicBezTo>
                        <a:pt x="108" y="93"/>
                        <a:pt x="112" y="106"/>
                        <a:pt x="124" y="104"/>
                      </a:cubicBezTo>
                      <a:cubicBezTo>
                        <a:pt x="122" y="102"/>
                        <a:pt x="108" y="93"/>
                        <a:pt x="108" y="91"/>
                      </a:cubicBezTo>
                      <a:cubicBezTo>
                        <a:pt x="108" y="89"/>
                        <a:pt x="110" y="88"/>
                        <a:pt x="111" y="86"/>
                      </a:cubicBezTo>
                      <a:cubicBezTo>
                        <a:pt x="133" y="86"/>
                        <a:pt x="133" y="86"/>
                        <a:pt x="133" y="86"/>
                      </a:cubicBezTo>
                      <a:cubicBezTo>
                        <a:pt x="141" y="83"/>
                        <a:pt x="149" y="81"/>
                        <a:pt x="154" y="74"/>
                      </a:cubicBezTo>
                      <a:cubicBezTo>
                        <a:pt x="147" y="74"/>
                        <a:pt x="147" y="74"/>
                        <a:pt x="147" y="74"/>
                      </a:cubicBezTo>
                      <a:cubicBezTo>
                        <a:pt x="138" y="81"/>
                        <a:pt x="128" y="84"/>
                        <a:pt x="114" y="84"/>
                      </a:cubicBezTo>
                      <a:cubicBezTo>
                        <a:pt x="106" y="84"/>
                        <a:pt x="103" y="81"/>
                        <a:pt x="99" y="81"/>
                      </a:cubicBezTo>
                      <a:cubicBezTo>
                        <a:pt x="95" y="81"/>
                        <a:pt x="93" y="85"/>
                        <a:pt x="90" y="85"/>
                      </a:cubicBezTo>
                      <a:cubicBezTo>
                        <a:pt x="81" y="85"/>
                        <a:pt x="70" y="82"/>
                        <a:pt x="72" y="76"/>
                      </a:cubicBezTo>
                      <a:cubicBezTo>
                        <a:pt x="67" y="76"/>
                        <a:pt x="67" y="76"/>
                        <a:pt x="67" y="76"/>
                      </a:cubicBezTo>
                      <a:cubicBezTo>
                        <a:pt x="63" y="78"/>
                        <a:pt x="61" y="81"/>
                        <a:pt x="57" y="81"/>
                      </a:cubicBezTo>
                      <a:cubicBezTo>
                        <a:pt x="48" y="81"/>
                        <a:pt x="36" y="75"/>
                        <a:pt x="33" y="71"/>
                      </a:cubicBezTo>
                      <a:cubicBezTo>
                        <a:pt x="36" y="69"/>
                        <a:pt x="39" y="67"/>
                        <a:pt x="44" y="67"/>
                      </a:cubicBezTo>
                      <a:cubicBezTo>
                        <a:pt x="36" y="67"/>
                        <a:pt x="27" y="66"/>
                        <a:pt x="24" y="67"/>
                      </a:cubicBezTo>
                      <a:cubicBezTo>
                        <a:pt x="29" y="55"/>
                        <a:pt x="40" y="56"/>
                        <a:pt x="51" y="53"/>
                      </a:cubicBezTo>
                      <a:cubicBezTo>
                        <a:pt x="47" y="52"/>
                        <a:pt x="46" y="52"/>
                        <a:pt x="42" y="52"/>
                      </a:cubicBezTo>
                      <a:cubicBezTo>
                        <a:pt x="33" y="52"/>
                        <a:pt x="33" y="60"/>
                        <a:pt x="25" y="60"/>
                      </a:cubicBezTo>
                      <a:cubicBezTo>
                        <a:pt x="22" y="60"/>
                        <a:pt x="18" y="57"/>
                        <a:pt x="17" y="56"/>
                      </a:cubicBezTo>
                      <a:cubicBezTo>
                        <a:pt x="21" y="52"/>
                        <a:pt x="24" y="51"/>
                        <a:pt x="29" y="49"/>
                      </a:cubicBezTo>
                      <a:cubicBezTo>
                        <a:pt x="16" y="49"/>
                        <a:pt x="16" y="49"/>
                        <a:pt x="16" y="49"/>
                      </a:cubicBezTo>
                      <a:cubicBezTo>
                        <a:pt x="13" y="50"/>
                        <a:pt x="11" y="51"/>
                        <a:pt x="9" y="52"/>
                      </a:cubicBezTo>
                      <a:cubicBezTo>
                        <a:pt x="7" y="52"/>
                        <a:pt x="2" y="52"/>
                        <a:pt x="0" y="52"/>
                      </a:cubicBezTo>
                      <a:cubicBezTo>
                        <a:pt x="2" y="41"/>
                        <a:pt x="31" y="36"/>
                        <a:pt x="44" y="36"/>
                      </a:cubicBezTo>
                      <a:cubicBezTo>
                        <a:pt x="49" y="36"/>
                        <a:pt x="52" y="36"/>
                        <a:pt x="53" y="36"/>
                      </a:cubicBezTo>
                      <a:cubicBezTo>
                        <a:pt x="55" y="36"/>
                        <a:pt x="57" y="34"/>
                        <a:pt x="57" y="32"/>
                      </a:cubicBezTo>
                      <a:cubicBezTo>
                        <a:pt x="71" y="32"/>
                        <a:pt x="65" y="22"/>
                        <a:pt x="74" y="22"/>
                      </a:cubicBezTo>
                      <a:cubicBezTo>
                        <a:pt x="83" y="22"/>
                        <a:pt x="100" y="31"/>
                        <a:pt x="104" y="32"/>
                      </a:cubicBezTo>
                      <a:cubicBezTo>
                        <a:pt x="108" y="22"/>
                        <a:pt x="113" y="12"/>
                        <a:pt x="126" y="12"/>
                      </a:cubicBezTo>
                      <a:cubicBezTo>
                        <a:pt x="134" y="12"/>
                        <a:pt x="129" y="16"/>
                        <a:pt x="135" y="11"/>
                      </a:cubicBezTo>
                      <a:cubicBezTo>
                        <a:pt x="137" y="7"/>
                        <a:pt x="141" y="6"/>
                        <a:pt x="145" y="6"/>
                      </a:cubicBezTo>
                      <a:cubicBezTo>
                        <a:pt x="168" y="6"/>
                        <a:pt x="173" y="6"/>
                        <a:pt x="196" y="6"/>
                      </a:cubicBezTo>
                      <a:cubicBezTo>
                        <a:pt x="197" y="4"/>
                        <a:pt x="199" y="3"/>
                        <a:pt x="201" y="3"/>
                      </a:cubicBezTo>
                      <a:cubicBezTo>
                        <a:pt x="209" y="3"/>
                        <a:pt x="211" y="8"/>
                        <a:pt x="218" y="8"/>
                      </a:cubicBezTo>
                      <a:cubicBezTo>
                        <a:pt x="224" y="8"/>
                        <a:pt x="226" y="0"/>
                        <a:pt x="232" y="0"/>
                      </a:cubicBezTo>
                      <a:cubicBezTo>
                        <a:pt x="239" y="0"/>
                        <a:pt x="241" y="3"/>
                        <a:pt x="245" y="3"/>
                      </a:cubicBezTo>
                      <a:cubicBezTo>
                        <a:pt x="250" y="3"/>
                        <a:pt x="253" y="3"/>
                        <a:pt x="258" y="3"/>
                      </a:cubicBezTo>
                      <a:cubicBezTo>
                        <a:pt x="268" y="3"/>
                        <a:pt x="306" y="2"/>
                        <a:pt x="315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7" name="îṣḷîḑé">
                  <a:extLst>
                    <a:ext uri="{FF2B5EF4-FFF2-40B4-BE49-F238E27FC236}">
                      <a16:creationId xmlns:a16="http://schemas.microsoft.com/office/drawing/2014/main" id="{8886CCF3-81C5-4169-9043-3EDD208F1F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70238" y="960438"/>
                  <a:ext cx="1006475" cy="765175"/>
                </a:xfrm>
                <a:custGeom>
                  <a:avLst/>
                  <a:gdLst/>
                  <a:ahLst/>
                  <a:cxnLst>
                    <a:cxn ang="0">
                      <a:pos x="280" y="372"/>
                    </a:cxn>
                    <a:cxn ang="0">
                      <a:pos x="267" y="360"/>
                    </a:cxn>
                    <a:cxn ang="0">
                      <a:pos x="228" y="336"/>
                    </a:cxn>
                    <a:cxn ang="0">
                      <a:pos x="215" y="302"/>
                    </a:cxn>
                    <a:cxn ang="0">
                      <a:pos x="109" y="219"/>
                    </a:cxn>
                    <a:cxn ang="0">
                      <a:pos x="73" y="223"/>
                    </a:cxn>
                    <a:cxn ang="0">
                      <a:pos x="43" y="217"/>
                    </a:cxn>
                    <a:cxn ang="0">
                      <a:pos x="19" y="202"/>
                    </a:cxn>
                    <a:cxn ang="0">
                      <a:pos x="51" y="190"/>
                    </a:cxn>
                    <a:cxn ang="0">
                      <a:pos x="64" y="180"/>
                    </a:cxn>
                    <a:cxn ang="0">
                      <a:pos x="0" y="166"/>
                    </a:cxn>
                    <a:cxn ang="0">
                      <a:pos x="84" y="141"/>
                    </a:cxn>
                    <a:cxn ang="0">
                      <a:pos x="72" y="102"/>
                    </a:cxn>
                    <a:cxn ang="0">
                      <a:pos x="144" y="59"/>
                    </a:cxn>
                    <a:cxn ang="0">
                      <a:pos x="237" y="56"/>
                    </a:cxn>
                    <a:cxn ang="0">
                      <a:pos x="260" y="53"/>
                    </a:cxn>
                    <a:cxn ang="0">
                      <a:pos x="274" y="38"/>
                    </a:cxn>
                    <a:cxn ang="0">
                      <a:pos x="309" y="36"/>
                    </a:cxn>
                    <a:cxn ang="0">
                      <a:pos x="355" y="15"/>
                    </a:cxn>
                    <a:cxn ang="0">
                      <a:pos x="391" y="13"/>
                    </a:cxn>
                    <a:cxn ang="0">
                      <a:pos x="534" y="0"/>
                    </a:cxn>
                    <a:cxn ang="0">
                      <a:pos x="594" y="48"/>
                    </a:cxn>
                    <a:cxn ang="0">
                      <a:pos x="570" y="75"/>
                    </a:cxn>
                    <a:cxn ang="0">
                      <a:pos x="603" y="102"/>
                    </a:cxn>
                    <a:cxn ang="0">
                      <a:pos x="684" y="66"/>
                    </a:cxn>
                    <a:cxn ang="0">
                      <a:pos x="730" y="51"/>
                    </a:cxn>
                    <a:cxn ang="0">
                      <a:pos x="702" y="94"/>
                    </a:cxn>
                    <a:cxn ang="0">
                      <a:pos x="691" y="114"/>
                    </a:cxn>
                    <a:cxn ang="0">
                      <a:pos x="654" y="150"/>
                    </a:cxn>
                    <a:cxn ang="0">
                      <a:pos x="677" y="178"/>
                    </a:cxn>
                    <a:cxn ang="0">
                      <a:pos x="657" y="202"/>
                    </a:cxn>
                    <a:cxn ang="0">
                      <a:pos x="669" y="236"/>
                    </a:cxn>
                    <a:cxn ang="0">
                      <a:pos x="673" y="260"/>
                    </a:cxn>
                    <a:cxn ang="0">
                      <a:pos x="633" y="295"/>
                    </a:cxn>
                    <a:cxn ang="0">
                      <a:pos x="637" y="305"/>
                    </a:cxn>
                    <a:cxn ang="0">
                      <a:pos x="601" y="297"/>
                    </a:cxn>
                    <a:cxn ang="0">
                      <a:pos x="633" y="358"/>
                    </a:cxn>
                    <a:cxn ang="0">
                      <a:pos x="596" y="347"/>
                    </a:cxn>
                    <a:cxn ang="0">
                      <a:pos x="616" y="375"/>
                    </a:cxn>
                    <a:cxn ang="0">
                      <a:pos x="518" y="408"/>
                    </a:cxn>
                    <a:cxn ang="0">
                      <a:pos x="483" y="445"/>
                    </a:cxn>
                    <a:cxn ang="0">
                      <a:pos x="443" y="449"/>
                    </a:cxn>
                    <a:cxn ang="0">
                      <a:pos x="402" y="485"/>
                    </a:cxn>
                    <a:cxn ang="0">
                      <a:pos x="384" y="523"/>
                    </a:cxn>
                    <a:cxn ang="0">
                      <a:pos x="362" y="571"/>
                    </a:cxn>
                    <a:cxn ang="0">
                      <a:pos x="313" y="560"/>
                    </a:cxn>
                    <a:cxn ang="0">
                      <a:pos x="270" y="499"/>
                    </a:cxn>
                    <a:cxn ang="0">
                      <a:pos x="256" y="475"/>
                    </a:cxn>
                    <a:cxn ang="0">
                      <a:pos x="237" y="438"/>
                    </a:cxn>
                    <a:cxn ang="0">
                      <a:pos x="255" y="403"/>
                    </a:cxn>
                  </a:cxnLst>
                  <a:rect l="0" t="0" r="r" b="b"/>
                  <a:pathLst>
                    <a:path w="756" h="575">
                      <a:moveTo>
                        <a:pt x="255" y="403"/>
                      </a:moveTo>
                      <a:cubicBezTo>
                        <a:pt x="261" y="400"/>
                        <a:pt x="261" y="400"/>
                        <a:pt x="267" y="402"/>
                      </a:cubicBezTo>
                      <a:cubicBezTo>
                        <a:pt x="270" y="389"/>
                        <a:pt x="276" y="385"/>
                        <a:pt x="280" y="372"/>
                      </a:cubicBezTo>
                      <a:cubicBezTo>
                        <a:pt x="266" y="368"/>
                        <a:pt x="234" y="366"/>
                        <a:pt x="233" y="353"/>
                      </a:cubicBezTo>
                      <a:cubicBezTo>
                        <a:pt x="237" y="352"/>
                        <a:pt x="236" y="353"/>
                        <a:pt x="240" y="353"/>
                      </a:cubicBezTo>
                      <a:cubicBezTo>
                        <a:pt x="250" y="353"/>
                        <a:pt x="256" y="360"/>
                        <a:pt x="267" y="360"/>
                      </a:cubicBezTo>
                      <a:cubicBezTo>
                        <a:pt x="271" y="360"/>
                        <a:pt x="271" y="356"/>
                        <a:pt x="271" y="353"/>
                      </a:cubicBezTo>
                      <a:cubicBezTo>
                        <a:pt x="258" y="349"/>
                        <a:pt x="254" y="328"/>
                        <a:pt x="239" y="328"/>
                      </a:cubicBezTo>
                      <a:cubicBezTo>
                        <a:pt x="235" y="328"/>
                        <a:pt x="234" y="336"/>
                        <a:pt x="228" y="336"/>
                      </a:cubicBezTo>
                      <a:cubicBezTo>
                        <a:pt x="220" y="336"/>
                        <a:pt x="216" y="335"/>
                        <a:pt x="216" y="328"/>
                      </a:cubicBezTo>
                      <a:cubicBezTo>
                        <a:pt x="216" y="318"/>
                        <a:pt x="226" y="319"/>
                        <a:pt x="226" y="309"/>
                      </a:cubicBezTo>
                      <a:cubicBezTo>
                        <a:pt x="226" y="303"/>
                        <a:pt x="219" y="302"/>
                        <a:pt x="215" y="302"/>
                      </a:cubicBezTo>
                      <a:cubicBezTo>
                        <a:pt x="215" y="295"/>
                        <a:pt x="215" y="295"/>
                        <a:pt x="215" y="295"/>
                      </a:cubicBezTo>
                      <a:cubicBezTo>
                        <a:pt x="203" y="257"/>
                        <a:pt x="172" y="219"/>
                        <a:pt x="122" y="219"/>
                      </a:cubicBezTo>
                      <a:cubicBezTo>
                        <a:pt x="115" y="219"/>
                        <a:pt x="113" y="219"/>
                        <a:pt x="109" y="219"/>
                      </a:cubicBezTo>
                      <a:cubicBezTo>
                        <a:pt x="103" y="219"/>
                        <a:pt x="101" y="224"/>
                        <a:pt x="95" y="224"/>
                      </a:cubicBezTo>
                      <a:cubicBezTo>
                        <a:pt x="91" y="224"/>
                        <a:pt x="87" y="221"/>
                        <a:pt x="82" y="221"/>
                      </a:cubicBezTo>
                      <a:cubicBezTo>
                        <a:pt x="77" y="221"/>
                        <a:pt x="75" y="222"/>
                        <a:pt x="73" y="223"/>
                      </a:cubicBezTo>
                      <a:cubicBezTo>
                        <a:pt x="74" y="224"/>
                        <a:pt x="76" y="226"/>
                        <a:pt x="77" y="226"/>
                      </a:cubicBezTo>
                      <a:cubicBezTo>
                        <a:pt x="75" y="229"/>
                        <a:pt x="75" y="228"/>
                        <a:pt x="72" y="228"/>
                      </a:cubicBezTo>
                      <a:cubicBezTo>
                        <a:pt x="62" y="228"/>
                        <a:pt x="48" y="224"/>
                        <a:pt x="43" y="217"/>
                      </a:cubicBezTo>
                      <a:cubicBezTo>
                        <a:pt x="47" y="214"/>
                        <a:pt x="50" y="214"/>
                        <a:pt x="52" y="210"/>
                      </a:cubicBezTo>
                      <a:cubicBezTo>
                        <a:pt x="45" y="207"/>
                        <a:pt x="39" y="202"/>
                        <a:pt x="34" y="202"/>
                      </a:cubicBezTo>
                      <a:cubicBezTo>
                        <a:pt x="24" y="202"/>
                        <a:pt x="27" y="206"/>
                        <a:pt x="19" y="202"/>
                      </a:cubicBezTo>
                      <a:cubicBezTo>
                        <a:pt x="19" y="196"/>
                        <a:pt x="28" y="194"/>
                        <a:pt x="32" y="194"/>
                      </a:cubicBezTo>
                      <a:cubicBezTo>
                        <a:pt x="37" y="194"/>
                        <a:pt x="40" y="194"/>
                        <a:pt x="43" y="194"/>
                      </a:cubicBezTo>
                      <a:cubicBezTo>
                        <a:pt x="47" y="194"/>
                        <a:pt x="49" y="193"/>
                        <a:pt x="51" y="190"/>
                      </a:cubicBezTo>
                      <a:cubicBezTo>
                        <a:pt x="76" y="190"/>
                        <a:pt x="76" y="190"/>
                        <a:pt x="76" y="190"/>
                      </a:cubicBezTo>
                      <a:cubicBezTo>
                        <a:pt x="80" y="187"/>
                        <a:pt x="80" y="185"/>
                        <a:pt x="82" y="180"/>
                      </a:cubicBezTo>
                      <a:cubicBezTo>
                        <a:pt x="64" y="180"/>
                        <a:pt x="64" y="180"/>
                        <a:pt x="64" y="180"/>
                      </a:cubicBezTo>
                      <a:cubicBezTo>
                        <a:pt x="63" y="183"/>
                        <a:pt x="62" y="185"/>
                        <a:pt x="60" y="185"/>
                      </a:cubicBezTo>
                      <a:cubicBezTo>
                        <a:pt x="53" y="185"/>
                        <a:pt x="50" y="185"/>
                        <a:pt x="44" y="185"/>
                      </a:cubicBezTo>
                      <a:cubicBezTo>
                        <a:pt x="42" y="185"/>
                        <a:pt x="0" y="173"/>
                        <a:pt x="0" y="166"/>
                      </a:cubicBezTo>
                      <a:cubicBezTo>
                        <a:pt x="0" y="152"/>
                        <a:pt x="16" y="157"/>
                        <a:pt x="25" y="154"/>
                      </a:cubicBezTo>
                      <a:cubicBezTo>
                        <a:pt x="33" y="151"/>
                        <a:pt x="38" y="146"/>
                        <a:pt x="46" y="144"/>
                      </a:cubicBezTo>
                      <a:cubicBezTo>
                        <a:pt x="58" y="140"/>
                        <a:pt x="74" y="146"/>
                        <a:pt x="84" y="141"/>
                      </a:cubicBezTo>
                      <a:cubicBezTo>
                        <a:pt x="91" y="136"/>
                        <a:pt x="96" y="128"/>
                        <a:pt x="96" y="117"/>
                      </a:cubicBezTo>
                      <a:cubicBezTo>
                        <a:pt x="88" y="116"/>
                        <a:pt x="63" y="117"/>
                        <a:pt x="63" y="109"/>
                      </a:cubicBezTo>
                      <a:cubicBezTo>
                        <a:pt x="63" y="105"/>
                        <a:pt x="69" y="102"/>
                        <a:pt x="72" y="102"/>
                      </a:cubicBezTo>
                      <a:cubicBezTo>
                        <a:pt x="87" y="97"/>
                        <a:pt x="106" y="86"/>
                        <a:pt x="115" y="78"/>
                      </a:cubicBezTo>
                      <a:cubicBezTo>
                        <a:pt x="119" y="80"/>
                        <a:pt x="122" y="81"/>
                        <a:pt x="127" y="81"/>
                      </a:cubicBezTo>
                      <a:cubicBezTo>
                        <a:pt x="142" y="81"/>
                        <a:pt x="130" y="61"/>
                        <a:pt x="144" y="59"/>
                      </a:cubicBezTo>
                      <a:cubicBezTo>
                        <a:pt x="162" y="57"/>
                        <a:pt x="169" y="52"/>
                        <a:pt x="185" y="52"/>
                      </a:cubicBezTo>
                      <a:cubicBezTo>
                        <a:pt x="198" y="49"/>
                        <a:pt x="206" y="42"/>
                        <a:pt x="218" y="42"/>
                      </a:cubicBezTo>
                      <a:cubicBezTo>
                        <a:pt x="226" y="42"/>
                        <a:pt x="229" y="56"/>
                        <a:pt x="237" y="56"/>
                      </a:cubicBezTo>
                      <a:cubicBezTo>
                        <a:pt x="237" y="52"/>
                        <a:pt x="235" y="50"/>
                        <a:pt x="235" y="47"/>
                      </a:cubicBezTo>
                      <a:cubicBezTo>
                        <a:pt x="239" y="42"/>
                        <a:pt x="239" y="42"/>
                        <a:pt x="239" y="42"/>
                      </a:cubicBezTo>
                      <a:cubicBezTo>
                        <a:pt x="244" y="51"/>
                        <a:pt x="252" y="50"/>
                        <a:pt x="260" y="53"/>
                      </a:cubicBezTo>
                      <a:cubicBezTo>
                        <a:pt x="262" y="53"/>
                        <a:pt x="267" y="53"/>
                        <a:pt x="267" y="53"/>
                      </a:cubicBezTo>
                      <a:cubicBezTo>
                        <a:pt x="266" y="50"/>
                        <a:pt x="263" y="47"/>
                        <a:pt x="263" y="44"/>
                      </a:cubicBezTo>
                      <a:cubicBezTo>
                        <a:pt x="263" y="38"/>
                        <a:pt x="270" y="38"/>
                        <a:pt x="274" y="38"/>
                      </a:cubicBezTo>
                      <a:cubicBezTo>
                        <a:pt x="293" y="38"/>
                        <a:pt x="303" y="48"/>
                        <a:pt x="314" y="53"/>
                      </a:cubicBezTo>
                      <a:cubicBezTo>
                        <a:pt x="334" y="53"/>
                        <a:pt x="334" y="53"/>
                        <a:pt x="334" y="53"/>
                      </a:cubicBezTo>
                      <a:cubicBezTo>
                        <a:pt x="327" y="50"/>
                        <a:pt x="309" y="44"/>
                        <a:pt x="309" y="36"/>
                      </a:cubicBezTo>
                      <a:cubicBezTo>
                        <a:pt x="309" y="29"/>
                        <a:pt x="322" y="31"/>
                        <a:pt x="326" y="30"/>
                      </a:cubicBezTo>
                      <a:cubicBezTo>
                        <a:pt x="323" y="27"/>
                        <a:pt x="320" y="27"/>
                        <a:pt x="318" y="24"/>
                      </a:cubicBezTo>
                      <a:cubicBezTo>
                        <a:pt x="330" y="18"/>
                        <a:pt x="341" y="15"/>
                        <a:pt x="355" y="15"/>
                      </a:cubicBezTo>
                      <a:cubicBezTo>
                        <a:pt x="366" y="15"/>
                        <a:pt x="373" y="15"/>
                        <a:pt x="382" y="18"/>
                      </a:cubicBezTo>
                      <a:cubicBezTo>
                        <a:pt x="391" y="18"/>
                        <a:pt x="391" y="18"/>
                        <a:pt x="391" y="18"/>
                      </a:cubicBezTo>
                      <a:cubicBezTo>
                        <a:pt x="391" y="13"/>
                        <a:pt x="391" y="13"/>
                        <a:pt x="391" y="13"/>
                      </a:cubicBezTo>
                      <a:cubicBezTo>
                        <a:pt x="398" y="12"/>
                        <a:pt x="402" y="13"/>
                        <a:pt x="409" y="13"/>
                      </a:cubicBezTo>
                      <a:cubicBezTo>
                        <a:pt x="430" y="13"/>
                        <a:pt x="447" y="0"/>
                        <a:pt x="470" y="0"/>
                      </a:cubicBezTo>
                      <a:cubicBezTo>
                        <a:pt x="495" y="0"/>
                        <a:pt x="512" y="0"/>
                        <a:pt x="534" y="0"/>
                      </a:cubicBezTo>
                      <a:cubicBezTo>
                        <a:pt x="560" y="0"/>
                        <a:pt x="579" y="17"/>
                        <a:pt x="600" y="26"/>
                      </a:cubicBezTo>
                      <a:cubicBezTo>
                        <a:pt x="612" y="31"/>
                        <a:pt x="627" y="28"/>
                        <a:pt x="638" y="30"/>
                      </a:cubicBezTo>
                      <a:cubicBezTo>
                        <a:pt x="636" y="46"/>
                        <a:pt x="606" y="44"/>
                        <a:pt x="594" y="48"/>
                      </a:cubicBezTo>
                      <a:cubicBezTo>
                        <a:pt x="497" y="53"/>
                        <a:pt x="497" y="53"/>
                        <a:pt x="497" y="53"/>
                      </a:cubicBezTo>
                      <a:cubicBezTo>
                        <a:pt x="505" y="59"/>
                        <a:pt x="579" y="50"/>
                        <a:pt x="587" y="53"/>
                      </a:cubicBezTo>
                      <a:cubicBezTo>
                        <a:pt x="586" y="57"/>
                        <a:pt x="567" y="75"/>
                        <a:pt x="570" y="75"/>
                      </a:cubicBezTo>
                      <a:cubicBezTo>
                        <a:pt x="581" y="75"/>
                        <a:pt x="607" y="50"/>
                        <a:pt x="622" y="50"/>
                      </a:cubicBezTo>
                      <a:cubicBezTo>
                        <a:pt x="630" y="50"/>
                        <a:pt x="633" y="57"/>
                        <a:pt x="633" y="64"/>
                      </a:cubicBezTo>
                      <a:cubicBezTo>
                        <a:pt x="633" y="67"/>
                        <a:pt x="605" y="97"/>
                        <a:pt x="603" y="102"/>
                      </a:cubicBezTo>
                      <a:cubicBezTo>
                        <a:pt x="615" y="99"/>
                        <a:pt x="637" y="70"/>
                        <a:pt x="644" y="64"/>
                      </a:cubicBezTo>
                      <a:cubicBezTo>
                        <a:pt x="655" y="64"/>
                        <a:pt x="674" y="64"/>
                        <a:pt x="674" y="64"/>
                      </a:cubicBezTo>
                      <a:cubicBezTo>
                        <a:pt x="674" y="64"/>
                        <a:pt x="682" y="66"/>
                        <a:pt x="684" y="66"/>
                      </a:cubicBezTo>
                      <a:cubicBezTo>
                        <a:pt x="692" y="63"/>
                        <a:pt x="693" y="60"/>
                        <a:pt x="700" y="57"/>
                      </a:cubicBezTo>
                      <a:cubicBezTo>
                        <a:pt x="721" y="57"/>
                        <a:pt x="721" y="57"/>
                        <a:pt x="721" y="57"/>
                      </a:cubicBezTo>
                      <a:cubicBezTo>
                        <a:pt x="723" y="52"/>
                        <a:pt x="726" y="51"/>
                        <a:pt x="730" y="51"/>
                      </a:cubicBezTo>
                      <a:cubicBezTo>
                        <a:pt x="736" y="51"/>
                        <a:pt x="756" y="61"/>
                        <a:pt x="756" y="67"/>
                      </a:cubicBezTo>
                      <a:cubicBezTo>
                        <a:pt x="756" y="72"/>
                        <a:pt x="748" y="76"/>
                        <a:pt x="745" y="77"/>
                      </a:cubicBezTo>
                      <a:cubicBezTo>
                        <a:pt x="731" y="82"/>
                        <a:pt x="722" y="94"/>
                        <a:pt x="702" y="94"/>
                      </a:cubicBezTo>
                      <a:cubicBezTo>
                        <a:pt x="707" y="97"/>
                        <a:pt x="708" y="97"/>
                        <a:pt x="711" y="94"/>
                      </a:cubicBezTo>
                      <a:cubicBezTo>
                        <a:pt x="711" y="107"/>
                        <a:pt x="699" y="107"/>
                        <a:pt x="691" y="109"/>
                      </a:cubicBezTo>
                      <a:cubicBezTo>
                        <a:pt x="694" y="115"/>
                        <a:pt x="691" y="110"/>
                        <a:pt x="691" y="114"/>
                      </a:cubicBezTo>
                      <a:cubicBezTo>
                        <a:pt x="691" y="121"/>
                        <a:pt x="680" y="123"/>
                        <a:pt x="671" y="125"/>
                      </a:cubicBezTo>
                      <a:cubicBezTo>
                        <a:pt x="672" y="130"/>
                        <a:pt x="671" y="130"/>
                        <a:pt x="671" y="132"/>
                      </a:cubicBezTo>
                      <a:cubicBezTo>
                        <a:pt x="671" y="141"/>
                        <a:pt x="662" y="144"/>
                        <a:pt x="654" y="150"/>
                      </a:cubicBezTo>
                      <a:cubicBezTo>
                        <a:pt x="648" y="154"/>
                        <a:pt x="649" y="165"/>
                        <a:pt x="646" y="169"/>
                      </a:cubicBezTo>
                      <a:cubicBezTo>
                        <a:pt x="651" y="172"/>
                        <a:pt x="655" y="169"/>
                        <a:pt x="659" y="169"/>
                      </a:cubicBezTo>
                      <a:cubicBezTo>
                        <a:pt x="667" y="169"/>
                        <a:pt x="673" y="174"/>
                        <a:pt x="677" y="178"/>
                      </a:cubicBezTo>
                      <a:cubicBezTo>
                        <a:pt x="675" y="179"/>
                        <a:pt x="672" y="180"/>
                        <a:pt x="669" y="180"/>
                      </a:cubicBezTo>
                      <a:cubicBezTo>
                        <a:pt x="671" y="187"/>
                        <a:pt x="688" y="185"/>
                        <a:pt x="688" y="196"/>
                      </a:cubicBezTo>
                      <a:cubicBezTo>
                        <a:pt x="688" y="206"/>
                        <a:pt x="665" y="202"/>
                        <a:pt x="657" y="202"/>
                      </a:cubicBezTo>
                      <a:cubicBezTo>
                        <a:pt x="652" y="202"/>
                        <a:pt x="648" y="206"/>
                        <a:pt x="648" y="209"/>
                      </a:cubicBezTo>
                      <a:cubicBezTo>
                        <a:pt x="648" y="217"/>
                        <a:pt x="656" y="217"/>
                        <a:pt x="663" y="217"/>
                      </a:cubicBezTo>
                      <a:cubicBezTo>
                        <a:pt x="663" y="226"/>
                        <a:pt x="669" y="229"/>
                        <a:pt x="669" y="236"/>
                      </a:cubicBezTo>
                      <a:cubicBezTo>
                        <a:pt x="669" y="239"/>
                        <a:pt x="667" y="243"/>
                        <a:pt x="669" y="245"/>
                      </a:cubicBezTo>
                      <a:cubicBezTo>
                        <a:pt x="662" y="245"/>
                        <a:pt x="655" y="245"/>
                        <a:pt x="655" y="251"/>
                      </a:cubicBezTo>
                      <a:cubicBezTo>
                        <a:pt x="655" y="258"/>
                        <a:pt x="667" y="258"/>
                        <a:pt x="673" y="260"/>
                      </a:cubicBezTo>
                      <a:cubicBezTo>
                        <a:pt x="670" y="267"/>
                        <a:pt x="661" y="271"/>
                        <a:pt x="653" y="272"/>
                      </a:cubicBezTo>
                      <a:cubicBezTo>
                        <a:pt x="653" y="275"/>
                        <a:pt x="655" y="277"/>
                        <a:pt x="657" y="278"/>
                      </a:cubicBezTo>
                      <a:cubicBezTo>
                        <a:pt x="654" y="292"/>
                        <a:pt x="637" y="286"/>
                        <a:pt x="633" y="295"/>
                      </a:cubicBezTo>
                      <a:cubicBezTo>
                        <a:pt x="628" y="292"/>
                        <a:pt x="623" y="290"/>
                        <a:pt x="620" y="285"/>
                      </a:cubicBezTo>
                      <a:cubicBezTo>
                        <a:pt x="613" y="285"/>
                        <a:pt x="613" y="285"/>
                        <a:pt x="613" y="285"/>
                      </a:cubicBezTo>
                      <a:cubicBezTo>
                        <a:pt x="618" y="297"/>
                        <a:pt x="637" y="293"/>
                        <a:pt x="637" y="305"/>
                      </a:cubicBezTo>
                      <a:cubicBezTo>
                        <a:pt x="637" y="310"/>
                        <a:pt x="636" y="317"/>
                        <a:pt x="631" y="317"/>
                      </a:cubicBezTo>
                      <a:cubicBezTo>
                        <a:pt x="623" y="317"/>
                        <a:pt x="609" y="306"/>
                        <a:pt x="607" y="297"/>
                      </a:cubicBezTo>
                      <a:cubicBezTo>
                        <a:pt x="603" y="298"/>
                        <a:pt x="602" y="297"/>
                        <a:pt x="601" y="297"/>
                      </a:cubicBezTo>
                      <a:cubicBezTo>
                        <a:pt x="601" y="304"/>
                        <a:pt x="601" y="304"/>
                        <a:pt x="601" y="304"/>
                      </a:cubicBezTo>
                      <a:cubicBezTo>
                        <a:pt x="617" y="320"/>
                        <a:pt x="645" y="327"/>
                        <a:pt x="645" y="352"/>
                      </a:cubicBezTo>
                      <a:cubicBezTo>
                        <a:pt x="645" y="357"/>
                        <a:pt x="638" y="358"/>
                        <a:pt x="633" y="358"/>
                      </a:cubicBezTo>
                      <a:cubicBezTo>
                        <a:pt x="612" y="358"/>
                        <a:pt x="617" y="336"/>
                        <a:pt x="599" y="336"/>
                      </a:cubicBezTo>
                      <a:cubicBezTo>
                        <a:pt x="596" y="336"/>
                        <a:pt x="594" y="337"/>
                        <a:pt x="592" y="336"/>
                      </a:cubicBezTo>
                      <a:cubicBezTo>
                        <a:pt x="592" y="342"/>
                        <a:pt x="596" y="343"/>
                        <a:pt x="596" y="347"/>
                      </a:cubicBezTo>
                      <a:cubicBezTo>
                        <a:pt x="596" y="351"/>
                        <a:pt x="589" y="352"/>
                        <a:pt x="587" y="352"/>
                      </a:cubicBezTo>
                      <a:cubicBezTo>
                        <a:pt x="587" y="366"/>
                        <a:pt x="626" y="364"/>
                        <a:pt x="635" y="367"/>
                      </a:cubicBezTo>
                      <a:cubicBezTo>
                        <a:pt x="629" y="372"/>
                        <a:pt x="624" y="373"/>
                        <a:pt x="616" y="375"/>
                      </a:cubicBezTo>
                      <a:cubicBezTo>
                        <a:pt x="602" y="380"/>
                        <a:pt x="597" y="393"/>
                        <a:pt x="584" y="397"/>
                      </a:cubicBezTo>
                      <a:cubicBezTo>
                        <a:pt x="569" y="402"/>
                        <a:pt x="556" y="400"/>
                        <a:pt x="539" y="408"/>
                      </a:cubicBezTo>
                      <a:cubicBezTo>
                        <a:pt x="518" y="408"/>
                        <a:pt x="518" y="408"/>
                        <a:pt x="518" y="408"/>
                      </a:cubicBezTo>
                      <a:cubicBezTo>
                        <a:pt x="514" y="410"/>
                        <a:pt x="510" y="412"/>
                        <a:pt x="510" y="415"/>
                      </a:cubicBezTo>
                      <a:cubicBezTo>
                        <a:pt x="498" y="423"/>
                        <a:pt x="498" y="423"/>
                        <a:pt x="498" y="423"/>
                      </a:cubicBezTo>
                      <a:cubicBezTo>
                        <a:pt x="490" y="430"/>
                        <a:pt x="490" y="438"/>
                        <a:pt x="483" y="445"/>
                      </a:cubicBezTo>
                      <a:cubicBezTo>
                        <a:pt x="474" y="454"/>
                        <a:pt x="459" y="452"/>
                        <a:pt x="450" y="458"/>
                      </a:cubicBezTo>
                      <a:cubicBezTo>
                        <a:pt x="443" y="458"/>
                        <a:pt x="443" y="458"/>
                        <a:pt x="443" y="458"/>
                      </a:cubicBezTo>
                      <a:cubicBezTo>
                        <a:pt x="443" y="449"/>
                        <a:pt x="443" y="449"/>
                        <a:pt x="443" y="449"/>
                      </a:cubicBezTo>
                      <a:cubicBezTo>
                        <a:pt x="437" y="452"/>
                        <a:pt x="438" y="457"/>
                        <a:pt x="435" y="460"/>
                      </a:cubicBezTo>
                      <a:cubicBezTo>
                        <a:pt x="425" y="470"/>
                        <a:pt x="401" y="466"/>
                        <a:pt x="401" y="480"/>
                      </a:cubicBezTo>
                      <a:cubicBezTo>
                        <a:pt x="401" y="482"/>
                        <a:pt x="402" y="483"/>
                        <a:pt x="402" y="485"/>
                      </a:cubicBezTo>
                      <a:cubicBezTo>
                        <a:pt x="401" y="486"/>
                        <a:pt x="399" y="488"/>
                        <a:pt x="399" y="490"/>
                      </a:cubicBezTo>
                      <a:cubicBezTo>
                        <a:pt x="399" y="493"/>
                        <a:pt x="405" y="495"/>
                        <a:pt x="405" y="500"/>
                      </a:cubicBezTo>
                      <a:cubicBezTo>
                        <a:pt x="405" y="515"/>
                        <a:pt x="384" y="510"/>
                        <a:pt x="384" y="523"/>
                      </a:cubicBezTo>
                      <a:cubicBezTo>
                        <a:pt x="384" y="531"/>
                        <a:pt x="383" y="543"/>
                        <a:pt x="384" y="547"/>
                      </a:cubicBezTo>
                      <a:cubicBezTo>
                        <a:pt x="374" y="552"/>
                        <a:pt x="379" y="575"/>
                        <a:pt x="367" y="575"/>
                      </a:cubicBezTo>
                      <a:cubicBezTo>
                        <a:pt x="364" y="575"/>
                        <a:pt x="363" y="573"/>
                        <a:pt x="362" y="571"/>
                      </a:cubicBezTo>
                      <a:cubicBezTo>
                        <a:pt x="356" y="571"/>
                        <a:pt x="356" y="574"/>
                        <a:pt x="353" y="574"/>
                      </a:cubicBezTo>
                      <a:cubicBezTo>
                        <a:pt x="342" y="574"/>
                        <a:pt x="343" y="554"/>
                        <a:pt x="332" y="554"/>
                      </a:cubicBezTo>
                      <a:cubicBezTo>
                        <a:pt x="326" y="554"/>
                        <a:pt x="319" y="559"/>
                        <a:pt x="313" y="560"/>
                      </a:cubicBezTo>
                      <a:cubicBezTo>
                        <a:pt x="310" y="550"/>
                        <a:pt x="306" y="553"/>
                        <a:pt x="299" y="547"/>
                      </a:cubicBezTo>
                      <a:cubicBezTo>
                        <a:pt x="296" y="546"/>
                        <a:pt x="297" y="539"/>
                        <a:pt x="296" y="539"/>
                      </a:cubicBezTo>
                      <a:cubicBezTo>
                        <a:pt x="287" y="531"/>
                        <a:pt x="270" y="512"/>
                        <a:pt x="270" y="499"/>
                      </a:cubicBezTo>
                      <a:cubicBezTo>
                        <a:pt x="270" y="493"/>
                        <a:pt x="274" y="494"/>
                        <a:pt x="277" y="490"/>
                      </a:cubicBezTo>
                      <a:cubicBezTo>
                        <a:pt x="270" y="482"/>
                        <a:pt x="268" y="493"/>
                        <a:pt x="260" y="489"/>
                      </a:cubicBezTo>
                      <a:cubicBezTo>
                        <a:pt x="259" y="487"/>
                        <a:pt x="257" y="479"/>
                        <a:pt x="256" y="475"/>
                      </a:cubicBezTo>
                      <a:cubicBezTo>
                        <a:pt x="253" y="466"/>
                        <a:pt x="241" y="461"/>
                        <a:pt x="241" y="449"/>
                      </a:cubicBezTo>
                      <a:cubicBezTo>
                        <a:pt x="241" y="445"/>
                        <a:pt x="244" y="443"/>
                        <a:pt x="246" y="438"/>
                      </a:cubicBezTo>
                      <a:cubicBezTo>
                        <a:pt x="243" y="437"/>
                        <a:pt x="240" y="436"/>
                        <a:pt x="237" y="438"/>
                      </a:cubicBezTo>
                      <a:cubicBezTo>
                        <a:pt x="237" y="428"/>
                        <a:pt x="237" y="428"/>
                        <a:pt x="237" y="428"/>
                      </a:cubicBezTo>
                      <a:cubicBezTo>
                        <a:pt x="243" y="420"/>
                        <a:pt x="246" y="411"/>
                        <a:pt x="255" y="404"/>
                      </a:cubicBezTo>
                      <a:lnTo>
                        <a:pt x="255" y="4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8" name="îśļïďè">
                  <a:extLst>
                    <a:ext uri="{FF2B5EF4-FFF2-40B4-BE49-F238E27FC236}">
                      <a16:creationId xmlns:a16="http://schemas.microsoft.com/office/drawing/2014/main" id="{4AD62650-6393-4EC7-A60C-13C100D4BA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70275" y="1443038"/>
                  <a:ext cx="47625" cy="31750"/>
                </a:xfrm>
                <a:custGeom>
                  <a:avLst/>
                  <a:gdLst/>
                  <a:ahLst/>
                  <a:cxnLst>
                    <a:cxn ang="0">
                      <a:pos x="9" y="24"/>
                    </a:cxn>
                    <a:cxn ang="0">
                      <a:pos x="0" y="9"/>
                    </a:cxn>
                    <a:cxn ang="0">
                      <a:pos x="10" y="0"/>
                    </a:cxn>
                    <a:cxn ang="0">
                      <a:pos x="36" y="16"/>
                    </a:cxn>
                    <a:cxn ang="0">
                      <a:pos x="19" y="24"/>
                    </a:cxn>
                    <a:cxn ang="0">
                      <a:pos x="9" y="24"/>
                    </a:cxn>
                  </a:cxnLst>
                  <a:rect l="0" t="0" r="r" b="b"/>
                  <a:pathLst>
                    <a:path w="36" h="24">
                      <a:moveTo>
                        <a:pt x="9" y="24"/>
                      </a:moveTo>
                      <a:cubicBezTo>
                        <a:pt x="5" y="24"/>
                        <a:pt x="0" y="14"/>
                        <a:pt x="0" y="9"/>
                      </a:cubicBezTo>
                      <a:cubicBezTo>
                        <a:pt x="0" y="2"/>
                        <a:pt x="6" y="0"/>
                        <a:pt x="10" y="0"/>
                      </a:cubicBezTo>
                      <a:cubicBezTo>
                        <a:pt x="21" y="0"/>
                        <a:pt x="25" y="12"/>
                        <a:pt x="36" y="16"/>
                      </a:cubicBezTo>
                      <a:cubicBezTo>
                        <a:pt x="35" y="23"/>
                        <a:pt x="26" y="24"/>
                        <a:pt x="19" y="24"/>
                      </a:cubicBezTo>
                      <a:lnTo>
                        <a:pt x="9" y="2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99" name="ïSļiḓè">
                  <a:extLst>
                    <a:ext uri="{FF2B5EF4-FFF2-40B4-BE49-F238E27FC236}">
                      <a16:creationId xmlns:a16="http://schemas.microsoft.com/office/drawing/2014/main" id="{F32A2DD7-C6D7-4F3C-B1EE-24890F7A10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70350" y="1277938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6" y="12"/>
                    </a:cxn>
                    <a:cxn ang="0">
                      <a:pos x="0" y="5"/>
                    </a:cxn>
                    <a:cxn ang="0">
                      <a:pos x="4" y="0"/>
                    </a:cxn>
                    <a:cxn ang="0">
                      <a:pos x="12" y="0"/>
                    </a:cxn>
                    <a:cxn ang="0">
                      <a:pos x="12" y="5"/>
                    </a:cxn>
                    <a:cxn ang="0">
                      <a:pos x="20" y="5"/>
                    </a:cxn>
                    <a:cxn ang="0">
                      <a:pos x="6" y="12"/>
                    </a:cxn>
                  </a:cxnLst>
                  <a:rect l="0" t="0" r="r" b="b"/>
                  <a:pathLst>
                    <a:path w="20" h="12">
                      <a:moveTo>
                        <a:pt x="6" y="12"/>
                      </a:moveTo>
                      <a:cubicBezTo>
                        <a:pt x="2" y="12"/>
                        <a:pt x="0" y="8"/>
                        <a:pt x="0" y="5"/>
                      </a:cubicBezTo>
                      <a:cubicBezTo>
                        <a:pt x="0" y="3"/>
                        <a:pt x="3" y="1"/>
                        <a:pt x="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3"/>
                        <a:pt x="12" y="4"/>
                        <a:pt x="12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7" y="7"/>
                        <a:pt x="10" y="12"/>
                        <a:pt x="6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0" name="iṣ1îḑê">
                  <a:extLst>
                    <a:ext uri="{FF2B5EF4-FFF2-40B4-BE49-F238E27FC236}">
                      <a16:creationId xmlns:a16="http://schemas.microsoft.com/office/drawing/2014/main" id="{A3024764-E617-4150-B806-595C7A5F27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97250" y="1928813"/>
                  <a:ext cx="109538" cy="106363"/>
                </a:xfrm>
                <a:custGeom>
                  <a:avLst/>
                  <a:gdLst/>
                  <a:ahLst/>
                  <a:cxnLst>
                    <a:cxn ang="0">
                      <a:pos x="4" y="67"/>
                    </a:cxn>
                    <a:cxn ang="0">
                      <a:pos x="0" y="62"/>
                    </a:cxn>
                    <a:cxn ang="0">
                      <a:pos x="8" y="54"/>
                    </a:cxn>
                    <a:cxn ang="0">
                      <a:pos x="8" y="51"/>
                    </a:cxn>
                    <a:cxn ang="0">
                      <a:pos x="4" y="49"/>
                    </a:cxn>
                    <a:cxn ang="0">
                      <a:pos x="28" y="13"/>
                    </a:cxn>
                    <a:cxn ang="0">
                      <a:pos x="41" y="0"/>
                    </a:cxn>
                    <a:cxn ang="0">
                      <a:pos x="44" y="4"/>
                    </a:cxn>
                    <a:cxn ang="0">
                      <a:pos x="32" y="27"/>
                    </a:cxn>
                    <a:cxn ang="0">
                      <a:pos x="32" y="31"/>
                    </a:cxn>
                    <a:cxn ang="0">
                      <a:pos x="39" y="27"/>
                    </a:cxn>
                    <a:cxn ang="0">
                      <a:pos x="46" y="29"/>
                    </a:cxn>
                    <a:cxn ang="0">
                      <a:pos x="44" y="32"/>
                    </a:cxn>
                    <a:cxn ang="0">
                      <a:pos x="44" y="36"/>
                    </a:cxn>
                    <a:cxn ang="0">
                      <a:pos x="52" y="36"/>
                    </a:cxn>
                    <a:cxn ang="0">
                      <a:pos x="52" y="38"/>
                    </a:cxn>
                    <a:cxn ang="0">
                      <a:pos x="57" y="36"/>
                    </a:cxn>
                    <a:cxn ang="0">
                      <a:pos x="70" y="36"/>
                    </a:cxn>
                    <a:cxn ang="0">
                      <a:pos x="69" y="51"/>
                    </a:cxn>
                    <a:cxn ang="0">
                      <a:pos x="74" y="49"/>
                    </a:cxn>
                    <a:cxn ang="0">
                      <a:pos x="70" y="56"/>
                    </a:cxn>
                    <a:cxn ang="0">
                      <a:pos x="73" y="63"/>
                    </a:cxn>
                    <a:cxn ang="0">
                      <a:pos x="79" y="60"/>
                    </a:cxn>
                    <a:cxn ang="0">
                      <a:pos x="82" y="70"/>
                    </a:cxn>
                    <a:cxn ang="0">
                      <a:pos x="75" y="80"/>
                    </a:cxn>
                    <a:cxn ang="0">
                      <a:pos x="71" y="75"/>
                    </a:cxn>
                    <a:cxn ang="0">
                      <a:pos x="67" y="74"/>
                    </a:cxn>
                    <a:cxn ang="0">
                      <a:pos x="63" y="62"/>
                    </a:cxn>
                    <a:cxn ang="0">
                      <a:pos x="50" y="74"/>
                    </a:cxn>
                    <a:cxn ang="0">
                      <a:pos x="47" y="74"/>
                    </a:cxn>
                    <a:cxn ang="0">
                      <a:pos x="52" y="67"/>
                    </a:cxn>
                    <a:cxn ang="0">
                      <a:pos x="40" y="65"/>
                    </a:cxn>
                    <a:cxn ang="0">
                      <a:pos x="31" y="67"/>
                    </a:cxn>
                    <a:cxn ang="0">
                      <a:pos x="18" y="64"/>
                    </a:cxn>
                    <a:cxn ang="0">
                      <a:pos x="4" y="67"/>
                    </a:cxn>
                  </a:cxnLst>
                  <a:rect l="0" t="0" r="r" b="b"/>
                  <a:pathLst>
                    <a:path w="82" h="80">
                      <a:moveTo>
                        <a:pt x="4" y="67"/>
                      </a:moveTo>
                      <a:cubicBezTo>
                        <a:pt x="2" y="67"/>
                        <a:pt x="0" y="64"/>
                        <a:pt x="0" y="62"/>
                      </a:cubicBezTo>
                      <a:cubicBezTo>
                        <a:pt x="0" y="61"/>
                        <a:pt x="8" y="55"/>
                        <a:pt x="8" y="54"/>
                      </a:cubicBezTo>
                      <a:cubicBezTo>
                        <a:pt x="8" y="51"/>
                        <a:pt x="8" y="51"/>
                        <a:pt x="8" y="51"/>
                      </a:cubicBezTo>
                      <a:cubicBezTo>
                        <a:pt x="6" y="51"/>
                        <a:pt x="5" y="51"/>
                        <a:pt x="4" y="49"/>
                      </a:cubicBezTo>
                      <a:cubicBezTo>
                        <a:pt x="17" y="43"/>
                        <a:pt x="21" y="23"/>
                        <a:pt x="28" y="13"/>
                      </a:cubicBezTo>
                      <a:cubicBezTo>
                        <a:pt x="32" y="7"/>
                        <a:pt x="34" y="0"/>
                        <a:pt x="41" y="0"/>
                      </a:cubicBezTo>
                      <a:cubicBezTo>
                        <a:pt x="43" y="0"/>
                        <a:pt x="44" y="3"/>
                        <a:pt x="44" y="4"/>
                      </a:cubicBezTo>
                      <a:cubicBezTo>
                        <a:pt x="44" y="14"/>
                        <a:pt x="35" y="19"/>
                        <a:pt x="32" y="27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6" y="30"/>
                        <a:pt x="36" y="27"/>
                        <a:pt x="39" y="27"/>
                      </a:cubicBezTo>
                      <a:cubicBezTo>
                        <a:pt x="42" y="27"/>
                        <a:pt x="44" y="28"/>
                        <a:pt x="46" y="29"/>
                      </a:cubicBezTo>
                      <a:cubicBezTo>
                        <a:pt x="44" y="32"/>
                        <a:pt x="44" y="32"/>
                        <a:pt x="44" y="32"/>
                      </a:cubicBezTo>
                      <a:cubicBezTo>
                        <a:pt x="44" y="36"/>
                        <a:pt x="44" y="36"/>
                        <a:pt x="44" y="36"/>
                      </a:cubicBezTo>
                      <a:cubicBezTo>
                        <a:pt x="52" y="36"/>
                        <a:pt x="52" y="36"/>
                        <a:pt x="52" y="36"/>
                      </a:cubicBezTo>
                      <a:cubicBezTo>
                        <a:pt x="52" y="36"/>
                        <a:pt x="52" y="38"/>
                        <a:pt x="52" y="38"/>
                      </a:cubicBezTo>
                      <a:cubicBezTo>
                        <a:pt x="57" y="36"/>
                        <a:pt x="57" y="36"/>
                        <a:pt x="57" y="36"/>
                      </a:cubicBezTo>
                      <a:cubicBezTo>
                        <a:pt x="62" y="37"/>
                        <a:pt x="68" y="37"/>
                        <a:pt x="70" y="36"/>
                      </a:cubicBezTo>
                      <a:cubicBezTo>
                        <a:pt x="70" y="40"/>
                        <a:pt x="69" y="44"/>
                        <a:pt x="69" y="51"/>
                      </a:cubicBezTo>
                      <a:cubicBezTo>
                        <a:pt x="70" y="50"/>
                        <a:pt x="73" y="49"/>
                        <a:pt x="74" y="49"/>
                      </a:cubicBezTo>
                      <a:cubicBezTo>
                        <a:pt x="74" y="53"/>
                        <a:pt x="70" y="54"/>
                        <a:pt x="70" y="56"/>
                      </a:cubicBezTo>
                      <a:cubicBezTo>
                        <a:pt x="70" y="58"/>
                        <a:pt x="73" y="60"/>
                        <a:pt x="73" y="63"/>
                      </a:cubicBezTo>
                      <a:cubicBezTo>
                        <a:pt x="77" y="63"/>
                        <a:pt x="76" y="62"/>
                        <a:pt x="79" y="60"/>
                      </a:cubicBezTo>
                      <a:cubicBezTo>
                        <a:pt x="79" y="66"/>
                        <a:pt x="82" y="65"/>
                        <a:pt x="82" y="70"/>
                      </a:cubicBezTo>
                      <a:cubicBezTo>
                        <a:pt x="82" y="75"/>
                        <a:pt x="79" y="80"/>
                        <a:pt x="75" y="80"/>
                      </a:cubicBezTo>
                      <a:cubicBezTo>
                        <a:pt x="72" y="80"/>
                        <a:pt x="71" y="77"/>
                        <a:pt x="71" y="75"/>
                      </a:cubicBezTo>
                      <a:cubicBezTo>
                        <a:pt x="69" y="75"/>
                        <a:pt x="69" y="74"/>
                        <a:pt x="67" y="74"/>
                      </a:cubicBezTo>
                      <a:cubicBezTo>
                        <a:pt x="64" y="74"/>
                        <a:pt x="66" y="66"/>
                        <a:pt x="63" y="62"/>
                      </a:cubicBezTo>
                      <a:cubicBezTo>
                        <a:pt x="59" y="67"/>
                        <a:pt x="55" y="74"/>
                        <a:pt x="50" y="74"/>
                      </a:cubicBezTo>
                      <a:cubicBezTo>
                        <a:pt x="49" y="74"/>
                        <a:pt x="47" y="75"/>
                        <a:pt x="47" y="74"/>
                      </a:cubicBezTo>
                      <a:cubicBezTo>
                        <a:pt x="47" y="70"/>
                        <a:pt x="51" y="70"/>
                        <a:pt x="52" y="67"/>
                      </a:cubicBezTo>
                      <a:cubicBezTo>
                        <a:pt x="48" y="67"/>
                        <a:pt x="42" y="70"/>
                        <a:pt x="40" y="65"/>
                      </a:cubicBezTo>
                      <a:cubicBezTo>
                        <a:pt x="37" y="66"/>
                        <a:pt x="34" y="67"/>
                        <a:pt x="31" y="67"/>
                      </a:cubicBezTo>
                      <a:cubicBezTo>
                        <a:pt x="25" y="67"/>
                        <a:pt x="23" y="64"/>
                        <a:pt x="18" y="64"/>
                      </a:cubicBezTo>
                      <a:cubicBezTo>
                        <a:pt x="11" y="64"/>
                        <a:pt x="9" y="67"/>
                        <a:pt x="4" y="6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1" name="ïṣ1îdé">
                  <a:extLst>
                    <a:ext uri="{FF2B5EF4-FFF2-40B4-BE49-F238E27FC236}">
                      <a16:creationId xmlns:a16="http://schemas.microsoft.com/office/drawing/2014/main" id="{A685281A-0AB7-4F7F-AB4E-FAA29E69FE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27288" y="2314575"/>
                  <a:ext cx="671513" cy="450850"/>
                </a:xfrm>
                <a:custGeom>
                  <a:avLst/>
                  <a:gdLst/>
                  <a:ahLst/>
                  <a:cxnLst>
                    <a:cxn ang="0">
                      <a:pos x="250" y="98"/>
                    </a:cxn>
                    <a:cxn ang="0">
                      <a:pos x="246" y="141"/>
                    </a:cxn>
                    <a:cxn ang="0">
                      <a:pos x="251" y="160"/>
                    </a:cxn>
                    <a:cxn ang="0">
                      <a:pos x="281" y="192"/>
                    </a:cxn>
                    <a:cxn ang="0">
                      <a:pos x="312" y="191"/>
                    </a:cxn>
                    <a:cxn ang="0">
                      <a:pos x="327" y="187"/>
                    </a:cxn>
                    <a:cxn ang="0">
                      <a:pos x="363" y="152"/>
                    </a:cxn>
                    <a:cxn ang="0">
                      <a:pos x="382" y="154"/>
                    </a:cxn>
                    <a:cxn ang="0">
                      <a:pos x="374" y="180"/>
                    </a:cxn>
                    <a:cxn ang="0">
                      <a:pos x="369" y="192"/>
                    </a:cxn>
                    <a:cxn ang="0">
                      <a:pos x="365" y="213"/>
                    </a:cxn>
                    <a:cxn ang="0">
                      <a:pos x="357" y="224"/>
                    </a:cxn>
                    <a:cxn ang="0">
                      <a:pos x="405" y="226"/>
                    </a:cxn>
                    <a:cxn ang="0">
                      <a:pos x="426" y="242"/>
                    </a:cxn>
                    <a:cxn ang="0">
                      <a:pos x="423" y="289"/>
                    </a:cxn>
                    <a:cxn ang="0">
                      <a:pos x="451" y="316"/>
                    </a:cxn>
                    <a:cxn ang="0">
                      <a:pos x="504" y="322"/>
                    </a:cxn>
                    <a:cxn ang="0">
                      <a:pos x="488" y="329"/>
                    </a:cxn>
                    <a:cxn ang="0">
                      <a:pos x="480" y="316"/>
                    </a:cxn>
                    <a:cxn ang="0">
                      <a:pos x="468" y="332"/>
                    </a:cxn>
                    <a:cxn ang="0">
                      <a:pos x="446" y="326"/>
                    </a:cxn>
                    <a:cxn ang="0">
                      <a:pos x="431" y="323"/>
                    </a:cxn>
                    <a:cxn ang="0">
                      <a:pos x="406" y="302"/>
                    </a:cxn>
                    <a:cxn ang="0">
                      <a:pos x="402" y="306"/>
                    </a:cxn>
                    <a:cxn ang="0">
                      <a:pos x="391" y="281"/>
                    </a:cxn>
                    <a:cxn ang="0">
                      <a:pos x="372" y="260"/>
                    </a:cxn>
                    <a:cxn ang="0">
                      <a:pos x="345" y="255"/>
                    </a:cxn>
                    <a:cxn ang="0">
                      <a:pos x="294" y="226"/>
                    </a:cxn>
                    <a:cxn ang="0">
                      <a:pos x="282" y="222"/>
                    </a:cxn>
                    <a:cxn ang="0">
                      <a:pos x="256" y="227"/>
                    </a:cxn>
                    <a:cxn ang="0">
                      <a:pos x="221" y="214"/>
                    </a:cxn>
                    <a:cxn ang="0">
                      <a:pos x="195" y="203"/>
                    </a:cxn>
                    <a:cxn ang="0">
                      <a:pos x="175" y="195"/>
                    </a:cxn>
                    <a:cxn ang="0">
                      <a:pos x="148" y="172"/>
                    </a:cxn>
                    <a:cxn ang="0">
                      <a:pos x="148" y="150"/>
                    </a:cxn>
                    <a:cxn ang="0">
                      <a:pos x="102" y="101"/>
                    </a:cxn>
                    <a:cxn ang="0">
                      <a:pos x="82" y="68"/>
                    </a:cxn>
                    <a:cxn ang="0">
                      <a:pos x="62" y="53"/>
                    </a:cxn>
                    <a:cxn ang="0">
                      <a:pos x="49" y="22"/>
                    </a:cxn>
                    <a:cxn ang="0">
                      <a:pos x="28" y="19"/>
                    </a:cxn>
                    <a:cxn ang="0">
                      <a:pos x="49" y="53"/>
                    </a:cxn>
                    <a:cxn ang="0">
                      <a:pos x="73" y="95"/>
                    </a:cxn>
                    <a:cxn ang="0">
                      <a:pos x="96" y="130"/>
                    </a:cxn>
                    <a:cxn ang="0">
                      <a:pos x="86" y="127"/>
                    </a:cxn>
                    <a:cxn ang="0">
                      <a:pos x="65" y="109"/>
                    </a:cxn>
                    <a:cxn ang="0">
                      <a:pos x="52" y="84"/>
                    </a:cxn>
                    <a:cxn ang="0">
                      <a:pos x="40" y="69"/>
                    </a:cxn>
                    <a:cxn ang="0">
                      <a:pos x="11" y="24"/>
                    </a:cxn>
                    <a:cxn ang="0">
                      <a:pos x="0" y="0"/>
                    </a:cxn>
                    <a:cxn ang="0">
                      <a:pos x="76" y="16"/>
                    </a:cxn>
                    <a:cxn ang="0">
                      <a:pos x="113" y="10"/>
                    </a:cxn>
                    <a:cxn ang="0">
                      <a:pos x="152" y="29"/>
                    </a:cxn>
                    <a:cxn ang="0">
                      <a:pos x="188" y="38"/>
                    </a:cxn>
                    <a:cxn ang="0">
                      <a:pos x="249" y="90"/>
                    </a:cxn>
                    <a:cxn ang="0">
                      <a:pos x="247" y="86"/>
                    </a:cxn>
                  </a:cxnLst>
                  <a:rect l="0" t="0" r="r" b="b"/>
                  <a:pathLst>
                    <a:path w="504" h="338">
                      <a:moveTo>
                        <a:pt x="248" y="91"/>
                      </a:moveTo>
                      <a:cubicBezTo>
                        <a:pt x="249" y="94"/>
                        <a:pt x="250" y="96"/>
                        <a:pt x="250" y="98"/>
                      </a:cubicBezTo>
                      <a:cubicBezTo>
                        <a:pt x="250" y="106"/>
                        <a:pt x="247" y="109"/>
                        <a:pt x="246" y="116"/>
                      </a:cubicBezTo>
                      <a:cubicBezTo>
                        <a:pt x="246" y="141"/>
                        <a:pt x="246" y="141"/>
                        <a:pt x="246" y="141"/>
                      </a:cubicBezTo>
                      <a:cubicBezTo>
                        <a:pt x="245" y="144"/>
                        <a:pt x="248" y="148"/>
                        <a:pt x="249" y="150"/>
                      </a:cubicBezTo>
                      <a:cubicBezTo>
                        <a:pt x="251" y="154"/>
                        <a:pt x="249" y="156"/>
                        <a:pt x="251" y="160"/>
                      </a:cubicBezTo>
                      <a:cubicBezTo>
                        <a:pt x="252" y="164"/>
                        <a:pt x="258" y="170"/>
                        <a:pt x="261" y="173"/>
                      </a:cubicBezTo>
                      <a:cubicBezTo>
                        <a:pt x="269" y="181"/>
                        <a:pt x="269" y="188"/>
                        <a:pt x="281" y="192"/>
                      </a:cubicBezTo>
                      <a:cubicBezTo>
                        <a:pt x="285" y="193"/>
                        <a:pt x="285" y="197"/>
                        <a:pt x="288" y="197"/>
                      </a:cubicBezTo>
                      <a:cubicBezTo>
                        <a:pt x="297" y="197"/>
                        <a:pt x="304" y="191"/>
                        <a:pt x="312" y="191"/>
                      </a:cubicBezTo>
                      <a:cubicBezTo>
                        <a:pt x="317" y="191"/>
                        <a:pt x="319" y="194"/>
                        <a:pt x="321" y="194"/>
                      </a:cubicBezTo>
                      <a:cubicBezTo>
                        <a:pt x="324" y="194"/>
                        <a:pt x="327" y="188"/>
                        <a:pt x="327" y="187"/>
                      </a:cubicBezTo>
                      <a:cubicBezTo>
                        <a:pt x="329" y="181"/>
                        <a:pt x="336" y="176"/>
                        <a:pt x="336" y="169"/>
                      </a:cubicBezTo>
                      <a:cubicBezTo>
                        <a:pt x="336" y="156"/>
                        <a:pt x="351" y="152"/>
                        <a:pt x="363" y="152"/>
                      </a:cubicBezTo>
                      <a:cubicBezTo>
                        <a:pt x="367" y="152"/>
                        <a:pt x="370" y="152"/>
                        <a:pt x="372" y="153"/>
                      </a:cubicBezTo>
                      <a:cubicBezTo>
                        <a:pt x="373" y="154"/>
                        <a:pt x="379" y="154"/>
                        <a:pt x="382" y="154"/>
                      </a:cubicBezTo>
                      <a:cubicBezTo>
                        <a:pt x="382" y="155"/>
                        <a:pt x="382" y="157"/>
                        <a:pt x="382" y="158"/>
                      </a:cubicBezTo>
                      <a:cubicBezTo>
                        <a:pt x="382" y="164"/>
                        <a:pt x="374" y="172"/>
                        <a:pt x="374" y="180"/>
                      </a:cubicBezTo>
                      <a:cubicBezTo>
                        <a:pt x="374" y="188"/>
                        <a:pt x="372" y="191"/>
                        <a:pt x="369" y="195"/>
                      </a:cubicBezTo>
                      <a:cubicBezTo>
                        <a:pt x="369" y="194"/>
                        <a:pt x="369" y="193"/>
                        <a:pt x="369" y="192"/>
                      </a:cubicBezTo>
                      <a:cubicBezTo>
                        <a:pt x="368" y="192"/>
                        <a:pt x="367" y="192"/>
                        <a:pt x="365" y="192"/>
                      </a:cubicBezTo>
                      <a:cubicBezTo>
                        <a:pt x="365" y="197"/>
                        <a:pt x="365" y="207"/>
                        <a:pt x="365" y="213"/>
                      </a:cubicBezTo>
                      <a:cubicBezTo>
                        <a:pt x="365" y="217"/>
                        <a:pt x="360" y="219"/>
                        <a:pt x="357" y="222"/>
                      </a:cubicBezTo>
                      <a:cubicBezTo>
                        <a:pt x="357" y="223"/>
                        <a:pt x="357" y="223"/>
                        <a:pt x="357" y="224"/>
                      </a:cubicBezTo>
                      <a:cubicBezTo>
                        <a:pt x="357" y="227"/>
                        <a:pt x="360" y="229"/>
                        <a:pt x="363" y="229"/>
                      </a:cubicBezTo>
                      <a:cubicBezTo>
                        <a:pt x="377" y="229"/>
                        <a:pt x="389" y="226"/>
                        <a:pt x="405" y="226"/>
                      </a:cubicBezTo>
                      <a:cubicBezTo>
                        <a:pt x="415" y="226"/>
                        <a:pt x="418" y="234"/>
                        <a:pt x="426" y="236"/>
                      </a:cubicBezTo>
                      <a:cubicBezTo>
                        <a:pt x="426" y="238"/>
                        <a:pt x="426" y="240"/>
                        <a:pt x="426" y="242"/>
                      </a:cubicBezTo>
                      <a:cubicBezTo>
                        <a:pt x="426" y="246"/>
                        <a:pt x="425" y="257"/>
                        <a:pt x="423" y="262"/>
                      </a:cubicBezTo>
                      <a:cubicBezTo>
                        <a:pt x="423" y="272"/>
                        <a:pt x="423" y="281"/>
                        <a:pt x="423" y="289"/>
                      </a:cubicBezTo>
                      <a:cubicBezTo>
                        <a:pt x="423" y="298"/>
                        <a:pt x="432" y="302"/>
                        <a:pt x="439" y="306"/>
                      </a:cubicBezTo>
                      <a:cubicBezTo>
                        <a:pt x="444" y="308"/>
                        <a:pt x="444" y="316"/>
                        <a:pt x="451" y="316"/>
                      </a:cubicBezTo>
                      <a:cubicBezTo>
                        <a:pt x="463" y="316"/>
                        <a:pt x="469" y="307"/>
                        <a:pt x="479" y="307"/>
                      </a:cubicBezTo>
                      <a:cubicBezTo>
                        <a:pt x="491" y="307"/>
                        <a:pt x="497" y="316"/>
                        <a:pt x="504" y="322"/>
                      </a:cubicBezTo>
                      <a:cubicBezTo>
                        <a:pt x="503" y="323"/>
                        <a:pt x="494" y="333"/>
                        <a:pt x="493" y="332"/>
                      </a:cubicBezTo>
                      <a:cubicBezTo>
                        <a:pt x="492" y="331"/>
                        <a:pt x="488" y="330"/>
                        <a:pt x="488" y="329"/>
                      </a:cubicBezTo>
                      <a:cubicBezTo>
                        <a:pt x="488" y="327"/>
                        <a:pt x="490" y="326"/>
                        <a:pt x="491" y="324"/>
                      </a:cubicBezTo>
                      <a:cubicBezTo>
                        <a:pt x="486" y="322"/>
                        <a:pt x="484" y="316"/>
                        <a:pt x="480" y="316"/>
                      </a:cubicBezTo>
                      <a:cubicBezTo>
                        <a:pt x="476" y="316"/>
                        <a:pt x="464" y="325"/>
                        <a:pt x="464" y="328"/>
                      </a:cubicBezTo>
                      <a:cubicBezTo>
                        <a:pt x="464" y="330"/>
                        <a:pt x="467" y="331"/>
                        <a:pt x="468" y="332"/>
                      </a:cubicBezTo>
                      <a:cubicBezTo>
                        <a:pt x="467" y="336"/>
                        <a:pt x="465" y="338"/>
                        <a:pt x="461" y="338"/>
                      </a:cubicBezTo>
                      <a:cubicBezTo>
                        <a:pt x="454" y="338"/>
                        <a:pt x="450" y="330"/>
                        <a:pt x="446" y="326"/>
                      </a:cubicBezTo>
                      <a:cubicBezTo>
                        <a:pt x="443" y="323"/>
                        <a:pt x="436" y="326"/>
                        <a:pt x="433" y="326"/>
                      </a:cubicBezTo>
                      <a:cubicBezTo>
                        <a:pt x="432" y="326"/>
                        <a:pt x="431" y="324"/>
                        <a:pt x="431" y="323"/>
                      </a:cubicBezTo>
                      <a:cubicBezTo>
                        <a:pt x="424" y="322"/>
                        <a:pt x="424" y="318"/>
                        <a:pt x="423" y="314"/>
                      </a:cubicBezTo>
                      <a:cubicBezTo>
                        <a:pt x="421" y="311"/>
                        <a:pt x="406" y="302"/>
                        <a:pt x="406" y="302"/>
                      </a:cubicBezTo>
                      <a:cubicBezTo>
                        <a:pt x="405" y="304"/>
                        <a:pt x="405" y="305"/>
                        <a:pt x="406" y="306"/>
                      </a:cubicBezTo>
                      <a:cubicBezTo>
                        <a:pt x="402" y="306"/>
                        <a:pt x="402" y="306"/>
                        <a:pt x="402" y="306"/>
                      </a:cubicBezTo>
                      <a:cubicBezTo>
                        <a:pt x="395" y="302"/>
                        <a:pt x="399" y="296"/>
                        <a:pt x="397" y="289"/>
                      </a:cubicBezTo>
                      <a:cubicBezTo>
                        <a:pt x="396" y="285"/>
                        <a:pt x="394" y="284"/>
                        <a:pt x="391" y="281"/>
                      </a:cubicBezTo>
                      <a:cubicBezTo>
                        <a:pt x="384" y="274"/>
                        <a:pt x="377" y="270"/>
                        <a:pt x="374" y="260"/>
                      </a:cubicBezTo>
                      <a:cubicBezTo>
                        <a:pt x="373" y="260"/>
                        <a:pt x="372" y="260"/>
                        <a:pt x="372" y="260"/>
                      </a:cubicBezTo>
                      <a:cubicBezTo>
                        <a:pt x="368" y="260"/>
                        <a:pt x="366" y="262"/>
                        <a:pt x="363" y="262"/>
                      </a:cubicBezTo>
                      <a:cubicBezTo>
                        <a:pt x="355" y="262"/>
                        <a:pt x="350" y="257"/>
                        <a:pt x="345" y="255"/>
                      </a:cubicBezTo>
                      <a:cubicBezTo>
                        <a:pt x="336" y="251"/>
                        <a:pt x="330" y="253"/>
                        <a:pt x="321" y="248"/>
                      </a:cubicBezTo>
                      <a:cubicBezTo>
                        <a:pt x="308" y="242"/>
                        <a:pt x="306" y="232"/>
                        <a:pt x="294" y="226"/>
                      </a:cubicBezTo>
                      <a:cubicBezTo>
                        <a:pt x="291" y="226"/>
                        <a:pt x="291" y="226"/>
                        <a:pt x="291" y="226"/>
                      </a:cubicBezTo>
                      <a:cubicBezTo>
                        <a:pt x="288" y="224"/>
                        <a:pt x="285" y="222"/>
                        <a:pt x="282" y="222"/>
                      </a:cubicBezTo>
                      <a:cubicBezTo>
                        <a:pt x="274" y="222"/>
                        <a:pt x="272" y="231"/>
                        <a:pt x="265" y="231"/>
                      </a:cubicBezTo>
                      <a:cubicBezTo>
                        <a:pt x="261" y="231"/>
                        <a:pt x="258" y="228"/>
                        <a:pt x="256" y="227"/>
                      </a:cubicBezTo>
                      <a:cubicBezTo>
                        <a:pt x="252" y="225"/>
                        <a:pt x="249" y="226"/>
                        <a:pt x="246" y="226"/>
                      </a:cubicBezTo>
                      <a:cubicBezTo>
                        <a:pt x="241" y="226"/>
                        <a:pt x="226" y="216"/>
                        <a:pt x="221" y="214"/>
                      </a:cubicBezTo>
                      <a:cubicBezTo>
                        <a:pt x="216" y="211"/>
                        <a:pt x="213" y="214"/>
                        <a:pt x="208" y="213"/>
                      </a:cubicBezTo>
                      <a:cubicBezTo>
                        <a:pt x="202" y="211"/>
                        <a:pt x="201" y="206"/>
                        <a:pt x="195" y="203"/>
                      </a:cubicBezTo>
                      <a:cubicBezTo>
                        <a:pt x="189" y="200"/>
                        <a:pt x="186" y="201"/>
                        <a:pt x="180" y="198"/>
                      </a:cubicBezTo>
                      <a:cubicBezTo>
                        <a:pt x="177" y="197"/>
                        <a:pt x="177" y="196"/>
                        <a:pt x="175" y="195"/>
                      </a:cubicBezTo>
                      <a:cubicBezTo>
                        <a:pt x="170" y="190"/>
                        <a:pt x="156" y="187"/>
                        <a:pt x="155" y="181"/>
                      </a:cubicBezTo>
                      <a:cubicBezTo>
                        <a:pt x="151" y="181"/>
                        <a:pt x="148" y="176"/>
                        <a:pt x="148" y="172"/>
                      </a:cubicBezTo>
                      <a:cubicBezTo>
                        <a:pt x="148" y="167"/>
                        <a:pt x="153" y="165"/>
                        <a:pt x="153" y="160"/>
                      </a:cubicBezTo>
                      <a:cubicBezTo>
                        <a:pt x="153" y="154"/>
                        <a:pt x="149" y="153"/>
                        <a:pt x="148" y="150"/>
                      </a:cubicBezTo>
                      <a:cubicBezTo>
                        <a:pt x="143" y="134"/>
                        <a:pt x="128" y="121"/>
                        <a:pt x="118" y="111"/>
                      </a:cubicBezTo>
                      <a:cubicBezTo>
                        <a:pt x="114" y="107"/>
                        <a:pt x="107" y="105"/>
                        <a:pt x="102" y="101"/>
                      </a:cubicBezTo>
                      <a:cubicBezTo>
                        <a:pt x="99" y="97"/>
                        <a:pt x="102" y="93"/>
                        <a:pt x="100" y="88"/>
                      </a:cubicBezTo>
                      <a:cubicBezTo>
                        <a:pt x="96" y="80"/>
                        <a:pt x="82" y="79"/>
                        <a:pt x="82" y="68"/>
                      </a:cubicBezTo>
                      <a:cubicBezTo>
                        <a:pt x="78" y="68"/>
                        <a:pt x="79" y="67"/>
                        <a:pt x="77" y="68"/>
                      </a:cubicBezTo>
                      <a:cubicBezTo>
                        <a:pt x="72" y="63"/>
                        <a:pt x="67" y="58"/>
                        <a:pt x="62" y="53"/>
                      </a:cubicBezTo>
                      <a:cubicBezTo>
                        <a:pt x="58" y="49"/>
                        <a:pt x="60" y="42"/>
                        <a:pt x="56" y="38"/>
                      </a:cubicBezTo>
                      <a:cubicBezTo>
                        <a:pt x="52" y="34"/>
                        <a:pt x="53" y="24"/>
                        <a:pt x="49" y="22"/>
                      </a:cubicBezTo>
                      <a:cubicBezTo>
                        <a:pt x="42" y="19"/>
                        <a:pt x="35" y="19"/>
                        <a:pt x="29" y="13"/>
                      </a:cubicBezTo>
                      <a:cubicBezTo>
                        <a:pt x="27" y="15"/>
                        <a:pt x="28" y="18"/>
                        <a:pt x="28" y="19"/>
                      </a:cubicBezTo>
                      <a:cubicBezTo>
                        <a:pt x="28" y="28"/>
                        <a:pt x="32" y="34"/>
                        <a:pt x="36" y="41"/>
                      </a:cubicBezTo>
                      <a:cubicBezTo>
                        <a:pt x="39" y="48"/>
                        <a:pt x="45" y="48"/>
                        <a:pt x="49" y="53"/>
                      </a:cubicBezTo>
                      <a:cubicBezTo>
                        <a:pt x="55" y="59"/>
                        <a:pt x="56" y="63"/>
                        <a:pt x="58" y="71"/>
                      </a:cubicBezTo>
                      <a:cubicBezTo>
                        <a:pt x="61" y="81"/>
                        <a:pt x="70" y="86"/>
                        <a:pt x="73" y="95"/>
                      </a:cubicBezTo>
                      <a:cubicBezTo>
                        <a:pt x="77" y="106"/>
                        <a:pt x="80" y="117"/>
                        <a:pt x="87" y="122"/>
                      </a:cubicBezTo>
                      <a:cubicBezTo>
                        <a:pt x="91" y="119"/>
                        <a:pt x="96" y="126"/>
                        <a:pt x="96" y="130"/>
                      </a:cubicBezTo>
                      <a:cubicBezTo>
                        <a:pt x="96" y="132"/>
                        <a:pt x="95" y="136"/>
                        <a:pt x="93" y="136"/>
                      </a:cubicBezTo>
                      <a:cubicBezTo>
                        <a:pt x="92" y="136"/>
                        <a:pt x="86" y="129"/>
                        <a:pt x="86" y="127"/>
                      </a:cubicBezTo>
                      <a:cubicBezTo>
                        <a:pt x="78" y="127"/>
                        <a:pt x="74" y="117"/>
                        <a:pt x="69" y="113"/>
                      </a:cubicBezTo>
                      <a:cubicBezTo>
                        <a:pt x="66" y="112"/>
                        <a:pt x="66" y="112"/>
                        <a:pt x="65" y="109"/>
                      </a:cubicBezTo>
                      <a:cubicBezTo>
                        <a:pt x="65" y="98"/>
                        <a:pt x="65" y="98"/>
                        <a:pt x="65" y="98"/>
                      </a:cubicBezTo>
                      <a:cubicBezTo>
                        <a:pt x="60" y="93"/>
                        <a:pt x="56" y="88"/>
                        <a:pt x="52" y="84"/>
                      </a:cubicBezTo>
                      <a:cubicBezTo>
                        <a:pt x="46" y="78"/>
                        <a:pt x="36" y="79"/>
                        <a:pt x="31" y="72"/>
                      </a:cubicBezTo>
                      <a:cubicBezTo>
                        <a:pt x="34" y="72"/>
                        <a:pt x="44" y="74"/>
                        <a:pt x="40" y="69"/>
                      </a:cubicBezTo>
                      <a:cubicBezTo>
                        <a:pt x="34" y="59"/>
                        <a:pt x="26" y="50"/>
                        <a:pt x="19" y="45"/>
                      </a:cubicBezTo>
                      <a:cubicBezTo>
                        <a:pt x="14" y="41"/>
                        <a:pt x="14" y="29"/>
                        <a:pt x="11" y="24"/>
                      </a:cubicBezTo>
                      <a:cubicBezTo>
                        <a:pt x="7" y="16"/>
                        <a:pt x="3" y="13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76" y="16"/>
                        <a:pt x="76" y="16"/>
                        <a:pt x="76" y="16"/>
                      </a:cubicBezTo>
                      <a:cubicBezTo>
                        <a:pt x="113" y="16"/>
                        <a:pt x="113" y="16"/>
                        <a:pt x="113" y="16"/>
                      </a:cubicBezTo>
                      <a:cubicBezTo>
                        <a:pt x="113" y="10"/>
                        <a:pt x="113" y="10"/>
                        <a:pt x="113" y="10"/>
                      </a:cubicBezTo>
                      <a:cubicBezTo>
                        <a:pt x="121" y="10"/>
                        <a:pt x="121" y="10"/>
                        <a:pt x="121" y="10"/>
                      </a:cubicBezTo>
                      <a:cubicBezTo>
                        <a:pt x="136" y="14"/>
                        <a:pt x="145" y="16"/>
                        <a:pt x="152" y="29"/>
                      </a:cubicBezTo>
                      <a:cubicBezTo>
                        <a:pt x="156" y="35"/>
                        <a:pt x="163" y="50"/>
                        <a:pt x="172" y="50"/>
                      </a:cubicBezTo>
                      <a:cubicBezTo>
                        <a:pt x="181" y="50"/>
                        <a:pt x="178" y="38"/>
                        <a:pt x="188" y="38"/>
                      </a:cubicBezTo>
                      <a:cubicBezTo>
                        <a:pt x="214" y="38"/>
                        <a:pt x="213" y="70"/>
                        <a:pt x="227" y="84"/>
                      </a:cubicBezTo>
                      <a:cubicBezTo>
                        <a:pt x="231" y="87"/>
                        <a:pt x="242" y="90"/>
                        <a:pt x="249" y="90"/>
                      </a:cubicBezTo>
                      <a:cubicBezTo>
                        <a:pt x="249" y="89"/>
                        <a:pt x="247" y="87"/>
                        <a:pt x="247" y="86"/>
                      </a:cubicBezTo>
                      <a:cubicBezTo>
                        <a:pt x="247" y="86"/>
                        <a:pt x="247" y="86"/>
                        <a:pt x="247" y="86"/>
                      </a:cubicBezTo>
                      <a:lnTo>
                        <a:pt x="248" y="9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2" name="îṥlïďè">
                  <a:extLst>
                    <a:ext uri="{FF2B5EF4-FFF2-40B4-BE49-F238E27FC236}">
                      <a16:creationId xmlns:a16="http://schemas.microsoft.com/office/drawing/2014/main" id="{3FB6AAEF-9D3F-47F8-8A4F-271687ACCE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16250" y="1895475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5" y="7"/>
                    </a:cxn>
                    <a:cxn ang="0">
                      <a:pos x="12" y="7"/>
                    </a:cxn>
                    <a:cxn ang="0">
                      <a:pos x="0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5" h="8">
                      <a:moveTo>
                        <a:pt x="0" y="0"/>
                      </a:moveTo>
                      <a:cubicBezTo>
                        <a:pt x="7" y="0"/>
                        <a:pt x="15" y="1"/>
                        <a:pt x="15" y="7"/>
                      </a:cubicBezTo>
                      <a:cubicBezTo>
                        <a:pt x="15" y="8"/>
                        <a:pt x="13" y="7"/>
                        <a:pt x="12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3" name="ïṡḻiḑe">
                  <a:extLst>
                    <a:ext uri="{FF2B5EF4-FFF2-40B4-BE49-F238E27FC236}">
                      <a16:creationId xmlns:a16="http://schemas.microsoft.com/office/drawing/2014/main" id="{A4247D21-E580-4ECC-B48F-F4D7AD8305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39963" y="1951038"/>
                  <a:ext cx="79375" cy="50800"/>
                </a:xfrm>
                <a:custGeom>
                  <a:avLst/>
                  <a:gdLst/>
                  <a:ahLst/>
                  <a:cxnLst>
                    <a:cxn ang="0">
                      <a:pos x="0" y="2"/>
                    </a:cxn>
                    <a:cxn ang="0">
                      <a:pos x="6" y="0"/>
                    </a:cxn>
                    <a:cxn ang="0">
                      <a:pos x="18" y="6"/>
                    </a:cxn>
                    <a:cxn ang="0">
                      <a:pos x="59" y="34"/>
                    </a:cxn>
                    <a:cxn ang="0">
                      <a:pos x="59" y="38"/>
                    </a:cxn>
                    <a:cxn ang="0">
                      <a:pos x="55" y="38"/>
                    </a:cxn>
                    <a:cxn ang="0">
                      <a:pos x="22" y="22"/>
                    </a:cxn>
                    <a:cxn ang="0">
                      <a:pos x="27" y="17"/>
                    </a:cxn>
                    <a:cxn ang="0">
                      <a:pos x="4" y="8"/>
                    </a:cxn>
                    <a:cxn ang="0">
                      <a:pos x="8" y="4"/>
                    </a:cxn>
                    <a:cxn ang="0">
                      <a:pos x="2" y="2"/>
                    </a:cxn>
                    <a:cxn ang="0">
                      <a:pos x="0" y="2"/>
                    </a:cxn>
                  </a:cxnLst>
                  <a:rect l="0" t="0" r="r" b="b"/>
                  <a:pathLst>
                    <a:path w="59" h="38">
                      <a:moveTo>
                        <a:pt x="0" y="2"/>
                      </a:moveTo>
                      <a:cubicBezTo>
                        <a:pt x="2" y="1"/>
                        <a:pt x="4" y="0"/>
                        <a:pt x="6" y="0"/>
                      </a:cubicBezTo>
                      <a:cubicBezTo>
                        <a:pt x="11" y="0"/>
                        <a:pt x="15" y="5"/>
                        <a:pt x="18" y="6"/>
                      </a:cubicBezTo>
                      <a:cubicBezTo>
                        <a:pt x="37" y="12"/>
                        <a:pt x="48" y="23"/>
                        <a:pt x="59" y="34"/>
                      </a:cubicBezTo>
                      <a:cubicBezTo>
                        <a:pt x="59" y="38"/>
                        <a:pt x="59" y="38"/>
                        <a:pt x="59" y="38"/>
                      </a:cubicBezTo>
                      <a:cubicBezTo>
                        <a:pt x="58" y="38"/>
                        <a:pt x="56" y="38"/>
                        <a:pt x="55" y="38"/>
                      </a:cubicBezTo>
                      <a:cubicBezTo>
                        <a:pt x="45" y="38"/>
                        <a:pt x="29" y="26"/>
                        <a:pt x="22" y="22"/>
                      </a:cubicBezTo>
                      <a:cubicBezTo>
                        <a:pt x="23" y="19"/>
                        <a:pt x="25" y="19"/>
                        <a:pt x="27" y="17"/>
                      </a:cubicBezTo>
                      <a:cubicBezTo>
                        <a:pt x="18" y="17"/>
                        <a:pt x="6" y="13"/>
                        <a:pt x="4" y="8"/>
                      </a:cubicBezTo>
                      <a:cubicBezTo>
                        <a:pt x="6" y="7"/>
                        <a:pt x="8" y="5"/>
                        <a:pt x="8" y="4"/>
                      </a:cubicBezTo>
                      <a:cubicBezTo>
                        <a:pt x="6" y="3"/>
                        <a:pt x="2" y="2"/>
                        <a:pt x="2" y="2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4" name="ísḷide">
                  <a:extLst>
                    <a:ext uri="{FF2B5EF4-FFF2-40B4-BE49-F238E27FC236}">
                      <a16:creationId xmlns:a16="http://schemas.microsoft.com/office/drawing/2014/main" id="{18E83D5C-0471-4986-83AF-8D9CDF6E9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62175" y="1876425"/>
                  <a:ext cx="28575" cy="39688"/>
                </a:xfrm>
                <a:custGeom>
                  <a:avLst/>
                  <a:gdLst/>
                  <a:ahLst/>
                  <a:cxnLst>
                    <a:cxn ang="0">
                      <a:pos x="5" y="12"/>
                    </a:cxn>
                    <a:cxn ang="0">
                      <a:pos x="0" y="4"/>
                    </a:cxn>
                    <a:cxn ang="0">
                      <a:pos x="0" y="0"/>
                    </a:cxn>
                    <a:cxn ang="0">
                      <a:pos x="10" y="3"/>
                    </a:cxn>
                    <a:cxn ang="0">
                      <a:pos x="7" y="8"/>
                    </a:cxn>
                    <a:cxn ang="0">
                      <a:pos x="13" y="3"/>
                    </a:cxn>
                    <a:cxn ang="0">
                      <a:pos x="13" y="12"/>
                    </a:cxn>
                    <a:cxn ang="0">
                      <a:pos x="15" y="18"/>
                    </a:cxn>
                    <a:cxn ang="0">
                      <a:pos x="13" y="22"/>
                    </a:cxn>
                    <a:cxn ang="0">
                      <a:pos x="17" y="30"/>
                    </a:cxn>
                    <a:cxn ang="0">
                      <a:pos x="10" y="22"/>
                    </a:cxn>
                    <a:cxn ang="0">
                      <a:pos x="12" y="17"/>
                    </a:cxn>
                    <a:cxn ang="0">
                      <a:pos x="5" y="12"/>
                    </a:cxn>
                  </a:cxnLst>
                  <a:rect l="0" t="0" r="r" b="b"/>
                  <a:pathLst>
                    <a:path w="21" h="30">
                      <a:moveTo>
                        <a:pt x="5" y="12"/>
                      </a:moveTo>
                      <a:cubicBezTo>
                        <a:pt x="3" y="12"/>
                        <a:pt x="2" y="6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0"/>
                        <a:pt x="6" y="3"/>
                        <a:pt x="10" y="3"/>
                      </a:cubicBezTo>
                      <a:cubicBezTo>
                        <a:pt x="10" y="4"/>
                        <a:pt x="5" y="8"/>
                        <a:pt x="7" y="8"/>
                      </a:cubicBezTo>
                      <a:cubicBezTo>
                        <a:pt x="10" y="8"/>
                        <a:pt x="12" y="5"/>
                        <a:pt x="13" y="3"/>
                      </a:cubicBezTo>
                      <a:cubicBezTo>
                        <a:pt x="14" y="5"/>
                        <a:pt x="13" y="8"/>
                        <a:pt x="13" y="12"/>
                      </a:cubicBezTo>
                      <a:cubicBezTo>
                        <a:pt x="13" y="15"/>
                        <a:pt x="15" y="15"/>
                        <a:pt x="15" y="18"/>
                      </a:cubicBezTo>
                      <a:cubicBezTo>
                        <a:pt x="15" y="19"/>
                        <a:pt x="13" y="20"/>
                        <a:pt x="13" y="22"/>
                      </a:cubicBezTo>
                      <a:cubicBezTo>
                        <a:pt x="13" y="24"/>
                        <a:pt x="21" y="30"/>
                        <a:pt x="17" y="30"/>
                      </a:cubicBezTo>
                      <a:cubicBezTo>
                        <a:pt x="13" y="30"/>
                        <a:pt x="10" y="26"/>
                        <a:pt x="10" y="22"/>
                      </a:cubicBezTo>
                      <a:cubicBezTo>
                        <a:pt x="10" y="19"/>
                        <a:pt x="12" y="18"/>
                        <a:pt x="12" y="17"/>
                      </a:cubicBezTo>
                      <a:cubicBezTo>
                        <a:pt x="9" y="16"/>
                        <a:pt x="8" y="12"/>
                        <a:pt x="5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5" name="ïṧľîďè">
                  <a:extLst>
                    <a:ext uri="{FF2B5EF4-FFF2-40B4-BE49-F238E27FC236}">
                      <a16:creationId xmlns:a16="http://schemas.microsoft.com/office/drawing/2014/main" id="{B3CE120A-9F32-421E-B1B9-B8D5353A9B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3400" y="1787525"/>
                  <a:ext cx="34925" cy="23813"/>
                </a:xfrm>
                <a:custGeom>
                  <a:avLst/>
                  <a:gdLst/>
                  <a:ahLst/>
                  <a:cxnLst>
                    <a:cxn ang="0">
                      <a:pos x="21" y="0"/>
                    </a:cxn>
                    <a:cxn ang="0">
                      <a:pos x="27" y="0"/>
                    </a:cxn>
                    <a:cxn ang="0">
                      <a:pos x="27" y="6"/>
                    </a:cxn>
                    <a:cxn ang="0">
                      <a:pos x="10" y="18"/>
                    </a:cxn>
                    <a:cxn ang="0">
                      <a:pos x="0" y="12"/>
                    </a:cxn>
                    <a:cxn ang="0">
                      <a:pos x="0" y="7"/>
                    </a:cxn>
                    <a:cxn ang="0">
                      <a:pos x="21" y="0"/>
                    </a:cxn>
                  </a:cxnLst>
                  <a:rect l="0" t="0" r="r" b="b"/>
                  <a:pathLst>
                    <a:path w="27" h="18">
                      <a:moveTo>
                        <a:pt x="21" y="0"/>
                      </a:moveTo>
                      <a:cubicBezTo>
                        <a:pt x="25" y="0"/>
                        <a:pt x="25" y="0"/>
                        <a:pt x="27" y="0"/>
                      </a:cubicBezTo>
                      <a:cubicBezTo>
                        <a:pt x="27" y="6"/>
                        <a:pt x="27" y="6"/>
                        <a:pt x="27" y="6"/>
                      </a:cubicBezTo>
                      <a:cubicBezTo>
                        <a:pt x="19" y="10"/>
                        <a:pt x="16" y="13"/>
                        <a:pt x="10" y="18"/>
                      </a:cubicBezTo>
                      <a:cubicBezTo>
                        <a:pt x="6" y="15"/>
                        <a:pt x="3" y="15"/>
                        <a:pt x="0" y="12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8" y="5"/>
                        <a:pt x="14" y="0"/>
                        <a:pt x="2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6" name="îS1ïḓê">
                  <a:extLst>
                    <a:ext uri="{FF2B5EF4-FFF2-40B4-BE49-F238E27FC236}">
                      <a16:creationId xmlns:a16="http://schemas.microsoft.com/office/drawing/2014/main" id="{0257E79E-ACAC-4904-9F12-8A50448F71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1525" y="1963738"/>
                  <a:ext cx="42863" cy="22225"/>
                </a:xfrm>
                <a:custGeom>
                  <a:avLst/>
                  <a:gdLst/>
                  <a:ahLst/>
                  <a:cxnLst>
                    <a:cxn ang="0">
                      <a:pos x="26" y="17"/>
                    </a:cxn>
                    <a:cxn ang="0">
                      <a:pos x="32" y="14"/>
                    </a:cxn>
                    <a:cxn ang="0">
                      <a:pos x="0" y="3"/>
                    </a:cxn>
                    <a:cxn ang="0">
                      <a:pos x="26" y="17"/>
                    </a:cxn>
                  </a:cxnLst>
                  <a:rect l="0" t="0" r="r" b="b"/>
                  <a:pathLst>
                    <a:path w="32" h="17">
                      <a:moveTo>
                        <a:pt x="26" y="17"/>
                      </a:moveTo>
                      <a:cubicBezTo>
                        <a:pt x="29" y="17"/>
                        <a:pt x="30" y="16"/>
                        <a:pt x="32" y="14"/>
                      </a:cubicBezTo>
                      <a:cubicBezTo>
                        <a:pt x="22" y="9"/>
                        <a:pt x="14" y="0"/>
                        <a:pt x="0" y="3"/>
                      </a:cubicBezTo>
                      <a:cubicBezTo>
                        <a:pt x="6" y="7"/>
                        <a:pt x="18" y="17"/>
                        <a:pt x="26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7" name="îšliḍè">
                  <a:extLst>
                    <a:ext uri="{FF2B5EF4-FFF2-40B4-BE49-F238E27FC236}">
                      <a16:creationId xmlns:a16="http://schemas.microsoft.com/office/drawing/2014/main" id="{FDC686D1-E671-41E8-B2FF-AA10189228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14700" y="2030413"/>
                  <a:ext cx="31750" cy="2063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11" y="7"/>
                    </a:cxn>
                    <a:cxn ang="0">
                      <a:pos x="24" y="7"/>
                    </a:cxn>
                    <a:cxn ang="0">
                      <a:pos x="24" y="10"/>
                    </a:cxn>
                    <a:cxn ang="0">
                      <a:pos x="19" y="15"/>
                    </a:cxn>
                    <a:cxn ang="0">
                      <a:pos x="0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24" h="15">
                      <a:moveTo>
                        <a:pt x="1" y="0"/>
                      </a:moveTo>
                      <a:cubicBezTo>
                        <a:pt x="4" y="4"/>
                        <a:pt x="7" y="6"/>
                        <a:pt x="11" y="7"/>
                      </a:cubicBezTo>
                      <a:cubicBezTo>
                        <a:pt x="24" y="7"/>
                        <a:pt x="24" y="7"/>
                        <a:pt x="24" y="7"/>
                      </a:cubicBezTo>
                      <a:cubicBezTo>
                        <a:pt x="24" y="8"/>
                        <a:pt x="24" y="9"/>
                        <a:pt x="24" y="10"/>
                      </a:cubicBezTo>
                      <a:cubicBezTo>
                        <a:pt x="24" y="12"/>
                        <a:pt x="20" y="15"/>
                        <a:pt x="19" y="15"/>
                      </a:cubicBezTo>
                      <a:cubicBezTo>
                        <a:pt x="16" y="15"/>
                        <a:pt x="0" y="6"/>
                        <a:pt x="0" y="3"/>
                      </a:cubicBezTo>
                      <a:cubicBezTo>
                        <a:pt x="0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8" name="iš1idè">
                  <a:extLst>
                    <a:ext uri="{FF2B5EF4-FFF2-40B4-BE49-F238E27FC236}">
                      <a16:creationId xmlns:a16="http://schemas.microsoft.com/office/drawing/2014/main" id="{EF73E1D9-9CAC-4839-94C5-B9856672CE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62325" y="2030413"/>
                  <a:ext cx="22225" cy="26988"/>
                </a:xfrm>
                <a:custGeom>
                  <a:avLst/>
                  <a:gdLst/>
                  <a:ahLst/>
                  <a:cxnLst>
                    <a:cxn ang="0">
                      <a:pos x="17" y="12"/>
                    </a:cxn>
                    <a:cxn ang="0">
                      <a:pos x="17" y="15"/>
                    </a:cxn>
                    <a:cxn ang="0">
                      <a:pos x="7" y="20"/>
                    </a:cxn>
                    <a:cxn ang="0">
                      <a:pos x="0" y="15"/>
                    </a:cxn>
                    <a:cxn ang="0">
                      <a:pos x="10" y="0"/>
                    </a:cxn>
                    <a:cxn ang="0">
                      <a:pos x="14" y="5"/>
                    </a:cxn>
                    <a:cxn ang="0">
                      <a:pos x="17" y="12"/>
                    </a:cxn>
                  </a:cxnLst>
                  <a:rect l="0" t="0" r="r" b="b"/>
                  <a:pathLst>
                    <a:path w="17" h="20">
                      <a:moveTo>
                        <a:pt x="17" y="12"/>
                      </a:moveTo>
                      <a:cubicBezTo>
                        <a:pt x="17" y="12"/>
                        <a:pt x="17" y="14"/>
                        <a:pt x="17" y="15"/>
                      </a:cubicBezTo>
                      <a:cubicBezTo>
                        <a:pt x="17" y="18"/>
                        <a:pt x="12" y="20"/>
                        <a:pt x="7" y="20"/>
                      </a:cubicBezTo>
                      <a:cubicBezTo>
                        <a:pt x="3" y="20"/>
                        <a:pt x="0" y="18"/>
                        <a:pt x="0" y="15"/>
                      </a:cubicBezTo>
                      <a:cubicBezTo>
                        <a:pt x="0" y="13"/>
                        <a:pt x="6" y="2"/>
                        <a:pt x="10" y="0"/>
                      </a:cubicBezTo>
                      <a:cubicBezTo>
                        <a:pt x="11" y="2"/>
                        <a:pt x="14" y="3"/>
                        <a:pt x="14" y="5"/>
                      </a:cubicBezTo>
                      <a:cubicBezTo>
                        <a:pt x="14" y="9"/>
                        <a:pt x="7" y="12"/>
                        <a:pt x="17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09" name="îš1ïḋè">
                  <a:extLst>
                    <a:ext uri="{FF2B5EF4-FFF2-40B4-BE49-F238E27FC236}">
                      <a16:creationId xmlns:a16="http://schemas.microsoft.com/office/drawing/2014/main" id="{CDF63C6C-11EE-4131-9F95-5DD43C924C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3850" y="1724025"/>
                  <a:ext cx="26988" cy="12700"/>
                </a:xfrm>
                <a:custGeom>
                  <a:avLst/>
                  <a:gdLst/>
                  <a:ahLst/>
                  <a:cxnLst>
                    <a:cxn ang="0">
                      <a:pos x="6" y="4"/>
                    </a:cxn>
                    <a:cxn ang="0">
                      <a:pos x="13" y="1"/>
                    </a:cxn>
                    <a:cxn ang="0">
                      <a:pos x="20" y="9"/>
                    </a:cxn>
                    <a:cxn ang="0">
                      <a:pos x="5" y="9"/>
                    </a:cxn>
                    <a:cxn ang="0">
                      <a:pos x="0" y="4"/>
                    </a:cxn>
                    <a:cxn ang="0">
                      <a:pos x="6" y="4"/>
                    </a:cxn>
                  </a:cxnLst>
                  <a:rect l="0" t="0" r="r" b="b"/>
                  <a:pathLst>
                    <a:path w="20" h="9">
                      <a:moveTo>
                        <a:pt x="6" y="4"/>
                      </a:moveTo>
                      <a:cubicBezTo>
                        <a:pt x="8" y="0"/>
                        <a:pt x="10" y="1"/>
                        <a:pt x="13" y="1"/>
                      </a:cubicBezTo>
                      <a:cubicBezTo>
                        <a:pt x="18" y="1"/>
                        <a:pt x="19" y="4"/>
                        <a:pt x="20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3" y="7"/>
                        <a:pt x="1" y="6"/>
                        <a:pt x="0" y="4"/>
                      </a:cubicBezTo>
                      <a:lnTo>
                        <a:pt x="6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4" name="iśḷïḑè">
                <a:extLst>
                  <a:ext uri="{FF2B5EF4-FFF2-40B4-BE49-F238E27FC236}">
                    <a16:creationId xmlns:a16="http://schemas.microsoft.com/office/drawing/2014/main" id="{EFC72E80-C2E8-43B3-BD7A-D3D2AF8B1296}"/>
                  </a:ext>
                </a:extLst>
              </p:cNvPr>
              <p:cNvGrpSpPr/>
              <p:nvPr/>
            </p:nvGrpSpPr>
            <p:grpSpPr>
              <a:xfrm>
                <a:off x="3103557" y="1256804"/>
                <a:ext cx="669406" cy="1125475"/>
                <a:chOff x="4219575" y="1089025"/>
                <a:chExt cx="687388" cy="1155701"/>
              </a:xfrm>
              <a:grpFill/>
            </p:grpSpPr>
            <p:sp>
              <p:nvSpPr>
                <p:cNvPr id="132" name="iṣľïḓè">
                  <a:extLst>
                    <a:ext uri="{FF2B5EF4-FFF2-40B4-BE49-F238E27FC236}">
                      <a16:creationId xmlns:a16="http://schemas.microsoft.com/office/drawing/2014/main" id="{A7DDBF2B-9024-4228-8B2A-DB068959DA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68825" y="1816100"/>
                  <a:ext cx="26988" cy="39688"/>
                </a:xfrm>
                <a:custGeom>
                  <a:avLst/>
                  <a:gdLst/>
                  <a:ahLst/>
                  <a:cxnLst>
                    <a:cxn ang="0">
                      <a:pos x="3" y="27"/>
                    </a:cxn>
                    <a:cxn ang="0">
                      <a:pos x="9" y="21"/>
                    </a:cxn>
                    <a:cxn ang="0">
                      <a:pos x="0" y="14"/>
                    </a:cxn>
                    <a:cxn ang="0">
                      <a:pos x="9" y="0"/>
                    </a:cxn>
                    <a:cxn ang="0">
                      <a:pos x="20" y="12"/>
                    </a:cxn>
                    <a:cxn ang="0">
                      <a:pos x="6" y="30"/>
                    </a:cxn>
                    <a:cxn ang="0">
                      <a:pos x="0" y="27"/>
                    </a:cxn>
                    <a:cxn ang="0">
                      <a:pos x="2" y="25"/>
                    </a:cxn>
                    <a:cxn ang="0">
                      <a:pos x="3" y="27"/>
                    </a:cxn>
                  </a:cxnLst>
                  <a:rect l="0" t="0" r="r" b="b"/>
                  <a:pathLst>
                    <a:path w="20" h="30">
                      <a:moveTo>
                        <a:pt x="3" y="27"/>
                      </a:moveTo>
                      <a:cubicBezTo>
                        <a:pt x="6" y="26"/>
                        <a:pt x="9" y="23"/>
                        <a:pt x="9" y="21"/>
                      </a:cubicBezTo>
                      <a:cubicBezTo>
                        <a:pt x="5" y="20"/>
                        <a:pt x="0" y="16"/>
                        <a:pt x="0" y="14"/>
                      </a:cubicBezTo>
                      <a:cubicBezTo>
                        <a:pt x="0" y="12"/>
                        <a:pt x="5" y="0"/>
                        <a:pt x="9" y="0"/>
                      </a:cubicBezTo>
                      <a:cubicBezTo>
                        <a:pt x="17" y="0"/>
                        <a:pt x="18" y="4"/>
                        <a:pt x="20" y="12"/>
                      </a:cubicBezTo>
                      <a:cubicBezTo>
                        <a:pt x="12" y="14"/>
                        <a:pt x="16" y="30"/>
                        <a:pt x="6" y="30"/>
                      </a:cubicBezTo>
                      <a:cubicBezTo>
                        <a:pt x="3" y="30"/>
                        <a:pt x="1" y="27"/>
                        <a:pt x="0" y="27"/>
                      </a:cubicBezTo>
                      <a:cubicBezTo>
                        <a:pt x="1" y="26"/>
                        <a:pt x="2" y="25"/>
                        <a:pt x="2" y="25"/>
                      </a:cubicBezTo>
                      <a:lnTo>
                        <a:pt x="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133" name="î$ļîḍé">
                  <a:extLst>
                    <a:ext uri="{FF2B5EF4-FFF2-40B4-BE49-F238E27FC236}">
                      <a16:creationId xmlns:a16="http://schemas.microsoft.com/office/drawing/2014/main" id="{DBDD8D6F-9060-4A85-80CD-4BCE53C6F776}"/>
                    </a:ext>
                  </a:extLst>
                </p:cNvPr>
                <p:cNvGrpSpPr/>
                <p:nvPr/>
              </p:nvGrpSpPr>
              <p:grpSpPr>
                <a:xfrm>
                  <a:off x="4219575" y="1089025"/>
                  <a:ext cx="687388" cy="1155701"/>
                  <a:chOff x="4219575" y="1089025"/>
                  <a:chExt cx="687388" cy="1155701"/>
                </a:xfrm>
                <a:grpFill/>
              </p:grpSpPr>
              <p:sp>
                <p:nvSpPr>
                  <p:cNvPr id="134" name="íšļïdê">
                    <a:extLst>
                      <a:ext uri="{FF2B5EF4-FFF2-40B4-BE49-F238E27FC236}">
                        <a16:creationId xmlns:a16="http://schemas.microsoft.com/office/drawing/2014/main" id="{AEB89584-A614-4932-9704-A67249FD5F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30688" y="1782763"/>
                    <a:ext cx="646113" cy="461963"/>
                  </a:xfrm>
                  <a:custGeom>
                    <a:avLst/>
                    <a:gdLst/>
                    <a:ahLst/>
                    <a:cxnLst>
                      <a:cxn ang="0">
                        <a:pos x="473" y="233"/>
                      </a:cxn>
                      <a:cxn ang="0">
                        <a:pos x="470" y="273"/>
                      </a:cxn>
                      <a:cxn ang="0">
                        <a:pos x="427" y="274"/>
                      </a:cxn>
                      <a:cxn ang="0">
                        <a:pos x="401" y="283"/>
                      </a:cxn>
                      <a:cxn ang="0">
                        <a:pos x="403" y="303"/>
                      </a:cxn>
                      <a:cxn ang="0">
                        <a:pos x="413" y="322"/>
                      </a:cxn>
                      <a:cxn ang="0">
                        <a:pos x="401" y="319"/>
                      </a:cxn>
                      <a:cxn ang="0">
                        <a:pos x="397" y="336"/>
                      </a:cxn>
                      <a:cxn ang="0">
                        <a:pos x="382" y="315"/>
                      </a:cxn>
                      <a:cxn ang="0">
                        <a:pos x="358" y="278"/>
                      </a:cxn>
                      <a:cxn ang="0">
                        <a:pos x="329" y="238"/>
                      </a:cxn>
                      <a:cxn ang="0">
                        <a:pos x="289" y="213"/>
                      </a:cxn>
                      <a:cxn ang="0">
                        <a:pos x="270" y="212"/>
                      </a:cxn>
                      <a:cxn ang="0">
                        <a:pos x="289" y="244"/>
                      </a:cxn>
                      <a:cxn ang="0">
                        <a:pos x="315" y="264"/>
                      </a:cxn>
                      <a:cxn ang="0">
                        <a:pos x="330" y="283"/>
                      </a:cxn>
                      <a:cxn ang="0">
                        <a:pos x="323" y="305"/>
                      </a:cxn>
                      <a:cxn ang="0">
                        <a:pos x="316" y="303"/>
                      </a:cxn>
                      <a:cxn ang="0">
                        <a:pos x="291" y="273"/>
                      </a:cxn>
                      <a:cxn ang="0">
                        <a:pos x="229" y="223"/>
                      </a:cxn>
                      <a:cxn ang="0">
                        <a:pos x="168" y="237"/>
                      </a:cxn>
                      <a:cxn ang="0">
                        <a:pos x="135" y="272"/>
                      </a:cxn>
                      <a:cxn ang="0">
                        <a:pos x="101" y="326"/>
                      </a:cxn>
                      <a:cxn ang="0">
                        <a:pos x="72" y="338"/>
                      </a:cxn>
                      <a:cxn ang="0">
                        <a:pos x="10" y="334"/>
                      </a:cxn>
                      <a:cxn ang="0">
                        <a:pos x="0" y="306"/>
                      </a:cxn>
                      <a:cxn ang="0">
                        <a:pos x="4" y="246"/>
                      </a:cxn>
                      <a:cxn ang="0">
                        <a:pos x="48" y="235"/>
                      </a:cxn>
                      <a:cxn ang="0">
                        <a:pos x="89" y="240"/>
                      </a:cxn>
                      <a:cxn ang="0">
                        <a:pos x="105" y="206"/>
                      </a:cxn>
                      <a:cxn ang="0">
                        <a:pos x="103" y="193"/>
                      </a:cxn>
                      <a:cxn ang="0">
                        <a:pos x="60" y="163"/>
                      </a:cxn>
                      <a:cxn ang="0">
                        <a:pos x="88" y="157"/>
                      </a:cxn>
                      <a:cxn ang="0">
                        <a:pos x="96" y="143"/>
                      </a:cxn>
                      <a:cxn ang="0">
                        <a:pos x="114" y="145"/>
                      </a:cxn>
                      <a:cxn ang="0">
                        <a:pos x="147" y="118"/>
                      </a:cxn>
                      <a:cxn ang="0">
                        <a:pos x="176" y="89"/>
                      </a:cxn>
                      <a:cxn ang="0">
                        <a:pos x="208" y="73"/>
                      </a:cxn>
                      <a:cxn ang="0">
                        <a:pos x="225" y="54"/>
                      </a:cxn>
                      <a:cxn ang="0">
                        <a:pos x="245" y="5"/>
                      </a:cxn>
                      <a:cxn ang="0">
                        <a:pos x="251" y="25"/>
                      </a:cxn>
                      <a:cxn ang="0">
                        <a:pos x="240" y="54"/>
                      </a:cxn>
                      <a:cxn ang="0">
                        <a:pos x="254" y="66"/>
                      </a:cxn>
                      <a:cxn ang="0">
                        <a:pos x="289" y="68"/>
                      </a:cxn>
                      <a:cxn ang="0">
                        <a:pos x="333" y="50"/>
                      </a:cxn>
                      <a:cxn ang="0">
                        <a:pos x="378" y="55"/>
                      </a:cxn>
                      <a:cxn ang="0">
                        <a:pos x="408" y="95"/>
                      </a:cxn>
                      <a:cxn ang="0">
                        <a:pos x="399" y="153"/>
                      </a:cxn>
                      <a:cxn ang="0">
                        <a:pos x="470" y="180"/>
                      </a:cxn>
                      <a:cxn ang="0">
                        <a:pos x="474" y="204"/>
                      </a:cxn>
                      <a:cxn ang="0">
                        <a:pos x="476" y="216"/>
                      </a:cxn>
                    </a:cxnLst>
                    <a:rect l="0" t="0" r="r" b="b"/>
                    <a:pathLst>
                      <a:path w="485" h="347">
                        <a:moveTo>
                          <a:pt x="476" y="216"/>
                        </a:moveTo>
                        <a:cubicBezTo>
                          <a:pt x="474" y="223"/>
                          <a:pt x="475" y="219"/>
                          <a:pt x="473" y="222"/>
                        </a:cubicBezTo>
                        <a:cubicBezTo>
                          <a:pt x="473" y="233"/>
                          <a:pt x="473" y="233"/>
                          <a:pt x="473" y="233"/>
                        </a:cubicBezTo>
                        <a:cubicBezTo>
                          <a:pt x="469" y="238"/>
                          <a:pt x="461" y="246"/>
                          <a:pt x="461" y="253"/>
                        </a:cubicBezTo>
                        <a:cubicBezTo>
                          <a:pt x="461" y="261"/>
                          <a:pt x="473" y="268"/>
                          <a:pt x="476" y="272"/>
                        </a:cubicBezTo>
                        <a:cubicBezTo>
                          <a:pt x="474" y="273"/>
                          <a:pt x="472" y="273"/>
                          <a:pt x="470" y="273"/>
                        </a:cubicBezTo>
                        <a:cubicBezTo>
                          <a:pt x="466" y="275"/>
                          <a:pt x="463" y="273"/>
                          <a:pt x="459" y="275"/>
                        </a:cubicBezTo>
                        <a:cubicBezTo>
                          <a:pt x="453" y="277"/>
                          <a:pt x="452" y="283"/>
                          <a:pt x="446" y="283"/>
                        </a:cubicBezTo>
                        <a:cubicBezTo>
                          <a:pt x="439" y="283"/>
                          <a:pt x="435" y="274"/>
                          <a:pt x="427" y="274"/>
                        </a:cubicBezTo>
                        <a:cubicBezTo>
                          <a:pt x="420" y="274"/>
                          <a:pt x="419" y="278"/>
                          <a:pt x="413" y="280"/>
                        </a:cubicBezTo>
                        <a:cubicBezTo>
                          <a:pt x="414" y="284"/>
                          <a:pt x="414" y="286"/>
                          <a:pt x="413" y="290"/>
                        </a:cubicBezTo>
                        <a:cubicBezTo>
                          <a:pt x="406" y="290"/>
                          <a:pt x="405" y="283"/>
                          <a:pt x="401" y="283"/>
                        </a:cubicBezTo>
                        <a:cubicBezTo>
                          <a:pt x="399" y="283"/>
                          <a:pt x="397" y="286"/>
                          <a:pt x="397" y="288"/>
                        </a:cubicBezTo>
                        <a:cubicBezTo>
                          <a:pt x="405" y="298"/>
                          <a:pt x="405" y="298"/>
                          <a:pt x="405" y="298"/>
                        </a:cubicBezTo>
                        <a:cubicBezTo>
                          <a:pt x="405" y="300"/>
                          <a:pt x="403" y="302"/>
                          <a:pt x="403" y="303"/>
                        </a:cubicBezTo>
                        <a:cubicBezTo>
                          <a:pt x="403" y="304"/>
                          <a:pt x="415" y="315"/>
                          <a:pt x="419" y="315"/>
                        </a:cubicBezTo>
                        <a:cubicBezTo>
                          <a:pt x="419" y="317"/>
                          <a:pt x="420" y="318"/>
                          <a:pt x="420" y="319"/>
                        </a:cubicBezTo>
                        <a:cubicBezTo>
                          <a:pt x="418" y="321"/>
                          <a:pt x="414" y="319"/>
                          <a:pt x="413" y="322"/>
                        </a:cubicBezTo>
                        <a:cubicBezTo>
                          <a:pt x="412" y="322"/>
                          <a:pt x="412" y="322"/>
                          <a:pt x="412" y="322"/>
                        </a:cubicBezTo>
                        <a:cubicBezTo>
                          <a:pt x="407" y="321"/>
                          <a:pt x="403" y="317"/>
                          <a:pt x="401" y="315"/>
                        </a:cubicBezTo>
                        <a:cubicBezTo>
                          <a:pt x="401" y="319"/>
                          <a:pt x="401" y="319"/>
                          <a:pt x="401" y="319"/>
                        </a:cubicBezTo>
                        <a:cubicBezTo>
                          <a:pt x="402" y="321"/>
                          <a:pt x="403" y="323"/>
                          <a:pt x="403" y="326"/>
                        </a:cubicBezTo>
                        <a:cubicBezTo>
                          <a:pt x="403" y="329"/>
                          <a:pt x="399" y="334"/>
                          <a:pt x="403" y="336"/>
                        </a:cubicBezTo>
                        <a:cubicBezTo>
                          <a:pt x="401" y="336"/>
                          <a:pt x="397" y="336"/>
                          <a:pt x="397" y="336"/>
                        </a:cubicBezTo>
                        <a:cubicBezTo>
                          <a:pt x="390" y="336"/>
                          <a:pt x="384" y="329"/>
                          <a:pt x="384" y="322"/>
                        </a:cubicBezTo>
                        <a:cubicBezTo>
                          <a:pt x="384" y="319"/>
                          <a:pt x="388" y="317"/>
                          <a:pt x="390" y="315"/>
                        </a:cubicBezTo>
                        <a:cubicBezTo>
                          <a:pt x="387" y="315"/>
                          <a:pt x="385" y="315"/>
                          <a:pt x="382" y="315"/>
                        </a:cubicBezTo>
                        <a:cubicBezTo>
                          <a:pt x="380" y="315"/>
                          <a:pt x="379" y="311"/>
                          <a:pt x="379" y="310"/>
                        </a:cubicBezTo>
                        <a:cubicBezTo>
                          <a:pt x="378" y="304"/>
                          <a:pt x="374" y="300"/>
                          <a:pt x="370" y="296"/>
                        </a:cubicBezTo>
                        <a:cubicBezTo>
                          <a:pt x="365" y="291"/>
                          <a:pt x="358" y="287"/>
                          <a:pt x="358" y="278"/>
                        </a:cubicBezTo>
                        <a:cubicBezTo>
                          <a:pt x="358" y="272"/>
                          <a:pt x="358" y="270"/>
                          <a:pt x="358" y="266"/>
                        </a:cubicBezTo>
                        <a:cubicBezTo>
                          <a:pt x="358" y="260"/>
                          <a:pt x="348" y="251"/>
                          <a:pt x="342" y="248"/>
                        </a:cubicBezTo>
                        <a:cubicBezTo>
                          <a:pt x="336" y="245"/>
                          <a:pt x="329" y="244"/>
                          <a:pt x="329" y="238"/>
                        </a:cubicBezTo>
                        <a:cubicBezTo>
                          <a:pt x="326" y="238"/>
                          <a:pt x="325" y="238"/>
                          <a:pt x="323" y="238"/>
                        </a:cubicBezTo>
                        <a:cubicBezTo>
                          <a:pt x="313" y="238"/>
                          <a:pt x="302" y="223"/>
                          <a:pt x="302" y="213"/>
                        </a:cubicBezTo>
                        <a:cubicBezTo>
                          <a:pt x="297" y="213"/>
                          <a:pt x="293" y="213"/>
                          <a:pt x="289" y="213"/>
                        </a:cubicBezTo>
                        <a:cubicBezTo>
                          <a:pt x="283" y="213"/>
                          <a:pt x="285" y="204"/>
                          <a:pt x="283" y="201"/>
                        </a:cubicBezTo>
                        <a:cubicBezTo>
                          <a:pt x="278" y="204"/>
                          <a:pt x="268" y="204"/>
                          <a:pt x="268" y="209"/>
                        </a:cubicBezTo>
                        <a:cubicBezTo>
                          <a:pt x="268" y="210"/>
                          <a:pt x="270" y="212"/>
                          <a:pt x="270" y="212"/>
                        </a:cubicBezTo>
                        <a:cubicBezTo>
                          <a:pt x="270" y="214"/>
                          <a:pt x="269" y="217"/>
                          <a:pt x="269" y="220"/>
                        </a:cubicBezTo>
                        <a:cubicBezTo>
                          <a:pt x="269" y="226"/>
                          <a:pt x="273" y="229"/>
                          <a:pt x="278" y="231"/>
                        </a:cubicBezTo>
                        <a:cubicBezTo>
                          <a:pt x="285" y="233"/>
                          <a:pt x="288" y="240"/>
                          <a:pt x="289" y="244"/>
                        </a:cubicBezTo>
                        <a:cubicBezTo>
                          <a:pt x="291" y="250"/>
                          <a:pt x="294" y="257"/>
                          <a:pt x="298" y="259"/>
                        </a:cubicBezTo>
                        <a:cubicBezTo>
                          <a:pt x="304" y="262"/>
                          <a:pt x="309" y="260"/>
                          <a:pt x="315" y="260"/>
                        </a:cubicBezTo>
                        <a:cubicBezTo>
                          <a:pt x="315" y="261"/>
                          <a:pt x="315" y="263"/>
                          <a:pt x="315" y="264"/>
                        </a:cubicBezTo>
                        <a:cubicBezTo>
                          <a:pt x="313" y="269"/>
                          <a:pt x="323" y="271"/>
                          <a:pt x="326" y="272"/>
                        </a:cubicBezTo>
                        <a:cubicBezTo>
                          <a:pt x="335" y="277"/>
                          <a:pt x="345" y="280"/>
                          <a:pt x="344" y="290"/>
                        </a:cubicBezTo>
                        <a:cubicBezTo>
                          <a:pt x="340" y="289"/>
                          <a:pt x="337" y="283"/>
                          <a:pt x="330" y="283"/>
                        </a:cubicBezTo>
                        <a:cubicBezTo>
                          <a:pt x="325" y="283"/>
                          <a:pt x="320" y="286"/>
                          <a:pt x="320" y="290"/>
                        </a:cubicBezTo>
                        <a:cubicBezTo>
                          <a:pt x="320" y="296"/>
                          <a:pt x="328" y="297"/>
                          <a:pt x="328" y="303"/>
                        </a:cubicBezTo>
                        <a:cubicBezTo>
                          <a:pt x="328" y="305"/>
                          <a:pt x="323" y="305"/>
                          <a:pt x="323" y="305"/>
                        </a:cubicBezTo>
                        <a:cubicBezTo>
                          <a:pt x="319" y="309"/>
                          <a:pt x="319" y="318"/>
                          <a:pt x="313" y="318"/>
                        </a:cubicBezTo>
                        <a:cubicBezTo>
                          <a:pt x="310" y="318"/>
                          <a:pt x="308" y="317"/>
                          <a:pt x="308" y="315"/>
                        </a:cubicBezTo>
                        <a:cubicBezTo>
                          <a:pt x="314" y="315"/>
                          <a:pt x="316" y="309"/>
                          <a:pt x="316" y="303"/>
                        </a:cubicBezTo>
                        <a:cubicBezTo>
                          <a:pt x="316" y="297"/>
                          <a:pt x="312" y="295"/>
                          <a:pt x="311" y="291"/>
                        </a:cubicBezTo>
                        <a:cubicBezTo>
                          <a:pt x="310" y="291"/>
                          <a:pt x="300" y="281"/>
                          <a:pt x="299" y="278"/>
                        </a:cubicBezTo>
                        <a:cubicBezTo>
                          <a:pt x="297" y="278"/>
                          <a:pt x="291" y="276"/>
                          <a:pt x="291" y="273"/>
                        </a:cubicBezTo>
                        <a:cubicBezTo>
                          <a:pt x="277" y="270"/>
                          <a:pt x="274" y="266"/>
                          <a:pt x="266" y="259"/>
                        </a:cubicBezTo>
                        <a:cubicBezTo>
                          <a:pt x="263" y="256"/>
                          <a:pt x="257" y="254"/>
                          <a:pt x="256" y="251"/>
                        </a:cubicBezTo>
                        <a:cubicBezTo>
                          <a:pt x="248" y="241"/>
                          <a:pt x="245" y="223"/>
                          <a:pt x="229" y="223"/>
                        </a:cubicBezTo>
                        <a:cubicBezTo>
                          <a:pt x="221" y="223"/>
                          <a:pt x="220" y="228"/>
                          <a:pt x="216" y="230"/>
                        </a:cubicBezTo>
                        <a:cubicBezTo>
                          <a:pt x="208" y="234"/>
                          <a:pt x="202" y="242"/>
                          <a:pt x="192" y="242"/>
                        </a:cubicBezTo>
                        <a:cubicBezTo>
                          <a:pt x="183" y="242"/>
                          <a:pt x="177" y="237"/>
                          <a:pt x="168" y="237"/>
                        </a:cubicBezTo>
                        <a:cubicBezTo>
                          <a:pt x="161" y="237"/>
                          <a:pt x="154" y="242"/>
                          <a:pt x="154" y="248"/>
                        </a:cubicBezTo>
                        <a:cubicBezTo>
                          <a:pt x="157" y="258"/>
                          <a:pt x="157" y="258"/>
                          <a:pt x="157" y="258"/>
                        </a:cubicBezTo>
                        <a:cubicBezTo>
                          <a:pt x="154" y="267"/>
                          <a:pt x="144" y="270"/>
                          <a:pt x="135" y="272"/>
                        </a:cubicBezTo>
                        <a:cubicBezTo>
                          <a:pt x="127" y="274"/>
                          <a:pt x="114" y="292"/>
                          <a:pt x="114" y="302"/>
                        </a:cubicBezTo>
                        <a:cubicBezTo>
                          <a:pt x="114" y="305"/>
                          <a:pt x="117" y="306"/>
                          <a:pt x="119" y="307"/>
                        </a:cubicBezTo>
                        <a:cubicBezTo>
                          <a:pt x="113" y="316"/>
                          <a:pt x="110" y="321"/>
                          <a:pt x="101" y="326"/>
                        </a:cubicBezTo>
                        <a:cubicBezTo>
                          <a:pt x="96" y="328"/>
                          <a:pt x="95" y="340"/>
                          <a:pt x="86" y="337"/>
                        </a:cubicBezTo>
                        <a:cubicBezTo>
                          <a:pt x="86" y="337"/>
                          <a:pt x="86" y="337"/>
                          <a:pt x="86" y="337"/>
                        </a:cubicBezTo>
                        <a:cubicBezTo>
                          <a:pt x="82" y="336"/>
                          <a:pt x="75" y="338"/>
                          <a:pt x="72" y="338"/>
                        </a:cubicBezTo>
                        <a:cubicBezTo>
                          <a:pt x="62" y="338"/>
                          <a:pt x="56" y="347"/>
                          <a:pt x="46" y="347"/>
                        </a:cubicBezTo>
                        <a:cubicBezTo>
                          <a:pt x="40" y="347"/>
                          <a:pt x="39" y="331"/>
                          <a:pt x="29" y="331"/>
                        </a:cubicBezTo>
                        <a:cubicBezTo>
                          <a:pt x="22" y="331"/>
                          <a:pt x="17" y="334"/>
                          <a:pt x="10" y="334"/>
                        </a:cubicBezTo>
                        <a:cubicBezTo>
                          <a:pt x="8" y="334"/>
                          <a:pt x="7" y="332"/>
                          <a:pt x="7" y="330"/>
                        </a:cubicBezTo>
                        <a:cubicBezTo>
                          <a:pt x="7" y="321"/>
                          <a:pt x="7" y="318"/>
                          <a:pt x="7" y="313"/>
                        </a:cubicBezTo>
                        <a:cubicBezTo>
                          <a:pt x="3" y="313"/>
                          <a:pt x="0" y="310"/>
                          <a:pt x="0" y="306"/>
                        </a:cubicBezTo>
                        <a:cubicBezTo>
                          <a:pt x="0" y="301"/>
                          <a:pt x="4" y="299"/>
                          <a:pt x="4" y="296"/>
                        </a:cubicBezTo>
                        <a:cubicBezTo>
                          <a:pt x="4" y="285"/>
                          <a:pt x="8" y="274"/>
                          <a:pt x="8" y="262"/>
                        </a:cubicBezTo>
                        <a:cubicBezTo>
                          <a:pt x="8" y="256"/>
                          <a:pt x="4" y="250"/>
                          <a:pt x="4" y="246"/>
                        </a:cubicBezTo>
                        <a:cubicBezTo>
                          <a:pt x="4" y="243"/>
                          <a:pt x="19" y="234"/>
                          <a:pt x="21" y="234"/>
                        </a:cubicBezTo>
                        <a:cubicBezTo>
                          <a:pt x="23" y="234"/>
                          <a:pt x="25" y="236"/>
                          <a:pt x="28" y="235"/>
                        </a:cubicBezTo>
                        <a:cubicBezTo>
                          <a:pt x="48" y="235"/>
                          <a:pt x="48" y="235"/>
                          <a:pt x="48" y="235"/>
                        </a:cubicBezTo>
                        <a:cubicBezTo>
                          <a:pt x="49" y="237"/>
                          <a:pt x="53" y="238"/>
                          <a:pt x="55" y="238"/>
                        </a:cubicBezTo>
                        <a:cubicBezTo>
                          <a:pt x="76" y="238"/>
                          <a:pt x="76" y="238"/>
                          <a:pt x="76" y="238"/>
                        </a:cubicBezTo>
                        <a:cubicBezTo>
                          <a:pt x="82" y="237"/>
                          <a:pt x="84" y="240"/>
                          <a:pt x="89" y="240"/>
                        </a:cubicBezTo>
                        <a:cubicBezTo>
                          <a:pt x="92" y="240"/>
                          <a:pt x="98" y="238"/>
                          <a:pt x="100" y="238"/>
                        </a:cubicBezTo>
                        <a:cubicBezTo>
                          <a:pt x="100" y="229"/>
                          <a:pt x="105" y="226"/>
                          <a:pt x="105" y="218"/>
                        </a:cubicBezTo>
                        <a:cubicBezTo>
                          <a:pt x="105" y="216"/>
                          <a:pt x="105" y="208"/>
                          <a:pt x="105" y="206"/>
                        </a:cubicBezTo>
                        <a:cubicBezTo>
                          <a:pt x="104" y="206"/>
                          <a:pt x="104" y="206"/>
                          <a:pt x="104" y="206"/>
                        </a:cubicBezTo>
                        <a:cubicBezTo>
                          <a:pt x="105" y="205"/>
                          <a:pt x="106" y="201"/>
                          <a:pt x="106" y="200"/>
                        </a:cubicBezTo>
                        <a:cubicBezTo>
                          <a:pt x="106" y="196"/>
                          <a:pt x="103" y="197"/>
                          <a:pt x="103" y="193"/>
                        </a:cubicBezTo>
                        <a:cubicBezTo>
                          <a:pt x="94" y="193"/>
                          <a:pt x="92" y="185"/>
                          <a:pt x="92" y="178"/>
                        </a:cubicBezTo>
                        <a:cubicBezTo>
                          <a:pt x="89" y="178"/>
                          <a:pt x="89" y="175"/>
                          <a:pt x="87" y="175"/>
                        </a:cubicBezTo>
                        <a:cubicBezTo>
                          <a:pt x="79" y="173"/>
                          <a:pt x="60" y="169"/>
                          <a:pt x="60" y="163"/>
                        </a:cubicBezTo>
                        <a:cubicBezTo>
                          <a:pt x="60" y="163"/>
                          <a:pt x="60" y="161"/>
                          <a:pt x="60" y="161"/>
                        </a:cubicBezTo>
                        <a:cubicBezTo>
                          <a:pt x="60" y="157"/>
                          <a:pt x="72" y="154"/>
                          <a:pt x="76" y="153"/>
                        </a:cubicBezTo>
                        <a:cubicBezTo>
                          <a:pt x="78" y="156"/>
                          <a:pt x="85" y="157"/>
                          <a:pt x="88" y="157"/>
                        </a:cubicBezTo>
                        <a:cubicBezTo>
                          <a:pt x="92" y="157"/>
                          <a:pt x="97" y="156"/>
                          <a:pt x="98" y="155"/>
                        </a:cubicBezTo>
                        <a:cubicBezTo>
                          <a:pt x="98" y="152"/>
                          <a:pt x="98" y="152"/>
                          <a:pt x="98" y="152"/>
                        </a:cubicBezTo>
                        <a:cubicBezTo>
                          <a:pt x="95" y="151"/>
                          <a:pt x="97" y="145"/>
                          <a:pt x="96" y="143"/>
                        </a:cubicBezTo>
                        <a:cubicBezTo>
                          <a:pt x="96" y="140"/>
                          <a:pt x="96" y="140"/>
                          <a:pt x="96" y="140"/>
                        </a:cubicBezTo>
                        <a:cubicBezTo>
                          <a:pt x="101" y="140"/>
                          <a:pt x="101" y="140"/>
                          <a:pt x="101" y="140"/>
                        </a:cubicBezTo>
                        <a:cubicBezTo>
                          <a:pt x="104" y="143"/>
                          <a:pt x="109" y="145"/>
                          <a:pt x="114" y="145"/>
                        </a:cubicBezTo>
                        <a:cubicBezTo>
                          <a:pt x="117" y="145"/>
                          <a:pt x="120" y="142"/>
                          <a:pt x="121" y="139"/>
                        </a:cubicBezTo>
                        <a:cubicBezTo>
                          <a:pt x="135" y="139"/>
                          <a:pt x="138" y="129"/>
                          <a:pt x="141" y="119"/>
                        </a:cubicBezTo>
                        <a:cubicBezTo>
                          <a:pt x="143" y="119"/>
                          <a:pt x="145" y="118"/>
                          <a:pt x="147" y="118"/>
                        </a:cubicBezTo>
                        <a:cubicBezTo>
                          <a:pt x="150" y="117"/>
                          <a:pt x="167" y="110"/>
                          <a:pt x="169" y="108"/>
                        </a:cubicBezTo>
                        <a:cubicBezTo>
                          <a:pt x="173" y="104"/>
                          <a:pt x="171" y="99"/>
                          <a:pt x="171" y="94"/>
                        </a:cubicBezTo>
                        <a:cubicBezTo>
                          <a:pt x="171" y="92"/>
                          <a:pt x="175" y="89"/>
                          <a:pt x="176" y="89"/>
                        </a:cubicBezTo>
                        <a:cubicBezTo>
                          <a:pt x="182" y="83"/>
                          <a:pt x="188" y="76"/>
                          <a:pt x="198" y="76"/>
                        </a:cubicBezTo>
                        <a:cubicBezTo>
                          <a:pt x="204" y="76"/>
                          <a:pt x="201" y="77"/>
                          <a:pt x="204" y="76"/>
                        </a:cubicBezTo>
                        <a:cubicBezTo>
                          <a:pt x="206" y="77"/>
                          <a:pt x="207" y="74"/>
                          <a:pt x="208" y="73"/>
                        </a:cubicBezTo>
                        <a:cubicBezTo>
                          <a:pt x="211" y="70"/>
                          <a:pt x="215" y="72"/>
                          <a:pt x="219" y="72"/>
                        </a:cubicBezTo>
                        <a:cubicBezTo>
                          <a:pt x="221" y="72"/>
                          <a:pt x="229" y="68"/>
                          <a:pt x="229" y="65"/>
                        </a:cubicBezTo>
                        <a:cubicBezTo>
                          <a:pt x="229" y="63"/>
                          <a:pt x="225" y="54"/>
                          <a:pt x="225" y="54"/>
                        </a:cubicBezTo>
                        <a:cubicBezTo>
                          <a:pt x="224" y="42"/>
                          <a:pt x="217" y="38"/>
                          <a:pt x="217" y="28"/>
                        </a:cubicBezTo>
                        <a:cubicBezTo>
                          <a:pt x="217" y="9"/>
                          <a:pt x="234" y="8"/>
                          <a:pt x="245" y="0"/>
                        </a:cubicBezTo>
                        <a:cubicBezTo>
                          <a:pt x="245" y="5"/>
                          <a:pt x="245" y="5"/>
                          <a:pt x="245" y="5"/>
                        </a:cubicBezTo>
                        <a:cubicBezTo>
                          <a:pt x="243" y="10"/>
                          <a:pt x="242" y="12"/>
                          <a:pt x="242" y="17"/>
                        </a:cubicBezTo>
                        <a:cubicBezTo>
                          <a:pt x="242" y="21"/>
                          <a:pt x="247" y="22"/>
                          <a:pt x="251" y="22"/>
                        </a:cubicBezTo>
                        <a:cubicBezTo>
                          <a:pt x="251" y="23"/>
                          <a:pt x="251" y="24"/>
                          <a:pt x="251" y="25"/>
                        </a:cubicBezTo>
                        <a:cubicBezTo>
                          <a:pt x="251" y="27"/>
                          <a:pt x="247" y="28"/>
                          <a:pt x="245" y="29"/>
                        </a:cubicBezTo>
                        <a:cubicBezTo>
                          <a:pt x="241" y="34"/>
                          <a:pt x="236" y="38"/>
                          <a:pt x="236" y="46"/>
                        </a:cubicBezTo>
                        <a:cubicBezTo>
                          <a:pt x="236" y="50"/>
                          <a:pt x="238" y="53"/>
                          <a:pt x="240" y="54"/>
                        </a:cubicBezTo>
                        <a:cubicBezTo>
                          <a:pt x="240" y="56"/>
                          <a:pt x="241" y="57"/>
                          <a:pt x="240" y="59"/>
                        </a:cubicBezTo>
                        <a:cubicBezTo>
                          <a:pt x="245" y="59"/>
                          <a:pt x="247" y="60"/>
                          <a:pt x="251" y="60"/>
                        </a:cubicBezTo>
                        <a:cubicBezTo>
                          <a:pt x="252" y="63"/>
                          <a:pt x="253" y="66"/>
                          <a:pt x="254" y="66"/>
                        </a:cubicBezTo>
                        <a:cubicBezTo>
                          <a:pt x="266" y="66"/>
                          <a:pt x="274" y="56"/>
                          <a:pt x="285" y="57"/>
                        </a:cubicBezTo>
                        <a:cubicBezTo>
                          <a:pt x="284" y="59"/>
                          <a:pt x="282" y="60"/>
                          <a:pt x="282" y="62"/>
                        </a:cubicBezTo>
                        <a:cubicBezTo>
                          <a:pt x="282" y="63"/>
                          <a:pt x="289" y="68"/>
                          <a:pt x="289" y="68"/>
                        </a:cubicBezTo>
                        <a:cubicBezTo>
                          <a:pt x="294" y="68"/>
                          <a:pt x="295" y="65"/>
                          <a:pt x="297" y="64"/>
                        </a:cubicBezTo>
                        <a:cubicBezTo>
                          <a:pt x="304" y="60"/>
                          <a:pt x="310" y="62"/>
                          <a:pt x="317" y="59"/>
                        </a:cubicBezTo>
                        <a:cubicBezTo>
                          <a:pt x="321" y="57"/>
                          <a:pt x="328" y="50"/>
                          <a:pt x="333" y="50"/>
                        </a:cubicBezTo>
                        <a:cubicBezTo>
                          <a:pt x="339" y="50"/>
                          <a:pt x="345" y="51"/>
                          <a:pt x="348" y="52"/>
                        </a:cubicBezTo>
                        <a:cubicBezTo>
                          <a:pt x="347" y="54"/>
                          <a:pt x="346" y="56"/>
                          <a:pt x="346" y="57"/>
                        </a:cubicBezTo>
                        <a:cubicBezTo>
                          <a:pt x="358" y="57"/>
                          <a:pt x="370" y="55"/>
                          <a:pt x="378" y="55"/>
                        </a:cubicBezTo>
                        <a:cubicBezTo>
                          <a:pt x="386" y="55"/>
                          <a:pt x="392" y="54"/>
                          <a:pt x="401" y="54"/>
                        </a:cubicBezTo>
                        <a:cubicBezTo>
                          <a:pt x="410" y="54"/>
                          <a:pt x="414" y="70"/>
                          <a:pt x="414" y="80"/>
                        </a:cubicBezTo>
                        <a:cubicBezTo>
                          <a:pt x="414" y="86"/>
                          <a:pt x="408" y="89"/>
                          <a:pt x="408" y="95"/>
                        </a:cubicBezTo>
                        <a:cubicBezTo>
                          <a:pt x="408" y="104"/>
                          <a:pt x="416" y="110"/>
                          <a:pt x="416" y="118"/>
                        </a:cubicBezTo>
                        <a:cubicBezTo>
                          <a:pt x="416" y="123"/>
                          <a:pt x="408" y="125"/>
                          <a:pt x="406" y="128"/>
                        </a:cubicBezTo>
                        <a:cubicBezTo>
                          <a:pt x="401" y="136"/>
                          <a:pt x="399" y="143"/>
                          <a:pt x="399" y="153"/>
                        </a:cubicBezTo>
                        <a:cubicBezTo>
                          <a:pt x="399" y="166"/>
                          <a:pt x="408" y="163"/>
                          <a:pt x="418" y="163"/>
                        </a:cubicBezTo>
                        <a:cubicBezTo>
                          <a:pt x="432" y="163"/>
                          <a:pt x="439" y="157"/>
                          <a:pt x="450" y="157"/>
                        </a:cubicBezTo>
                        <a:cubicBezTo>
                          <a:pt x="461" y="157"/>
                          <a:pt x="459" y="180"/>
                          <a:pt x="470" y="180"/>
                        </a:cubicBezTo>
                        <a:cubicBezTo>
                          <a:pt x="470" y="198"/>
                          <a:pt x="470" y="198"/>
                          <a:pt x="470" y="198"/>
                        </a:cubicBezTo>
                        <a:cubicBezTo>
                          <a:pt x="470" y="200"/>
                          <a:pt x="471" y="201"/>
                          <a:pt x="472" y="201"/>
                        </a:cubicBezTo>
                        <a:cubicBezTo>
                          <a:pt x="474" y="204"/>
                          <a:pt x="474" y="204"/>
                          <a:pt x="474" y="204"/>
                        </a:cubicBezTo>
                        <a:cubicBezTo>
                          <a:pt x="476" y="204"/>
                          <a:pt x="482" y="202"/>
                          <a:pt x="485" y="201"/>
                        </a:cubicBezTo>
                        <a:cubicBezTo>
                          <a:pt x="485" y="204"/>
                          <a:pt x="485" y="206"/>
                          <a:pt x="485" y="208"/>
                        </a:cubicBezTo>
                        <a:cubicBezTo>
                          <a:pt x="481" y="209"/>
                          <a:pt x="476" y="211"/>
                          <a:pt x="476" y="21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5" name="i$ļïḑé">
                    <a:extLst>
                      <a:ext uri="{FF2B5EF4-FFF2-40B4-BE49-F238E27FC236}">
                        <a16:creationId xmlns:a16="http://schemas.microsoft.com/office/drawing/2014/main" id="{BE78551B-EB59-4356-A855-04228ECDEBC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70400" y="1416050"/>
                    <a:ext cx="436563" cy="423863"/>
                  </a:xfrm>
                  <a:custGeom>
                    <a:avLst/>
                    <a:gdLst/>
                    <a:ahLst/>
                    <a:cxnLst>
                      <a:cxn ang="0">
                        <a:pos x="66" y="236"/>
                      </a:cxn>
                      <a:cxn ang="0">
                        <a:pos x="4" y="254"/>
                      </a:cxn>
                      <a:cxn ang="0">
                        <a:pos x="12" y="241"/>
                      </a:cxn>
                      <a:cxn ang="0">
                        <a:pos x="8" y="231"/>
                      </a:cxn>
                      <a:cxn ang="0">
                        <a:pos x="10" y="190"/>
                      </a:cxn>
                      <a:cxn ang="0">
                        <a:pos x="55" y="163"/>
                      </a:cxn>
                      <a:cxn ang="0">
                        <a:pos x="85" y="129"/>
                      </a:cxn>
                      <a:cxn ang="0">
                        <a:pos x="97" y="102"/>
                      </a:cxn>
                      <a:cxn ang="0">
                        <a:pos x="142" y="55"/>
                      </a:cxn>
                      <a:cxn ang="0">
                        <a:pos x="124" y="57"/>
                      </a:cxn>
                      <a:cxn ang="0">
                        <a:pos x="124" y="49"/>
                      </a:cxn>
                      <a:cxn ang="0">
                        <a:pos x="132" y="44"/>
                      </a:cxn>
                      <a:cxn ang="0">
                        <a:pos x="148" y="57"/>
                      </a:cxn>
                      <a:cxn ang="0">
                        <a:pos x="149" y="45"/>
                      </a:cxn>
                      <a:cxn ang="0">
                        <a:pos x="168" y="37"/>
                      </a:cxn>
                      <a:cxn ang="0">
                        <a:pos x="183" y="28"/>
                      </a:cxn>
                      <a:cxn ang="0">
                        <a:pos x="199" y="21"/>
                      </a:cxn>
                      <a:cxn ang="0">
                        <a:pos x="221" y="17"/>
                      </a:cxn>
                      <a:cxn ang="0">
                        <a:pos x="223" y="5"/>
                      </a:cxn>
                      <a:cxn ang="0">
                        <a:pos x="256" y="6"/>
                      </a:cxn>
                      <a:cxn ang="0">
                        <a:pos x="266" y="7"/>
                      </a:cxn>
                      <a:cxn ang="0">
                        <a:pos x="285" y="2"/>
                      </a:cxn>
                      <a:cxn ang="0">
                        <a:pos x="296" y="6"/>
                      </a:cxn>
                      <a:cxn ang="0">
                        <a:pos x="293" y="24"/>
                      </a:cxn>
                      <a:cxn ang="0">
                        <a:pos x="315" y="32"/>
                      </a:cxn>
                      <a:cxn ang="0">
                        <a:pos x="309" y="72"/>
                      </a:cxn>
                      <a:cxn ang="0">
                        <a:pos x="310" y="113"/>
                      </a:cxn>
                      <a:cxn ang="0">
                        <a:pos x="318" y="148"/>
                      </a:cxn>
                      <a:cxn ang="0">
                        <a:pos x="327" y="172"/>
                      </a:cxn>
                      <a:cxn ang="0">
                        <a:pos x="255" y="224"/>
                      </a:cxn>
                      <a:cxn ang="0">
                        <a:pos x="218" y="225"/>
                      </a:cxn>
                      <a:cxn ang="0">
                        <a:pos x="206" y="200"/>
                      </a:cxn>
                      <a:cxn ang="0">
                        <a:pos x="197" y="174"/>
                      </a:cxn>
                      <a:cxn ang="0">
                        <a:pos x="254" y="130"/>
                      </a:cxn>
                      <a:cxn ang="0">
                        <a:pos x="202" y="135"/>
                      </a:cxn>
                      <a:cxn ang="0">
                        <a:pos x="172" y="169"/>
                      </a:cxn>
                      <a:cxn ang="0">
                        <a:pos x="146" y="201"/>
                      </a:cxn>
                      <a:cxn ang="0">
                        <a:pos x="150" y="218"/>
                      </a:cxn>
                      <a:cxn ang="0">
                        <a:pos x="152" y="253"/>
                      </a:cxn>
                      <a:cxn ang="0">
                        <a:pos x="146" y="283"/>
                      </a:cxn>
                      <a:cxn ang="0">
                        <a:pos x="121" y="304"/>
                      </a:cxn>
                      <a:cxn ang="0">
                        <a:pos x="90" y="297"/>
                      </a:cxn>
                      <a:cxn ang="0">
                        <a:pos x="82" y="269"/>
                      </a:cxn>
                      <a:cxn ang="0">
                        <a:pos x="76" y="245"/>
                      </a:cxn>
                    </a:cxnLst>
                    <a:rect l="0" t="0" r="r" b="b"/>
                    <a:pathLst>
                      <a:path w="327" h="318">
                        <a:moveTo>
                          <a:pt x="76" y="247"/>
                        </a:moveTo>
                        <a:cubicBezTo>
                          <a:pt x="70" y="245"/>
                          <a:pt x="69" y="241"/>
                          <a:pt x="66" y="236"/>
                        </a:cubicBezTo>
                        <a:cubicBezTo>
                          <a:pt x="57" y="249"/>
                          <a:pt x="43" y="266"/>
                          <a:pt x="24" y="266"/>
                        </a:cubicBezTo>
                        <a:cubicBezTo>
                          <a:pt x="22" y="266"/>
                          <a:pt x="4" y="256"/>
                          <a:pt x="4" y="254"/>
                        </a:cubicBezTo>
                        <a:cubicBezTo>
                          <a:pt x="4" y="250"/>
                          <a:pt x="10" y="248"/>
                          <a:pt x="12" y="247"/>
                        </a:cubicBezTo>
                        <a:cubicBezTo>
                          <a:pt x="12" y="241"/>
                          <a:pt x="12" y="241"/>
                          <a:pt x="12" y="241"/>
                        </a:cubicBezTo>
                        <a:cubicBezTo>
                          <a:pt x="6" y="241"/>
                          <a:pt x="6" y="241"/>
                          <a:pt x="0" y="243"/>
                        </a:cubicBezTo>
                        <a:cubicBezTo>
                          <a:pt x="0" y="240"/>
                          <a:pt x="5" y="234"/>
                          <a:pt x="8" y="231"/>
                        </a:cubicBezTo>
                        <a:cubicBezTo>
                          <a:pt x="1" y="223"/>
                          <a:pt x="0" y="212"/>
                          <a:pt x="0" y="200"/>
                        </a:cubicBezTo>
                        <a:cubicBezTo>
                          <a:pt x="0" y="193"/>
                          <a:pt x="7" y="194"/>
                          <a:pt x="10" y="190"/>
                        </a:cubicBezTo>
                        <a:cubicBezTo>
                          <a:pt x="15" y="182"/>
                          <a:pt x="20" y="177"/>
                          <a:pt x="30" y="174"/>
                        </a:cubicBezTo>
                        <a:cubicBezTo>
                          <a:pt x="38" y="172"/>
                          <a:pt x="39" y="162"/>
                          <a:pt x="55" y="163"/>
                        </a:cubicBezTo>
                        <a:cubicBezTo>
                          <a:pt x="50" y="162"/>
                          <a:pt x="49" y="161"/>
                          <a:pt x="45" y="160"/>
                        </a:cubicBezTo>
                        <a:cubicBezTo>
                          <a:pt x="64" y="155"/>
                          <a:pt x="71" y="140"/>
                          <a:pt x="85" y="129"/>
                        </a:cubicBezTo>
                        <a:cubicBezTo>
                          <a:pt x="90" y="126"/>
                          <a:pt x="89" y="112"/>
                          <a:pt x="93" y="112"/>
                        </a:cubicBezTo>
                        <a:cubicBezTo>
                          <a:pt x="93" y="112"/>
                          <a:pt x="97" y="102"/>
                          <a:pt x="97" y="102"/>
                        </a:cubicBezTo>
                        <a:cubicBezTo>
                          <a:pt x="102" y="93"/>
                          <a:pt x="109" y="87"/>
                          <a:pt x="118" y="83"/>
                        </a:cubicBezTo>
                        <a:cubicBezTo>
                          <a:pt x="127" y="80"/>
                          <a:pt x="139" y="65"/>
                          <a:pt x="142" y="55"/>
                        </a:cubicBezTo>
                        <a:cubicBezTo>
                          <a:pt x="131" y="58"/>
                          <a:pt x="126" y="63"/>
                          <a:pt x="116" y="63"/>
                        </a:cubicBezTo>
                        <a:cubicBezTo>
                          <a:pt x="118" y="60"/>
                          <a:pt x="123" y="58"/>
                          <a:pt x="124" y="57"/>
                        </a:cubicBezTo>
                        <a:cubicBezTo>
                          <a:pt x="122" y="57"/>
                          <a:pt x="118" y="56"/>
                          <a:pt x="118" y="56"/>
                        </a:cubicBezTo>
                        <a:cubicBezTo>
                          <a:pt x="119" y="51"/>
                          <a:pt x="121" y="49"/>
                          <a:pt x="124" y="49"/>
                        </a:cubicBezTo>
                        <a:cubicBezTo>
                          <a:pt x="126" y="49"/>
                          <a:pt x="127" y="50"/>
                          <a:pt x="128" y="50"/>
                        </a:cubicBezTo>
                        <a:cubicBezTo>
                          <a:pt x="129" y="47"/>
                          <a:pt x="131" y="46"/>
                          <a:pt x="132" y="44"/>
                        </a:cubicBezTo>
                        <a:cubicBezTo>
                          <a:pt x="134" y="47"/>
                          <a:pt x="135" y="49"/>
                          <a:pt x="133" y="52"/>
                        </a:cubicBezTo>
                        <a:cubicBezTo>
                          <a:pt x="140" y="52"/>
                          <a:pt x="142" y="57"/>
                          <a:pt x="148" y="57"/>
                        </a:cubicBezTo>
                        <a:cubicBezTo>
                          <a:pt x="150" y="57"/>
                          <a:pt x="155" y="46"/>
                          <a:pt x="156" y="46"/>
                        </a:cubicBezTo>
                        <a:cubicBezTo>
                          <a:pt x="153" y="45"/>
                          <a:pt x="153" y="44"/>
                          <a:pt x="149" y="45"/>
                        </a:cubicBezTo>
                        <a:cubicBezTo>
                          <a:pt x="151" y="41"/>
                          <a:pt x="154" y="38"/>
                          <a:pt x="159" y="38"/>
                        </a:cubicBezTo>
                        <a:cubicBezTo>
                          <a:pt x="162" y="38"/>
                          <a:pt x="165" y="39"/>
                          <a:pt x="168" y="37"/>
                        </a:cubicBezTo>
                        <a:cubicBezTo>
                          <a:pt x="165" y="35"/>
                          <a:pt x="166" y="35"/>
                          <a:pt x="164" y="33"/>
                        </a:cubicBezTo>
                        <a:cubicBezTo>
                          <a:pt x="169" y="29"/>
                          <a:pt x="176" y="29"/>
                          <a:pt x="183" y="28"/>
                        </a:cubicBezTo>
                        <a:cubicBezTo>
                          <a:pt x="183" y="33"/>
                          <a:pt x="183" y="33"/>
                          <a:pt x="183" y="33"/>
                        </a:cubicBezTo>
                        <a:cubicBezTo>
                          <a:pt x="189" y="32"/>
                          <a:pt x="190" y="22"/>
                          <a:pt x="199" y="21"/>
                        </a:cubicBezTo>
                        <a:cubicBezTo>
                          <a:pt x="199" y="29"/>
                          <a:pt x="199" y="29"/>
                          <a:pt x="199" y="29"/>
                        </a:cubicBezTo>
                        <a:cubicBezTo>
                          <a:pt x="205" y="18"/>
                          <a:pt x="213" y="21"/>
                          <a:pt x="221" y="17"/>
                        </a:cubicBezTo>
                        <a:cubicBezTo>
                          <a:pt x="217" y="15"/>
                          <a:pt x="214" y="14"/>
                          <a:pt x="214" y="11"/>
                        </a:cubicBezTo>
                        <a:cubicBezTo>
                          <a:pt x="214" y="9"/>
                          <a:pt x="222" y="7"/>
                          <a:pt x="223" y="5"/>
                        </a:cubicBezTo>
                        <a:cubicBezTo>
                          <a:pt x="226" y="8"/>
                          <a:pt x="228" y="11"/>
                          <a:pt x="232" y="11"/>
                        </a:cubicBezTo>
                        <a:cubicBezTo>
                          <a:pt x="239" y="11"/>
                          <a:pt x="256" y="0"/>
                          <a:pt x="256" y="6"/>
                        </a:cubicBezTo>
                        <a:cubicBezTo>
                          <a:pt x="256" y="12"/>
                          <a:pt x="248" y="14"/>
                          <a:pt x="247" y="20"/>
                        </a:cubicBezTo>
                        <a:cubicBezTo>
                          <a:pt x="255" y="21"/>
                          <a:pt x="258" y="11"/>
                          <a:pt x="266" y="7"/>
                        </a:cubicBezTo>
                        <a:cubicBezTo>
                          <a:pt x="267" y="10"/>
                          <a:pt x="267" y="12"/>
                          <a:pt x="268" y="15"/>
                        </a:cubicBezTo>
                        <a:cubicBezTo>
                          <a:pt x="274" y="9"/>
                          <a:pt x="277" y="7"/>
                          <a:pt x="285" y="2"/>
                        </a:cubicBezTo>
                        <a:cubicBezTo>
                          <a:pt x="285" y="8"/>
                          <a:pt x="284" y="12"/>
                          <a:pt x="289" y="13"/>
                        </a:cubicBezTo>
                        <a:cubicBezTo>
                          <a:pt x="290" y="9"/>
                          <a:pt x="292" y="6"/>
                          <a:pt x="296" y="6"/>
                        </a:cubicBezTo>
                        <a:cubicBezTo>
                          <a:pt x="298" y="6"/>
                          <a:pt x="307" y="11"/>
                          <a:pt x="311" y="13"/>
                        </a:cubicBezTo>
                        <a:cubicBezTo>
                          <a:pt x="307" y="24"/>
                          <a:pt x="303" y="20"/>
                          <a:pt x="293" y="24"/>
                        </a:cubicBezTo>
                        <a:cubicBezTo>
                          <a:pt x="298" y="27"/>
                          <a:pt x="301" y="28"/>
                          <a:pt x="301" y="30"/>
                        </a:cubicBezTo>
                        <a:cubicBezTo>
                          <a:pt x="305" y="31"/>
                          <a:pt x="314" y="32"/>
                          <a:pt x="315" y="32"/>
                        </a:cubicBezTo>
                        <a:cubicBezTo>
                          <a:pt x="309" y="36"/>
                          <a:pt x="293" y="44"/>
                          <a:pt x="293" y="55"/>
                        </a:cubicBezTo>
                        <a:cubicBezTo>
                          <a:pt x="293" y="63"/>
                          <a:pt x="309" y="62"/>
                          <a:pt x="309" y="72"/>
                        </a:cubicBezTo>
                        <a:cubicBezTo>
                          <a:pt x="309" y="80"/>
                          <a:pt x="301" y="83"/>
                          <a:pt x="301" y="91"/>
                        </a:cubicBezTo>
                        <a:cubicBezTo>
                          <a:pt x="301" y="99"/>
                          <a:pt x="310" y="104"/>
                          <a:pt x="310" y="113"/>
                        </a:cubicBezTo>
                        <a:cubicBezTo>
                          <a:pt x="310" y="118"/>
                          <a:pt x="305" y="121"/>
                          <a:pt x="305" y="126"/>
                        </a:cubicBezTo>
                        <a:cubicBezTo>
                          <a:pt x="305" y="136"/>
                          <a:pt x="318" y="138"/>
                          <a:pt x="318" y="148"/>
                        </a:cubicBezTo>
                        <a:cubicBezTo>
                          <a:pt x="318" y="151"/>
                          <a:pt x="314" y="153"/>
                          <a:pt x="313" y="154"/>
                        </a:cubicBezTo>
                        <a:cubicBezTo>
                          <a:pt x="317" y="161"/>
                          <a:pt x="327" y="163"/>
                          <a:pt x="327" y="172"/>
                        </a:cubicBezTo>
                        <a:cubicBezTo>
                          <a:pt x="327" y="187"/>
                          <a:pt x="297" y="203"/>
                          <a:pt x="288" y="215"/>
                        </a:cubicBezTo>
                        <a:cubicBezTo>
                          <a:pt x="283" y="224"/>
                          <a:pt x="263" y="226"/>
                          <a:pt x="255" y="224"/>
                        </a:cubicBezTo>
                        <a:cubicBezTo>
                          <a:pt x="246" y="227"/>
                          <a:pt x="236" y="231"/>
                          <a:pt x="228" y="231"/>
                        </a:cubicBezTo>
                        <a:cubicBezTo>
                          <a:pt x="222" y="231"/>
                          <a:pt x="218" y="230"/>
                          <a:pt x="218" y="225"/>
                        </a:cubicBezTo>
                        <a:cubicBezTo>
                          <a:pt x="209" y="225"/>
                          <a:pt x="199" y="219"/>
                          <a:pt x="199" y="210"/>
                        </a:cubicBezTo>
                        <a:cubicBezTo>
                          <a:pt x="199" y="205"/>
                          <a:pt x="204" y="202"/>
                          <a:pt x="206" y="200"/>
                        </a:cubicBezTo>
                        <a:cubicBezTo>
                          <a:pt x="201" y="198"/>
                          <a:pt x="197" y="188"/>
                          <a:pt x="197" y="183"/>
                        </a:cubicBezTo>
                        <a:cubicBezTo>
                          <a:pt x="197" y="180"/>
                          <a:pt x="198" y="178"/>
                          <a:pt x="197" y="174"/>
                        </a:cubicBezTo>
                        <a:cubicBezTo>
                          <a:pt x="216" y="174"/>
                          <a:pt x="225" y="150"/>
                          <a:pt x="237" y="144"/>
                        </a:cubicBezTo>
                        <a:cubicBezTo>
                          <a:pt x="243" y="140"/>
                          <a:pt x="254" y="138"/>
                          <a:pt x="254" y="130"/>
                        </a:cubicBezTo>
                        <a:cubicBezTo>
                          <a:pt x="254" y="119"/>
                          <a:pt x="239" y="117"/>
                          <a:pt x="228" y="117"/>
                        </a:cubicBezTo>
                        <a:cubicBezTo>
                          <a:pt x="213" y="117"/>
                          <a:pt x="202" y="122"/>
                          <a:pt x="202" y="135"/>
                        </a:cubicBezTo>
                        <a:cubicBezTo>
                          <a:pt x="202" y="140"/>
                          <a:pt x="203" y="142"/>
                          <a:pt x="202" y="145"/>
                        </a:cubicBezTo>
                        <a:cubicBezTo>
                          <a:pt x="202" y="155"/>
                          <a:pt x="181" y="164"/>
                          <a:pt x="172" y="169"/>
                        </a:cubicBezTo>
                        <a:cubicBezTo>
                          <a:pt x="165" y="174"/>
                          <a:pt x="157" y="175"/>
                          <a:pt x="152" y="183"/>
                        </a:cubicBezTo>
                        <a:cubicBezTo>
                          <a:pt x="149" y="189"/>
                          <a:pt x="153" y="198"/>
                          <a:pt x="146" y="201"/>
                        </a:cubicBezTo>
                        <a:cubicBezTo>
                          <a:pt x="146" y="210"/>
                          <a:pt x="146" y="210"/>
                          <a:pt x="146" y="210"/>
                        </a:cubicBezTo>
                        <a:cubicBezTo>
                          <a:pt x="149" y="212"/>
                          <a:pt x="150" y="215"/>
                          <a:pt x="150" y="218"/>
                        </a:cubicBezTo>
                        <a:cubicBezTo>
                          <a:pt x="158" y="219"/>
                          <a:pt x="170" y="227"/>
                          <a:pt x="170" y="235"/>
                        </a:cubicBezTo>
                        <a:cubicBezTo>
                          <a:pt x="170" y="242"/>
                          <a:pt x="157" y="253"/>
                          <a:pt x="152" y="253"/>
                        </a:cubicBezTo>
                        <a:cubicBezTo>
                          <a:pt x="143" y="253"/>
                          <a:pt x="140" y="266"/>
                          <a:pt x="140" y="275"/>
                        </a:cubicBezTo>
                        <a:cubicBezTo>
                          <a:pt x="140" y="280"/>
                          <a:pt x="144" y="282"/>
                          <a:pt x="146" y="283"/>
                        </a:cubicBezTo>
                        <a:cubicBezTo>
                          <a:pt x="145" y="294"/>
                          <a:pt x="135" y="295"/>
                          <a:pt x="133" y="304"/>
                        </a:cubicBezTo>
                        <a:cubicBezTo>
                          <a:pt x="127" y="304"/>
                          <a:pt x="125" y="304"/>
                          <a:pt x="121" y="304"/>
                        </a:cubicBezTo>
                        <a:cubicBezTo>
                          <a:pt x="114" y="304"/>
                          <a:pt x="111" y="318"/>
                          <a:pt x="100" y="318"/>
                        </a:cubicBezTo>
                        <a:cubicBezTo>
                          <a:pt x="97" y="318"/>
                          <a:pt x="90" y="299"/>
                          <a:pt x="90" y="297"/>
                        </a:cubicBezTo>
                        <a:cubicBezTo>
                          <a:pt x="90" y="296"/>
                          <a:pt x="91" y="294"/>
                          <a:pt x="91" y="293"/>
                        </a:cubicBezTo>
                        <a:cubicBezTo>
                          <a:pt x="84" y="285"/>
                          <a:pt x="85" y="279"/>
                          <a:pt x="82" y="269"/>
                        </a:cubicBezTo>
                        <a:cubicBezTo>
                          <a:pt x="79" y="263"/>
                          <a:pt x="73" y="261"/>
                          <a:pt x="73" y="253"/>
                        </a:cubicBezTo>
                        <a:cubicBezTo>
                          <a:pt x="73" y="250"/>
                          <a:pt x="75" y="246"/>
                          <a:pt x="76" y="245"/>
                        </a:cubicBezTo>
                        <a:lnTo>
                          <a:pt x="76" y="24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6" name="ïśḷíďè">
                    <a:extLst>
                      <a:ext uri="{FF2B5EF4-FFF2-40B4-BE49-F238E27FC236}">
                        <a16:creationId xmlns:a16="http://schemas.microsoft.com/office/drawing/2014/main" id="{22939A25-95AF-4C56-95C1-90425DF808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9300" y="1109663"/>
                    <a:ext cx="234950" cy="128588"/>
                  </a:xfrm>
                  <a:custGeom>
                    <a:avLst/>
                    <a:gdLst/>
                    <a:ahLst/>
                    <a:cxnLst>
                      <a:cxn ang="0">
                        <a:pos x="148" y="79"/>
                      </a:cxn>
                      <a:cxn ang="0">
                        <a:pos x="148" y="71"/>
                      </a:cxn>
                      <a:cxn ang="0">
                        <a:pos x="128" y="71"/>
                      </a:cxn>
                      <a:cxn ang="0">
                        <a:pos x="135" y="58"/>
                      </a:cxn>
                      <a:cxn ang="0">
                        <a:pos x="126" y="46"/>
                      </a:cxn>
                      <a:cxn ang="0">
                        <a:pos x="132" y="45"/>
                      </a:cxn>
                      <a:cxn ang="0">
                        <a:pos x="121" y="38"/>
                      </a:cxn>
                      <a:cxn ang="0">
                        <a:pos x="97" y="69"/>
                      </a:cxn>
                      <a:cxn ang="0">
                        <a:pos x="90" y="73"/>
                      </a:cxn>
                      <a:cxn ang="0">
                        <a:pos x="78" y="97"/>
                      </a:cxn>
                      <a:cxn ang="0">
                        <a:pos x="43" y="69"/>
                      </a:cxn>
                      <a:cxn ang="0">
                        <a:pos x="60" y="70"/>
                      </a:cxn>
                      <a:cxn ang="0">
                        <a:pos x="74" y="66"/>
                      </a:cxn>
                      <a:cxn ang="0">
                        <a:pos x="54" y="64"/>
                      </a:cxn>
                      <a:cxn ang="0">
                        <a:pos x="38" y="58"/>
                      </a:cxn>
                      <a:cxn ang="0">
                        <a:pos x="50" y="54"/>
                      </a:cxn>
                      <a:cxn ang="0">
                        <a:pos x="72" y="43"/>
                      </a:cxn>
                      <a:cxn ang="0">
                        <a:pos x="61" y="43"/>
                      </a:cxn>
                      <a:cxn ang="0">
                        <a:pos x="54" y="39"/>
                      </a:cxn>
                      <a:cxn ang="0">
                        <a:pos x="51" y="39"/>
                      </a:cxn>
                      <a:cxn ang="0">
                        <a:pos x="38" y="51"/>
                      </a:cxn>
                      <a:cxn ang="0">
                        <a:pos x="23" y="44"/>
                      </a:cxn>
                      <a:cxn ang="0">
                        <a:pos x="27" y="43"/>
                      </a:cxn>
                      <a:cxn ang="0">
                        <a:pos x="15" y="28"/>
                      </a:cxn>
                      <a:cxn ang="0">
                        <a:pos x="11" y="26"/>
                      </a:cxn>
                      <a:cxn ang="0">
                        <a:pos x="0" y="16"/>
                      </a:cxn>
                      <a:cxn ang="0">
                        <a:pos x="16" y="5"/>
                      </a:cxn>
                      <a:cxn ang="0">
                        <a:pos x="38" y="7"/>
                      </a:cxn>
                      <a:cxn ang="0">
                        <a:pos x="32" y="13"/>
                      </a:cxn>
                      <a:cxn ang="0">
                        <a:pos x="44" y="20"/>
                      </a:cxn>
                      <a:cxn ang="0">
                        <a:pos x="41" y="14"/>
                      </a:cxn>
                      <a:cxn ang="0">
                        <a:pos x="49" y="7"/>
                      </a:cxn>
                      <a:cxn ang="0">
                        <a:pos x="68" y="26"/>
                      </a:cxn>
                      <a:cxn ang="0">
                        <a:pos x="63" y="7"/>
                      </a:cxn>
                      <a:cxn ang="0">
                        <a:pos x="72" y="0"/>
                      </a:cxn>
                      <a:cxn ang="0">
                        <a:pos x="90" y="9"/>
                      </a:cxn>
                      <a:cxn ang="0">
                        <a:pos x="88" y="18"/>
                      </a:cxn>
                      <a:cxn ang="0">
                        <a:pos x="96" y="12"/>
                      </a:cxn>
                      <a:cxn ang="0">
                        <a:pos x="102" y="23"/>
                      </a:cxn>
                      <a:cxn ang="0">
                        <a:pos x="106" y="23"/>
                      </a:cxn>
                      <a:cxn ang="0">
                        <a:pos x="141" y="41"/>
                      </a:cxn>
                      <a:cxn ang="0">
                        <a:pos x="137" y="42"/>
                      </a:cxn>
                      <a:cxn ang="0">
                        <a:pos x="145" y="42"/>
                      </a:cxn>
                      <a:cxn ang="0">
                        <a:pos x="145" y="49"/>
                      </a:cxn>
                      <a:cxn ang="0">
                        <a:pos x="159" y="49"/>
                      </a:cxn>
                      <a:cxn ang="0">
                        <a:pos x="176" y="64"/>
                      </a:cxn>
                      <a:cxn ang="0">
                        <a:pos x="148" y="79"/>
                      </a:cxn>
                    </a:cxnLst>
                    <a:rect l="0" t="0" r="r" b="b"/>
                    <a:pathLst>
                      <a:path w="176" h="97">
                        <a:moveTo>
                          <a:pt x="148" y="79"/>
                        </a:moveTo>
                        <a:cubicBezTo>
                          <a:pt x="147" y="76"/>
                          <a:pt x="147" y="74"/>
                          <a:pt x="148" y="71"/>
                        </a:cubicBezTo>
                        <a:cubicBezTo>
                          <a:pt x="143" y="71"/>
                          <a:pt x="134" y="71"/>
                          <a:pt x="128" y="71"/>
                        </a:cubicBezTo>
                        <a:cubicBezTo>
                          <a:pt x="129" y="63"/>
                          <a:pt x="134" y="65"/>
                          <a:pt x="135" y="58"/>
                        </a:cubicBezTo>
                        <a:cubicBezTo>
                          <a:pt x="132" y="57"/>
                          <a:pt x="128" y="49"/>
                          <a:pt x="126" y="46"/>
                        </a:cubicBezTo>
                        <a:cubicBezTo>
                          <a:pt x="128" y="45"/>
                          <a:pt x="130" y="45"/>
                          <a:pt x="132" y="45"/>
                        </a:cubicBezTo>
                        <a:cubicBezTo>
                          <a:pt x="125" y="44"/>
                          <a:pt x="121" y="38"/>
                          <a:pt x="121" y="38"/>
                        </a:cubicBezTo>
                        <a:cubicBezTo>
                          <a:pt x="106" y="38"/>
                          <a:pt x="102" y="58"/>
                          <a:pt x="97" y="69"/>
                        </a:cubicBezTo>
                        <a:cubicBezTo>
                          <a:pt x="96" y="72"/>
                          <a:pt x="93" y="71"/>
                          <a:pt x="90" y="73"/>
                        </a:cubicBezTo>
                        <a:cubicBezTo>
                          <a:pt x="83" y="79"/>
                          <a:pt x="84" y="91"/>
                          <a:pt x="78" y="97"/>
                        </a:cubicBezTo>
                        <a:cubicBezTo>
                          <a:pt x="67" y="90"/>
                          <a:pt x="43" y="84"/>
                          <a:pt x="43" y="69"/>
                        </a:cubicBezTo>
                        <a:cubicBezTo>
                          <a:pt x="49" y="68"/>
                          <a:pt x="60" y="70"/>
                          <a:pt x="60" y="70"/>
                        </a:cubicBezTo>
                        <a:cubicBezTo>
                          <a:pt x="64" y="66"/>
                          <a:pt x="69" y="67"/>
                          <a:pt x="74" y="66"/>
                        </a:cubicBezTo>
                        <a:cubicBezTo>
                          <a:pt x="72" y="64"/>
                          <a:pt x="57" y="64"/>
                          <a:pt x="54" y="64"/>
                        </a:cubicBezTo>
                        <a:cubicBezTo>
                          <a:pt x="49" y="64"/>
                          <a:pt x="38" y="69"/>
                          <a:pt x="38" y="58"/>
                        </a:cubicBezTo>
                        <a:cubicBezTo>
                          <a:pt x="38" y="54"/>
                          <a:pt x="48" y="54"/>
                          <a:pt x="50" y="54"/>
                        </a:cubicBezTo>
                        <a:cubicBezTo>
                          <a:pt x="56" y="52"/>
                          <a:pt x="68" y="47"/>
                          <a:pt x="72" y="43"/>
                        </a:cubicBezTo>
                        <a:cubicBezTo>
                          <a:pt x="66" y="43"/>
                          <a:pt x="63" y="43"/>
                          <a:pt x="61" y="43"/>
                        </a:cubicBezTo>
                        <a:cubicBezTo>
                          <a:pt x="60" y="43"/>
                          <a:pt x="56" y="40"/>
                          <a:pt x="54" y="39"/>
                        </a:cubicBezTo>
                        <a:cubicBezTo>
                          <a:pt x="53" y="39"/>
                          <a:pt x="52" y="39"/>
                          <a:pt x="51" y="39"/>
                        </a:cubicBezTo>
                        <a:cubicBezTo>
                          <a:pt x="47" y="41"/>
                          <a:pt x="47" y="51"/>
                          <a:pt x="38" y="51"/>
                        </a:cubicBezTo>
                        <a:cubicBezTo>
                          <a:pt x="31" y="51"/>
                          <a:pt x="26" y="48"/>
                          <a:pt x="23" y="44"/>
                        </a:cubicBezTo>
                        <a:cubicBezTo>
                          <a:pt x="25" y="43"/>
                          <a:pt x="26" y="43"/>
                          <a:pt x="27" y="43"/>
                        </a:cubicBezTo>
                        <a:cubicBezTo>
                          <a:pt x="19" y="39"/>
                          <a:pt x="13" y="35"/>
                          <a:pt x="15" y="28"/>
                        </a:cubicBezTo>
                        <a:cubicBezTo>
                          <a:pt x="13" y="28"/>
                          <a:pt x="12" y="26"/>
                          <a:pt x="11" y="26"/>
                        </a:cubicBezTo>
                        <a:cubicBezTo>
                          <a:pt x="8" y="26"/>
                          <a:pt x="3" y="19"/>
                          <a:pt x="0" y="16"/>
                        </a:cubicBezTo>
                        <a:cubicBezTo>
                          <a:pt x="2" y="14"/>
                          <a:pt x="11" y="5"/>
                          <a:pt x="16" y="5"/>
                        </a:cubicBezTo>
                        <a:cubicBezTo>
                          <a:pt x="23" y="5"/>
                          <a:pt x="27" y="5"/>
                          <a:pt x="38" y="7"/>
                        </a:cubicBezTo>
                        <a:cubicBezTo>
                          <a:pt x="35" y="10"/>
                          <a:pt x="34" y="11"/>
                          <a:pt x="32" y="13"/>
                        </a:cubicBezTo>
                        <a:cubicBezTo>
                          <a:pt x="37" y="17"/>
                          <a:pt x="41" y="17"/>
                          <a:pt x="44" y="20"/>
                        </a:cubicBezTo>
                        <a:cubicBezTo>
                          <a:pt x="42" y="19"/>
                          <a:pt x="41" y="17"/>
                          <a:pt x="41" y="14"/>
                        </a:cubicBezTo>
                        <a:cubicBezTo>
                          <a:pt x="41" y="10"/>
                          <a:pt x="45" y="7"/>
                          <a:pt x="49" y="7"/>
                        </a:cubicBezTo>
                        <a:cubicBezTo>
                          <a:pt x="60" y="7"/>
                          <a:pt x="57" y="22"/>
                          <a:pt x="68" y="26"/>
                        </a:cubicBezTo>
                        <a:cubicBezTo>
                          <a:pt x="66" y="19"/>
                          <a:pt x="63" y="15"/>
                          <a:pt x="63" y="7"/>
                        </a:cubicBezTo>
                        <a:cubicBezTo>
                          <a:pt x="63" y="0"/>
                          <a:pt x="66" y="0"/>
                          <a:pt x="72" y="0"/>
                        </a:cubicBezTo>
                        <a:cubicBezTo>
                          <a:pt x="78" y="0"/>
                          <a:pt x="90" y="4"/>
                          <a:pt x="90" y="9"/>
                        </a:cubicBezTo>
                        <a:cubicBezTo>
                          <a:pt x="90" y="12"/>
                          <a:pt x="88" y="15"/>
                          <a:pt x="88" y="18"/>
                        </a:cubicBezTo>
                        <a:cubicBezTo>
                          <a:pt x="92" y="16"/>
                          <a:pt x="93" y="12"/>
                          <a:pt x="96" y="12"/>
                        </a:cubicBezTo>
                        <a:cubicBezTo>
                          <a:pt x="103" y="12"/>
                          <a:pt x="102" y="19"/>
                          <a:pt x="102" y="23"/>
                        </a:cubicBezTo>
                        <a:cubicBezTo>
                          <a:pt x="103" y="23"/>
                          <a:pt x="105" y="23"/>
                          <a:pt x="106" y="23"/>
                        </a:cubicBezTo>
                        <a:cubicBezTo>
                          <a:pt x="113" y="23"/>
                          <a:pt x="137" y="36"/>
                          <a:pt x="141" y="41"/>
                        </a:cubicBezTo>
                        <a:cubicBezTo>
                          <a:pt x="140" y="42"/>
                          <a:pt x="138" y="42"/>
                          <a:pt x="137" y="42"/>
                        </a:cubicBezTo>
                        <a:cubicBezTo>
                          <a:pt x="140" y="43"/>
                          <a:pt x="142" y="42"/>
                          <a:pt x="145" y="42"/>
                        </a:cubicBezTo>
                        <a:cubicBezTo>
                          <a:pt x="146" y="44"/>
                          <a:pt x="146" y="47"/>
                          <a:pt x="145" y="49"/>
                        </a:cubicBezTo>
                        <a:cubicBezTo>
                          <a:pt x="151" y="49"/>
                          <a:pt x="154" y="49"/>
                          <a:pt x="159" y="49"/>
                        </a:cubicBezTo>
                        <a:cubicBezTo>
                          <a:pt x="159" y="62"/>
                          <a:pt x="172" y="59"/>
                          <a:pt x="176" y="64"/>
                        </a:cubicBezTo>
                        <a:cubicBezTo>
                          <a:pt x="164" y="68"/>
                          <a:pt x="159" y="76"/>
                          <a:pt x="148" y="7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7" name="ïṧḷïde">
                    <a:extLst>
                      <a:ext uri="{FF2B5EF4-FFF2-40B4-BE49-F238E27FC236}">
                        <a16:creationId xmlns:a16="http://schemas.microsoft.com/office/drawing/2014/main" id="{7F060EAD-1957-42FF-8E95-C4AFC737DE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3125" y="1089025"/>
                    <a:ext cx="150813" cy="55563"/>
                  </a:xfrm>
                  <a:custGeom>
                    <a:avLst/>
                    <a:gdLst/>
                    <a:ahLst/>
                    <a:cxnLst>
                      <a:cxn ang="0">
                        <a:pos x="114" y="19"/>
                      </a:cxn>
                      <a:cxn ang="0">
                        <a:pos x="69" y="41"/>
                      </a:cxn>
                      <a:cxn ang="0">
                        <a:pos x="54" y="34"/>
                      </a:cxn>
                      <a:cxn ang="0">
                        <a:pos x="28" y="34"/>
                      </a:cxn>
                      <a:cxn ang="0">
                        <a:pos x="23" y="26"/>
                      </a:cxn>
                      <a:cxn ang="0">
                        <a:pos x="32" y="26"/>
                      </a:cxn>
                      <a:cxn ang="0">
                        <a:pos x="43" y="24"/>
                      </a:cxn>
                      <a:cxn ang="0">
                        <a:pos x="22" y="23"/>
                      </a:cxn>
                      <a:cxn ang="0">
                        <a:pos x="6" y="18"/>
                      </a:cxn>
                      <a:cxn ang="0">
                        <a:pos x="0" y="7"/>
                      </a:cxn>
                      <a:cxn ang="0">
                        <a:pos x="6" y="7"/>
                      </a:cxn>
                      <a:cxn ang="0">
                        <a:pos x="15" y="8"/>
                      </a:cxn>
                      <a:cxn ang="0">
                        <a:pos x="15" y="6"/>
                      </a:cxn>
                      <a:cxn ang="0">
                        <a:pos x="23" y="6"/>
                      </a:cxn>
                      <a:cxn ang="0">
                        <a:pos x="21" y="2"/>
                      </a:cxn>
                      <a:cxn ang="0">
                        <a:pos x="33" y="2"/>
                      </a:cxn>
                      <a:cxn ang="0">
                        <a:pos x="51" y="11"/>
                      </a:cxn>
                      <a:cxn ang="0">
                        <a:pos x="62" y="0"/>
                      </a:cxn>
                      <a:cxn ang="0">
                        <a:pos x="67" y="0"/>
                      </a:cxn>
                      <a:cxn ang="0">
                        <a:pos x="67" y="12"/>
                      </a:cxn>
                      <a:cxn ang="0">
                        <a:pos x="80" y="7"/>
                      </a:cxn>
                      <a:cxn ang="0">
                        <a:pos x="95" y="7"/>
                      </a:cxn>
                      <a:cxn ang="0">
                        <a:pos x="114" y="19"/>
                      </a:cxn>
                    </a:cxnLst>
                    <a:rect l="0" t="0" r="r" b="b"/>
                    <a:pathLst>
                      <a:path w="114" h="41">
                        <a:moveTo>
                          <a:pt x="114" y="19"/>
                        </a:moveTo>
                        <a:cubicBezTo>
                          <a:pt x="104" y="26"/>
                          <a:pt x="82" y="41"/>
                          <a:pt x="69" y="41"/>
                        </a:cubicBezTo>
                        <a:cubicBezTo>
                          <a:pt x="61" y="41"/>
                          <a:pt x="57" y="39"/>
                          <a:pt x="54" y="34"/>
                        </a:cubicBezTo>
                        <a:cubicBezTo>
                          <a:pt x="28" y="34"/>
                          <a:pt x="28" y="34"/>
                          <a:pt x="28" y="34"/>
                        </a:cubicBezTo>
                        <a:cubicBezTo>
                          <a:pt x="25" y="32"/>
                          <a:pt x="23" y="30"/>
                          <a:pt x="23" y="26"/>
                        </a:cubicBezTo>
                        <a:cubicBezTo>
                          <a:pt x="26" y="26"/>
                          <a:pt x="31" y="26"/>
                          <a:pt x="32" y="26"/>
                        </a:cubicBezTo>
                        <a:cubicBezTo>
                          <a:pt x="36" y="25"/>
                          <a:pt x="40" y="25"/>
                          <a:pt x="43" y="24"/>
                        </a:cubicBezTo>
                        <a:cubicBezTo>
                          <a:pt x="41" y="24"/>
                          <a:pt x="23" y="23"/>
                          <a:pt x="22" y="23"/>
                        </a:cubicBezTo>
                        <a:cubicBezTo>
                          <a:pt x="14" y="23"/>
                          <a:pt x="6" y="28"/>
                          <a:pt x="6" y="18"/>
                        </a:cubicBezTo>
                        <a:cubicBezTo>
                          <a:pt x="3" y="15"/>
                          <a:pt x="0" y="12"/>
                          <a:pt x="0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9" y="9"/>
                          <a:pt x="13" y="10"/>
                          <a:pt x="15" y="8"/>
                        </a:cubicBezTo>
                        <a:cubicBezTo>
                          <a:pt x="15" y="6"/>
                          <a:pt x="15" y="6"/>
                          <a:pt x="15" y="6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33" y="2"/>
                          <a:pt x="33" y="2"/>
                          <a:pt x="33" y="2"/>
                        </a:cubicBezTo>
                        <a:cubicBezTo>
                          <a:pt x="36" y="4"/>
                          <a:pt x="48" y="11"/>
                          <a:pt x="51" y="11"/>
                        </a:cubicBezTo>
                        <a:cubicBezTo>
                          <a:pt x="56" y="11"/>
                          <a:pt x="59" y="2"/>
                          <a:pt x="62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7" y="6"/>
                          <a:pt x="66" y="8"/>
                          <a:pt x="67" y="12"/>
                        </a:cubicBezTo>
                        <a:cubicBezTo>
                          <a:pt x="71" y="12"/>
                          <a:pt x="73" y="7"/>
                          <a:pt x="80" y="7"/>
                        </a:cubicBezTo>
                        <a:cubicBezTo>
                          <a:pt x="91" y="7"/>
                          <a:pt x="88" y="7"/>
                          <a:pt x="95" y="7"/>
                        </a:cubicBezTo>
                        <a:cubicBezTo>
                          <a:pt x="103" y="7"/>
                          <a:pt x="112" y="14"/>
                          <a:pt x="114" y="1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8" name="íṧḷîḑe">
                    <a:extLst>
                      <a:ext uri="{FF2B5EF4-FFF2-40B4-BE49-F238E27FC236}">
                        <a16:creationId xmlns:a16="http://schemas.microsoft.com/office/drawing/2014/main" id="{CF63BA86-6C1F-4797-8655-A77321C07E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9575" y="1841500"/>
                    <a:ext cx="73025" cy="87313"/>
                  </a:xfrm>
                  <a:custGeom>
                    <a:avLst/>
                    <a:gdLst/>
                    <a:ahLst/>
                    <a:cxnLst>
                      <a:cxn ang="0">
                        <a:pos x="9" y="19"/>
                      </a:cxn>
                      <a:cxn ang="0">
                        <a:pos x="22" y="14"/>
                      </a:cxn>
                      <a:cxn ang="0">
                        <a:pos x="19" y="8"/>
                      </a:cxn>
                      <a:cxn ang="0">
                        <a:pos x="32" y="0"/>
                      </a:cxn>
                      <a:cxn ang="0">
                        <a:pos x="40" y="0"/>
                      </a:cxn>
                      <a:cxn ang="0">
                        <a:pos x="55" y="18"/>
                      </a:cxn>
                      <a:cxn ang="0">
                        <a:pos x="47" y="24"/>
                      </a:cxn>
                      <a:cxn ang="0">
                        <a:pos x="47" y="39"/>
                      </a:cxn>
                      <a:cxn ang="0">
                        <a:pos x="47" y="52"/>
                      </a:cxn>
                      <a:cxn ang="0">
                        <a:pos x="35" y="54"/>
                      </a:cxn>
                      <a:cxn ang="0">
                        <a:pos x="19" y="64"/>
                      </a:cxn>
                      <a:cxn ang="0">
                        <a:pos x="11" y="65"/>
                      </a:cxn>
                      <a:cxn ang="0">
                        <a:pos x="0" y="55"/>
                      </a:cxn>
                      <a:cxn ang="0">
                        <a:pos x="13" y="33"/>
                      </a:cxn>
                      <a:cxn ang="0">
                        <a:pos x="4" y="23"/>
                      </a:cxn>
                      <a:cxn ang="0">
                        <a:pos x="9" y="19"/>
                      </a:cxn>
                    </a:cxnLst>
                    <a:rect l="0" t="0" r="r" b="b"/>
                    <a:pathLst>
                      <a:path w="55" h="65">
                        <a:moveTo>
                          <a:pt x="9" y="19"/>
                        </a:moveTo>
                        <a:cubicBezTo>
                          <a:pt x="12" y="19"/>
                          <a:pt x="19" y="16"/>
                          <a:pt x="22" y="14"/>
                        </a:cubicBezTo>
                        <a:cubicBezTo>
                          <a:pt x="20" y="11"/>
                          <a:pt x="19" y="10"/>
                          <a:pt x="19" y="8"/>
                        </a:cubicBezTo>
                        <a:cubicBezTo>
                          <a:pt x="19" y="5"/>
                          <a:pt x="28" y="0"/>
                          <a:pt x="32" y="0"/>
                        </a:cubicBezTo>
                        <a:cubicBezTo>
                          <a:pt x="35" y="0"/>
                          <a:pt x="37" y="0"/>
                          <a:pt x="40" y="0"/>
                        </a:cubicBezTo>
                        <a:cubicBezTo>
                          <a:pt x="50" y="0"/>
                          <a:pt x="55" y="10"/>
                          <a:pt x="55" y="18"/>
                        </a:cubicBezTo>
                        <a:cubicBezTo>
                          <a:pt x="55" y="21"/>
                          <a:pt x="47" y="21"/>
                          <a:pt x="47" y="24"/>
                        </a:cubicBezTo>
                        <a:cubicBezTo>
                          <a:pt x="47" y="27"/>
                          <a:pt x="47" y="39"/>
                          <a:pt x="47" y="39"/>
                        </a:cubicBezTo>
                        <a:cubicBezTo>
                          <a:pt x="47" y="43"/>
                          <a:pt x="50" y="48"/>
                          <a:pt x="47" y="52"/>
                        </a:cubicBezTo>
                        <a:cubicBezTo>
                          <a:pt x="44" y="54"/>
                          <a:pt x="40" y="54"/>
                          <a:pt x="35" y="54"/>
                        </a:cubicBezTo>
                        <a:cubicBezTo>
                          <a:pt x="28" y="54"/>
                          <a:pt x="23" y="61"/>
                          <a:pt x="19" y="64"/>
                        </a:cubicBezTo>
                        <a:cubicBezTo>
                          <a:pt x="17" y="65"/>
                          <a:pt x="13" y="65"/>
                          <a:pt x="11" y="65"/>
                        </a:cubicBezTo>
                        <a:cubicBezTo>
                          <a:pt x="6" y="65"/>
                          <a:pt x="0" y="60"/>
                          <a:pt x="0" y="55"/>
                        </a:cubicBezTo>
                        <a:cubicBezTo>
                          <a:pt x="0" y="44"/>
                          <a:pt x="11" y="43"/>
                          <a:pt x="13" y="33"/>
                        </a:cubicBezTo>
                        <a:cubicBezTo>
                          <a:pt x="8" y="30"/>
                          <a:pt x="4" y="28"/>
                          <a:pt x="4" y="23"/>
                        </a:cubicBezTo>
                        <a:cubicBezTo>
                          <a:pt x="4" y="18"/>
                          <a:pt x="8" y="19"/>
                          <a:pt x="9" y="1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9" name="íṣlïḓè">
                    <a:extLst>
                      <a:ext uri="{FF2B5EF4-FFF2-40B4-BE49-F238E27FC236}">
                        <a16:creationId xmlns:a16="http://schemas.microsoft.com/office/drawing/2014/main" id="{CDEEAC8E-5DAA-4CFD-9BC2-938438C222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76725" y="1758950"/>
                    <a:ext cx="139700" cy="203200"/>
                  </a:xfrm>
                  <a:custGeom>
                    <a:avLst/>
                    <a:gdLst/>
                    <a:ahLst/>
                    <a:cxnLst>
                      <a:cxn ang="0">
                        <a:pos x="96" y="102"/>
                      </a:cxn>
                      <a:cxn ang="0">
                        <a:pos x="91" y="128"/>
                      </a:cxn>
                      <a:cxn ang="0">
                        <a:pos x="100" y="133"/>
                      </a:cxn>
                      <a:cxn ang="0">
                        <a:pos x="70" y="139"/>
                      </a:cxn>
                      <a:cxn ang="0">
                        <a:pos x="39" y="141"/>
                      </a:cxn>
                      <a:cxn ang="0">
                        <a:pos x="26" y="148"/>
                      </a:cxn>
                      <a:cxn ang="0">
                        <a:pos x="16" y="152"/>
                      </a:cxn>
                      <a:cxn ang="0">
                        <a:pos x="32" y="133"/>
                      </a:cxn>
                      <a:cxn ang="0">
                        <a:pos x="46" y="124"/>
                      </a:cxn>
                      <a:cxn ang="0">
                        <a:pos x="26" y="123"/>
                      </a:cxn>
                      <a:cxn ang="0">
                        <a:pos x="19" y="123"/>
                      </a:cxn>
                      <a:cxn ang="0">
                        <a:pos x="28" y="96"/>
                      </a:cxn>
                      <a:cxn ang="0">
                        <a:pos x="48" y="81"/>
                      </a:cxn>
                      <a:cxn ang="0">
                        <a:pos x="40" y="70"/>
                      </a:cxn>
                      <a:cxn ang="0">
                        <a:pos x="26" y="72"/>
                      </a:cxn>
                      <a:cxn ang="0">
                        <a:pos x="23" y="59"/>
                      </a:cxn>
                      <a:cxn ang="0">
                        <a:pos x="16" y="49"/>
                      </a:cxn>
                      <a:cxn ang="0">
                        <a:pos x="12" y="55"/>
                      </a:cxn>
                      <a:cxn ang="0">
                        <a:pos x="14" y="45"/>
                      </a:cxn>
                      <a:cxn ang="0">
                        <a:pos x="8" y="38"/>
                      </a:cxn>
                      <a:cxn ang="0">
                        <a:pos x="11" y="29"/>
                      </a:cxn>
                      <a:cxn ang="0">
                        <a:pos x="8" y="20"/>
                      </a:cxn>
                      <a:cxn ang="0">
                        <a:pos x="12" y="21"/>
                      </a:cxn>
                      <a:cxn ang="0">
                        <a:pos x="16" y="14"/>
                      </a:cxn>
                      <a:cxn ang="0">
                        <a:pos x="25" y="0"/>
                      </a:cxn>
                      <a:cxn ang="0">
                        <a:pos x="42" y="4"/>
                      </a:cxn>
                      <a:cxn ang="0">
                        <a:pos x="33" y="19"/>
                      </a:cxn>
                      <a:cxn ang="0">
                        <a:pos x="47" y="46"/>
                      </a:cxn>
                      <a:cxn ang="0">
                        <a:pos x="53" y="50"/>
                      </a:cxn>
                      <a:cxn ang="0">
                        <a:pos x="84" y="89"/>
                      </a:cxn>
                      <a:cxn ang="0">
                        <a:pos x="87" y="102"/>
                      </a:cxn>
                      <a:cxn ang="0">
                        <a:pos x="92" y="102"/>
                      </a:cxn>
                    </a:cxnLst>
                    <a:rect l="0" t="0" r="r" b="b"/>
                    <a:pathLst>
                      <a:path w="105" h="152">
                        <a:moveTo>
                          <a:pt x="90" y="103"/>
                        </a:moveTo>
                        <a:cubicBezTo>
                          <a:pt x="93" y="101"/>
                          <a:pt x="92" y="102"/>
                          <a:pt x="96" y="102"/>
                        </a:cubicBezTo>
                        <a:cubicBezTo>
                          <a:pt x="101" y="102"/>
                          <a:pt x="105" y="106"/>
                          <a:pt x="105" y="110"/>
                        </a:cubicBezTo>
                        <a:cubicBezTo>
                          <a:pt x="105" y="118"/>
                          <a:pt x="94" y="122"/>
                          <a:pt x="91" y="128"/>
                        </a:cubicBezTo>
                        <a:cubicBezTo>
                          <a:pt x="95" y="129"/>
                          <a:pt x="97" y="130"/>
                          <a:pt x="100" y="130"/>
                        </a:cubicBezTo>
                        <a:cubicBezTo>
                          <a:pt x="100" y="133"/>
                          <a:pt x="100" y="133"/>
                          <a:pt x="100" y="133"/>
                        </a:cubicBezTo>
                        <a:cubicBezTo>
                          <a:pt x="96" y="137"/>
                          <a:pt x="93" y="139"/>
                          <a:pt x="87" y="139"/>
                        </a:cubicBezTo>
                        <a:cubicBezTo>
                          <a:pt x="82" y="139"/>
                          <a:pt x="72" y="139"/>
                          <a:pt x="70" y="139"/>
                        </a:cubicBezTo>
                        <a:cubicBezTo>
                          <a:pt x="65" y="139"/>
                          <a:pt x="53" y="143"/>
                          <a:pt x="47" y="143"/>
                        </a:cubicBezTo>
                        <a:cubicBezTo>
                          <a:pt x="44" y="143"/>
                          <a:pt x="42" y="141"/>
                          <a:pt x="39" y="141"/>
                        </a:cubicBezTo>
                        <a:cubicBezTo>
                          <a:pt x="34" y="141"/>
                          <a:pt x="32" y="144"/>
                          <a:pt x="32" y="148"/>
                        </a:cubicBezTo>
                        <a:cubicBezTo>
                          <a:pt x="26" y="148"/>
                          <a:pt x="26" y="148"/>
                          <a:pt x="26" y="148"/>
                        </a:cubicBezTo>
                        <a:cubicBezTo>
                          <a:pt x="23" y="148"/>
                          <a:pt x="21" y="150"/>
                          <a:pt x="19" y="152"/>
                        </a:cubicBezTo>
                        <a:cubicBezTo>
                          <a:pt x="16" y="152"/>
                          <a:pt x="16" y="152"/>
                          <a:pt x="16" y="152"/>
                        </a:cubicBezTo>
                        <a:cubicBezTo>
                          <a:pt x="16" y="149"/>
                          <a:pt x="16" y="149"/>
                          <a:pt x="16" y="149"/>
                        </a:cubicBezTo>
                        <a:cubicBezTo>
                          <a:pt x="17" y="147"/>
                          <a:pt x="30" y="133"/>
                          <a:pt x="32" y="133"/>
                        </a:cubicBezTo>
                        <a:cubicBezTo>
                          <a:pt x="38" y="131"/>
                          <a:pt x="47" y="133"/>
                          <a:pt x="47" y="127"/>
                        </a:cubicBezTo>
                        <a:cubicBezTo>
                          <a:pt x="47" y="126"/>
                          <a:pt x="46" y="125"/>
                          <a:pt x="46" y="124"/>
                        </a:cubicBezTo>
                        <a:cubicBezTo>
                          <a:pt x="44" y="126"/>
                          <a:pt x="41" y="128"/>
                          <a:pt x="38" y="128"/>
                        </a:cubicBezTo>
                        <a:cubicBezTo>
                          <a:pt x="32" y="128"/>
                          <a:pt x="30" y="123"/>
                          <a:pt x="26" y="123"/>
                        </a:cubicBezTo>
                        <a:cubicBezTo>
                          <a:pt x="23" y="123"/>
                          <a:pt x="23" y="125"/>
                          <a:pt x="21" y="125"/>
                        </a:cubicBezTo>
                        <a:cubicBezTo>
                          <a:pt x="20" y="125"/>
                          <a:pt x="19" y="124"/>
                          <a:pt x="19" y="123"/>
                        </a:cubicBezTo>
                        <a:cubicBezTo>
                          <a:pt x="19" y="116"/>
                          <a:pt x="31" y="116"/>
                          <a:pt x="31" y="109"/>
                        </a:cubicBezTo>
                        <a:cubicBezTo>
                          <a:pt x="31" y="103"/>
                          <a:pt x="28" y="101"/>
                          <a:pt x="28" y="96"/>
                        </a:cubicBezTo>
                        <a:cubicBezTo>
                          <a:pt x="36" y="96"/>
                          <a:pt x="45" y="92"/>
                          <a:pt x="48" y="88"/>
                        </a:cubicBezTo>
                        <a:cubicBezTo>
                          <a:pt x="48" y="81"/>
                          <a:pt x="48" y="81"/>
                          <a:pt x="48" y="81"/>
                        </a:cubicBezTo>
                        <a:cubicBezTo>
                          <a:pt x="43" y="82"/>
                          <a:pt x="37" y="81"/>
                          <a:pt x="37" y="77"/>
                        </a:cubicBezTo>
                        <a:cubicBezTo>
                          <a:pt x="37" y="73"/>
                          <a:pt x="39" y="72"/>
                          <a:pt x="40" y="70"/>
                        </a:cubicBezTo>
                        <a:cubicBezTo>
                          <a:pt x="39" y="70"/>
                          <a:pt x="38" y="70"/>
                          <a:pt x="36" y="70"/>
                        </a:cubicBezTo>
                        <a:cubicBezTo>
                          <a:pt x="32" y="70"/>
                          <a:pt x="30" y="72"/>
                          <a:pt x="26" y="72"/>
                        </a:cubicBezTo>
                        <a:cubicBezTo>
                          <a:pt x="22" y="72"/>
                          <a:pt x="19" y="72"/>
                          <a:pt x="19" y="69"/>
                        </a:cubicBezTo>
                        <a:cubicBezTo>
                          <a:pt x="19" y="65"/>
                          <a:pt x="23" y="63"/>
                          <a:pt x="23" y="59"/>
                        </a:cubicBezTo>
                        <a:cubicBezTo>
                          <a:pt x="23" y="55"/>
                          <a:pt x="22" y="55"/>
                          <a:pt x="23" y="51"/>
                        </a:cubicBezTo>
                        <a:cubicBezTo>
                          <a:pt x="20" y="51"/>
                          <a:pt x="17" y="50"/>
                          <a:pt x="16" y="49"/>
                        </a:cubicBezTo>
                        <a:cubicBezTo>
                          <a:pt x="14" y="52"/>
                          <a:pt x="15" y="54"/>
                          <a:pt x="16" y="55"/>
                        </a:cubicBezTo>
                        <a:cubicBezTo>
                          <a:pt x="12" y="55"/>
                          <a:pt x="12" y="55"/>
                          <a:pt x="12" y="55"/>
                        </a:cubicBezTo>
                        <a:cubicBezTo>
                          <a:pt x="12" y="52"/>
                          <a:pt x="12" y="51"/>
                          <a:pt x="12" y="48"/>
                        </a:cubicBezTo>
                        <a:cubicBezTo>
                          <a:pt x="12" y="47"/>
                          <a:pt x="13" y="46"/>
                          <a:pt x="14" y="45"/>
                        </a:cubicBezTo>
                        <a:cubicBezTo>
                          <a:pt x="14" y="41"/>
                          <a:pt x="14" y="41"/>
                          <a:pt x="14" y="41"/>
                        </a:cubicBezTo>
                        <a:cubicBezTo>
                          <a:pt x="12" y="41"/>
                          <a:pt x="8" y="40"/>
                          <a:pt x="8" y="38"/>
                        </a:cubicBezTo>
                        <a:cubicBezTo>
                          <a:pt x="8" y="36"/>
                          <a:pt x="11" y="32"/>
                          <a:pt x="11" y="32"/>
                        </a:cubicBezTo>
                        <a:cubicBezTo>
                          <a:pt x="11" y="29"/>
                          <a:pt x="11" y="29"/>
                          <a:pt x="11" y="29"/>
                        </a:cubicBezTo>
                        <a:cubicBezTo>
                          <a:pt x="4" y="27"/>
                          <a:pt x="0" y="26"/>
                          <a:pt x="0" y="20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8" y="23"/>
                          <a:pt x="10" y="24"/>
                          <a:pt x="11" y="24"/>
                        </a:cubicBezTo>
                        <a:cubicBezTo>
                          <a:pt x="12" y="24"/>
                          <a:pt x="12" y="22"/>
                          <a:pt x="12" y="21"/>
                        </a:cubicBezTo>
                        <a:cubicBezTo>
                          <a:pt x="12" y="21"/>
                          <a:pt x="10" y="20"/>
                          <a:pt x="10" y="19"/>
                        </a:cubicBezTo>
                        <a:cubicBezTo>
                          <a:pt x="10" y="15"/>
                          <a:pt x="13" y="14"/>
                          <a:pt x="16" y="14"/>
                        </a:cubicBezTo>
                        <a:cubicBezTo>
                          <a:pt x="16" y="10"/>
                          <a:pt x="18" y="8"/>
                          <a:pt x="18" y="6"/>
                        </a:cubicBezTo>
                        <a:cubicBezTo>
                          <a:pt x="18" y="4"/>
                          <a:pt x="23" y="0"/>
                          <a:pt x="25" y="0"/>
                        </a:cubicBezTo>
                        <a:cubicBezTo>
                          <a:pt x="30" y="0"/>
                          <a:pt x="35" y="0"/>
                          <a:pt x="38" y="0"/>
                        </a:cubicBezTo>
                        <a:cubicBezTo>
                          <a:pt x="40" y="0"/>
                          <a:pt x="42" y="3"/>
                          <a:pt x="42" y="4"/>
                        </a:cubicBezTo>
                        <a:cubicBezTo>
                          <a:pt x="42" y="10"/>
                          <a:pt x="33" y="10"/>
                          <a:pt x="31" y="16"/>
                        </a:cubicBezTo>
                        <a:cubicBezTo>
                          <a:pt x="31" y="17"/>
                          <a:pt x="32" y="18"/>
                          <a:pt x="33" y="19"/>
                        </a:cubicBezTo>
                        <a:cubicBezTo>
                          <a:pt x="59" y="19"/>
                          <a:pt x="59" y="19"/>
                          <a:pt x="59" y="19"/>
                        </a:cubicBezTo>
                        <a:cubicBezTo>
                          <a:pt x="60" y="32"/>
                          <a:pt x="47" y="37"/>
                          <a:pt x="47" y="46"/>
                        </a:cubicBezTo>
                        <a:cubicBezTo>
                          <a:pt x="45" y="47"/>
                          <a:pt x="44" y="48"/>
                          <a:pt x="43" y="50"/>
                        </a:cubicBezTo>
                        <a:cubicBezTo>
                          <a:pt x="48" y="51"/>
                          <a:pt x="50" y="49"/>
                          <a:pt x="53" y="50"/>
                        </a:cubicBezTo>
                        <a:cubicBezTo>
                          <a:pt x="62" y="53"/>
                          <a:pt x="60" y="63"/>
                          <a:pt x="66" y="69"/>
                        </a:cubicBezTo>
                        <a:cubicBezTo>
                          <a:pt x="73" y="76"/>
                          <a:pt x="84" y="79"/>
                          <a:pt x="84" y="89"/>
                        </a:cubicBezTo>
                        <a:cubicBezTo>
                          <a:pt x="84" y="93"/>
                          <a:pt x="89" y="95"/>
                          <a:pt x="89" y="99"/>
                        </a:cubicBezTo>
                        <a:cubicBezTo>
                          <a:pt x="89" y="100"/>
                          <a:pt x="88" y="101"/>
                          <a:pt x="87" y="102"/>
                        </a:cubicBezTo>
                        <a:cubicBezTo>
                          <a:pt x="87" y="105"/>
                          <a:pt x="87" y="105"/>
                          <a:pt x="87" y="105"/>
                        </a:cubicBezTo>
                        <a:cubicBezTo>
                          <a:pt x="90" y="104"/>
                          <a:pt x="90" y="103"/>
                          <a:pt x="92" y="102"/>
                        </a:cubicBezTo>
                        <a:lnTo>
                          <a:pt x="90" y="103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0" name="ïśḷídê">
                    <a:extLst>
                      <a:ext uri="{FF2B5EF4-FFF2-40B4-BE49-F238E27FC236}">
                        <a16:creationId xmlns:a16="http://schemas.microsoft.com/office/drawing/2014/main" id="{B2EEA98F-5DFF-4D30-8F34-5D25F7188F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2638" y="2203450"/>
                    <a:ext cx="46038" cy="30163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0" y="8"/>
                      </a:cxn>
                      <a:cxn ang="0">
                        <a:pos x="7" y="10"/>
                      </a:cxn>
                      <a:cxn ang="0">
                        <a:pos x="27" y="21"/>
                      </a:cxn>
                      <a:cxn ang="0">
                        <a:pos x="30" y="23"/>
                      </a:cxn>
                      <a:cxn ang="0">
                        <a:pos x="33" y="20"/>
                      </a:cxn>
                      <a:cxn ang="0">
                        <a:pos x="31" y="13"/>
                      </a:cxn>
                      <a:cxn ang="0">
                        <a:pos x="33" y="8"/>
                      </a:cxn>
                      <a:cxn ang="0">
                        <a:pos x="35" y="3"/>
                      </a:cxn>
                      <a:cxn ang="0">
                        <a:pos x="20" y="6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5" h="23">
                        <a:moveTo>
                          <a:pt x="0" y="5"/>
                        </a:move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" y="10"/>
                          <a:pt x="5" y="10"/>
                          <a:pt x="7" y="10"/>
                        </a:cubicBezTo>
                        <a:cubicBezTo>
                          <a:pt x="14" y="12"/>
                          <a:pt x="19" y="20"/>
                          <a:pt x="27" y="21"/>
                        </a:cubicBezTo>
                        <a:cubicBezTo>
                          <a:pt x="27" y="23"/>
                          <a:pt x="29" y="23"/>
                          <a:pt x="30" y="23"/>
                        </a:cubicBezTo>
                        <a:cubicBezTo>
                          <a:pt x="32" y="23"/>
                          <a:pt x="33" y="21"/>
                          <a:pt x="33" y="20"/>
                        </a:cubicBezTo>
                        <a:cubicBezTo>
                          <a:pt x="33" y="17"/>
                          <a:pt x="31" y="16"/>
                          <a:pt x="31" y="13"/>
                        </a:cubicBezTo>
                        <a:cubicBezTo>
                          <a:pt x="31" y="11"/>
                          <a:pt x="33" y="8"/>
                          <a:pt x="33" y="8"/>
                        </a:cubicBezTo>
                        <a:cubicBezTo>
                          <a:pt x="35" y="3"/>
                          <a:pt x="35" y="3"/>
                          <a:pt x="35" y="3"/>
                        </a:cubicBezTo>
                        <a:cubicBezTo>
                          <a:pt x="28" y="2"/>
                          <a:pt x="25" y="6"/>
                          <a:pt x="20" y="6"/>
                        </a:cubicBezTo>
                        <a:cubicBezTo>
                          <a:pt x="14" y="6"/>
                          <a:pt x="10" y="0"/>
                          <a:pt x="0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1" name="ïṣlíďê">
                    <a:extLst>
                      <a:ext uri="{FF2B5EF4-FFF2-40B4-BE49-F238E27FC236}">
                        <a16:creationId xmlns:a16="http://schemas.microsoft.com/office/drawing/2014/main" id="{6D2DA424-F7E7-4B0B-8A48-7F41884714B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27550" y="2111375"/>
                    <a:ext cx="15875" cy="30163"/>
                  </a:xfrm>
                  <a:custGeom>
                    <a:avLst/>
                    <a:gdLst/>
                    <a:ahLst/>
                    <a:cxnLst>
                      <a:cxn ang="0">
                        <a:pos x="3" y="5"/>
                      </a:cxn>
                      <a:cxn ang="0">
                        <a:pos x="10" y="0"/>
                      </a:cxn>
                      <a:cxn ang="0">
                        <a:pos x="12" y="5"/>
                      </a:cxn>
                      <a:cxn ang="0">
                        <a:pos x="8" y="23"/>
                      </a:cxn>
                      <a:cxn ang="0">
                        <a:pos x="0" y="6"/>
                      </a:cxn>
                      <a:cxn ang="0">
                        <a:pos x="3" y="5"/>
                      </a:cxn>
                    </a:cxnLst>
                    <a:rect l="0" t="0" r="r" b="b"/>
                    <a:pathLst>
                      <a:path w="12" h="23">
                        <a:moveTo>
                          <a:pt x="3" y="5"/>
                        </a:moveTo>
                        <a:cubicBezTo>
                          <a:pt x="6" y="5"/>
                          <a:pt x="8" y="1"/>
                          <a:pt x="10" y="0"/>
                        </a:cubicBezTo>
                        <a:cubicBezTo>
                          <a:pt x="10" y="3"/>
                          <a:pt x="11" y="5"/>
                          <a:pt x="12" y="5"/>
                        </a:cubicBezTo>
                        <a:cubicBezTo>
                          <a:pt x="11" y="11"/>
                          <a:pt x="10" y="20"/>
                          <a:pt x="8" y="23"/>
                        </a:cubicBezTo>
                        <a:cubicBezTo>
                          <a:pt x="4" y="22"/>
                          <a:pt x="2" y="9"/>
                          <a:pt x="0" y="6"/>
                        </a:cubicBezTo>
                        <a:cubicBezTo>
                          <a:pt x="1" y="6"/>
                          <a:pt x="2" y="5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2" name="îŝḷiďê">
                    <a:extLst>
                      <a:ext uri="{FF2B5EF4-FFF2-40B4-BE49-F238E27FC236}">
                        <a16:creationId xmlns:a16="http://schemas.microsoft.com/office/drawing/2014/main" id="{D45A0109-3568-4C16-B848-7822F653C9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24375" y="2144713"/>
                    <a:ext cx="25400" cy="44450"/>
                  </a:xfrm>
                  <a:custGeom>
                    <a:avLst/>
                    <a:gdLst/>
                    <a:ahLst/>
                    <a:cxnLst>
                      <a:cxn ang="0">
                        <a:pos x="5" y="15"/>
                      </a:cxn>
                      <a:cxn ang="0">
                        <a:pos x="0" y="6"/>
                      </a:cxn>
                      <a:cxn ang="0">
                        <a:pos x="9" y="0"/>
                      </a:cxn>
                      <a:cxn ang="0">
                        <a:pos x="15" y="3"/>
                      </a:cxn>
                      <a:cxn ang="0">
                        <a:pos x="18" y="21"/>
                      </a:cxn>
                      <a:cxn ang="0">
                        <a:pos x="6" y="33"/>
                      </a:cxn>
                      <a:cxn ang="0">
                        <a:pos x="2" y="24"/>
                      </a:cxn>
                      <a:cxn ang="0">
                        <a:pos x="5" y="15"/>
                      </a:cxn>
                    </a:cxnLst>
                    <a:rect l="0" t="0" r="r" b="b"/>
                    <a:pathLst>
                      <a:path w="19" h="33">
                        <a:moveTo>
                          <a:pt x="5" y="15"/>
                        </a:moveTo>
                        <a:cubicBezTo>
                          <a:pt x="5" y="12"/>
                          <a:pt x="1" y="9"/>
                          <a:pt x="0" y="6"/>
                        </a:cubicBezTo>
                        <a:cubicBezTo>
                          <a:pt x="5" y="4"/>
                          <a:pt x="5" y="0"/>
                          <a:pt x="9" y="0"/>
                        </a:cubicBezTo>
                        <a:cubicBezTo>
                          <a:pt x="13" y="0"/>
                          <a:pt x="14" y="3"/>
                          <a:pt x="15" y="3"/>
                        </a:cubicBezTo>
                        <a:cubicBezTo>
                          <a:pt x="19" y="10"/>
                          <a:pt x="18" y="14"/>
                          <a:pt x="18" y="21"/>
                        </a:cubicBezTo>
                        <a:cubicBezTo>
                          <a:pt x="18" y="27"/>
                          <a:pt x="10" y="33"/>
                          <a:pt x="6" y="33"/>
                        </a:cubicBezTo>
                        <a:cubicBezTo>
                          <a:pt x="2" y="33"/>
                          <a:pt x="2" y="27"/>
                          <a:pt x="2" y="24"/>
                        </a:cubicBezTo>
                        <a:cubicBezTo>
                          <a:pt x="2" y="20"/>
                          <a:pt x="5" y="18"/>
                          <a:pt x="5" y="1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3" name="îṡḻîḓè">
                    <a:extLst>
                      <a:ext uri="{FF2B5EF4-FFF2-40B4-BE49-F238E27FC236}">
                        <a16:creationId xmlns:a16="http://schemas.microsoft.com/office/drawing/2014/main" id="{01D70285-4AC6-49F3-9937-2350DB1E3F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9125" y="2171700"/>
                    <a:ext cx="12700" cy="9525"/>
                  </a:xfrm>
                  <a:custGeom>
                    <a:avLst/>
                    <a:gdLst/>
                    <a:ahLst/>
                    <a:cxnLst>
                      <a:cxn ang="0">
                        <a:pos x="9" y="5"/>
                      </a:cxn>
                      <a:cxn ang="0">
                        <a:pos x="6" y="7"/>
                      </a:cxn>
                      <a:cxn ang="0">
                        <a:pos x="0" y="3"/>
                      </a:cxn>
                      <a:cxn ang="0">
                        <a:pos x="7" y="0"/>
                      </a:cxn>
                      <a:cxn ang="0">
                        <a:pos x="9" y="5"/>
                      </a:cxn>
                    </a:cxnLst>
                    <a:rect l="0" t="0" r="r" b="b"/>
                    <a:pathLst>
                      <a:path w="9" h="7">
                        <a:moveTo>
                          <a:pt x="9" y="5"/>
                        </a:moveTo>
                        <a:cubicBezTo>
                          <a:pt x="9" y="6"/>
                          <a:pt x="7" y="7"/>
                          <a:pt x="6" y="7"/>
                        </a:cubicBezTo>
                        <a:cubicBezTo>
                          <a:pt x="4" y="7"/>
                          <a:pt x="1" y="3"/>
                          <a:pt x="0" y="3"/>
                        </a:cubicBezTo>
                        <a:cubicBezTo>
                          <a:pt x="3" y="2"/>
                          <a:pt x="5" y="0"/>
                          <a:pt x="7" y="0"/>
                        </a:cubicBezTo>
                        <a:cubicBezTo>
                          <a:pt x="7" y="1"/>
                          <a:pt x="9" y="3"/>
                          <a:pt x="9" y="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4" name="iṩļíḍê">
                    <a:extLst>
                      <a:ext uri="{FF2B5EF4-FFF2-40B4-BE49-F238E27FC236}">
                        <a16:creationId xmlns:a16="http://schemas.microsoft.com/office/drawing/2014/main" id="{BE769F6A-CE8C-41A0-AD9D-9D38713EF4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51363" y="1833563"/>
                    <a:ext cx="15875" cy="19050"/>
                  </a:xfrm>
                  <a:custGeom>
                    <a:avLst/>
                    <a:gdLst/>
                    <a:ahLst/>
                    <a:cxnLst>
                      <a:cxn ang="0">
                        <a:pos x="11" y="10"/>
                      </a:cxn>
                      <a:cxn ang="0">
                        <a:pos x="0" y="5"/>
                      </a:cxn>
                      <a:cxn ang="0">
                        <a:pos x="0" y="0"/>
                      </a:cxn>
                      <a:cxn ang="0">
                        <a:pos x="9" y="0"/>
                      </a:cxn>
                      <a:cxn ang="0">
                        <a:pos x="12" y="9"/>
                      </a:cxn>
                      <a:cxn ang="0">
                        <a:pos x="11" y="14"/>
                      </a:cxn>
                      <a:cxn ang="0">
                        <a:pos x="11" y="10"/>
                      </a:cxn>
                    </a:cxnLst>
                    <a:rect l="0" t="0" r="r" b="b"/>
                    <a:pathLst>
                      <a:path w="12" h="14">
                        <a:moveTo>
                          <a:pt x="11" y="10"/>
                        </a:moveTo>
                        <a:cubicBezTo>
                          <a:pt x="5" y="10"/>
                          <a:pt x="0" y="9"/>
                          <a:pt x="0" y="5"/>
                        </a:cubicBezTo>
                        <a:cubicBezTo>
                          <a:pt x="0" y="3"/>
                          <a:pt x="0" y="2"/>
                          <a:pt x="0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9" y="6"/>
                          <a:pt x="12" y="5"/>
                          <a:pt x="12" y="9"/>
                        </a:cubicBezTo>
                        <a:cubicBezTo>
                          <a:pt x="12" y="13"/>
                          <a:pt x="11" y="12"/>
                          <a:pt x="11" y="14"/>
                        </a:cubicBezTo>
                        <a:cubicBezTo>
                          <a:pt x="11" y="13"/>
                          <a:pt x="11" y="12"/>
                          <a:pt x="11" y="1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5" name="íşļíḑé">
                    <a:extLst>
                      <a:ext uri="{FF2B5EF4-FFF2-40B4-BE49-F238E27FC236}">
                        <a16:creationId xmlns:a16="http://schemas.microsoft.com/office/drawing/2014/main" id="{888D3E57-A591-4384-89E4-9F7C7BBA041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4713" y="1773238"/>
                    <a:ext cx="15875" cy="23813"/>
                  </a:xfrm>
                  <a:custGeom>
                    <a:avLst/>
                    <a:gdLst/>
                    <a:ahLst/>
                    <a:cxnLst>
                      <a:cxn ang="0">
                        <a:pos x="8" y="6"/>
                      </a:cxn>
                      <a:cxn ang="0">
                        <a:pos x="1" y="17"/>
                      </a:cxn>
                      <a:cxn ang="0">
                        <a:pos x="1" y="11"/>
                      </a:cxn>
                      <a:cxn ang="0">
                        <a:pos x="11" y="0"/>
                      </a:cxn>
                      <a:cxn ang="0">
                        <a:pos x="8" y="6"/>
                      </a:cxn>
                    </a:cxnLst>
                    <a:rect l="0" t="0" r="r" b="b"/>
                    <a:pathLst>
                      <a:path w="11" h="17">
                        <a:moveTo>
                          <a:pt x="8" y="6"/>
                        </a:moveTo>
                        <a:cubicBezTo>
                          <a:pt x="8" y="11"/>
                          <a:pt x="4" y="13"/>
                          <a:pt x="1" y="17"/>
                        </a:cubicBezTo>
                        <a:cubicBezTo>
                          <a:pt x="0" y="15"/>
                          <a:pt x="1" y="14"/>
                          <a:pt x="1" y="11"/>
                        </a:cubicBezTo>
                        <a:cubicBezTo>
                          <a:pt x="1" y="9"/>
                          <a:pt x="3" y="1"/>
                          <a:pt x="11" y="0"/>
                        </a:cubicBezTo>
                        <a:cubicBezTo>
                          <a:pt x="10" y="2"/>
                          <a:pt x="8" y="4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46" name="îŝḷïdè">
                    <a:extLst>
                      <a:ext uri="{FF2B5EF4-FFF2-40B4-BE49-F238E27FC236}">
                        <a16:creationId xmlns:a16="http://schemas.microsoft.com/office/drawing/2014/main" id="{B6F64B1E-5B25-499C-AF61-CC73B6DD090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46625" y="1744663"/>
                    <a:ext cx="20638" cy="26988"/>
                  </a:xfrm>
                  <a:custGeom>
                    <a:avLst/>
                    <a:gdLst/>
                    <a:ahLst/>
                    <a:cxnLst>
                      <a:cxn ang="0">
                        <a:pos x="12" y="10"/>
                      </a:cxn>
                      <a:cxn ang="0">
                        <a:pos x="12" y="16"/>
                      </a:cxn>
                      <a:cxn ang="0">
                        <a:pos x="5" y="20"/>
                      </a:cxn>
                      <a:cxn ang="0">
                        <a:pos x="0" y="13"/>
                      </a:cxn>
                      <a:cxn ang="0">
                        <a:pos x="10" y="10"/>
                      </a:cxn>
                      <a:cxn ang="0">
                        <a:pos x="7" y="5"/>
                      </a:cxn>
                      <a:cxn ang="0">
                        <a:pos x="11" y="0"/>
                      </a:cxn>
                      <a:cxn ang="0">
                        <a:pos x="16" y="5"/>
                      </a:cxn>
                      <a:cxn ang="0">
                        <a:pos x="12" y="10"/>
                      </a:cxn>
                    </a:cxnLst>
                    <a:rect l="0" t="0" r="r" b="b"/>
                    <a:pathLst>
                      <a:path w="16" h="20">
                        <a:moveTo>
                          <a:pt x="12" y="10"/>
                        </a:moveTo>
                        <a:cubicBezTo>
                          <a:pt x="12" y="12"/>
                          <a:pt x="12" y="14"/>
                          <a:pt x="12" y="16"/>
                        </a:cubicBezTo>
                        <a:cubicBezTo>
                          <a:pt x="12" y="17"/>
                          <a:pt x="6" y="20"/>
                          <a:pt x="5" y="20"/>
                        </a:cubicBezTo>
                        <a:cubicBezTo>
                          <a:pt x="1" y="20"/>
                          <a:pt x="0" y="16"/>
                          <a:pt x="0" y="13"/>
                        </a:cubicBezTo>
                        <a:cubicBezTo>
                          <a:pt x="4" y="13"/>
                          <a:pt x="6" y="10"/>
                          <a:pt x="10" y="10"/>
                        </a:cubicBezTo>
                        <a:cubicBezTo>
                          <a:pt x="9" y="8"/>
                          <a:pt x="7" y="7"/>
                          <a:pt x="7" y="5"/>
                        </a:cubicBezTo>
                        <a:cubicBezTo>
                          <a:pt x="7" y="2"/>
                          <a:pt x="11" y="0"/>
                          <a:pt x="11" y="0"/>
                        </a:cubicBezTo>
                        <a:cubicBezTo>
                          <a:pt x="13" y="3"/>
                          <a:pt x="14" y="4"/>
                          <a:pt x="16" y="5"/>
                        </a:cubicBezTo>
                        <a:cubicBezTo>
                          <a:pt x="15" y="7"/>
                          <a:pt x="13" y="10"/>
                          <a:pt x="12" y="1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45" name="iṩḻïḑe">
                <a:extLst>
                  <a:ext uri="{FF2B5EF4-FFF2-40B4-BE49-F238E27FC236}">
                    <a16:creationId xmlns:a16="http://schemas.microsoft.com/office/drawing/2014/main" id="{AC78B00D-744F-4C61-B92F-734E350D43AC}"/>
                  </a:ext>
                </a:extLst>
              </p:cNvPr>
              <p:cNvGrpSpPr/>
              <p:nvPr/>
            </p:nvGrpSpPr>
            <p:grpSpPr>
              <a:xfrm>
                <a:off x="5105591" y="3000643"/>
                <a:ext cx="941498" cy="822454"/>
                <a:chOff x="6275388" y="2879725"/>
                <a:chExt cx="966788" cy="844551"/>
              </a:xfrm>
              <a:grpFill/>
            </p:grpSpPr>
            <p:sp>
              <p:nvSpPr>
                <p:cNvPr id="114" name="îşḻïdê">
                  <a:extLst>
                    <a:ext uri="{FF2B5EF4-FFF2-40B4-BE49-F238E27FC236}">
                      <a16:creationId xmlns:a16="http://schemas.microsoft.com/office/drawing/2014/main" id="{0F70BCBD-752B-4DBB-8592-BF48268391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67488" y="2879725"/>
                  <a:ext cx="339725" cy="176213"/>
                </a:xfrm>
                <a:custGeom>
                  <a:avLst/>
                  <a:gdLst/>
                  <a:ahLst/>
                  <a:cxnLst>
                    <a:cxn ang="0">
                      <a:pos x="128" y="28"/>
                    </a:cxn>
                    <a:cxn ang="0">
                      <a:pos x="160" y="39"/>
                    </a:cxn>
                    <a:cxn ang="0">
                      <a:pos x="173" y="45"/>
                    </a:cxn>
                    <a:cxn ang="0">
                      <a:pos x="179" y="49"/>
                    </a:cxn>
                    <a:cxn ang="0">
                      <a:pos x="203" y="71"/>
                    </a:cxn>
                    <a:cxn ang="0">
                      <a:pos x="217" y="78"/>
                    </a:cxn>
                    <a:cxn ang="0">
                      <a:pos x="208" y="85"/>
                    </a:cxn>
                    <a:cxn ang="0">
                      <a:pos x="217" y="96"/>
                    </a:cxn>
                    <a:cxn ang="0">
                      <a:pos x="224" y="108"/>
                    </a:cxn>
                    <a:cxn ang="0">
                      <a:pos x="233" y="113"/>
                    </a:cxn>
                    <a:cxn ang="0">
                      <a:pos x="237" y="118"/>
                    </a:cxn>
                    <a:cxn ang="0">
                      <a:pos x="242" y="119"/>
                    </a:cxn>
                    <a:cxn ang="0">
                      <a:pos x="247" y="124"/>
                    </a:cxn>
                    <a:cxn ang="0">
                      <a:pos x="255" y="126"/>
                    </a:cxn>
                    <a:cxn ang="0">
                      <a:pos x="250" y="133"/>
                    </a:cxn>
                    <a:cxn ang="0">
                      <a:pos x="247" y="133"/>
                    </a:cxn>
                    <a:cxn ang="0">
                      <a:pos x="239" y="127"/>
                    </a:cxn>
                    <a:cxn ang="0">
                      <a:pos x="227" y="127"/>
                    </a:cxn>
                    <a:cxn ang="0">
                      <a:pos x="210" y="116"/>
                    </a:cxn>
                    <a:cxn ang="0">
                      <a:pos x="206" y="113"/>
                    </a:cxn>
                    <a:cxn ang="0">
                      <a:pos x="175" y="92"/>
                    </a:cxn>
                    <a:cxn ang="0">
                      <a:pos x="158" y="103"/>
                    </a:cxn>
                    <a:cxn ang="0">
                      <a:pos x="156" y="113"/>
                    </a:cxn>
                    <a:cxn ang="0">
                      <a:pos x="139" y="113"/>
                    </a:cxn>
                    <a:cxn ang="0">
                      <a:pos x="113" y="100"/>
                    </a:cxn>
                    <a:cxn ang="0">
                      <a:pos x="107" y="102"/>
                    </a:cxn>
                    <a:cxn ang="0">
                      <a:pos x="98" y="102"/>
                    </a:cxn>
                    <a:cxn ang="0">
                      <a:pos x="90" y="99"/>
                    </a:cxn>
                    <a:cxn ang="0">
                      <a:pos x="101" y="90"/>
                    </a:cxn>
                    <a:cxn ang="0">
                      <a:pos x="96" y="71"/>
                    </a:cxn>
                    <a:cxn ang="0">
                      <a:pos x="77" y="59"/>
                    </a:cxn>
                    <a:cxn ang="0">
                      <a:pos x="53" y="54"/>
                    </a:cxn>
                    <a:cxn ang="0">
                      <a:pos x="37" y="45"/>
                    </a:cxn>
                    <a:cxn ang="0">
                      <a:pos x="37" y="41"/>
                    </a:cxn>
                    <a:cxn ang="0">
                      <a:pos x="30" y="49"/>
                    </a:cxn>
                    <a:cxn ang="0">
                      <a:pos x="26" y="48"/>
                    </a:cxn>
                    <a:cxn ang="0">
                      <a:pos x="24" y="38"/>
                    </a:cxn>
                    <a:cxn ang="0">
                      <a:pos x="16" y="33"/>
                    </a:cxn>
                    <a:cxn ang="0">
                      <a:pos x="38" y="25"/>
                    </a:cxn>
                    <a:cxn ang="0">
                      <a:pos x="35" y="25"/>
                    </a:cxn>
                    <a:cxn ang="0">
                      <a:pos x="23" y="27"/>
                    </a:cxn>
                    <a:cxn ang="0">
                      <a:pos x="16" y="26"/>
                    </a:cxn>
                    <a:cxn ang="0">
                      <a:pos x="14" y="22"/>
                    </a:cxn>
                    <a:cxn ang="0">
                      <a:pos x="0" y="12"/>
                    </a:cxn>
                    <a:cxn ang="0">
                      <a:pos x="6" y="8"/>
                    </a:cxn>
                    <a:cxn ang="0">
                      <a:pos x="23" y="0"/>
                    </a:cxn>
                    <a:cxn ang="0">
                      <a:pos x="44" y="9"/>
                    </a:cxn>
                    <a:cxn ang="0">
                      <a:pos x="44" y="25"/>
                    </a:cxn>
                    <a:cxn ang="0">
                      <a:pos x="50" y="29"/>
                    </a:cxn>
                    <a:cxn ang="0">
                      <a:pos x="59" y="38"/>
                    </a:cxn>
                    <a:cxn ang="0">
                      <a:pos x="67" y="30"/>
                    </a:cxn>
                    <a:cxn ang="0">
                      <a:pos x="78" y="25"/>
                    </a:cxn>
                    <a:cxn ang="0">
                      <a:pos x="92" y="14"/>
                    </a:cxn>
                    <a:cxn ang="0">
                      <a:pos x="98" y="17"/>
                    </a:cxn>
                    <a:cxn ang="0">
                      <a:pos x="109" y="25"/>
                    </a:cxn>
                    <a:cxn ang="0">
                      <a:pos x="121" y="25"/>
                    </a:cxn>
                    <a:cxn ang="0">
                      <a:pos x="130" y="29"/>
                    </a:cxn>
                    <a:cxn ang="0">
                      <a:pos x="130" y="30"/>
                    </a:cxn>
                    <a:cxn ang="0">
                      <a:pos x="128" y="28"/>
                    </a:cxn>
                  </a:cxnLst>
                  <a:rect l="0" t="0" r="r" b="b"/>
                  <a:pathLst>
                    <a:path w="255" h="133">
                      <a:moveTo>
                        <a:pt x="128" y="28"/>
                      </a:moveTo>
                      <a:cubicBezTo>
                        <a:pt x="133" y="33"/>
                        <a:pt x="149" y="39"/>
                        <a:pt x="160" y="39"/>
                      </a:cubicBezTo>
                      <a:cubicBezTo>
                        <a:pt x="165" y="39"/>
                        <a:pt x="168" y="45"/>
                        <a:pt x="173" y="45"/>
                      </a:cubicBezTo>
                      <a:cubicBezTo>
                        <a:pt x="173" y="48"/>
                        <a:pt x="176" y="49"/>
                        <a:pt x="179" y="49"/>
                      </a:cubicBezTo>
                      <a:cubicBezTo>
                        <a:pt x="193" y="54"/>
                        <a:pt x="192" y="66"/>
                        <a:pt x="203" y="71"/>
                      </a:cubicBezTo>
                      <a:cubicBezTo>
                        <a:pt x="207" y="73"/>
                        <a:pt x="217" y="68"/>
                        <a:pt x="217" y="78"/>
                      </a:cubicBezTo>
                      <a:cubicBezTo>
                        <a:pt x="217" y="83"/>
                        <a:pt x="208" y="81"/>
                        <a:pt x="208" y="85"/>
                      </a:cubicBezTo>
                      <a:cubicBezTo>
                        <a:pt x="208" y="87"/>
                        <a:pt x="216" y="95"/>
                        <a:pt x="217" y="96"/>
                      </a:cubicBezTo>
                      <a:cubicBezTo>
                        <a:pt x="221" y="100"/>
                        <a:pt x="220" y="103"/>
                        <a:pt x="224" y="108"/>
                      </a:cubicBezTo>
                      <a:cubicBezTo>
                        <a:pt x="225" y="111"/>
                        <a:pt x="230" y="113"/>
                        <a:pt x="233" y="113"/>
                      </a:cubicBezTo>
                      <a:cubicBezTo>
                        <a:pt x="235" y="113"/>
                        <a:pt x="236" y="116"/>
                        <a:pt x="237" y="118"/>
                      </a:cubicBezTo>
                      <a:cubicBezTo>
                        <a:pt x="238" y="120"/>
                        <a:pt x="240" y="118"/>
                        <a:pt x="242" y="119"/>
                      </a:cubicBezTo>
                      <a:cubicBezTo>
                        <a:pt x="245" y="119"/>
                        <a:pt x="246" y="122"/>
                        <a:pt x="247" y="124"/>
                      </a:cubicBezTo>
                      <a:cubicBezTo>
                        <a:pt x="247" y="126"/>
                        <a:pt x="254" y="125"/>
                        <a:pt x="255" y="126"/>
                      </a:cubicBezTo>
                      <a:cubicBezTo>
                        <a:pt x="253" y="127"/>
                        <a:pt x="250" y="130"/>
                        <a:pt x="250" y="133"/>
                      </a:cubicBezTo>
                      <a:cubicBezTo>
                        <a:pt x="249" y="133"/>
                        <a:pt x="248" y="133"/>
                        <a:pt x="247" y="133"/>
                      </a:cubicBezTo>
                      <a:cubicBezTo>
                        <a:pt x="246" y="133"/>
                        <a:pt x="240" y="128"/>
                        <a:pt x="239" y="127"/>
                      </a:cubicBezTo>
                      <a:cubicBezTo>
                        <a:pt x="227" y="127"/>
                        <a:pt x="227" y="127"/>
                        <a:pt x="227" y="127"/>
                      </a:cubicBezTo>
                      <a:cubicBezTo>
                        <a:pt x="221" y="126"/>
                        <a:pt x="210" y="121"/>
                        <a:pt x="210" y="116"/>
                      </a:cubicBezTo>
                      <a:cubicBezTo>
                        <a:pt x="210" y="115"/>
                        <a:pt x="207" y="114"/>
                        <a:pt x="206" y="113"/>
                      </a:cubicBezTo>
                      <a:cubicBezTo>
                        <a:pt x="197" y="104"/>
                        <a:pt x="189" y="92"/>
                        <a:pt x="175" y="92"/>
                      </a:cubicBezTo>
                      <a:cubicBezTo>
                        <a:pt x="164" y="92"/>
                        <a:pt x="165" y="100"/>
                        <a:pt x="158" y="103"/>
                      </a:cubicBezTo>
                      <a:cubicBezTo>
                        <a:pt x="160" y="108"/>
                        <a:pt x="156" y="110"/>
                        <a:pt x="156" y="113"/>
                      </a:cubicBezTo>
                      <a:cubicBezTo>
                        <a:pt x="146" y="113"/>
                        <a:pt x="144" y="113"/>
                        <a:pt x="139" y="113"/>
                      </a:cubicBezTo>
                      <a:cubicBezTo>
                        <a:pt x="128" y="113"/>
                        <a:pt x="125" y="100"/>
                        <a:pt x="113" y="100"/>
                      </a:cubicBezTo>
                      <a:cubicBezTo>
                        <a:pt x="112" y="100"/>
                        <a:pt x="107" y="100"/>
                        <a:pt x="107" y="102"/>
                      </a:cubicBezTo>
                      <a:cubicBezTo>
                        <a:pt x="98" y="102"/>
                        <a:pt x="98" y="102"/>
                        <a:pt x="98" y="102"/>
                      </a:cubicBezTo>
                      <a:cubicBezTo>
                        <a:pt x="94" y="102"/>
                        <a:pt x="90" y="102"/>
                        <a:pt x="90" y="99"/>
                      </a:cubicBezTo>
                      <a:cubicBezTo>
                        <a:pt x="90" y="93"/>
                        <a:pt x="99" y="91"/>
                        <a:pt x="101" y="90"/>
                      </a:cubicBezTo>
                      <a:cubicBezTo>
                        <a:pt x="95" y="84"/>
                        <a:pt x="98" y="78"/>
                        <a:pt x="96" y="71"/>
                      </a:cubicBezTo>
                      <a:cubicBezTo>
                        <a:pt x="94" y="66"/>
                        <a:pt x="82" y="61"/>
                        <a:pt x="77" y="59"/>
                      </a:cubicBezTo>
                      <a:cubicBezTo>
                        <a:pt x="72" y="56"/>
                        <a:pt x="60" y="54"/>
                        <a:pt x="53" y="54"/>
                      </a:cubicBezTo>
                      <a:cubicBezTo>
                        <a:pt x="47" y="54"/>
                        <a:pt x="44" y="43"/>
                        <a:pt x="37" y="45"/>
                      </a:cubicBezTo>
                      <a:cubicBezTo>
                        <a:pt x="37" y="41"/>
                        <a:pt x="37" y="41"/>
                        <a:pt x="37" y="41"/>
                      </a:cubicBezTo>
                      <a:cubicBezTo>
                        <a:pt x="36" y="44"/>
                        <a:pt x="34" y="49"/>
                        <a:pt x="30" y="49"/>
                      </a:cubicBezTo>
                      <a:cubicBezTo>
                        <a:pt x="29" y="49"/>
                        <a:pt x="26" y="49"/>
                        <a:pt x="26" y="48"/>
                      </a:cubicBezTo>
                      <a:cubicBezTo>
                        <a:pt x="24" y="43"/>
                        <a:pt x="26" y="41"/>
                        <a:pt x="24" y="38"/>
                      </a:cubicBezTo>
                      <a:cubicBezTo>
                        <a:pt x="22" y="34"/>
                        <a:pt x="17" y="36"/>
                        <a:pt x="16" y="33"/>
                      </a:cubicBezTo>
                      <a:cubicBezTo>
                        <a:pt x="22" y="29"/>
                        <a:pt x="35" y="30"/>
                        <a:pt x="38" y="25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0" y="26"/>
                        <a:pt x="27" y="27"/>
                        <a:pt x="23" y="27"/>
                      </a:cubicBezTo>
                      <a:cubicBezTo>
                        <a:pt x="20" y="27"/>
                        <a:pt x="19" y="26"/>
                        <a:pt x="16" y="26"/>
                      </a:cubicBezTo>
                      <a:cubicBezTo>
                        <a:pt x="15" y="25"/>
                        <a:pt x="14" y="23"/>
                        <a:pt x="14" y="22"/>
                      </a:cubicBezTo>
                      <a:cubicBezTo>
                        <a:pt x="11" y="15"/>
                        <a:pt x="0" y="18"/>
                        <a:pt x="0" y="12"/>
                      </a:cubicBezTo>
                      <a:cubicBezTo>
                        <a:pt x="0" y="9"/>
                        <a:pt x="4" y="8"/>
                        <a:pt x="6" y="8"/>
                      </a:cubicBezTo>
                      <a:cubicBezTo>
                        <a:pt x="12" y="8"/>
                        <a:pt x="15" y="0"/>
                        <a:pt x="23" y="0"/>
                      </a:cubicBezTo>
                      <a:cubicBezTo>
                        <a:pt x="30" y="0"/>
                        <a:pt x="36" y="7"/>
                        <a:pt x="44" y="9"/>
                      </a:cubicBezTo>
                      <a:cubicBezTo>
                        <a:pt x="44" y="15"/>
                        <a:pt x="44" y="22"/>
                        <a:pt x="44" y="25"/>
                      </a:cubicBezTo>
                      <a:cubicBezTo>
                        <a:pt x="44" y="27"/>
                        <a:pt x="46" y="29"/>
                        <a:pt x="50" y="29"/>
                      </a:cubicBezTo>
                      <a:cubicBezTo>
                        <a:pt x="50" y="31"/>
                        <a:pt x="56" y="38"/>
                        <a:pt x="59" y="38"/>
                      </a:cubicBezTo>
                      <a:cubicBezTo>
                        <a:pt x="62" y="38"/>
                        <a:pt x="66" y="31"/>
                        <a:pt x="67" y="30"/>
                      </a:cubicBezTo>
                      <a:cubicBezTo>
                        <a:pt x="71" y="27"/>
                        <a:pt x="71" y="26"/>
                        <a:pt x="78" y="25"/>
                      </a:cubicBezTo>
                      <a:cubicBezTo>
                        <a:pt x="82" y="23"/>
                        <a:pt x="87" y="15"/>
                        <a:pt x="92" y="14"/>
                      </a:cubicBezTo>
                      <a:cubicBezTo>
                        <a:pt x="93" y="17"/>
                        <a:pt x="96" y="16"/>
                        <a:pt x="98" y="17"/>
                      </a:cubicBezTo>
                      <a:cubicBezTo>
                        <a:pt x="103" y="18"/>
                        <a:pt x="106" y="24"/>
                        <a:pt x="109" y="25"/>
                      </a:cubicBezTo>
                      <a:cubicBezTo>
                        <a:pt x="121" y="25"/>
                        <a:pt x="121" y="25"/>
                        <a:pt x="121" y="25"/>
                      </a:cubicBezTo>
                      <a:cubicBezTo>
                        <a:pt x="123" y="27"/>
                        <a:pt x="128" y="29"/>
                        <a:pt x="130" y="29"/>
                      </a:cubicBezTo>
                      <a:cubicBezTo>
                        <a:pt x="130" y="30"/>
                        <a:pt x="130" y="30"/>
                        <a:pt x="130" y="30"/>
                      </a:cubicBezTo>
                      <a:lnTo>
                        <a:pt x="128" y="2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grpSp>
              <p:nvGrpSpPr>
                <p:cNvPr id="115" name="íṥ1îḍè">
                  <a:extLst>
                    <a:ext uri="{FF2B5EF4-FFF2-40B4-BE49-F238E27FC236}">
                      <a16:creationId xmlns:a16="http://schemas.microsoft.com/office/drawing/2014/main" id="{A74EE365-A330-4A46-AC1E-DE2A3D907F8E}"/>
                    </a:ext>
                  </a:extLst>
                </p:cNvPr>
                <p:cNvGrpSpPr/>
                <p:nvPr/>
              </p:nvGrpSpPr>
              <p:grpSpPr>
                <a:xfrm>
                  <a:off x="6275388" y="2917825"/>
                  <a:ext cx="966788" cy="806451"/>
                  <a:chOff x="6275388" y="2917825"/>
                  <a:chExt cx="966788" cy="806451"/>
                </a:xfrm>
                <a:grpFill/>
              </p:grpSpPr>
              <p:sp>
                <p:nvSpPr>
                  <p:cNvPr id="116" name="í$ḷíḍè">
                    <a:extLst>
                      <a:ext uri="{FF2B5EF4-FFF2-40B4-BE49-F238E27FC236}">
                        <a16:creationId xmlns:a16="http://schemas.microsoft.com/office/drawing/2014/main" id="{2E5311EC-684B-4FF8-9DC2-5158B9A01DE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23050" y="2968625"/>
                    <a:ext cx="11113" cy="2540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8" y="5"/>
                      </a:cxn>
                      <a:cxn ang="0">
                        <a:pos x="5" y="9"/>
                      </a:cxn>
                      <a:cxn ang="0">
                        <a:pos x="2" y="19"/>
                      </a:cxn>
                      <a:cxn ang="0">
                        <a:pos x="0" y="15"/>
                      </a:cxn>
                      <a:cxn ang="0">
                        <a:pos x="4" y="8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8" h="19">
                        <a:moveTo>
                          <a:pt x="7" y="0"/>
                        </a:moveTo>
                        <a:cubicBezTo>
                          <a:pt x="7" y="4"/>
                          <a:pt x="8" y="2"/>
                          <a:pt x="8" y="5"/>
                        </a:cubicBezTo>
                        <a:cubicBezTo>
                          <a:pt x="8" y="8"/>
                          <a:pt x="7" y="9"/>
                          <a:pt x="5" y="9"/>
                        </a:cubicBezTo>
                        <a:cubicBezTo>
                          <a:pt x="5" y="14"/>
                          <a:pt x="6" y="19"/>
                          <a:pt x="2" y="19"/>
                        </a:cubicBezTo>
                        <a:cubicBezTo>
                          <a:pt x="1" y="19"/>
                          <a:pt x="0" y="16"/>
                          <a:pt x="0" y="15"/>
                        </a:cubicBezTo>
                        <a:cubicBezTo>
                          <a:pt x="0" y="11"/>
                          <a:pt x="4" y="10"/>
                          <a:pt x="4" y="8"/>
                        </a:cubicBezTo>
                        <a:cubicBezTo>
                          <a:pt x="4" y="4"/>
                          <a:pt x="3" y="0"/>
                          <a:pt x="7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7" name="îśļíḋé">
                    <a:extLst>
                      <a:ext uri="{FF2B5EF4-FFF2-40B4-BE49-F238E27FC236}">
                        <a16:creationId xmlns:a16="http://schemas.microsoft.com/office/drawing/2014/main" id="{973F600C-3A80-4893-A3FB-9FEA8C06E7C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67525" y="2944813"/>
                    <a:ext cx="65088" cy="38100"/>
                  </a:xfrm>
                  <a:custGeom>
                    <a:avLst/>
                    <a:gdLst/>
                    <a:ahLst/>
                    <a:cxnLst>
                      <a:cxn ang="0">
                        <a:pos x="13" y="27"/>
                      </a:cxn>
                      <a:cxn ang="0">
                        <a:pos x="0" y="18"/>
                      </a:cxn>
                      <a:cxn ang="0">
                        <a:pos x="13" y="18"/>
                      </a:cxn>
                      <a:cxn ang="0">
                        <a:pos x="18" y="17"/>
                      </a:cxn>
                      <a:cxn ang="0">
                        <a:pos x="35" y="13"/>
                      </a:cxn>
                      <a:cxn ang="0">
                        <a:pos x="45" y="0"/>
                      </a:cxn>
                      <a:cxn ang="0">
                        <a:pos x="49" y="7"/>
                      </a:cxn>
                      <a:cxn ang="0">
                        <a:pos x="40" y="22"/>
                      </a:cxn>
                      <a:cxn ang="0">
                        <a:pos x="19" y="29"/>
                      </a:cxn>
                      <a:cxn ang="0">
                        <a:pos x="11" y="25"/>
                      </a:cxn>
                      <a:cxn ang="0">
                        <a:pos x="13" y="27"/>
                      </a:cxn>
                    </a:cxnLst>
                    <a:rect l="0" t="0" r="r" b="b"/>
                    <a:pathLst>
                      <a:path w="49" h="29">
                        <a:moveTo>
                          <a:pt x="13" y="27"/>
                        </a:moveTo>
                        <a:cubicBezTo>
                          <a:pt x="9" y="22"/>
                          <a:pt x="1" y="24"/>
                          <a:pt x="0" y="18"/>
                        </a:cubicBezTo>
                        <a:cubicBezTo>
                          <a:pt x="13" y="18"/>
                          <a:pt x="13" y="18"/>
                          <a:pt x="13" y="18"/>
                        </a:cubicBezTo>
                        <a:cubicBezTo>
                          <a:pt x="14" y="18"/>
                          <a:pt x="18" y="17"/>
                          <a:pt x="18" y="17"/>
                        </a:cubicBezTo>
                        <a:cubicBezTo>
                          <a:pt x="25" y="14"/>
                          <a:pt x="31" y="15"/>
                          <a:pt x="35" y="13"/>
                        </a:cubicBezTo>
                        <a:cubicBezTo>
                          <a:pt x="41" y="10"/>
                          <a:pt x="39" y="0"/>
                          <a:pt x="45" y="0"/>
                        </a:cubicBezTo>
                        <a:cubicBezTo>
                          <a:pt x="48" y="0"/>
                          <a:pt x="49" y="4"/>
                          <a:pt x="49" y="7"/>
                        </a:cubicBezTo>
                        <a:cubicBezTo>
                          <a:pt x="49" y="16"/>
                          <a:pt x="40" y="14"/>
                          <a:pt x="40" y="22"/>
                        </a:cubicBezTo>
                        <a:cubicBezTo>
                          <a:pt x="32" y="24"/>
                          <a:pt x="28" y="29"/>
                          <a:pt x="19" y="29"/>
                        </a:cubicBezTo>
                        <a:cubicBezTo>
                          <a:pt x="17" y="29"/>
                          <a:pt x="11" y="26"/>
                          <a:pt x="11" y="25"/>
                        </a:cubicBezTo>
                        <a:lnTo>
                          <a:pt x="13" y="27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8" name="íṩlíďê">
                    <a:extLst>
                      <a:ext uri="{FF2B5EF4-FFF2-40B4-BE49-F238E27FC236}">
                        <a16:creationId xmlns:a16="http://schemas.microsoft.com/office/drawing/2014/main" id="{02C6DD07-544C-4006-A814-413A1899DD2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11975" y="2917825"/>
                    <a:ext cx="34925" cy="34925"/>
                  </a:xfrm>
                  <a:custGeom>
                    <a:avLst/>
                    <a:gdLst/>
                    <a:ahLst/>
                    <a:cxnLst>
                      <a:cxn ang="0">
                        <a:pos x="23" y="25"/>
                      </a:cxn>
                      <a:cxn ang="0">
                        <a:pos x="19" y="17"/>
                      </a:cxn>
                      <a:cxn ang="0">
                        <a:pos x="8" y="6"/>
                      </a:cxn>
                      <a:cxn ang="0">
                        <a:pos x="0" y="0"/>
                      </a:cxn>
                      <a:cxn ang="0">
                        <a:pos x="18" y="13"/>
                      </a:cxn>
                      <a:cxn ang="0">
                        <a:pos x="26" y="22"/>
                      </a:cxn>
                      <a:cxn ang="0">
                        <a:pos x="26" y="25"/>
                      </a:cxn>
                      <a:cxn ang="0">
                        <a:pos x="23" y="25"/>
                      </a:cxn>
                    </a:cxnLst>
                    <a:rect l="0" t="0" r="r" b="b"/>
                    <a:pathLst>
                      <a:path w="26" h="26">
                        <a:moveTo>
                          <a:pt x="23" y="25"/>
                        </a:moveTo>
                        <a:cubicBezTo>
                          <a:pt x="18" y="24"/>
                          <a:pt x="18" y="21"/>
                          <a:pt x="19" y="17"/>
                        </a:cubicBezTo>
                        <a:cubicBezTo>
                          <a:pt x="13" y="14"/>
                          <a:pt x="14" y="9"/>
                          <a:pt x="8" y="6"/>
                        </a:cubicBezTo>
                        <a:cubicBezTo>
                          <a:pt x="5" y="4"/>
                          <a:pt x="2" y="4"/>
                          <a:pt x="0" y="0"/>
                        </a:cubicBezTo>
                        <a:cubicBezTo>
                          <a:pt x="9" y="3"/>
                          <a:pt x="13" y="8"/>
                          <a:pt x="18" y="13"/>
                        </a:cubicBezTo>
                        <a:cubicBezTo>
                          <a:pt x="21" y="17"/>
                          <a:pt x="26" y="16"/>
                          <a:pt x="26" y="22"/>
                        </a:cubicBezTo>
                        <a:cubicBezTo>
                          <a:pt x="26" y="23"/>
                          <a:pt x="26" y="24"/>
                          <a:pt x="26" y="25"/>
                        </a:cubicBezTo>
                        <a:cubicBezTo>
                          <a:pt x="25" y="25"/>
                          <a:pt x="24" y="26"/>
                          <a:pt x="23" y="25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19" name="íṡ1iḓe">
                    <a:extLst>
                      <a:ext uri="{FF2B5EF4-FFF2-40B4-BE49-F238E27FC236}">
                        <a16:creationId xmlns:a16="http://schemas.microsoft.com/office/drawing/2014/main" id="{DDF07C80-6A55-4A5C-886E-514953AFCA5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72300" y="2967038"/>
                    <a:ext cx="17463" cy="20638"/>
                  </a:xfrm>
                  <a:custGeom>
                    <a:avLst/>
                    <a:gdLst/>
                    <a:ahLst/>
                    <a:cxnLst>
                      <a:cxn ang="0">
                        <a:pos x="7" y="9"/>
                      </a:cxn>
                      <a:cxn ang="0">
                        <a:pos x="1" y="0"/>
                      </a:cxn>
                      <a:cxn ang="0">
                        <a:pos x="13" y="12"/>
                      </a:cxn>
                      <a:cxn ang="0">
                        <a:pos x="10" y="16"/>
                      </a:cxn>
                      <a:cxn ang="0">
                        <a:pos x="7" y="13"/>
                      </a:cxn>
                      <a:cxn ang="0">
                        <a:pos x="7" y="9"/>
                      </a:cxn>
                    </a:cxnLst>
                    <a:rect l="0" t="0" r="r" b="b"/>
                    <a:pathLst>
                      <a:path w="13" h="16">
                        <a:moveTo>
                          <a:pt x="7" y="9"/>
                        </a:moveTo>
                        <a:cubicBezTo>
                          <a:pt x="2" y="9"/>
                          <a:pt x="0" y="4"/>
                          <a:pt x="1" y="0"/>
                        </a:cubicBezTo>
                        <a:cubicBezTo>
                          <a:pt x="4" y="1"/>
                          <a:pt x="13" y="11"/>
                          <a:pt x="13" y="12"/>
                        </a:cubicBezTo>
                        <a:cubicBezTo>
                          <a:pt x="13" y="14"/>
                          <a:pt x="11" y="16"/>
                          <a:pt x="10" y="16"/>
                        </a:cubicBezTo>
                        <a:cubicBezTo>
                          <a:pt x="9" y="16"/>
                          <a:pt x="7" y="14"/>
                          <a:pt x="7" y="13"/>
                        </a:cubicBezTo>
                        <a:cubicBezTo>
                          <a:pt x="7" y="12"/>
                          <a:pt x="7" y="11"/>
                          <a:pt x="7" y="9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0" name="iṧľîḓê">
                    <a:extLst>
                      <a:ext uri="{FF2B5EF4-FFF2-40B4-BE49-F238E27FC236}">
                        <a16:creationId xmlns:a16="http://schemas.microsoft.com/office/drawing/2014/main" id="{9F335592-5420-4362-82B2-3575AB8BFCA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86600" y="3046413"/>
                    <a:ext cx="9525" cy="11113"/>
                  </a:xfrm>
                  <a:custGeom>
                    <a:avLst/>
                    <a:gdLst/>
                    <a:ahLst/>
                    <a:cxnLst>
                      <a:cxn ang="0">
                        <a:pos x="7" y="6"/>
                      </a:cxn>
                      <a:cxn ang="0">
                        <a:pos x="7" y="9"/>
                      </a:cxn>
                      <a:cxn ang="0">
                        <a:pos x="0" y="0"/>
                      </a:cxn>
                      <a:cxn ang="0">
                        <a:pos x="7" y="6"/>
                      </a:cxn>
                    </a:cxnLst>
                    <a:rect l="0" t="0" r="r" b="b"/>
                    <a:pathLst>
                      <a:path w="7" h="9">
                        <a:moveTo>
                          <a:pt x="7" y="6"/>
                        </a:moveTo>
                        <a:cubicBezTo>
                          <a:pt x="7" y="7"/>
                          <a:pt x="7" y="8"/>
                          <a:pt x="7" y="9"/>
                        </a:cubicBezTo>
                        <a:cubicBezTo>
                          <a:pt x="3" y="9"/>
                          <a:pt x="0" y="2"/>
                          <a:pt x="0" y="0"/>
                        </a:cubicBezTo>
                        <a:cubicBezTo>
                          <a:pt x="4" y="2"/>
                          <a:pt x="7" y="3"/>
                          <a:pt x="7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1" name="í$ľîďè">
                    <a:extLst>
                      <a:ext uri="{FF2B5EF4-FFF2-40B4-BE49-F238E27FC236}">
                        <a16:creationId xmlns:a16="http://schemas.microsoft.com/office/drawing/2014/main" id="{C65B86AE-6044-4FC7-8648-7DB875330F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61200" y="3036888"/>
                    <a:ext cx="20638" cy="9525"/>
                  </a:xfrm>
                  <a:custGeom>
                    <a:avLst/>
                    <a:gdLst/>
                    <a:ahLst/>
                    <a:cxnLst>
                      <a:cxn ang="0">
                        <a:pos x="15" y="6"/>
                      </a:cxn>
                      <a:cxn ang="0">
                        <a:pos x="12" y="7"/>
                      </a:cxn>
                      <a:cxn ang="0">
                        <a:pos x="0" y="0"/>
                      </a:cxn>
                      <a:cxn ang="0">
                        <a:pos x="15" y="6"/>
                      </a:cxn>
                    </a:cxnLst>
                    <a:rect l="0" t="0" r="r" b="b"/>
                    <a:pathLst>
                      <a:path w="15" h="7">
                        <a:moveTo>
                          <a:pt x="15" y="6"/>
                        </a:moveTo>
                        <a:cubicBezTo>
                          <a:pt x="14" y="6"/>
                          <a:pt x="13" y="7"/>
                          <a:pt x="12" y="7"/>
                        </a:cubicBezTo>
                        <a:cubicBezTo>
                          <a:pt x="7" y="7"/>
                          <a:pt x="0" y="5"/>
                          <a:pt x="0" y="0"/>
                        </a:cubicBezTo>
                        <a:cubicBezTo>
                          <a:pt x="7" y="0"/>
                          <a:pt x="11" y="1"/>
                          <a:pt x="15" y="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2" name="í$ļiḓè">
                    <a:extLst>
                      <a:ext uri="{FF2B5EF4-FFF2-40B4-BE49-F238E27FC236}">
                        <a16:creationId xmlns:a16="http://schemas.microsoft.com/office/drawing/2014/main" id="{EC484D11-0B2E-4938-ADDB-441D651E62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64375" y="3013075"/>
                    <a:ext cx="17463" cy="19050"/>
                  </a:xfrm>
                  <a:custGeom>
                    <a:avLst/>
                    <a:gdLst/>
                    <a:ahLst/>
                    <a:cxnLst>
                      <a:cxn ang="0">
                        <a:pos x="13" y="14"/>
                      </a:cxn>
                      <a:cxn ang="0">
                        <a:pos x="0" y="0"/>
                      </a:cxn>
                      <a:cxn ang="0">
                        <a:pos x="13" y="14"/>
                      </a:cxn>
                    </a:cxnLst>
                    <a:rect l="0" t="0" r="r" b="b"/>
                    <a:pathLst>
                      <a:path w="13" h="14">
                        <a:moveTo>
                          <a:pt x="13" y="14"/>
                        </a:moveTo>
                        <a:cubicBezTo>
                          <a:pt x="9" y="14"/>
                          <a:pt x="1" y="3"/>
                          <a:pt x="0" y="0"/>
                        </a:cubicBezTo>
                        <a:cubicBezTo>
                          <a:pt x="6" y="3"/>
                          <a:pt x="11" y="7"/>
                          <a:pt x="13" y="1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3" name="isľiḍé">
                    <a:extLst>
                      <a:ext uri="{FF2B5EF4-FFF2-40B4-BE49-F238E27FC236}">
                        <a16:creationId xmlns:a16="http://schemas.microsoft.com/office/drawing/2014/main" id="{1EFCD192-9E90-4CF4-97D5-52ACF6A706B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27863" y="2998788"/>
                    <a:ext cx="23813" cy="14288"/>
                  </a:xfrm>
                  <a:custGeom>
                    <a:avLst/>
                    <a:gdLst/>
                    <a:ahLst/>
                    <a:cxnLst>
                      <a:cxn ang="0">
                        <a:pos x="2" y="0"/>
                      </a:cxn>
                      <a:cxn ang="0">
                        <a:pos x="17" y="9"/>
                      </a:cxn>
                      <a:cxn ang="0">
                        <a:pos x="14" y="10"/>
                      </a:cxn>
                      <a:cxn ang="0">
                        <a:pos x="0" y="1"/>
                      </a:cxn>
                      <a:cxn ang="0">
                        <a:pos x="1" y="1"/>
                      </a:cxn>
                      <a:cxn ang="0">
                        <a:pos x="2" y="0"/>
                      </a:cxn>
                    </a:cxnLst>
                    <a:rect l="0" t="0" r="r" b="b"/>
                    <a:pathLst>
                      <a:path w="17" h="10">
                        <a:moveTo>
                          <a:pt x="2" y="0"/>
                        </a:moveTo>
                        <a:cubicBezTo>
                          <a:pt x="6" y="2"/>
                          <a:pt x="15" y="5"/>
                          <a:pt x="17" y="9"/>
                        </a:cubicBezTo>
                        <a:cubicBezTo>
                          <a:pt x="17" y="9"/>
                          <a:pt x="15" y="10"/>
                          <a:pt x="14" y="10"/>
                        </a:cubicBezTo>
                        <a:cubicBezTo>
                          <a:pt x="10" y="10"/>
                          <a:pt x="0" y="6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4" name="iṩ1iḍé">
                    <a:extLst>
                      <a:ext uri="{FF2B5EF4-FFF2-40B4-BE49-F238E27FC236}">
                        <a16:creationId xmlns:a16="http://schemas.microsoft.com/office/drawing/2014/main" id="{0C0E18FD-2361-4745-9D77-CA4044CCFD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02463" y="2984500"/>
                    <a:ext cx="14288" cy="7938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1" y="6"/>
                      </a:cxn>
                      <a:cxn ang="0">
                        <a:pos x="7" y="6"/>
                      </a:cxn>
                      <a:cxn ang="0">
                        <a:pos x="0" y="2"/>
                      </a:cxn>
                      <a:cxn ang="0">
                        <a:pos x="3" y="1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1" h="6">
                        <a:moveTo>
                          <a:pt x="0" y="0"/>
                        </a:moveTo>
                        <a:cubicBezTo>
                          <a:pt x="5" y="3"/>
                          <a:pt x="8" y="2"/>
                          <a:pt x="11" y="6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2"/>
                          <a:pt x="3" y="2"/>
                          <a:pt x="3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5" name="ïṡľídé">
                    <a:extLst>
                      <a:ext uri="{FF2B5EF4-FFF2-40B4-BE49-F238E27FC236}">
                        <a16:creationId xmlns:a16="http://schemas.microsoft.com/office/drawing/2014/main" id="{0D7AD4F7-9E72-40D6-B992-9945FB0FCD6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00850" y="3594100"/>
                    <a:ext cx="63500" cy="65088"/>
                  </a:xfrm>
                  <a:custGeom>
                    <a:avLst/>
                    <a:gdLst/>
                    <a:ahLst/>
                    <a:cxnLst>
                      <a:cxn ang="0">
                        <a:pos x="24" y="7"/>
                      </a:cxn>
                      <a:cxn ang="0">
                        <a:pos x="43" y="3"/>
                      </a:cxn>
                      <a:cxn ang="0">
                        <a:pos x="48" y="16"/>
                      </a:cxn>
                      <a:cxn ang="0">
                        <a:pos x="27" y="49"/>
                      </a:cxn>
                      <a:cxn ang="0">
                        <a:pos x="0" y="7"/>
                      </a:cxn>
                      <a:cxn ang="0">
                        <a:pos x="24" y="7"/>
                      </a:cxn>
                    </a:cxnLst>
                    <a:rect l="0" t="0" r="r" b="b"/>
                    <a:pathLst>
                      <a:path w="48" h="49">
                        <a:moveTo>
                          <a:pt x="24" y="7"/>
                        </a:moveTo>
                        <a:cubicBezTo>
                          <a:pt x="30" y="7"/>
                          <a:pt x="37" y="5"/>
                          <a:pt x="43" y="3"/>
                        </a:cubicBezTo>
                        <a:cubicBezTo>
                          <a:pt x="45" y="8"/>
                          <a:pt x="48" y="11"/>
                          <a:pt x="48" y="16"/>
                        </a:cubicBezTo>
                        <a:cubicBezTo>
                          <a:pt x="48" y="26"/>
                          <a:pt x="36" y="49"/>
                          <a:pt x="27" y="49"/>
                        </a:cubicBezTo>
                        <a:cubicBezTo>
                          <a:pt x="14" y="49"/>
                          <a:pt x="0" y="16"/>
                          <a:pt x="0" y="7"/>
                        </a:cubicBezTo>
                        <a:cubicBezTo>
                          <a:pt x="0" y="0"/>
                          <a:pt x="24" y="7"/>
                          <a:pt x="24" y="7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6" name="iSľïďe">
                    <a:extLst>
                      <a:ext uri="{FF2B5EF4-FFF2-40B4-BE49-F238E27FC236}">
                        <a16:creationId xmlns:a16="http://schemas.microsoft.com/office/drawing/2014/main" id="{FF714A7B-92A0-430E-9D81-055E1B4109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75388" y="3057525"/>
                    <a:ext cx="676275" cy="509588"/>
                  </a:xfrm>
                  <a:custGeom>
                    <a:avLst/>
                    <a:gdLst/>
                    <a:ahLst/>
                    <a:cxnLst>
                      <a:cxn ang="0">
                        <a:pos x="508" y="232"/>
                      </a:cxn>
                      <a:cxn ang="0">
                        <a:pos x="501" y="272"/>
                      </a:cxn>
                      <a:cxn ang="0">
                        <a:pos x="478" y="312"/>
                      </a:cxn>
                      <a:cxn ang="0">
                        <a:pos x="465" y="351"/>
                      </a:cxn>
                      <a:cxn ang="0">
                        <a:pos x="398" y="370"/>
                      </a:cxn>
                      <a:cxn ang="0">
                        <a:pos x="335" y="350"/>
                      </a:cxn>
                      <a:cxn ang="0">
                        <a:pos x="329" y="330"/>
                      </a:cxn>
                      <a:cxn ang="0">
                        <a:pos x="314" y="333"/>
                      </a:cxn>
                      <a:cxn ang="0">
                        <a:pos x="313" y="315"/>
                      </a:cxn>
                      <a:cxn ang="0">
                        <a:pos x="301" y="329"/>
                      </a:cxn>
                      <a:cxn ang="0">
                        <a:pos x="310" y="292"/>
                      </a:cxn>
                      <a:cxn ang="0">
                        <a:pos x="278" y="315"/>
                      </a:cxn>
                      <a:cxn ang="0">
                        <a:pos x="214" y="276"/>
                      </a:cxn>
                      <a:cxn ang="0">
                        <a:pos x="131" y="308"/>
                      </a:cxn>
                      <a:cxn ang="0">
                        <a:pos x="93" y="311"/>
                      </a:cxn>
                      <a:cxn ang="0">
                        <a:pos x="22" y="310"/>
                      </a:cxn>
                      <a:cxn ang="0">
                        <a:pos x="23" y="262"/>
                      </a:cxn>
                      <a:cxn ang="0">
                        <a:pos x="2" y="204"/>
                      </a:cxn>
                      <a:cxn ang="0">
                        <a:pos x="9" y="204"/>
                      </a:cxn>
                      <a:cxn ang="0">
                        <a:pos x="3" y="176"/>
                      </a:cxn>
                      <a:cxn ang="0">
                        <a:pos x="8" y="145"/>
                      </a:cxn>
                      <a:cxn ang="0">
                        <a:pos x="32" y="132"/>
                      </a:cxn>
                      <a:cxn ang="0">
                        <a:pos x="114" y="95"/>
                      </a:cxn>
                      <a:cxn ang="0">
                        <a:pos x="119" y="76"/>
                      </a:cxn>
                      <a:cxn ang="0">
                        <a:pos x="131" y="71"/>
                      </a:cxn>
                      <a:cxn ang="0">
                        <a:pos x="150" y="50"/>
                      </a:cxn>
                      <a:cxn ang="0">
                        <a:pos x="187" y="58"/>
                      </a:cxn>
                      <a:cxn ang="0">
                        <a:pos x="203" y="56"/>
                      </a:cxn>
                      <a:cxn ang="0">
                        <a:pos x="211" y="30"/>
                      </a:cxn>
                      <a:cxn ang="0">
                        <a:pos x="244" y="17"/>
                      </a:cxn>
                      <a:cxn ang="0">
                        <a:pos x="276" y="19"/>
                      </a:cxn>
                      <a:cxn ang="0">
                        <a:pos x="297" y="23"/>
                      </a:cxn>
                      <a:cxn ang="0">
                        <a:pos x="281" y="54"/>
                      </a:cxn>
                      <a:cxn ang="0">
                        <a:pos x="295" y="68"/>
                      </a:cxn>
                      <a:cxn ang="0">
                        <a:pos x="341" y="90"/>
                      </a:cxn>
                      <a:cxn ang="0">
                        <a:pos x="359" y="15"/>
                      </a:cxn>
                      <a:cxn ang="0">
                        <a:pos x="381" y="28"/>
                      </a:cxn>
                      <a:cxn ang="0">
                        <a:pos x="400" y="50"/>
                      </a:cxn>
                      <a:cxn ang="0">
                        <a:pos x="419" y="104"/>
                      </a:cxn>
                      <a:cxn ang="0">
                        <a:pos x="457" y="146"/>
                      </a:cxn>
                      <a:cxn ang="0">
                        <a:pos x="497" y="185"/>
                      </a:cxn>
                    </a:cxnLst>
                    <a:rect l="0" t="0" r="r" b="b"/>
                    <a:pathLst>
                      <a:path w="508" h="383">
                        <a:moveTo>
                          <a:pt x="496" y="186"/>
                        </a:moveTo>
                        <a:cubicBezTo>
                          <a:pt x="503" y="195"/>
                          <a:pt x="508" y="219"/>
                          <a:pt x="508" y="232"/>
                        </a:cubicBezTo>
                        <a:cubicBezTo>
                          <a:pt x="508" y="242"/>
                          <a:pt x="505" y="256"/>
                          <a:pt x="501" y="260"/>
                        </a:cubicBezTo>
                        <a:cubicBezTo>
                          <a:pt x="501" y="272"/>
                          <a:pt x="501" y="272"/>
                          <a:pt x="501" y="272"/>
                        </a:cubicBezTo>
                        <a:cubicBezTo>
                          <a:pt x="499" y="276"/>
                          <a:pt x="500" y="277"/>
                          <a:pt x="498" y="281"/>
                        </a:cubicBezTo>
                        <a:cubicBezTo>
                          <a:pt x="490" y="293"/>
                          <a:pt x="482" y="298"/>
                          <a:pt x="478" y="312"/>
                        </a:cubicBezTo>
                        <a:cubicBezTo>
                          <a:pt x="474" y="322"/>
                          <a:pt x="465" y="336"/>
                          <a:pt x="465" y="352"/>
                        </a:cubicBezTo>
                        <a:cubicBezTo>
                          <a:pt x="465" y="351"/>
                          <a:pt x="465" y="351"/>
                          <a:pt x="465" y="351"/>
                        </a:cubicBezTo>
                        <a:cubicBezTo>
                          <a:pt x="460" y="371"/>
                          <a:pt x="424" y="362"/>
                          <a:pt x="420" y="383"/>
                        </a:cubicBezTo>
                        <a:cubicBezTo>
                          <a:pt x="417" y="382"/>
                          <a:pt x="399" y="372"/>
                          <a:pt x="398" y="370"/>
                        </a:cubicBezTo>
                        <a:cubicBezTo>
                          <a:pt x="388" y="371"/>
                          <a:pt x="392" y="379"/>
                          <a:pt x="381" y="379"/>
                        </a:cubicBezTo>
                        <a:cubicBezTo>
                          <a:pt x="363" y="379"/>
                          <a:pt x="335" y="368"/>
                          <a:pt x="335" y="350"/>
                        </a:cubicBezTo>
                        <a:cubicBezTo>
                          <a:pt x="335" y="343"/>
                          <a:pt x="329" y="338"/>
                          <a:pt x="329" y="332"/>
                        </a:cubicBezTo>
                        <a:cubicBezTo>
                          <a:pt x="329" y="332"/>
                          <a:pt x="329" y="330"/>
                          <a:pt x="329" y="330"/>
                        </a:cubicBezTo>
                        <a:cubicBezTo>
                          <a:pt x="325" y="332"/>
                          <a:pt x="323" y="332"/>
                          <a:pt x="320" y="333"/>
                        </a:cubicBezTo>
                        <a:cubicBezTo>
                          <a:pt x="314" y="333"/>
                          <a:pt x="314" y="333"/>
                          <a:pt x="314" y="333"/>
                        </a:cubicBezTo>
                        <a:cubicBezTo>
                          <a:pt x="316" y="330"/>
                          <a:pt x="318" y="328"/>
                          <a:pt x="318" y="323"/>
                        </a:cubicBezTo>
                        <a:cubicBezTo>
                          <a:pt x="318" y="318"/>
                          <a:pt x="315" y="316"/>
                          <a:pt x="313" y="315"/>
                        </a:cubicBezTo>
                        <a:cubicBezTo>
                          <a:pt x="313" y="316"/>
                          <a:pt x="312" y="318"/>
                          <a:pt x="312" y="319"/>
                        </a:cubicBezTo>
                        <a:cubicBezTo>
                          <a:pt x="308" y="321"/>
                          <a:pt x="308" y="329"/>
                          <a:pt x="301" y="329"/>
                        </a:cubicBezTo>
                        <a:cubicBezTo>
                          <a:pt x="299" y="329"/>
                          <a:pt x="297" y="326"/>
                          <a:pt x="297" y="324"/>
                        </a:cubicBezTo>
                        <a:cubicBezTo>
                          <a:pt x="308" y="322"/>
                          <a:pt x="310" y="299"/>
                          <a:pt x="310" y="292"/>
                        </a:cubicBezTo>
                        <a:cubicBezTo>
                          <a:pt x="302" y="300"/>
                          <a:pt x="291" y="323"/>
                          <a:pt x="281" y="323"/>
                        </a:cubicBezTo>
                        <a:cubicBezTo>
                          <a:pt x="276" y="323"/>
                          <a:pt x="278" y="315"/>
                          <a:pt x="278" y="315"/>
                        </a:cubicBezTo>
                        <a:cubicBezTo>
                          <a:pt x="275" y="315"/>
                          <a:pt x="265" y="294"/>
                          <a:pt x="262" y="289"/>
                        </a:cubicBezTo>
                        <a:cubicBezTo>
                          <a:pt x="254" y="280"/>
                          <a:pt x="228" y="276"/>
                          <a:pt x="214" y="276"/>
                        </a:cubicBezTo>
                        <a:cubicBezTo>
                          <a:pt x="198" y="276"/>
                          <a:pt x="195" y="283"/>
                          <a:pt x="185" y="286"/>
                        </a:cubicBezTo>
                        <a:cubicBezTo>
                          <a:pt x="163" y="293"/>
                          <a:pt x="135" y="285"/>
                          <a:pt x="131" y="308"/>
                        </a:cubicBezTo>
                        <a:cubicBezTo>
                          <a:pt x="122" y="309"/>
                          <a:pt x="115" y="311"/>
                          <a:pt x="105" y="311"/>
                        </a:cubicBezTo>
                        <a:cubicBezTo>
                          <a:pt x="98" y="307"/>
                          <a:pt x="98" y="311"/>
                          <a:pt x="93" y="311"/>
                        </a:cubicBezTo>
                        <a:cubicBezTo>
                          <a:pt x="77" y="311"/>
                          <a:pt x="71" y="326"/>
                          <a:pt x="51" y="326"/>
                        </a:cubicBezTo>
                        <a:cubicBezTo>
                          <a:pt x="43" y="326"/>
                          <a:pt x="22" y="316"/>
                          <a:pt x="22" y="310"/>
                        </a:cubicBezTo>
                        <a:cubicBezTo>
                          <a:pt x="22" y="303"/>
                          <a:pt x="32" y="300"/>
                          <a:pt x="32" y="290"/>
                        </a:cubicBezTo>
                        <a:cubicBezTo>
                          <a:pt x="32" y="277"/>
                          <a:pt x="26" y="270"/>
                          <a:pt x="23" y="262"/>
                        </a:cubicBezTo>
                        <a:cubicBezTo>
                          <a:pt x="18" y="243"/>
                          <a:pt x="17" y="237"/>
                          <a:pt x="11" y="220"/>
                        </a:cubicBezTo>
                        <a:cubicBezTo>
                          <a:pt x="9" y="213"/>
                          <a:pt x="0" y="211"/>
                          <a:pt x="2" y="204"/>
                        </a:cubicBezTo>
                        <a:cubicBezTo>
                          <a:pt x="3" y="202"/>
                          <a:pt x="3" y="201"/>
                          <a:pt x="5" y="198"/>
                        </a:cubicBezTo>
                        <a:cubicBezTo>
                          <a:pt x="6" y="201"/>
                          <a:pt x="7" y="203"/>
                          <a:pt x="9" y="204"/>
                        </a:cubicBezTo>
                        <a:cubicBezTo>
                          <a:pt x="10" y="202"/>
                          <a:pt x="9" y="201"/>
                          <a:pt x="9" y="198"/>
                        </a:cubicBezTo>
                        <a:cubicBezTo>
                          <a:pt x="9" y="192"/>
                          <a:pt x="3" y="187"/>
                          <a:pt x="3" y="176"/>
                        </a:cubicBezTo>
                        <a:cubicBezTo>
                          <a:pt x="3" y="162"/>
                          <a:pt x="3" y="161"/>
                          <a:pt x="3" y="150"/>
                        </a:cubicBezTo>
                        <a:cubicBezTo>
                          <a:pt x="3" y="146"/>
                          <a:pt x="7" y="146"/>
                          <a:pt x="8" y="145"/>
                        </a:cubicBezTo>
                        <a:cubicBezTo>
                          <a:pt x="9" y="146"/>
                          <a:pt x="9" y="148"/>
                          <a:pt x="9" y="149"/>
                        </a:cubicBezTo>
                        <a:cubicBezTo>
                          <a:pt x="17" y="148"/>
                          <a:pt x="27" y="137"/>
                          <a:pt x="32" y="132"/>
                        </a:cubicBezTo>
                        <a:cubicBezTo>
                          <a:pt x="37" y="127"/>
                          <a:pt x="53" y="126"/>
                          <a:pt x="62" y="125"/>
                        </a:cubicBezTo>
                        <a:cubicBezTo>
                          <a:pt x="78" y="122"/>
                          <a:pt x="114" y="110"/>
                          <a:pt x="114" y="95"/>
                        </a:cubicBezTo>
                        <a:cubicBezTo>
                          <a:pt x="114" y="92"/>
                          <a:pt x="114" y="90"/>
                          <a:pt x="114" y="87"/>
                        </a:cubicBezTo>
                        <a:cubicBezTo>
                          <a:pt x="114" y="83"/>
                          <a:pt x="115" y="79"/>
                          <a:pt x="119" y="76"/>
                        </a:cubicBezTo>
                        <a:cubicBezTo>
                          <a:pt x="122" y="80"/>
                          <a:pt x="124" y="82"/>
                          <a:pt x="126" y="85"/>
                        </a:cubicBezTo>
                        <a:cubicBezTo>
                          <a:pt x="131" y="82"/>
                          <a:pt x="129" y="75"/>
                          <a:pt x="131" y="71"/>
                        </a:cubicBezTo>
                        <a:cubicBezTo>
                          <a:pt x="134" y="72"/>
                          <a:pt x="137" y="74"/>
                          <a:pt x="140" y="74"/>
                        </a:cubicBezTo>
                        <a:cubicBezTo>
                          <a:pt x="140" y="62"/>
                          <a:pt x="149" y="60"/>
                          <a:pt x="150" y="50"/>
                        </a:cubicBezTo>
                        <a:cubicBezTo>
                          <a:pt x="162" y="50"/>
                          <a:pt x="164" y="41"/>
                          <a:pt x="173" y="41"/>
                        </a:cubicBezTo>
                        <a:cubicBezTo>
                          <a:pt x="181" y="41"/>
                          <a:pt x="186" y="50"/>
                          <a:pt x="187" y="58"/>
                        </a:cubicBezTo>
                        <a:cubicBezTo>
                          <a:pt x="189" y="55"/>
                          <a:pt x="192" y="53"/>
                          <a:pt x="196" y="53"/>
                        </a:cubicBezTo>
                        <a:cubicBezTo>
                          <a:pt x="198" y="53"/>
                          <a:pt x="202" y="56"/>
                          <a:pt x="203" y="56"/>
                        </a:cubicBezTo>
                        <a:cubicBezTo>
                          <a:pt x="205" y="52"/>
                          <a:pt x="204" y="49"/>
                          <a:pt x="204" y="45"/>
                        </a:cubicBezTo>
                        <a:cubicBezTo>
                          <a:pt x="204" y="39"/>
                          <a:pt x="211" y="36"/>
                          <a:pt x="211" y="30"/>
                        </a:cubicBezTo>
                        <a:cubicBezTo>
                          <a:pt x="211" y="24"/>
                          <a:pt x="228" y="20"/>
                          <a:pt x="236" y="20"/>
                        </a:cubicBezTo>
                        <a:cubicBezTo>
                          <a:pt x="239" y="20"/>
                          <a:pt x="243" y="17"/>
                          <a:pt x="244" y="17"/>
                        </a:cubicBezTo>
                        <a:cubicBezTo>
                          <a:pt x="241" y="13"/>
                          <a:pt x="237" y="11"/>
                          <a:pt x="236" y="7"/>
                        </a:cubicBezTo>
                        <a:cubicBezTo>
                          <a:pt x="251" y="13"/>
                          <a:pt x="260" y="19"/>
                          <a:pt x="276" y="19"/>
                        </a:cubicBezTo>
                        <a:cubicBezTo>
                          <a:pt x="281" y="19"/>
                          <a:pt x="283" y="15"/>
                          <a:pt x="288" y="15"/>
                        </a:cubicBezTo>
                        <a:cubicBezTo>
                          <a:pt x="291" y="15"/>
                          <a:pt x="297" y="20"/>
                          <a:pt x="297" y="23"/>
                        </a:cubicBezTo>
                        <a:cubicBezTo>
                          <a:pt x="297" y="29"/>
                          <a:pt x="290" y="30"/>
                          <a:pt x="287" y="32"/>
                        </a:cubicBezTo>
                        <a:cubicBezTo>
                          <a:pt x="281" y="54"/>
                          <a:pt x="281" y="54"/>
                          <a:pt x="281" y="54"/>
                        </a:cubicBezTo>
                        <a:cubicBezTo>
                          <a:pt x="281" y="58"/>
                          <a:pt x="288" y="57"/>
                          <a:pt x="290" y="59"/>
                        </a:cubicBezTo>
                        <a:cubicBezTo>
                          <a:pt x="293" y="60"/>
                          <a:pt x="293" y="67"/>
                          <a:pt x="295" y="68"/>
                        </a:cubicBezTo>
                        <a:cubicBezTo>
                          <a:pt x="306" y="72"/>
                          <a:pt x="313" y="74"/>
                          <a:pt x="324" y="79"/>
                        </a:cubicBezTo>
                        <a:cubicBezTo>
                          <a:pt x="330" y="81"/>
                          <a:pt x="333" y="90"/>
                          <a:pt x="341" y="90"/>
                        </a:cubicBezTo>
                        <a:cubicBezTo>
                          <a:pt x="355" y="90"/>
                          <a:pt x="357" y="64"/>
                          <a:pt x="359" y="54"/>
                        </a:cubicBezTo>
                        <a:cubicBezTo>
                          <a:pt x="359" y="15"/>
                          <a:pt x="359" y="15"/>
                          <a:pt x="359" y="15"/>
                        </a:cubicBezTo>
                        <a:cubicBezTo>
                          <a:pt x="366" y="9"/>
                          <a:pt x="364" y="4"/>
                          <a:pt x="372" y="0"/>
                        </a:cubicBezTo>
                        <a:cubicBezTo>
                          <a:pt x="373" y="11"/>
                          <a:pt x="379" y="19"/>
                          <a:pt x="381" y="28"/>
                        </a:cubicBezTo>
                        <a:cubicBezTo>
                          <a:pt x="383" y="34"/>
                          <a:pt x="381" y="42"/>
                          <a:pt x="386" y="45"/>
                        </a:cubicBezTo>
                        <a:cubicBezTo>
                          <a:pt x="390" y="47"/>
                          <a:pt x="399" y="49"/>
                          <a:pt x="400" y="50"/>
                        </a:cubicBezTo>
                        <a:cubicBezTo>
                          <a:pt x="406" y="54"/>
                          <a:pt x="406" y="68"/>
                          <a:pt x="408" y="75"/>
                        </a:cubicBezTo>
                        <a:cubicBezTo>
                          <a:pt x="412" y="87"/>
                          <a:pt x="415" y="93"/>
                          <a:pt x="419" y="104"/>
                        </a:cubicBezTo>
                        <a:cubicBezTo>
                          <a:pt x="422" y="114"/>
                          <a:pt x="441" y="118"/>
                          <a:pt x="449" y="126"/>
                        </a:cubicBezTo>
                        <a:cubicBezTo>
                          <a:pt x="454" y="131"/>
                          <a:pt x="455" y="139"/>
                          <a:pt x="457" y="146"/>
                        </a:cubicBezTo>
                        <a:cubicBezTo>
                          <a:pt x="459" y="151"/>
                          <a:pt x="466" y="151"/>
                          <a:pt x="471" y="151"/>
                        </a:cubicBezTo>
                        <a:cubicBezTo>
                          <a:pt x="471" y="169"/>
                          <a:pt x="488" y="176"/>
                          <a:pt x="497" y="185"/>
                        </a:cubicBezTo>
                        <a:lnTo>
                          <a:pt x="496" y="186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7" name="iṣľïďé">
                    <a:extLst>
                      <a:ext uri="{FF2B5EF4-FFF2-40B4-BE49-F238E27FC236}">
                        <a16:creationId xmlns:a16="http://schemas.microsoft.com/office/drawing/2014/main" id="{8778B0A3-7BBC-4322-AD5A-2233036497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43738" y="3598863"/>
                    <a:ext cx="127000" cy="125413"/>
                  </a:xfrm>
                  <a:custGeom>
                    <a:avLst/>
                    <a:gdLst/>
                    <a:ahLst/>
                    <a:cxnLst>
                      <a:cxn ang="0">
                        <a:pos x="58" y="26"/>
                      </a:cxn>
                      <a:cxn ang="0">
                        <a:pos x="59" y="22"/>
                      </a:cxn>
                      <a:cxn ang="0">
                        <a:pos x="67" y="17"/>
                      </a:cxn>
                      <a:cxn ang="0">
                        <a:pos x="67" y="14"/>
                      </a:cxn>
                      <a:cxn ang="0">
                        <a:pos x="78" y="0"/>
                      </a:cxn>
                      <a:cxn ang="0">
                        <a:pos x="81" y="4"/>
                      </a:cxn>
                      <a:cxn ang="0">
                        <a:pos x="83" y="10"/>
                      </a:cxn>
                      <a:cxn ang="0">
                        <a:pos x="90" y="6"/>
                      </a:cxn>
                      <a:cxn ang="0">
                        <a:pos x="94" y="8"/>
                      </a:cxn>
                      <a:cxn ang="0">
                        <a:pos x="96" y="15"/>
                      </a:cxn>
                      <a:cxn ang="0">
                        <a:pos x="79" y="37"/>
                      </a:cxn>
                      <a:cxn ang="0">
                        <a:pos x="79" y="50"/>
                      </a:cxn>
                      <a:cxn ang="0">
                        <a:pos x="63" y="53"/>
                      </a:cxn>
                      <a:cxn ang="0">
                        <a:pos x="49" y="84"/>
                      </a:cxn>
                      <a:cxn ang="0">
                        <a:pos x="32" y="94"/>
                      </a:cxn>
                      <a:cxn ang="0">
                        <a:pos x="23" y="92"/>
                      </a:cxn>
                      <a:cxn ang="0">
                        <a:pos x="3" y="83"/>
                      </a:cxn>
                      <a:cxn ang="0">
                        <a:pos x="0" y="81"/>
                      </a:cxn>
                      <a:cxn ang="0">
                        <a:pos x="18" y="57"/>
                      </a:cxn>
                      <a:cxn ang="0">
                        <a:pos x="25" y="51"/>
                      </a:cxn>
                      <a:cxn ang="0">
                        <a:pos x="50" y="37"/>
                      </a:cxn>
                      <a:cxn ang="0">
                        <a:pos x="58" y="26"/>
                      </a:cxn>
                    </a:cxnLst>
                    <a:rect l="0" t="0" r="r" b="b"/>
                    <a:pathLst>
                      <a:path w="96" h="94">
                        <a:moveTo>
                          <a:pt x="58" y="26"/>
                        </a:moveTo>
                        <a:cubicBezTo>
                          <a:pt x="58" y="26"/>
                          <a:pt x="58" y="23"/>
                          <a:pt x="59" y="22"/>
                        </a:cubicBezTo>
                        <a:cubicBezTo>
                          <a:pt x="60" y="18"/>
                          <a:pt x="63" y="17"/>
                          <a:pt x="67" y="17"/>
                        </a:cubicBezTo>
                        <a:cubicBezTo>
                          <a:pt x="67" y="16"/>
                          <a:pt x="67" y="15"/>
                          <a:pt x="67" y="14"/>
                        </a:cubicBezTo>
                        <a:cubicBezTo>
                          <a:pt x="67" y="8"/>
                          <a:pt x="74" y="2"/>
                          <a:pt x="78" y="0"/>
                        </a:cubicBezTo>
                        <a:cubicBezTo>
                          <a:pt x="78" y="3"/>
                          <a:pt x="79" y="4"/>
                          <a:pt x="81" y="4"/>
                        </a:cubicBezTo>
                        <a:cubicBezTo>
                          <a:pt x="81" y="7"/>
                          <a:pt x="80" y="10"/>
                          <a:pt x="83" y="10"/>
                        </a:cubicBezTo>
                        <a:cubicBezTo>
                          <a:pt x="86" y="10"/>
                          <a:pt x="88" y="7"/>
                          <a:pt x="90" y="6"/>
                        </a:cubicBezTo>
                        <a:cubicBezTo>
                          <a:pt x="91" y="8"/>
                          <a:pt x="92" y="8"/>
                          <a:pt x="94" y="8"/>
                        </a:cubicBezTo>
                        <a:cubicBezTo>
                          <a:pt x="94" y="12"/>
                          <a:pt x="94" y="14"/>
                          <a:pt x="96" y="15"/>
                        </a:cubicBezTo>
                        <a:cubicBezTo>
                          <a:pt x="95" y="21"/>
                          <a:pt x="86" y="37"/>
                          <a:pt x="79" y="37"/>
                        </a:cubicBezTo>
                        <a:cubicBezTo>
                          <a:pt x="78" y="43"/>
                          <a:pt x="80" y="45"/>
                          <a:pt x="79" y="50"/>
                        </a:cubicBezTo>
                        <a:cubicBezTo>
                          <a:pt x="77" y="50"/>
                          <a:pt x="66" y="53"/>
                          <a:pt x="63" y="53"/>
                        </a:cubicBezTo>
                        <a:cubicBezTo>
                          <a:pt x="61" y="58"/>
                          <a:pt x="49" y="84"/>
                          <a:pt x="49" y="84"/>
                        </a:cubicBezTo>
                        <a:cubicBezTo>
                          <a:pt x="45" y="88"/>
                          <a:pt x="37" y="94"/>
                          <a:pt x="32" y="94"/>
                        </a:cubicBezTo>
                        <a:cubicBezTo>
                          <a:pt x="30" y="94"/>
                          <a:pt x="25" y="92"/>
                          <a:pt x="23" y="92"/>
                        </a:cubicBezTo>
                        <a:cubicBezTo>
                          <a:pt x="20" y="92"/>
                          <a:pt x="3" y="85"/>
                          <a:pt x="3" y="83"/>
                        </a:cubicBezTo>
                        <a:cubicBezTo>
                          <a:pt x="2" y="83"/>
                          <a:pt x="0" y="82"/>
                          <a:pt x="0" y="81"/>
                        </a:cubicBezTo>
                        <a:cubicBezTo>
                          <a:pt x="0" y="70"/>
                          <a:pt x="14" y="64"/>
                          <a:pt x="18" y="57"/>
                        </a:cubicBezTo>
                        <a:cubicBezTo>
                          <a:pt x="20" y="54"/>
                          <a:pt x="22" y="51"/>
                          <a:pt x="25" y="51"/>
                        </a:cubicBezTo>
                        <a:cubicBezTo>
                          <a:pt x="36" y="51"/>
                          <a:pt x="42" y="40"/>
                          <a:pt x="50" y="37"/>
                        </a:cubicBezTo>
                        <a:cubicBezTo>
                          <a:pt x="52" y="36"/>
                          <a:pt x="58" y="26"/>
                          <a:pt x="58" y="26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8" name="íśļïdé">
                    <a:extLst>
                      <a:ext uri="{FF2B5EF4-FFF2-40B4-BE49-F238E27FC236}">
                        <a16:creationId xmlns:a16="http://schemas.microsoft.com/office/drawing/2014/main" id="{630D9260-193A-4C22-9C5A-D7B07747DB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148513" y="3476625"/>
                    <a:ext cx="93663" cy="139700"/>
                  </a:xfrm>
                  <a:custGeom>
                    <a:avLst/>
                    <a:gdLst/>
                    <a:ahLst/>
                    <a:cxnLst>
                      <a:cxn ang="0">
                        <a:pos x="22" y="40"/>
                      </a:cxn>
                      <a:cxn ang="0">
                        <a:pos x="17" y="31"/>
                      </a:cxn>
                      <a:cxn ang="0">
                        <a:pos x="19" y="27"/>
                      </a:cxn>
                      <a:cxn ang="0">
                        <a:pos x="0" y="0"/>
                      </a:cxn>
                      <a:cxn ang="0">
                        <a:pos x="16" y="12"/>
                      </a:cxn>
                      <a:cxn ang="0">
                        <a:pos x="22" y="19"/>
                      </a:cxn>
                      <a:cxn ang="0">
                        <a:pos x="20" y="22"/>
                      </a:cxn>
                      <a:cxn ang="0">
                        <a:pos x="27" y="37"/>
                      </a:cxn>
                      <a:cxn ang="0">
                        <a:pos x="30" y="37"/>
                      </a:cxn>
                      <a:cxn ang="0">
                        <a:pos x="34" y="32"/>
                      </a:cxn>
                      <a:cxn ang="0">
                        <a:pos x="37" y="32"/>
                      </a:cxn>
                      <a:cxn ang="0">
                        <a:pos x="53" y="50"/>
                      </a:cxn>
                      <a:cxn ang="0">
                        <a:pos x="68" y="46"/>
                      </a:cxn>
                      <a:cxn ang="0">
                        <a:pos x="71" y="48"/>
                      </a:cxn>
                      <a:cxn ang="0">
                        <a:pos x="63" y="71"/>
                      </a:cxn>
                      <a:cxn ang="0">
                        <a:pos x="61" y="68"/>
                      </a:cxn>
                      <a:cxn ang="0">
                        <a:pos x="60" y="70"/>
                      </a:cxn>
                      <a:cxn ang="0">
                        <a:pos x="51" y="75"/>
                      </a:cxn>
                      <a:cxn ang="0">
                        <a:pos x="52" y="80"/>
                      </a:cxn>
                      <a:cxn ang="0">
                        <a:pos x="46" y="89"/>
                      </a:cxn>
                      <a:cxn ang="0">
                        <a:pos x="30" y="104"/>
                      </a:cxn>
                      <a:cxn ang="0">
                        <a:pos x="23" y="98"/>
                      </a:cxn>
                      <a:cxn ang="0">
                        <a:pos x="29" y="86"/>
                      </a:cxn>
                      <a:cxn ang="0">
                        <a:pos x="12" y="72"/>
                      </a:cxn>
                      <a:cxn ang="0">
                        <a:pos x="19" y="65"/>
                      </a:cxn>
                      <a:cxn ang="0">
                        <a:pos x="24" y="48"/>
                      </a:cxn>
                      <a:cxn ang="0">
                        <a:pos x="22" y="38"/>
                      </a:cxn>
                      <a:cxn ang="0">
                        <a:pos x="22" y="38"/>
                      </a:cxn>
                      <a:cxn ang="0">
                        <a:pos x="22" y="40"/>
                      </a:cxn>
                    </a:cxnLst>
                    <a:rect l="0" t="0" r="r" b="b"/>
                    <a:pathLst>
                      <a:path w="71" h="104">
                        <a:moveTo>
                          <a:pt x="22" y="40"/>
                        </a:moveTo>
                        <a:cubicBezTo>
                          <a:pt x="21" y="36"/>
                          <a:pt x="17" y="35"/>
                          <a:pt x="17" y="31"/>
                        </a:cubicBezTo>
                        <a:cubicBezTo>
                          <a:pt x="17" y="30"/>
                          <a:pt x="18" y="28"/>
                          <a:pt x="19" y="27"/>
                        </a:cubicBezTo>
                        <a:cubicBezTo>
                          <a:pt x="8" y="25"/>
                          <a:pt x="2" y="11"/>
                          <a:pt x="0" y="0"/>
                        </a:cubicBezTo>
                        <a:cubicBezTo>
                          <a:pt x="4" y="7"/>
                          <a:pt x="12" y="8"/>
                          <a:pt x="16" y="12"/>
                        </a:cubicBezTo>
                        <a:cubicBezTo>
                          <a:pt x="19" y="15"/>
                          <a:pt x="19" y="18"/>
                          <a:pt x="22" y="19"/>
                        </a:cubicBezTo>
                        <a:cubicBezTo>
                          <a:pt x="21" y="21"/>
                          <a:pt x="20" y="21"/>
                          <a:pt x="20" y="22"/>
                        </a:cubicBezTo>
                        <a:cubicBezTo>
                          <a:pt x="20" y="25"/>
                          <a:pt x="25" y="34"/>
                          <a:pt x="27" y="37"/>
                        </a:cubicBezTo>
                        <a:cubicBezTo>
                          <a:pt x="30" y="37"/>
                          <a:pt x="30" y="37"/>
                          <a:pt x="30" y="37"/>
                        </a:cubicBezTo>
                        <a:cubicBezTo>
                          <a:pt x="30" y="34"/>
                          <a:pt x="32" y="32"/>
                          <a:pt x="34" y="32"/>
                        </a:cubicBezTo>
                        <a:cubicBezTo>
                          <a:pt x="35" y="32"/>
                          <a:pt x="36" y="32"/>
                          <a:pt x="37" y="32"/>
                        </a:cubicBezTo>
                        <a:cubicBezTo>
                          <a:pt x="37" y="44"/>
                          <a:pt x="42" y="50"/>
                          <a:pt x="53" y="50"/>
                        </a:cubicBezTo>
                        <a:cubicBezTo>
                          <a:pt x="61" y="50"/>
                          <a:pt x="61" y="46"/>
                          <a:pt x="68" y="46"/>
                        </a:cubicBezTo>
                        <a:cubicBezTo>
                          <a:pt x="69" y="46"/>
                          <a:pt x="71" y="47"/>
                          <a:pt x="71" y="48"/>
                        </a:cubicBezTo>
                        <a:cubicBezTo>
                          <a:pt x="65" y="55"/>
                          <a:pt x="67" y="64"/>
                          <a:pt x="63" y="71"/>
                        </a:cubicBezTo>
                        <a:cubicBezTo>
                          <a:pt x="61" y="68"/>
                          <a:pt x="61" y="68"/>
                          <a:pt x="61" y="68"/>
                        </a:cubicBezTo>
                        <a:cubicBezTo>
                          <a:pt x="60" y="68"/>
                          <a:pt x="60" y="70"/>
                          <a:pt x="60" y="70"/>
                        </a:cubicBezTo>
                        <a:cubicBezTo>
                          <a:pt x="55" y="71"/>
                          <a:pt x="51" y="72"/>
                          <a:pt x="51" y="75"/>
                        </a:cubicBezTo>
                        <a:cubicBezTo>
                          <a:pt x="51" y="77"/>
                          <a:pt x="52" y="78"/>
                          <a:pt x="52" y="80"/>
                        </a:cubicBezTo>
                        <a:cubicBezTo>
                          <a:pt x="52" y="83"/>
                          <a:pt x="47" y="87"/>
                          <a:pt x="46" y="89"/>
                        </a:cubicBezTo>
                        <a:cubicBezTo>
                          <a:pt x="42" y="95"/>
                          <a:pt x="39" y="104"/>
                          <a:pt x="30" y="104"/>
                        </a:cubicBezTo>
                        <a:cubicBezTo>
                          <a:pt x="26" y="104"/>
                          <a:pt x="23" y="102"/>
                          <a:pt x="23" y="98"/>
                        </a:cubicBezTo>
                        <a:cubicBezTo>
                          <a:pt x="23" y="93"/>
                          <a:pt x="29" y="91"/>
                          <a:pt x="29" y="86"/>
                        </a:cubicBezTo>
                        <a:cubicBezTo>
                          <a:pt x="29" y="77"/>
                          <a:pt x="12" y="80"/>
                          <a:pt x="12" y="72"/>
                        </a:cubicBezTo>
                        <a:cubicBezTo>
                          <a:pt x="12" y="68"/>
                          <a:pt x="16" y="67"/>
                          <a:pt x="19" y="65"/>
                        </a:cubicBezTo>
                        <a:cubicBezTo>
                          <a:pt x="23" y="61"/>
                          <a:pt x="24" y="55"/>
                          <a:pt x="24" y="48"/>
                        </a:cubicBezTo>
                        <a:cubicBezTo>
                          <a:pt x="24" y="44"/>
                          <a:pt x="22" y="40"/>
                          <a:pt x="22" y="38"/>
                        </a:cubicBezTo>
                        <a:cubicBezTo>
                          <a:pt x="22" y="38"/>
                          <a:pt x="22" y="38"/>
                          <a:pt x="22" y="38"/>
                        </a:cubicBezTo>
                        <a:lnTo>
                          <a:pt x="22" y="40"/>
                        </a:ln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29" name="ïşlïḍè">
                    <a:extLst>
                      <a:ext uri="{FF2B5EF4-FFF2-40B4-BE49-F238E27FC236}">
                        <a16:creationId xmlns:a16="http://schemas.microsoft.com/office/drawing/2014/main" id="{27CFA641-397D-45FB-886B-64008724EA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6413" y="3582988"/>
                    <a:ext cx="6350" cy="9525"/>
                  </a:xfrm>
                  <a:custGeom>
                    <a:avLst/>
                    <a:gdLst/>
                    <a:ahLst/>
                    <a:cxnLst>
                      <a:cxn ang="0">
                        <a:pos x="5" y="0"/>
                      </a:cxn>
                      <a:cxn ang="0">
                        <a:pos x="4" y="7"/>
                      </a:cxn>
                      <a:cxn ang="0">
                        <a:pos x="0" y="0"/>
                      </a:cxn>
                      <a:cxn ang="0">
                        <a:pos x="5" y="0"/>
                      </a:cxn>
                    </a:cxnLst>
                    <a:rect l="0" t="0" r="r" b="b"/>
                    <a:pathLst>
                      <a:path w="5" h="7">
                        <a:moveTo>
                          <a:pt x="5" y="0"/>
                        </a:moveTo>
                        <a:cubicBezTo>
                          <a:pt x="5" y="4"/>
                          <a:pt x="4" y="5"/>
                          <a:pt x="4" y="7"/>
                        </a:cubicBezTo>
                        <a:cubicBezTo>
                          <a:pt x="0" y="6"/>
                          <a:pt x="0" y="3"/>
                          <a:pt x="0" y="0"/>
                        </a:cubicBezTo>
                        <a:cubicBezTo>
                          <a:pt x="2" y="0"/>
                          <a:pt x="4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0" name="îṡḷïďé">
                    <a:extLst>
                      <a:ext uri="{FF2B5EF4-FFF2-40B4-BE49-F238E27FC236}">
                        <a16:creationId xmlns:a16="http://schemas.microsoft.com/office/drawing/2014/main" id="{D48BA0CB-A686-49E0-9F83-137F8833B7F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64325" y="3500438"/>
                    <a:ext cx="22225" cy="11113"/>
                  </a:xfrm>
                  <a:custGeom>
                    <a:avLst/>
                    <a:gdLst/>
                    <a:ahLst/>
                    <a:cxnLst>
                      <a:cxn ang="0">
                        <a:pos x="16" y="4"/>
                      </a:cxn>
                      <a:cxn ang="0">
                        <a:pos x="0" y="4"/>
                      </a:cxn>
                      <a:cxn ang="0">
                        <a:pos x="16" y="4"/>
                      </a:cxn>
                    </a:cxnLst>
                    <a:rect l="0" t="0" r="r" b="b"/>
                    <a:pathLst>
                      <a:path w="16" h="8">
                        <a:moveTo>
                          <a:pt x="16" y="4"/>
                        </a:moveTo>
                        <a:cubicBezTo>
                          <a:pt x="11" y="7"/>
                          <a:pt x="4" y="8"/>
                          <a:pt x="0" y="4"/>
                        </a:cubicBezTo>
                        <a:cubicBezTo>
                          <a:pt x="9" y="0"/>
                          <a:pt x="10" y="0"/>
                          <a:pt x="16" y="4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131" name="ïš1ïdé">
                    <a:extLst>
                      <a:ext uri="{FF2B5EF4-FFF2-40B4-BE49-F238E27FC236}">
                        <a16:creationId xmlns:a16="http://schemas.microsoft.com/office/drawing/2014/main" id="{87234857-401E-4F0B-A9D7-5804620F86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56375" y="3065463"/>
                    <a:ext cx="22225" cy="9525"/>
                  </a:xfrm>
                  <a:custGeom>
                    <a:avLst/>
                    <a:gdLst/>
                    <a:ahLst/>
                    <a:cxnLst>
                      <a:cxn ang="0">
                        <a:pos x="17" y="1"/>
                      </a:cxn>
                      <a:cxn ang="0">
                        <a:pos x="17" y="7"/>
                      </a:cxn>
                      <a:cxn ang="0">
                        <a:pos x="13" y="7"/>
                      </a:cxn>
                      <a:cxn ang="0">
                        <a:pos x="0" y="3"/>
                      </a:cxn>
                      <a:cxn ang="0">
                        <a:pos x="17" y="1"/>
                      </a:cxn>
                    </a:cxnLst>
                    <a:rect l="0" t="0" r="r" b="b"/>
                    <a:pathLst>
                      <a:path w="17" h="7">
                        <a:moveTo>
                          <a:pt x="17" y="1"/>
                        </a:moveTo>
                        <a:cubicBezTo>
                          <a:pt x="17" y="7"/>
                          <a:pt x="17" y="7"/>
                          <a:pt x="17" y="7"/>
                        </a:cubicBezTo>
                        <a:cubicBezTo>
                          <a:pt x="16" y="7"/>
                          <a:pt x="14" y="7"/>
                          <a:pt x="13" y="7"/>
                        </a:cubicBezTo>
                        <a:cubicBezTo>
                          <a:pt x="8" y="7"/>
                          <a:pt x="2" y="5"/>
                          <a:pt x="0" y="3"/>
                        </a:cubicBezTo>
                        <a:cubicBezTo>
                          <a:pt x="8" y="1"/>
                          <a:pt x="11" y="0"/>
                          <a:pt x="17" y="1"/>
                        </a:cubicBezTo>
                        <a:close/>
                      </a:path>
                    </a:pathLst>
                  </a:custGeom>
                  <a:grpFill/>
                  <a:ln w="9525">
                    <a:noFill/>
                    <a:round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cs typeface="+mn-ea"/>
                      <a:sym typeface="+mn-lt"/>
                    </a:endParaRPr>
                  </a:p>
                </p:txBody>
              </p:sp>
            </p:grpSp>
          </p:grpSp>
          <p:grpSp>
            <p:nvGrpSpPr>
              <p:cNvPr id="46" name="îṣ1íḓè">
                <a:extLst>
                  <a:ext uri="{FF2B5EF4-FFF2-40B4-BE49-F238E27FC236}">
                    <a16:creationId xmlns:a16="http://schemas.microsoft.com/office/drawing/2014/main" id="{5F08A2EF-43C9-4155-AEA4-30540DA6734A}"/>
                  </a:ext>
                </a:extLst>
              </p:cNvPr>
              <p:cNvGrpSpPr/>
              <p:nvPr/>
            </p:nvGrpSpPr>
            <p:grpSpPr>
              <a:xfrm>
                <a:off x="3584343" y="1207331"/>
                <a:ext cx="2773471" cy="1960288"/>
                <a:chOff x="4713288" y="1038225"/>
                <a:chExt cx="2847975" cy="2012950"/>
              </a:xfrm>
              <a:grpFill/>
            </p:grpSpPr>
            <p:sp>
              <p:nvSpPr>
                <p:cNvPr id="47" name="ïs1ídê">
                  <a:extLst>
                    <a:ext uri="{FF2B5EF4-FFF2-40B4-BE49-F238E27FC236}">
                      <a16:creationId xmlns:a16="http://schemas.microsoft.com/office/drawing/2014/main" id="{9D409D20-1C9B-4DD5-9026-DF539DB5B4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18063" y="2127250"/>
                  <a:ext cx="622300" cy="538163"/>
                </a:xfrm>
                <a:custGeom>
                  <a:avLst/>
                  <a:gdLst/>
                  <a:ahLst/>
                  <a:cxnLst>
                    <a:cxn ang="0">
                      <a:pos x="102" y="154"/>
                    </a:cxn>
                    <a:cxn ang="0">
                      <a:pos x="113" y="126"/>
                    </a:cxn>
                    <a:cxn ang="0">
                      <a:pos x="122" y="86"/>
                    </a:cxn>
                    <a:cxn ang="0">
                      <a:pos x="125" y="77"/>
                    </a:cxn>
                    <a:cxn ang="0">
                      <a:pos x="108" y="77"/>
                    </a:cxn>
                    <a:cxn ang="0">
                      <a:pos x="64" y="77"/>
                    </a:cxn>
                    <a:cxn ang="0">
                      <a:pos x="27" y="79"/>
                    </a:cxn>
                    <a:cxn ang="0">
                      <a:pos x="26" y="77"/>
                    </a:cxn>
                    <a:cxn ang="0">
                      <a:pos x="0" y="55"/>
                    </a:cxn>
                    <a:cxn ang="0">
                      <a:pos x="9" y="37"/>
                    </a:cxn>
                    <a:cxn ang="0">
                      <a:pos x="41" y="20"/>
                    </a:cxn>
                    <a:cxn ang="0">
                      <a:pos x="48" y="13"/>
                    </a:cxn>
                    <a:cxn ang="0">
                      <a:pos x="80" y="4"/>
                    </a:cxn>
                    <a:cxn ang="0">
                      <a:pos x="127" y="7"/>
                    </a:cxn>
                    <a:cxn ang="0">
                      <a:pos x="174" y="15"/>
                    </a:cxn>
                    <a:cxn ang="0">
                      <a:pos x="223" y="21"/>
                    </a:cxn>
                    <a:cxn ang="0">
                      <a:pos x="256" y="44"/>
                    </a:cxn>
                    <a:cxn ang="0">
                      <a:pos x="278" y="33"/>
                    </a:cxn>
                    <a:cxn ang="0">
                      <a:pos x="281" y="43"/>
                    </a:cxn>
                    <a:cxn ang="0">
                      <a:pos x="289" y="65"/>
                    </a:cxn>
                    <a:cxn ang="0">
                      <a:pos x="309" y="76"/>
                    </a:cxn>
                    <a:cxn ang="0">
                      <a:pos x="350" y="76"/>
                    </a:cxn>
                    <a:cxn ang="0">
                      <a:pos x="359" y="63"/>
                    </a:cxn>
                    <a:cxn ang="0">
                      <a:pos x="387" y="51"/>
                    </a:cxn>
                    <a:cxn ang="0">
                      <a:pos x="439" y="74"/>
                    </a:cxn>
                    <a:cxn ang="0">
                      <a:pos x="445" y="96"/>
                    </a:cxn>
                    <a:cxn ang="0">
                      <a:pos x="435" y="119"/>
                    </a:cxn>
                    <a:cxn ang="0">
                      <a:pos x="436" y="138"/>
                    </a:cxn>
                    <a:cxn ang="0">
                      <a:pos x="449" y="156"/>
                    </a:cxn>
                    <a:cxn ang="0">
                      <a:pos x="445" y="179"/>
                    </a:cxn>
                    <a:cxn ang="0">
                      <a:pos x="448" y="232"/>
                    </a:cxn>
                    <a:cxn ang="0">
                      <a:pos x="448" y="240"/>
                    </a:cxn>
                    <a:cxn ang="0">
                      <a:pos x="393" y="231"/>
                    </a:cxn>
                    <a:cxn ang="0">
                      <a:pos x="370" y="220"/>
                    </a:cxn>
                    <a:cxn ang="0">
                      <a:pos x="333" y="207"/>
                    </a:cxn>
                    <a:cxn ang="0">
                      <a:pos x="313" y="192"/>
                    </a:cxn>
                    <a:cxn ang="0">
                      <a:pos x="278" y="183"/>
                    </a:cxn>
                    <a:cxn ang="0">
                      <a:pos x="304" y="224"/>
                    </a:cxn>
                    <a:cxn ang="0">
                      <a:pos x="315" y="227"/>
                    </a:cxn>
                    <a:cxn ang="0">
                      <a:pos x="313" y="246"/>
                    </a:cxn>
                    <a:cxn ang="0">
                      <a:pos x="379" y="225"/>
                    </a:cxn>
                    <a:cxn ang="0">
                      <a:pos x="406" y="260"/>
                    </a:cxn>
                    <a:cxn ang="0">
                      <a:pos x="414" y="270"/>
                    </a:cxn>
                    <a:cxn ang="0">
                      <a:pos x="410" y="302"/>
                    </a:cxn>
                    <a:cxn ang="0">
                      <a:pos x="390" y="321"/>
                    </a:cxn>
                    <a:cxn ang="0">
                      <a:pos x="365" y="347"/>
                    </a:cxn>
                    <a:cxn ang="0">
                      <a:pos x="328" y="368"/>
                    </a:cxn>
                    <a:cxn ang="0">
                      <a:pos x="265" y="395"/>
                    </a:cxn>
                    <a:cxn ang="0">
                      <a:pos x="234" y="404"/>
                    </a:cxn>
                    <a:cxn ang="0">
                      <a:pos x="217" y="399"/>
                    </a:cxn>
                    <a:cxn ang="0">
                      <a:pos x="209" y="372"/>
                    </a:cxn>
                    <a:cxn ang="0">
                      <a:pos x="198" y="340"/>
                    </a:cxn>
                    <a:cxn ang="0">
                      <a:pos x="162" y="280"/>
                    </a:cxn>
                    <a:cxn ang="0">
                      <a:pos x="154" y="259"/>
                    </a:cxn>
                    <a:cxn ang="0">
                      <a:pos x="140" y="251"/>
                    </a:cxn>
                    <a:cxn ang="0">
                      <a:pos x="131" y="229"/>
                    </a:cxn>
                    <a:cxn ang="0">
                      <a:pos x="109" y="196"/>
                    </a:cxn>
                    <a:cxn ang="0">
                      <a:pos x="112" y="177"/>
                    </a:cxn>
                  </a:cxnLst>
                  <a:rect l="0" t="0" r="r" b="b"/>
                  <a:pathLst>
                    <a:path w="467" h="405">
                      <a:moveTo>
                        <a:pt x="112" y="177"/>
                      </a:moveTo>
                      <a:cubicBezTo>
                        <a:pt x="102" y="154"/>
                        <a:pt x="102" y="154"/>
                        <a:pt x="102" y="154"/>
                      </a:cubicBezTo>
                      <a:cubicBezTo>
                        <a:pt x="102" y="151"/>
                        <a:pt x="105" y="151"/>
                        <a:pt x="106" y="149"/>
                      </a:cubicBezTo>
                      <a:cubicBezTo>
                        <a:pt x="109" y="139"/>
                        <a:pt x="110" y="134"/>
                        <a:pt x="113" y="126"/>
                      </a:cubicBezTo>
                      <a:cubicBezTo>
                        <a:pt x="115" y="117"/>
                        <a:pt x="124" y="115"/>
                        <a:pt x="124" y="104"/>
                      </a:cubicBezTo>
                      <a:cubicBezTo>
                        <a:pt x="124" y="97"/>
                        <a:pt x="122" y="91"/>
                        <a:pt x="122" y="86"/>
                      </a:cubicBezTo>
                      <a:cubicBezTo>
                        <a:pt x="122" y="83"/>
                        <a:pt x="124" y="82"/>
                        <a:pt x="125" y="81"/>
                      </a:cubicBezTo>
                      <a:cubicBezTo>
                        <a:pt x="125" y="77"/>
                        <a:pt x="125" y="77"/>
                        <a:pt x="125" y="77"/>
                      </a:cubicBezTo>
                      <a:cubicBezTo>
                        <a:pt x="121" y="78"/>
                        <a:pt x="120" y="81"/>
                        <a:pt x="117" y="81"/>
                      </a:cubicBezTo>
                      <a:cubicBezTo>
                        <a:pt x="112" y="81"/>
                        <a:pt x="110" y="79"/>
                        <a:pt x="108" y="77"/>
                      </a:cubicBezTo>
                      <a:cubicBezTo>
                        <a:pt x="101" y="82"/>
                        <a:pt x="98" y="88"/>
                        <a:pt x="86" y="88"/>
                      </a:cubicBezTo>
                      <a:cubicBezTo>
                        <a:pt x="76" y="88"/>
                        <a:pt x="73" y="77"/>
                        <a:pt x="64" y="77"/>
                      </a:cubicBezTo>
                      <a:cubicBezTo>
                        <a:pt x="54" y="77"/>
                        <a:pt x="56" y="87"/>
                        <a:pt x="48" y="87"/>
                      </a:cubicBezTo>
                      <a:cubicBezTo>
                        <a:pt x="40" y="87"/>
                        <a:pt x="35" y="75"/>
                        <a:pt x="27" y="79"/>
                      </a:cubicBezTo>
                      <a:cubicBezTo>
                        <a:pt x="22" y="79"/>
                        <a:pt x="22" y="79"/>
                        <a:pt x="22" y="79"/>
                      </a:cubicBezTo>
                      <a:cubicBezTo>
                        <a:pt x="24" y="79"/>
                        <a:pt x="25" y="78"/>
                        <a:pt x="26" y="77"/>
                      </a:cubicBezTo>
                      <a:cubicBezTo>
                        <a:pt x="23" y="74"/>
                        <a:pt x="10" y="67"/>
                        <a:pt x="15" y="63"/>
                      </a:cubicBezTo>
                      <a:cubicBezTo>
                        <a:pt x="11" y="57"/>
                        <a:pt x="6" y="58"/>
                        <a:pt x="0" y="55"/>
                      </a:cubicBezTo>
                      <a:cubicBezTo>
                        <a:pt x="4" y="50"/>
                        <a:pt x="9" y="51"/>
                        <a:pt x="9" y="43"/>
                      </a:cubicBezTo>
                      <a:cubicBezTo>
                        <a:pt x="9" y="40"/>
                        <a:pt x="8" y="40"/>
                        <a:pt x="9" y="37"/>
                      </a:cubicBezTo>
                      <a:cubicBezTo>
                        <a:pt x="6" y="37"/>
                        <a:pt x="1" y="38"/>
                        <a:pt x="1" y="35"/>
                      </a:cubicBezTo>
                      <a:cubicBezTo>
                        <a:pt x="1" y="22"/>
                        <a:pt x="33" y="24"/>
                        <a:pt x="41" y="20"/>
                      </a:cubicBezTo>
                      <a:cubicBezTo>
                        <a:pt x="40" y="17"/>
                        <a:pt x="38" y="18"/>
                        <a:pt x="38" y="15"/>
                      </a:cubicBezTo>
                      <a:cubicBezTo>
                        <a:pt x="38" y="11"/>
                        <a:pt x="46" y="13"/>
                        <a:pt x="48" y="13"/>
                      </a:cubicBezTo>
                      <a:cubicBezTo>
                        <a:pt x="53" y="13"/>
                        <a:pt x="62" y="13"/>
                        <a:pt x="62" y="13"/>
                      </a:cubicBezTo>
                      <a:cubicBezTo>
                        <a:pt x="67" y="13"/>
                        <a:pt x="75" y="7"/>
                        <a:pt x="80" y="4"/>
                      </a:cubicBezTo>
                      <a:cubicBezTo>
                        <a:pt x="86" y="0"/>
                        <a:pt x="98" y="0"/>
                        <a:pt x="106" y="0"/>
                      </a:cubicBezTo>
                      <a:cubicBezTo>
                        <a:pt x="117" y="0"/>
                        <a:pt x="117" y="7"/>
                        <a:pt x="127" y="7"/>
                      </a:cubicBezTo>
                      <a:cubicBezTo>
                        <a:pt x="127" y="12"/>
                        <a:pt x="144" y="15"/>
                        <a:pt x="149" y="15"/>
                      </a:cubicBezTo>
                      <a:cubicBezTo>
                        <a:pt x="162" y="15"/>
                        <a:pt x="170" y="15"/>
                        <a:pt x="174" y="15"/>
                      </a:cubicBezTo>
                      <a:cubicBezTo>
                        <a:pt x="186" y="15"/>
                        <a:pt x="192" y="3"/>
                        <a:pt x="205" y="3"/>
                      </a:cubicBezTo>
                      <a:cubicBezTo>
                        <a:pt x="219" y="3"/>
                        <a:pt x="218" y="12"/>
                        <a:pt x="223" y="21"/>
                      </a:cubicBezTo>
                      <a:cubicBezTo>
                        <a:pt x="224" y="23"/>
                        <a:pt x="233" y="28"/>
                        <a:pt x="233" y="28"/>
                      </a:cubicBezTo>
                      <a:cubicBezTo>
                        <a:pt x="241" y="31"/>
                        <a:pt x="243" y="44"/>
                        <a:pt x="256" y="44"/>
                      </a:cubicBezTo>
                      <a:cubicBezTo>
                        <a:pt x="265" y="44"/>
                        <a:pt x="265" y="36"/>
                        <a:pt x="271" y="34"/>
                      </a:cubicBezTo>
                      <a:cubicBezTo>
                        <a:pt x="275" y="33"/>
                        <a:pt x="274" y="33"/>
                        <a:pt x="278" y="33"/>
                      </a:cubicBezTo>
                      <a:cubicBezTo>
                        <a:pt x="279" y="35"/>
                        <a:pt x="279" y="39"/>
                        <a:pt x="281" y="41"/>
                      </a:cubicBezTo>
                      <a:cubicBezTo>
                        <a:pt x="280" y="41"/>
                        <a:pt x="281" y="42"/>
                        <a:pt x="281" y="43"/>
                      </a:cubicBezTo>
                      <a:cubicBezTo>
                        <a:pt x="281" y="48"/>
                        <a:pt x="284" y="47"/>
                        <a:pt x="286" y="51"/>
                      </a:cubicBezTo>
                      <a:cubicBezTo>
                        <a:pt x="290" y="56"/>
                        <a:pt x="286" y="59"/>
                        <a:pt x="289" y="65"/>
                      </a:cubicBezTo>
                      <a:cubicBezTo>
                        <a:pt x="291" y="70"/>
                        <a:pt x="297" y="67"/>
                        <a:pt x="301" y="68"/>
                      </a:cubicBezTo>
                      <a:cubicBezTo>
                        <a:pt x="305" y="69"/>
                        <a:pt x="306" y="73"/>
                        <a:pt x="309" y="76"/>
                      </a:cubicBezTo>
                      <a:cubicBezTo>
                        <a:pt x="312" y="79"/>
                        <a:pt x="323" y="78"/>
                        <a:pt x="329" y="78"/>
                      </a:cubicBezTo>
                      <a:cubicBezTo>
                        <a:pt x="337" y="78"/>
                        <a:pt x="345" y="77"/>
                        <a:pt x="350" y="76"/>
                      </a:cubicBezTo>
                      <a:cubicBezTo>
                        <a:pt x="350" y="72"/>
                        <a:pt x="350" y="71"/>
                        <a:pt x="350" y="68"/>
                      </a:cubicBezTo>
                      <a:cubicBezTo>
                        <a:pt x="350" y="64"/>
                        <a:pt x="355" y="64"/>
                        <a:pt x="359" y="63"/>
                      </a:cubicBezTo>
                      <a:cubicBezTo>
                        <a:pt x="364" y="61"/>
                        <a:pt x="363" y="59"/>
                        <a:pt x="368" y="57"/>
                      </a:cubicBezTo>
                      <a:cubicBezTo>
                        <a:pt x="376" y="54"/>
                        <a:pt x="381" y="56"/>
                        <a:pt x="387" y="51"/>
                      </a:cubicBezTo>
                      <a:cubicBezTo>
                        <a:pt x="397" y="57"/>
                        <a:pt x="403" y="57"/>
                        <a:pt x="412" y="60"/>
                      </a:cubicBezTo>
                      <a:cubicBezTo>
                        <a:pt x="423" y="64"/>
                        <a:pt x="426" y="74"/>
                        <a:pt x="439" y="74"/>
                      </a:cubicBezTo>
                      <a:cubicBezTo>
                        <a:pt x="439" y="76"/>
                        <a:pt x="442" y="77"/>
                        <a:pt x="443" y="79"/>
                      </a:cubicBezTo>
                      <a:cubicBezTo>
                        <a:pt x="445" y="86"/>
                        <a:pt x="442" y="92"/>
                        <a:pt x="445" y="96"/>
                      </a:cubicBezTo>
                      <a:cubicBezTo>
                        <a:pt x="442" y="98"/>
                        <a:pt x="435" y="114"/>
                        <a:pt x="435" y="115"/>
                      </a:cubicBezTo>
                      <a:cubicBezTo>
                        <a:pt x="435" y="116"/>
                        <a:pt x="436" y="118"/>
                        <a:pt x="435" y="119"/>
                      </a:cubicBezTo>
                      <a:cubicBezTo>
                        <a:pt x="436" y="121"/>
                        <a:pt x="435" y="122"/>
                        <a:pt x="436" y="124"/>
                      </a:cubicBezTo>
                      <a:cubicBezTo>
                        <a:pt x="436" y="138"/>
                        <a:pt x="436" y="138"/>
                        <a:pt x="436" y="138"/>
                      </a:cubicBezTo>
                      <a:cubicBezTo>
                        <a:pt x="438" y="142"/>
                        <a:pt x="437" y="145"/>
                        <a:pt x="439" y="149"/>
                      </a:cubicBezTo>
                      <a:cubicBezTo>
                        <a:pt x="440" y="153"/>
                        <a:pt x="449" y="149"/>
                        <a:pt x="449" y="156"/>
                      </a:cubicBezTo>
                      <a:cubicBezTo>
                        <a:pt x="449" y="165"/>
                        <a:pt x="439" y="164"/>
                        <a:pt x="439" y="171"/>
                      </a:cubicBezTo>
                      <a:cubicBezTo>
                        <a:pt x="439" y="177"/>
                        <a:pt x="443" y="177"/>
                        <a:pt x="445" y="179"/>
                      </a:cubicBezTo>
                      <a:cubicBezTo>
                        <a:pt x="452" y="194"/>
                        <a:pt x="467" y="196"/>
                        <a:pt x="467" y="215"/>
                      </a:cubicBezTo>
                      <a:cubicBezTo>
                        <a:pt x="456" y="218"/>
                        <a:pt x="448" y="220"/>
                        <a:pt x="448" y="232"/>
                      </a:cubicBezTo>
                      <a:cubicBezTo>
                        <a:pt x="448" y="235"/>
                        <a:pt x="450" y="238"/>
                        <a:pt x="450" y="240"/>
                      </a:cubicBezTo>
                      <a:cubicBezTo>
                        <a:pt x="450" y="240"/>
                        <a:pt x="448" y="240"/>
                        <a:pt x="448" y="240"/>
                      </a:cubicBezTo>
                      <a:cubicBezTo>
                        <a:pt x="439" y="240"/>
                        <a:pt x="420" y="235"/>
                        <a:pt x="408" y="235"/>
                      </a:cubicBezTo>
                      <a:cubicBezTo>
                        <a:pt x="406" y="235"/>
                        <a:pt x="393" y="231"/>
                        <a:pt x="393" y="231"/>
                      </a:cubicBezTo>
                      <a:cubicBezTo>
                        <a:pt x="388" y="226"/>
                        <a:pt x="388" y="213"/>
                        <a:pt x="379" y="213"/>
                      </a:cubicBezTo>
                      <a:cubicBezTo>
                        <a:pt x="374" y="213"/>
                        <a:pt x="372" y="217"/>
                        <a:pt x="370" y="220"/>
                      </a:cubicBezTo>
                      <a:cubicBezTo>
                        <a:pt x="348" y="220"/>
                        <a:pt x="348" y="220"/>
                        <a:pt x="348" y="220"/>
                      </a:cubicBezTo>
                      <a:cubicBezTo>
                        <a:pt x="341" y="217"/>
                        <a:pt x="337" y="212"/>
                        <a:pt x="333" y="207"/>
                      </a:cubicBezTo>
                      <a:cubicBezTo>
                        <a:pt x="327" y="202"/>
                        <a:pt x="320" y="205"/>
                        <a:pt x="315" y="200"/>
                      </a:cubicBezTo>
                      <a:cubicBezTo>
                        <a:pt x="313" y="197"/>
                        <a:pt x="314" y="194"/>
                        <a:pt x="313" y="192"/>
                      </a:cubicBezTo>
                      <a:cubicBezTo>
                        <a:pt x="308" y="182"/>
                        <a:pt x="299" y="168"/>
                        <a:pt x="286" y="168"/>
                      </a:cubicBezTo>
                      <a:cubicBezTo>
                        <a:pt x="280" y="168"/>
                        <a:pt x="278" y="176"/>
                        <a:pt x="278" y="183"/>
                      </a:cubicBezTo>
                      <a:cubicBezTo>
                        <a:pt x="278" y="187"/>
                        <a:pt x="278" y="189"/>
                        <a:pt x="278" y="193"/>
                      </a:cubicBezTo>
                      <a:cubicBezTo>
                        <a:pt x="281" y="203"/>
                        <a:pt x="293" y="222"/>
                        <a:pt x="304" y="224"/>
                      </a:cubicBezTo>
                      <a:cubicBezTo>
                        <a:pt x="304" y="229"/>
                        <a:pt x="306" y="231"/>
                        <a:pt x="307" y="235"/>
                      </a:cubicBezTo>
                      <a:cubicBezTo>
                        <a:pt x="312" y="233"/>
                        <a:pt x="311" y="228"/>
                        <a:pt x="315" y="227"/>
                      </a:cubicBezTo>
                      <a:cubicBezTo>
                        <a:pt x="316" y="228"/>
                        <a:pt x="316" y="230"/>
                        <a:pt x="316" y="231"/>
                      </a:cubicBezTo>
                      <a:cubicBezTo>
                        <a:pt x="316" y="237"/>
                        <a:pt x="313" y="240"/>
                        <a:pt x="313" y="246"/>
                      </a:cubicBezTo>
                      <a:cubicBezTo>
                        <a:pt x="313" y="252"/>
                        <a:pt x="324" y="255"/>
                        <a:pt x="331" y="255"/>
                      </a:cubicBezTo>
                      <a:cubicBezTo>
                        <a:pt x="360" y="255"/>
                        <a:pt x="363" y="237"/>
                        <a:pt x="379" y="225"/>
                      </a:cubicBezTo>
                      <a:cubicBezTo>
                        <a:pt x="379" y="241"/>
                        <a:pt x="379" y="241"/>
                        <a:pt x="379" y="241"/>
                      </a:cubicBezTo>
                      <a:cubicBezTo>
                        <a:pt x="385" y="254"/>
                        <a:pt x="393" y="256"/>
                        <a:pt x="406" y="260"/>
                      </a:cubicBezTo>
                      <a:cubicBezTo>
                        <a:pt x="411" y="261"/>
                        <a:pt x="411" y="269"/>
                        <a:pt x="414" y="271"/>
                      </a:cubicBezTo>
                      <a:cubicBezTo>
                        <a:pt x="414" y="270"/>
                        <a:pt x="414" y="270"/>
                        <a:pt x="414" y="270"/>
                      </a:cubicBezTo>
                      <a:cubicBezTo>
                        <a:pt x="416" y="274"/>
                        <a:pt x="423" y="273"/>
                        <a:pt x="423" y="277"/>
                      </a:cubicBezTo>
                      <a:cubicBezTo>
                        <a:pt x="423" y="288"/>
                        <a:pt x="410" y="291"/>
                        <a:pt x="410" y="302"/>
                      </a:cubicBezTo>
                      <a:cubicBezTo>
                        <a:pt x="403" y="302"/>
                        <a:pt x="399" y="303"/>
                        <a:pt x="397" y="309"/>
                      </a:cubicBezTo>
                      <a:cubicBezTo>
                        <a:pt x="395" y="314"/>
                        <a:pt x="396" y="321"/>
                        <a:pt x="390" y="321"/>
                      </a:cubicBezTo>
                      <a:cubicBezTo>
                        <a:pt x="384" y="321"/>
                        <a:pt x="384" y="334"/>
                        <a:pt x="378" y="334"/>
                      </a:cubicBezTo>
                      <a:cubicBezTo>
                        <a:pt x="374" y="334"/>
                        <a:pt x="365" y="342"/>
                        <a:pt x="365" y="347"/>
                      </a:cubicBezTo>
                      <a:cubicBezTo>
                        <a:pt x="353" y="349"/>
                        <a:pt x="327" y="354"/>
                        <a:pt x="327" y="364"/>
                      </a:cubicBezTo>
                      <a:cubicBezTo>
                        <a:pt x="327" y="365"/>
                        <a:pt x="327" y="367"/>
                        <a:pt x="328" y="368"/>
                      </a:cubicBezTo>
                      <a:cubicBezTo>
                        <a:pt x="318" y="373"/>
                        <a:pt x="304" y="376"/>
                        <a:pt x="294" y="378"/>
                      </a:cubicBezTo>
                      <a:cubicBezTo>
                        <a:pt x="289" y="380"/>
                        <a:pt x="271" y="392"/>
                        <a:pt x="265" y="395"/>
                      </a:cubicBezTo>
                      <a:cubicBezTo>
                        <a:pt x="252" y="395"/>
                        <a:pt x="252" y="395"/>
                        <a:pt x="252" y="395"/>
                      </a:cubicBezTo>
                      <a:cubicBezTo>
                        <a:pt x="244" y="400"/>
                        <a:pt x="243" y="404"/>
                        <a:pt x="234" y="404"/>
                      </a:cubicBezTo>
                      <a:cubicBezTo>
                        <a:pt x="231" y="405"/>
                        <a:pt x="231" y="405"/>
                        <a:pt x="231" y="405"/>
                      </a:cubicBezTo>
                      <a:cubicBezTo>
                        <a:pt x="229" y="405"/>
                        <a:pt x="218" y="400"/>
                        <a:pt x="217" y="399"/>
                      </a:cubicBezTo>
                      <a:cubicBezTo>
                        <a:pt x="216" y="399"/>
                        <a:pt x="219" y="399"/>
                        <a:pt x="217" y="394"/>
                      </a:cubicBezTo>
                      <a:cubicBezTo>
                        <a:pt x="212" y="387"/>
                        <a:pt x="209" y="380"/>
                        <a:pt x="209" y="372"/>
                      </a:cubicBezTo>
                      <a:cubicBezTo>
                        <a:pt x="204" y="371"/>
                        <a:pt x="207" y="363"/>
                        <a:pt x="208" y="359"/>
                      </a:cubicBezTo>
                      <a:cubicBezTo>
                        <a:pt x="210" y="349"/>
                        <a:pt x="203" y="345"/>
                        <a:pt x="198" y="340"/>
                      </a:cubicBezTo>
                      <a:cubicBezTo>
                        <a:pt x="193" y="335"/>
                        <a:pt x="181" y="320"/>
                        <a:pt x="181" y="309"/>
                      </a:cubicBezTo>
                      <a:cubicBezTo>
                        <a:pt x="165" y="306"/>
                        <a:pt x="162" y="297"/>
                        <a:pt x="162" y="280"/>
                      </a:cubicBezTo>
                      <a:cubicBezTo>
                        <a:pt x="162" y="270"/>
                        <a:pt x="156" y="268"/>
                        <a:pt x="154" y="259"/>
                      </a:cubicBezTo>
                      <a:cubicBezTo>
                        <a:pt x="154" y="259"/>
                        <a:pt x="154" y="259"/>
                        <a:pt x="154" y="259"/>
                      </a:cubicBezTo>
                      <a:cubicBezTo>
                        <a:pt x="152" y="258"/>
                        <a:pt x="150" y="255"/>
                        <a:pt x="148" y="254"/>
                      </a:cubicBezTo>
                      <a:cubicBezTo>
                        <a:pt x="147" y="252"/>
                        <a:pt x="141" y="253"/>
                        <a:pt x="140" y="251"/>
                      </a:cubicBezTo>
                      <a:cubicBezTo>
                        <a:pt x="137" y="249"/>
                        <a:pt x="138" y="242"/>
                        <a:pt x="137" y="239"/>
                      </a:cubicBezTo>
                      <a:cubicBezTo>
                        <a:pt x="136" y="235"/>
                        <a:pt x="132" y="231"/>
                        <a:pt x="131" y="229"/>
                      </a:cubicBezTo>
                      <a:cubicBezTo>
                        <a:pt x="125" y="221"/>
                        <a:pt x="121" y="214"/>
                        <a:pt x="116" y="207"/>
                      </a:cubicBezTo>
                      <a:cubicBezTo>
                        <a:pt x="115" y="205"/>
                        <a:pt x="109" y="198"/>
                        <a:pt x="109" y="196"/>
                      </a:cubicBezTo>
                      <a:cubicBezTo>
                        <a:pt x="109" y="192"/>
                        <a:pt x="112" y="182"/>
                        <a:pt x="112" y="175"/>
                      </a:cubicBezTo>
                      <a:lnTo>
                        <a:pt x="112" y="17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iśľíḓe">
                  <a:extLst>
                    <a:ext uri="{FF2B5EF4-FFF2-40B4-BE49-F238E27FC236}">
                      <a16:creationId xmlns:a16="http://schemas.microsoft.com/office/drawing/2014/main" id="{567CA675-D465-48DE-B95E-097DA50016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13413" y="2714625"/>
                  <a:ext cx="33338" cy="63500"/>
                </a:xfrm>
                <a:custGeom>
                  <a:avLst/>
                  <a:gdLst/>
                  <a:ahLst/>
                  <a:cxnLst>
                    <a:cxn ang="0">
                      <a:pos x="25" y="30"/>
                    </a:cxn>
                    <a:cxn ang="0">
                      <a:pos x="11" y="48"/>
                    </a:cxn>
                    <a:cxn ang="0">
                      <a:pos x="0" y="35"/>
                    </a:cxn>
                    <a:cxn ang="0">
                      <a:pos x="6" y="0"/>
                    </a:cxn>
                    <a:cxn ang="0">
                      <a:pos x="25" y="30"/>
                    </a:cxn>
                  </a:cxnLst>
                  <a:rect l="0" t="0" r="r" b="b"/>
                  <a:pathLst>
                    <a:path w="25" h="48">
                      <a:moveTo>
                        <a:pt x="25" y="30"/>
                      </a:moveTo>
                      <a:cubicBezTo>
                        <a:pt x="25" y="37"/>
                        <a:pt x="20" y="48"/>
                        <a:pt x="11" y="48"/>
                      </a:cubicBezTo>
                      <a:cubicBezTo>
                        <a:pt x="5" y="48"/>
                        <a:pt x="0" y="41"/>
                        <a:pt x="0" y="35"/>
                      </a:cubicBezTo>
                      <a:cubicBezTo>
                        <a:pt x="0" y="22"/>
                        <a:pt x="6" y="13"/>
                        <a:pt x="6" y="0"/>
                      </a:cubicBezTo>
                      <a:cubicBezTo>
                        <a:pt x="13" y="10"/>
                        <a:pt x="25" y="15"/>
                        <a:pt x="25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işlïḑe">
                  <a:extLst>
                    <a:ext uri="{FF2B5EF4-FFF2-40B4-BE49-F238E27FC236}">
                      <a16:creationId xmlns:a16="http://schemas.microsoft.com/office/drawing/2014/main" id="{2A97C610-7ED3-47D3-AC5F-18B9A06D19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97500" y="2195513"/>
                  <a:ext cx="677863" cy="544513"/>
                </a:xfrm>
                <a:custGeom>
                  <a:avLst/>
                  <a:gdLst/>
                  <a:ahLst/>
                  <a:cxnLst>
                    <a:cxn ang="0">
                      <a:pos x="148" y="270"/>
                    </a:cxn>
                    <a:cxn ang="0">
                      <a:pos x="174" y="340"/>
                    </a:cxn>
                    <a:cxn ang="0">
                      <a:pos x="200" y="401"/>
                    </a:cxn>
                    <a:cxn ang="0">
                      <a:pos x="216" y="401"/>
                    </a:cxn>
                    <a:cxn ang="0">
                      <a:pos x="237" y="379"/>
                    </a:cxn>
                    <a:cxn ang="0">
                      <a:pos x="243" y="341"/>
                    </a:cxn>
                    <a:cxn ang="0">
                      <a:pos x="268" y="298"/>
                    </a:cxn>
                    <a:cxn ang="0">
                      <a:pos x="326" y="240"/>
                    </a:cxn>
                    <a:cxn ang="0">
                      <a:pos x="374" y="218"/>
                    </a:cxn>
                    <a:cxn ang="0">
                      <a:pos x="409" y="259"/>
                    </a:cxn>
                    <a:cxn ang="0">
                      <a:pos x="423" y="302"/>
                    </a:cxn>
                    <a:cxn ang="0">
                      <a:pos x="457" y="300"/>
                    </a:cxn>
                    <a:cxn ang="0">
                      <a:pos x="476" y="367"/>
                    </a:cxn>
                    <a:cxn ang="0">
                      <a:pos x="489" y="358"/>
                    </a:cxn>
                    <a:cxn ang="0">
                      <a:pos x="472" y="316"/>
                    </a:cxn>
                    <a:cxn ang="0">
                      <a:pos x="473" y="288"/>
                    </a:cxn>
                    <a:cxn ang="0">
                      <a:pos x="483" y="254"/>
                    </a:cxn>
                    <a:cxn ang="0">
                      <a:pos x="487" y="213"/>
                    </a:cxn>
                    <a:cxn ang="0">
                      <a:pos x="467" y="197"/>
                    </a:cxn>
                    <a:cxn ang="0">
                      <a:pos x="445" y="125"/>
                    </a:cxn>
                    <a:cxn ang="0">
                      <a:pos x="423" y="130"/>
                    </a:cxn>
                    <a:cxn ang="0">
                      <a:pos x="373" y="144"/>
                    </a:cxn>
                    <a:cxn ang="0">
                      <a:pos x="341" y="147"/>
                    </a:cxn>
                    <a:cxn ang="0">
                      <a:pos x="295" y="136"/>
                    </a:cxn>
                    <a:cxn ang="0">
                      <a:pos x="254" y="116"/>
                    </a:cxn>
                    <a:cxn ang="0">
                      <a:pos x="226" y="89"/>
                    </a:cxn>
                    <a:cxn ang="0">
                      <a:pos x="229" y="69"/>
                    </a:cxn>
                    <a:cxn ang="0">
                      <a:pos x="213" y="43"/>
                    </a:cxn>
                    <a:cxn ang="0">
                      <a:pos x="178" y="16"/>
                    </a:cxn>
                    <a:cxn ang="0">
                      <a:pos x="131" y="0"/>
                    </a:cxn>
                    <a:cxn ang="0">
                      <a:pos x="94" y="21"/>
                    </a:cxn>
                    <a:cxn ang="0">
                      <a:pos x="65" y="13"/>
                    </a:cxn>
                    <a:cxn ang="0">
                      <a:pos x="23" y="46"/>
                    </a:cxn>
                    <a:cxn ang="0">
                      <a:pos x="0" y="64"/>
                    </a:cxn>
                    <a:cxn ang="0">
                      <a:pos x="1" y="87"/>
                    </a:cxn>
                    <a:cxn ang="0">
                      <a:pos x="4" y="120"/>
                    </a:cxn>
                    <a:cxn ang="0">
                      <a:pos x="13" y="181"/>
                    </a:cxn>
                    <a:cxn ang="0">
                      <a:pos x="34" y="185"/>
                    </a:cxn>
                    <a:cxn ang="0">
                      <a:pos x="70" y="185"/>
                    </a:cxn>
                    <a:cxn ang="0">
                      <a:pos x="118" y="219"/>
                    </a:cxn>
                    <a:cxn ang="0">
                      <a:pos x="127" y="248"/>
                    </a:cxn>
                    <a:cxn ang="0">
                      <a:pos x="145" y="233"/>
                    </a:cxn>
                    <a:cxn ang="0">
                      <a:pos x="149" y="265"/>
                    </a:cxn>
                  </a:cxnLst>
                  <a:rect l="0" t="0" r="r" b="b"/>
                  <a:pathLst>
                    <a:path w="509" h="410">
                      <a:moveTo>
                        <a:pt x="149" y="265"/>
                      </a:moveTo>
                      <a:cubicBezTo>
                        <a:pt x="147" y="263"/>
                        <a:pt x="147" y="263"/>
                        <a:pt x="147" y="263"/>
                      </a:cubicBezTo>
                      <a:cubicBezTo>
                        <a:pt x="147" y="265"/>
                        <a:pt x="148" y="268"/>
                        <a:pt x="148" y="270"/>
                      </a:cubicBezTo>
                      <a:cubicBezTo>
                        <a:pt x="148" y="278"/>
                        <a:pt x="153" y="286"/>
                        <a:pt x="155" y="295"/>
                      </a:cubicBezTo>
                      <a:cubicBezTo>
                        <a:pt x="158" y="305"/>
                        <a:pt x="166" y="319"/>
                        <a:pt x="168" y="326"/>
                      </a:cubicBezTo>
                      <a:cubicBezTo>
                        <a:pt x="170" y="332"/>
                        <a:pt x="170" y="334"/>
                        <a:pt x="174" y="340"/>
                      </a:cubicBezTo>
                      <a:cubicBezTo>
                        <a:pt x="177" y="345"/>
                        <a:pt x="175" y="351"/>
                        <a:pt x="179" y="358"/>
                      </a:cubicBezTo>
                      <a:cubicBezTo>
                        <a:pt x="180" y="362"/>
                        <a:pt x="187" y="366"/>
                        <a:pt x="188" y="372"/>
                      </a:cubicBezTo>
                      <a:cubicBezTo>
                        <a:pt x="191" y="382"/>
                        <a:pt x="196" y="390"/>
                        <a:pt x="200" y="401"/>
                      </a:cubicBezTo>
                      <a:cubicBezTo>
                        <a:pt x="200" y="402"/>
                        <a:pt x="202" y="405"/>
                        <a:pt x="204" y="405"/>
                      </a:cubicBezTo>
                      <a:cubicBezTo>
                        <a:pt x="204" y="409"/>
                        <a:pt x="207" y="410"/>
                        <a:pt x="210" y="410"/>
                      </a:cubicBezTo>
                      <a:cubicBezTo>
                        <a:pt x="214" y="410"/>
                        <a:pt x="214" y="405"/>
                        <a:pt x="216" y="401"/>
                      </a:cubicBezTo>
                      <a:cubicBezTo>
                        <a:pt x="218" y="397"/>
                        <a:pt x="219" y="398"/>
                        <a:pt x="224" y="396"/>
                      </a:cubicBezTo>
                      <a:cubicBezTo>
                        <a:pt x="228" y="394"/>
                        <a:pt x="227" y="382"/>
                        <a:pt x="233" y="381"/>
                      </a:cubicBezTo>
                      <a:cubicBezTo>
                        <a:pt x="234" y="380"/>
                        <a:pt x="237" y="380"/>
                        <a:pt x="237" y="379"/>
                      </a:cubicBezTo>
                      <a:cubicBezTo>
                        <a:pt x="240" y="379"/>
                        <a:pt x="240" y="379"/>
                        <a:pt x="240" y="379"/>
                      </a:cubicBezTo>
                      <a:cubicBezTo>
                        <a:pt x="237" y="367"/>
                        <a:pt x="237" y="367"/>
                        <a:pt x="237" y="367"/>
                      </a:cubicBezTo>
                      <a:cubicBezTo>
                        <a:pt x="237" y="359"/>
                        <a:pt x="243" y="352"/>
                        <a:pt x="243" y="341"/>
                      </a:cubicBezTo>
                      <a:cubicBezTo>
                        <a:pt x="243" y="334"/>
                        <a:pt x="240" y="329"/>
                        <a:pt x="240" y="321"/>
                      </a:cubicBezTo>
                      <a:cubicBezTo>
                        <a:pt x="240" y="312"/>
                        <a:pt x="249" y="311"/>
                        <a:pt x="257" y="308"/>
                      </a:cubicBezTo>
                      <a:cubicBezTo>
                        <a:pt x="260" y="307"/>
                        <a:pt x="265" y="302"/>
                        <a:pt x="268" y="298"/>
                      </a:cubicBezTo>
                      <a:cubicBezTo>
                        <a:pt x="277" y="290"/>
                        <a:pt x="284" y="281"/>
                        <a:pt x="293" y="272"/>
                      </a:cubicBezTo>
                      <a:cubicBezTo>
                        <a:pt x="300" y="265"/>
                        <a:pt x="313" y="263"/>
                        <a:pt x="321" y="255"/>
                      </a:cubicBezTo>
                      <a:cubicBezTo>
                        <a:pt x="325" y="251"/>
                        <a:pt x="325" y="246"/>
                        <a:pt x="326" y="240"/>
                      </a:cubicBezTo>
                      <a:cubicBezTo>
                        <a:pt x="328" y="236"/>
                        <a:pt x="337" y="236"/>
                        <a:pt x="340" y="229"/>
                      </a:cubicBezTo>
                      <a:cubicBezTo>
                        <a:pt x="344" y="231"/>
                        <a:pt x="344" y="233"/>
                        <a:pt x="351" y="233"/>
                      </a:cubicBezTo>
                      <a:cubicBezTo>
                        <a:pt x="362" y="233"/>
                        <a:pt x="374" y="231"/>
                        <a:pt x="374" y="218"/>
                      </a:cubicBezTo>
                      <a:cubicBezTo>
                        <a:pt x="381" y="219"/>
                        <a:pt x="389" y="222"/>
                        <a:pt x="390" y="228"/>
                      </a:cubicBezTo>
                      <a:cubicBezTo>
                        <a:pt x="392" y="233"/>
                        <a:pt x="391" y="240"/>
                        <a:pt x="395" y="245"/>
                      </a:cubicBezTo>
                      <a:cubicBezTo>
                        <a:pt x="398" y="251"/>
                        <a:pt x="403" y="255"/>
                        <a:pt x="409" y="259"/>
                      </a:cubicBezTo>
                      <a:cubicBezTo>
                        <a:pt x="414" y="267"/>
                        <a:pt x="419" y="274"/>
                        <a:pt x="422" y="283"/>
                      </a:cubicBezTo>
                      <a:cubicBezTo>
                        <a:pt x="423" y="285"/>
                        <a:pt x="425" y="286"/>
                        <a:pt x="425" y="289"/>
                      </a:cubicBezTo>
                      <a:cubicBezTo>
                        <a:pt x="425" y="293"/>
                        <a:pt x="423" y="296"/>
                        <a:pt x="423" y="302"/>
                      </a:cubicBezTo>
                      <a:cubicBezTo>
                        <a:pt x="423" y="307"/>
                        <a:pt x="423" y="313"/>
                        <a:pt x="430" y="313"/>
                      </a:cubicBezTo>
                      <a:cubicBezTo>
                        <a:pt x="442" y="313"/>
                        <a:pt x="445" y="300"/>
                        <a:pt x="453" y="293"/>
                      </a:cubicBezTo>
                      <a:cubicBezTo>
                        <a:pt x="455" y="295"/>
                        <a:pt x="454" y="297"/>
                        <a:pt x="457" y="300"/>
                      </a:cubicBezTo>
                      <a:cubicBezTo>
                        <a:pt x="457" y="300"/>
                        <a:pt x="461" y="300"/>
                        <a:pt x="462" y="302"/>
                      </a:cubicBezTo>
                      <a:cubicBezTo>
                        <a:pt x="467" y="308"/>
                        <a:pt x="459" y="322"/>
                        <a:pt x="465" y="322"/>
                      </a:cubicBezTo>
                      <a:cubicBezTo>
                        <a:pt x="465" y="336"/>
                        <a:pt x="476" y="347"/>
                        <a:pt x="476" y="367"/>
                      </a:cubicBezTo>
                      <a:cubicBezTo>
                        <a:pt x="476" y="371"/>
                        <a:pt x="473" y="382"/>
                        <a:pt x="476" y="383"/>
                      </a:cubicBezTo>
                      <a:cubicBezTo>
                        <a:pt x="480" y="376"/>
                        <a:pt x="481" y="371"/>
                        <a:pt x="485" y="363"/>
                      </a:cubicBezTo>
                      <a:cubicBezTo>
                        <a:pt x="486" y="361"/>
                        <a:pt x="489" y="360"/>
                        <a:pt x="489" y="358"/>
                      </a:cubicBezTo>
                      <a:cubicBezTo>
                        <a:pt x="489" y="354"/>
                        <a:pt x="483" y="334"/>
                        <a:pt x="479" y="330"/>
                      </a:cubicBezTo>
                      <a:cubicBezTo>
                        <a:pt x="476" y="327"/>
                        <a:pt x="472" y="325"/>
                        <a:pt x="472" y="320"/>
                      </a:cubicBezTo>
                      <a:cubicBezTo>
                        <a:pt x="472" y="319"/>
                        <a:pt x="472" y="318"/>
                        <a:pt x="472" y="316"/>
                      </a:cubicBezTo>
                      <a:cubicBezTo>
                        <a:pt x="472" y="317"/>
                        <a:pt x="472" y="317"/>
                        <a:pt x="472" y="317"/>
                      </a:cubicBezTo>
                      <a:cubicBezTo>
                        <a:pt x="473" y="316"/>
                        <a:pt x="476" y="311"/>
                        <a:pt x="476" y="307"/>
                      </a:cubicBezTo>
                      <a:cubicBezTo>
                        <a:pt x="476" y="302"/>
                        <a:pt x="476" y="293"/>
                        <a:pt x="473" y="288"/>
                      </a:cubicBezTo>
                      <a:cubicBezTo>
                        <a:pt x="470" y="284"/>
                        <a:pt x="464" y="284"/>
                        <a:pt x="464" y="276"/>
                      </a:cubicBezTo>
                      <a:cubicBezTo>
                        <a:pt x="464" y="268"/>
                        <a:pt x="467" y="262"/>
                        <a:pt x="472" y="258"/>
                      </a:cubicBezTo>
                      <a:cubicBezTo>
                        <a:pt x="474" y="255"/>
                        <a:pt x="479" y="256"/>
                        <a:pt x="483" y="254"/>
                      </a:cubicBezTo>
                      <a:cubicBezTo>
                        <a:pt x="493" y="247"/>
                        <a:pt x="500" y="244"/>
                        <a:pt x="509" y="230"/>
                      </a:cubicBezTo>
                      <a:cubicBezTo>
                        <a:pt x="506" y="230"/>
                        <a:pt x="505" y="231"/>
                        <a:pt x="501" y="231"/>
                      </a:cubicBezTo>
                      <a:cubicBezTo>
                        <a:pt x="493" y="231"/>
                        <a:pt x="487" y="222"/>
                        <a:pt x="487" y="213"/>
                      </a:cubicBezTo>
                      <a:cubicBezTo>
                        <a:pt x="483" y="212"/>
                        <a:pt x="482" y="199"/>
                        <a:pt x="478" y="199"/>
                      </a:cubicBezTo>
                      <a:cubicBezTo>
                        <a:pt x="475" y="199"/>
                        <a:pt x="472" y="202"/>
                        <a:pt x="469" y="202"/>
                      </a:cubicBezTo>
                      <a:cubicBezTo>
                        <a:pt x="468" y="202"/>
                        <a:pt x="467" y="199"/>
                        <a:pt x="467" y="197"/>
                      </a:cubicBezTo>
                      <a:cubicBezTo>
                        <a:pt x="467" y="181"/>
                        <a:pt x="479" y="180"/>
                        <a:pt x="479" y="163"/>
                      </a:cubicBezTo>
                      <a:cubicBezTo>
                        <a:pt x="479" y="154"/>
                        <a:pt x="472" y="151"/>
                        <a:pt x="468" y="144"/>
                      </a:cubicBezTo>
                      <a:cubicBezTo>
                        <a:pt x="457" y="139"/>
                        <a:pt x="448" y="140"/>
                        <a:pt x="445" y="125"/>
                      </a:cubicBezTo>
                      <a:cubicBezTo>
                        <a:pt x="442" y="125"/>
                        <a:pt x="442" y="125"/>
                        <a:pt x="442" y="125"/>
                      </a:cubicBezTo>
                      <a:cubicBezTo>
                        <a:pt x="438" y="129"/>
                        <a:pt x="438" y="129"/>
                        <a:pt x="438" y="129"/>
                      </a:cubicBezTo>
                      <a:cubicBezTo>
                        <a:pt x="433" y="131"/>
                        <a:pt x="427" y="126"/>
                        <a:pt x="423" y="130"/>
                      </a:cubicBezTo>
                      <a:cubicBezTo>
                        <a:pt x="422" y="132"/>
                        <a:pt x="421" y="133"/>
                        <a:pt x="418" y="135"/>
                      </a:cubicBezTo>
                      <a:cubicBezTo>
                        <a:pt x="415" y="137"/>
                        <a:pt x="401" y="149"/>
                        <a:pt x="394" y="149"/>
                      </a:cubicBezTo>
                      <a:cubicBezTo>
                        <a:pt x="387" y="149"/>
                        <a:pt x="382" y="144"/>
                        <a:pt x="373" y="144"/>
                      </a:cubicBezTo>
                      <a:cubicBezTo>
                        <a:pt x="362" y="144"/>
                        <a:pt x="360" y="152"/>
                        <a:pt x="354" y="155"/>
                      </a:cubicBezTo>
                      <a:cubicBezTo>
                        <a:pt x="353" y="152"/>
                        <a:pt x="352" y="145"/>
                        <a:pt x="349" y="145"/>
                      </a:cubicBezTo>
                      <a:cubicBezTo>
                        <a:pt x="347" y="145"/>
                        <a:pt x="345" y="147"/>
                        <a:pt x="341" y="147"/>
                      </a:cubicBezTo>
                      <a:cubicBezTo>
                        <a:pt x="335" y="147"/>
                        <a:pt x="329" y="147"/>
                        <a:pt x="323" y="147"/>
                      </a:cubicBezTo>
                      <a:cubicBezTo>
                        <a:pt x="313" y="147"/>
                        <a:pt x="309" y="141"/>
                        <a:pt x="302" y="136"/>
                      </a:cubicBezTo>
                      <a:cubicBezTo>
                        <a:pt x="300" y="135"/>
                        <a:pt x="296" y="139"/>
                        <a:pt x="295" y="136"/>
                      </a:cubicBezTo>
                      <a:cubicBezTo>
                        <a:pt x="293" y="132"/>
                        <a:pt x="293" y="129"/>
                        <a:pt x="290" y="127"/>
                      </a:cubicBezTo>
                      <a:cubicBezTo>
                        <a:pt x="283" y="124"/>
                        <a:pt x="279" y="126"/>
                        <a:pt x="273" y="120"/>
                      </a:cubicBezTo>
                      <a:cubicBezTo>
                        <a:pt x="268" y="115"/>
                        <a:pt x="263" y="118"/>
                        <a:pt x="254" y="116"/>
                      </a:cubicBezTo>
                      <a:cubicBezTo>
                        <a:pt x="246" y="114"/>
                        <a:pt x="243" y="108"/>
                        <a:pt x="236" y="106"/>
                      </a:cubicBezTo>
                      <a:cubicBezTo>
                        <a:pt x="234" y="105"/>
                        <a:pt x="229" y="106"/>
                        <a:pt x="228" y="103"/>
                      </a:cubicBezTo>
                      <a:cubicBezTo>
                        <a:pt x="227" y="98"/>
                        <a:pt x="227" y="94"/>
                        <a:pt x="226" y="89"/>
                      </a:cubicBezTo>
                      <a:cubicBezTo>
                        <a:pt x="226" y="85"/>
                        <a:pt x="226" y="85"/>
                        <a:pt x="226" y="85"/>
                      </a:cubicBezTo>
                      <a:cubicBezTo>
                        <a:pt x="231" y="85"/>
                        <a:pt x="236" y="86"/>
                        <a:pt x="236" y="80"/>
                      </a:cubicBezTo>
                      <a:cubicBezTo>
                        <a:pt x="236" y="75"/>
                        <a:pt x="229" y="74"/>
                        <a:pt x="229" y="69"/>
                      </a:cubicBezTo>
                      <a:cubicBezTo>
                        <a:pt x="229" y="57"/>
                        <a:pt x="246" y="59"/>
                        <a:pt x="246" y="47"/>
                      </a:cubicBezTo>
                      <a:cubicBezTo>
                        <a:pt x="246" y="43"/>
                        <a:pt x="236" y="35"/>
                        <a:pt x="232" y="35"/>
                      </a:cubicBezTo>
                      <a:cubicBezTo>
                        <a:pt x="224" y="35"/>
                        <a:pt x="221" y="42"/>
                        <a:pt x="213" y="43"/>
                      </a:cubicBezTo>
                      <a:cubicBezTo>
                        <a:pt x="205" y="40"/>
                        <a:pt x="200" y="40"/>
                        <a:pt x="194" y="34"/>
                      </a:cubicBezTo>
                      <a:cubicBezTo>
                        <a:pt x="191" y="31"/>
                        <a:pt x="193" y="25"/>
                        <a:pt x="188" y="24"/>
                      </a:cubicBezTo>
                      <a:cubicBezTo>
                        <a:pt x="182" y="22"/>
                        <a:pt x="178" y="24"/>
                        <a:pt x="178" y="16"/>
                      </a:cubicBezTo>
                      <a:cubicBezTo>
                        <a:pt x="172" y="15"/>
                        <a:pt x="168" y="15"/>
                        <a:pt x="163" y="15"/>
                      </a:cubicBezTo>
                      <a:cubicBezTo>
                        <a:pt x="154" y="15"/>
                        <a:pt x="150" y="23"/>
                        <a:pt x="140" y="23"/>
                      </a:cubicBezTo>
                      <a:cubicBezTo>
                        <a:pt x="130" y="23"/>
                        <a:pt x="140" y="0"/>
                        <a:pt x="131" y="0"/>
                      </a:cubicBezTo>
                      <a:cubicBezTo>
                        <a:pt x="122" y="0"/>
                        <a:pt x="120" y="10"/>
                        <a:pt x="116" y="10"/>
                      </a:cubicBezTo>
                      <a:cubicBezTo>
                        <a:pt x="115" y="10"/>
                        <a:pt x="114" y="11"/>
                        <a:pt x="113" y="10"/>
                      </a:cubicBezTo>
                      <a:cubicBezTo>
                        <a:pt x="110" y="16"/>
                        <a:pt x="103" y="21"/>
                        <a:pt x="94" y="21"/>
                      </a:cubicBezTo>
                      <a:cubicBezTo>
                        <a:pt x="91" y="21"/>
                        <a:pt x="90" y="16"/>
                        <a:pt x="86" y="16"/>
                      </a:cubicBezTo>
                      <a:cubicBezTo>
                        <a:pt x="83" y="16"/>
                        <a:pt x="73" y="20"/>
                        <a:pt x="72" y="15"/>
                      </a:cubicBezTo>
                      <a:cubicBezTo>
                        <a:pt x="68" y="15"/>
                        <a:pt x="69" y="13"/>
                        <a:pt x="65" y="13"/>
                      </a:cubicBezTo>
                      <a:cubicBezTo>
                        <a:pt x="54" y="13"/>
                        <a:pt x="53" y="24"/>
                        <a:pt x="45" y="32"/>
                      </a:cubicBezTo>
                      <a:cubicBezTo>
                        <a:pt x="42" y="35"/>
                        <a:pt x="37" y="35"/>
                        <a:pt x="33" y="39"/>
                      </a:cubicBezTo>
                      <a:cubicBezTo>
                        <a:pt x="30" y="42"/>
                        <a:pt x="28" y="46"/>
                        <a:pt x="23" y="46"/>
                      </a:cubicBezTo>
                      <a:cubicBezTo>
                        <a:pt x="19" y="46"/>
                        <a:pt x="16" y="42"/>
                        <a:pt x="12" y="42"/>
                      </a:cubicBezTo>
                      <a:cubicBezTo>
                        <a:pt x="11" y="42"/>
                        <a:pt x="11" y="45"/>
                        <a:pt x="10" y="45"/>
                      </a:cubicBezTo>
                      <a:cubicBezTo>
                        <a:pt x="7" y="47"/>
                        <a:pt x="0" y="63"/>
                        <a:pt x="0" y="64"/>
                      </a:cubicBezTo>
                      <a:cubicBezTo>
                        <a:pt x="0" y="65"/>
                        <a:pt x="1" y="67"/>
                        <a:pt x="0" y="68"/>
                      </a:cubicBezTo>
                      <a:cubicBezTo>
                        <a:pt x="1" y="70"/>
                        <a:pt x="0" y="71"/>
                        <a:pt x="1" y="73"/>
                      </a:cubicBezTo>
                      <a:cubicBezTo>
                        <a:pt x="1" y="87"/>
                        <a:pt x="1" y="87"/>
                        <a:pt x="1" y="87"/>
                      </a:cubicBezTo>
                      <a:cubicBezTo>
                        <a:pt x="3" y="91"/>
                        <a:pt x="2" y="94"/>
                        <a:pt x="4" y="98"/>
                      </a:cubicBezTo>
                      <a:cubicBezTo>
                        <a:pt x="5" y="102"/>
                        <a:pt x="14" y="98"/>
                        <a:pt x="14" y="105"/>
                      </a:cubicBezTo>
                      <a:cubicBezTo>
                        <a:pt x="14" y="114"/>
                        <a:pt x="4" y="113"/>
                        <a:pt x="4" y="120"/>
                      </a:cubicBezTo>
                      <a:cubicBezTo>
                        <a:pt x="4" y="126"/>
                        <a:pt x="8" y="126"/>
                        <a:pt x="10" y="128"/>
                      </a:cubicBezTo>
                      <a:cubicBezTo>
                        <a:pt x="17" y="143"/>
                        <a:pt x="32" y="145"/>
                        <a:pt x="32" y="164"/>
                      </a:cubicBezTo>
                      <a:cubicBezTo>
                        <a:pt x="21" y="167"/>
                        <a:pt x="13" y="169"/>
                        <a:pt x="13" y="181"/>
                      </a:cubicBezTo>
                      <a:cubicBezTo>
                        <a:pt x="13" y="184"/>
                        <a:pt x="15" y="187"/>
                        <a:pt x="15" y="189"/>
                      </a:cubicBezTo>
                      <a:cubicBezTo>
                        <a:pt x="30" y="188"/>
                        <a:pt x="30" y="188"/>
                        <a:pt x="30" y="188"/>
                      </a:cubicBezTo>
                      <a:cubicBezTo>
                        <a:pt x="31" y="187"/>
                        <a:pt x="33" y="186"/>
                        <a:pt x="34" y="185"/>
                      </a:cubicBezTo>
                      <a:cubicBezTo>
                        <a:pt x="46" y="188"/>
                        <a:pt x="46" y="188"/>
                        <a:pt x="46" y="188"/>
                      </a:cubicBezTo>
                      <a:cubicBezTo>
                        <a:pt x="50" y="188"/>
                        <a:pt x="52" y="184"/>
                        <a:pt x="57" y="184"/>
                      </a:cubicBezTo>
                      <a:cubicBezTo>
                        <a:pt x="62" y="184"/>
                        <a:pt x="65" y="184"/>
                        <a:pt x="70" y="185"/>
                      </a:cubicBezTo>
                      <a:cubicBezTo>
                        <a:pt x="75" y="187"/>
                        <a:pt x="78" y="197"/>
                        <a:pt x="82" y="203"/>
                      </a:cubicBezTo>
                      <a:cubicBezTo>
                        <a:pt x="86" y="209"/>
                        <a:pt x="99" y="218"/>
                        <a:pt x="108" y="218"/>
                      </a:cubicBezTo>
                      <a:cubicBezTo>
                        <a:pt x="111" y="218"/>
                        <a:pt x="114" y="218"/>
                        <a:pt x="118" y="219"/>
                      </a:cubicBezTo>
                      <a:cubicBezTo>
                        <a:pt x="116" y="221"/>
                        <a:pt x="116" y="225"/>
                        <a:pt x="112" y="225"/>
                      </a:cubicBezTo>
                      <a:cubicBezTo>
                        <a:pt x="108" y="227"/>
                        <a:pt x="105" y="225"/>
                        <a:pt x="101" y="227"/>
                      </a:cubicBezTo>
                      <a:cubicBezTo>
                        <a:pt x="108" y="234"/>
                        <a:pt x="113" y="248"/>
                        <a:pt x="127" y="248"/>
                      </a:cubicBezTo>
                      <a:cubicBezTo>
                        <a:pt x="138" y="248"/>
                        <a:pt x="139" y="233"/>
                        <a:pt x="144" y="227"/>
                      </a:cubicBezTo>
                      <a:cubicBezTo>
                        <a:pt x="148" y="227"/>
                        <a:pt x="148" y="227"/>
                        <a:pt x="148" y="227"/>
                      </a:cubicBezTo>
                      <a:cubicBezTo>
                        <a:pt x="148" y="229"/>
                        <a:pt x="145" y="232"/>
                        <a:pt x="145" y="233"/>
                      </a:cubicBezTo>
                      <a:cubicBezTo>
                        <a:pt x="145" y="239"/>
                        <a:pt x="150" y="244"/>
                        <a:pt x="150" y="251"/>
                      </a:cubicBezTo>
                      <a:cubicBezTo>
                        <a:pt x="150" y="257"/>
                        <a:pt x="147" y="258"/>
                        <a:pt x="147" y="264"/>
                      </a:cubicBezTo>
                      <a:lnTo>
                        <a:pt x="149" y="26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0" name="ísļidé">
                  <a:extLst>
                    <a:ext uri="{FF2B5EF4-FFF2-40B4-BE49-F238E27FC236}">
                      <a16:creationId xmlns:a16="http://schemas.microsoft.com/office/drawing/2014/main" id="{E8DB38B4-F862-40D3-A640-4BEEFCF78A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5350" y="2781300"/>
                  <a:ext cx="177800" cy="192088"/>
                </a:xfrm>
                <a:custGeom>
                  <a:avLst/>
                  <a:gdLst/>
                  <a:ahLst/>
                  <a:cxnLst>
                    <a:cxn ang="0">
                      <a:pos x="59" y="74"/>
                    </a:cxn>
                    <a:cxn ang="0">
                      <a:pos x="58" y="70"/>
                    </a:cxn>
                    <a:cxn ang="0">
                      <a:pos x="51" y="68"/>
                    </a:cxn>
                    <a:cxn ang="0">
                      <a:pos x="45" y="53"/>
                    </a:cxn>
                    <a:cxn ang="0">
                      <a:pos x="28" y="38"/>
                    </a:cxn>
                    <a:cxn ang="0">
                      <a:pos x="22" y="25"/>
                    </a:cxn>
                    <a:cxn ang="0">
                      <a:pos x="11" y="21"/>
                    </a:cxn>
                    <a:cxn ang="0">
                      <a:pos x="0" y="3"/>
                    </a:cxn>
                    <a:cxn ang="0">
                      <a:pos x="0" y="0"/>
                    </a:cxn>
                    <a:cxn ang="0">
                      <a:pos x="2" y="0"/>
                    </a:cxn>
                    <a:cxn ang="0">
                      <a:pos x="11" y="4"/>
                    </a:cxn>
                    <a:cxn ang="0">
                      <a:pos x="26" y="4"/>
                    </a:cxn>
                    <a:cxn ang="0">
                      <a:pos x="42" y="20"/>
                    </a:cxn>
                    <a:cxn ang="0">
                      <a:pos x="47" y="23"/>
                    </a:cxn>
                    <a:cxn ang="0">
                      <a:pos x="61" y="35"/>
                    </a:cxn>
                    <a:cxn ang="0">
                      <a:pos x="86" y="53"/>
                    </a:cxn>
                    <a:cxn ang="0">
                      <a:pos x="101" y="64"/>
                    </a:cxn>
                    <a:cxn ang="0">
                      <a:pos x="100" y="66"/>
                    </a:cxn>
                    <a:cxn ang="0">
                      <a:pos x="103" y="66"/>
                    </a:cxn>
                    <a:cxn ang="0">
                      <a:pos x="107" y="70"/>
                    </a:cxn>
                    <a:cxn ang="0">
                      <a:pos x="105" y="74"/>
                    </a:cxn>
                    <a:cxn ang="0">
                      <a:pos x="114" y="81"/>
                    </a:cxn>
                    <a:cxn ang="0">
                      <a:pos x="124" y="98"/>
                    </a:cxn>
                    <a:cxn ang="0">
                      <a:pos x="133" y="106"/>
                    </a:cxn>
                    <a:cxn ang="0">
                      <a:pos x="133" y="125"/>
                    </a:cxn>
                    <a:cxn ang="0">
                      <a:pos x="131" y="138"/>
                    </a:cxn>
                    <a:cxn ang="0">
                      <a:pos x="119" y="144"/>
                    </a:cxn>
                    <a:cxn ang="0">
                      <a:pos x="108" y="132"/>
                    </a:cxn>
                    <a:cxn ang="0">
                      <a:pos x="84" y="112"/>
                    </a:cxn>
                    <a:cxn ang="0">
                      <a:pos x="67" y="85"/>
                    </a:cxn>
                    <a:cxn ang="0">
                      <a:pos x="59" y="74"/>
                    </a:cxn>
                  </a:cxnLst>
                  <a:rect l="0" t="0" r="r" b="b"/>
                  <a:pathLst>
                    <a:path w="133" h="144">
                      <a:moveTo>
                        <a:pt x="59" y="74"/>
                      </a:moveTo>
                      <a:cubicBezTo>
                        <a:pt x="58" y="74"/>
                        <a:pt x="59" y="72"/>
                        <a:pt x="58" y="70"/>
                      </a:cubicBezTo>
                      <a:cubicBezTo>
                        <a:pt x="57" y="69"/>
                        <a:pt x="52" y="69"/>
                        <a:pt x="51" y="68"/>
                      </a:cubicBezTo>
                      <a:cubicBezTo>
                        <a:pt x="49" y="67"/>
                        <a:pt x="45" y="56"/>
                        <a:pt x="45" y="53"/>
                      </a:cubicBezTo>
                      <a:cubicBezTo>
                        <a:pt x="41" y="43"/>
                        <a:pt x="31" y="44"/>
                        <a:pt x="28" y="38"/>
                      </a:cubicBezTo>
                      <a:cubicBezTo>
                        <a:pt x="26" y="33"/>
                        <a:pt x="24" y="30"/>
                        <a:pt x="22" y="25"/>
                      </a:cubicBezTo>
                      <a:cubicBezTo>
                        <a:pt x="20" y="21"/>
                        <a:pt x="15" y="22"/>
                        <a:pt x="11" y="21"/>
                      </a:cubicBezTo>
                      <a:cubicBezTo>
                        <a:pt x="8" y="20"/>
                        <a:pt x="1" y="8"/>
                        <a:pt x="0" y="3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7" y="0"/>
                        <a:pt x="8" y="2"/>
                        <a:pt x="11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35" y="7"/>
                        <a:pt x="38" y="13"/>
                        <a:pt x="42" y="20"/>
                      </a:cubicBezTo>
                      <a:cubicBezTo>
                        <a:pt x="43" y="23"/>
                        <a:pt x="45" y="22"/>
                        <a:pt x="47" y="23"/>
                      </a:cubicBezTo>
                      <a:cubicBezTo>
                        <a:pt x="53" y="25"/>
                        <a:pt x="56" y="30"/>
                        <a:pt x="61" y="35"/>
                      </a:cubicBezTo>
                      <a:cubicBezTo>
                        <a:pt x="69" y="43"/>
                        <a:pt x="74" y="49"/>
                        <a:pt x="86" y="53"/>
                      </a:cubicBezTo>
                      <a:cubicBezTo>
                        <a:pt x="93" y="55"/>
                        <a:pt x="101" y="57"/>
                        <a:pt x="101" y="64"/>
                      </a:cubicBezTo>
                      <a:cubicBezTo>
                        <a:pt x="101" y="64"/>
                        <a:pt x="100" y="65"/>
                        <a:pt x="100" y="66"/>
                      </a:cubicBezTo>
                      <a:cubicBezTo>
                        <a:pt x="101" y="66"/>
                        <a:pt x="102" y="66"/>
                        <a:pt x="103" y="66"/>
                      </a:cubicBezTo>
                      <a:cubicBezTo>
                        <a:pt x="105" y="66"/>
                        <a:pt x="106" y="68"/>
                        <a:pt x="107" y="70"/>
                      </a:cubicBezTo>
                      <a:cubicBezTo>
                        <a:pt x="105" y="74"/>
                        <a:pt x="105" y="74"/>
                        <a:pt x="105" y="74"/>
                      </a:cubicBezTo>
                      <a:cubicBezTo>
                        <a:pt x="105" y="80"/>
                        <a:pt x="109" y="81"/>
                        <a:pt x="114" y="81"/>
                      </a:cubicBezTo>
                      <a:cubicBezTo>
                        <a:pt x="114" y="91"/>
                        <a:pt x="119" y="93"/>
                        <a:pt x="124" y="98"/>
                      </a:cubicBezTo>
                      <a:cubicBezTo>
                        <a:pt x="127" y="101"/>
                        <a:pt x="133" y="102"/>
                        <a:pt x="133" y="106"/>
                      </a:cubicBezTo>
                      <a:cubicBezTo>
                        <a:pt x="133" y="112"/>
                        <a:pt x="133" y="116"/>
                        <a:pt x="133" y="125"/>
                      </a:cubicBezTo>
                      <a:cubicBezTo>
                        <a:pt x="128" y="127"/>
                        <a:pt x="131" y="133"/>
                        <a:pt x="131" y="138"/>
                      </a:cubicBezTo>
                      <a:cubicBezTo>
                        <a:pt x="131" y="143"/>
                        <a:pt x="122" y="144"/>
                        <a:pt x="119" y="144"/>
                      </a:cubicBezTo>
                      <a:cubicBezTo>
                        <a:pt x="116" y="144"/>
                        <a:pt x="109" y="132"/>
                        <a:pt x="108" y="132"/>
                      </a:cubicBezTo>
                      <a:cubicBezTo>
                        <a:pt x="100" y="124"/>
                        <a:pt x="92" y="120"/>
                        <a:pt x="84" y="112"/>
                      </a:cubicBezTo>
                      <a:cubicBezTo>
                        <a:pt x="75" y="103"/>
                        <a:pt x="71" y="95"/>
                        <a:pt x="67" y="85"/>
                      </a:cubicBezTo>
                      <a:cubicBezTo>
                        <a:pt x="66" y="83"/>
                        <a:pt x="60" y="74"/>
                        <a:pt x="59" y="7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1" name="iśḷïde">
                  <a:extLst>
                    <a:ext uri="{FF2B5EF4-FFF2-40B4-BE49-F238E27FC236}">
                      <a16:creationId xmlns:a16="http://schemas.microsoft.com/office/drawing/2014/main" id="{E3179D12-C504-4608-A855-36ADCDC37E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03950" y="2757488"/>
                  <a:ext cx="169863" cy="188913"/>
                </a:xfrm>
                <a:custGeom>
                  <a:avLst/>
                  <a:gdLst/>
                  <a:ahLst/>
                  <a:cxnLst>
                    <a:cxn ang="0">
                      <a:pos x="37" y="130"/>
                    </a:cxn>
                    <a:cxn ang="0">
                      <a:pos x="36" y="124"/>
                    </a:cxn>
                    <a:cxn ang="0">
                      <a:pos x="27" y="126"/>
                    </a:cxn>
                    <a:cxn ang="0">
                      <a:pos x="11" y="102"/>
                    </a:cxn>
                    <a:cxn ang="0">
                      <a:pos x="12" y="99"/>
                    </a:cxn>
                    <a:cxn ang="0">
                      <a:pos x="6" y="97"/>
                    </a:cxn>
                    <a:cxn ang="0">
                      <a:pos x="0" y="78"/>
                    </a:cxn>
                    <a:cxn ang="0">
                      <a:pos x="15" y="74"/>
                    </a:cxn>
                    <a:cxn ang="0">
                      <a:pos x="33" y="54"/>
                    </a:cxn>
                    <a:cxn ang="0">
                      <a:pos x="45" y="50"/>
                    </a:cxn>
                    <a:cxn ang="0">
                      <a:pos x="56" y="41"/>
                    </a:cxn>
                    <a:cxn ang="0">
                      <a:pos x="59" y="35"/>
                    </a:cxn>
                    <a:cxn ang="0">
                      <a:pos x="63" y="32"/>
                    </a:cxn>
                    <a:cxn ang="0">
                      <a:pos x="66" y="29"/>
                    </a:cxn>
                    <a:cxn ang="0">
                      <a:pos x="82" y="23"/>
                    </a:cxn>
                    <a:cxn ang="0">
                      <a:pos x="102" y="0"/>
                    </a:cxn>
                    <a:cxn ang="0">
                      <a:pos x="109" y="11"/>
                    </a:cxn>
                    <a:cxn ang="0">
                      <a:pos x="127" y="23"/>
                    </a:cxn>
                    <a:cxn ang="0">
                      <a:pos x="117" y="29"/>
                    </a:cxn>
                    <a:cxn ang="0">
                      <a:pos x="119" y="31"/>
                    </a:cxn>
                    <a:cxn ang="0">
                      <a:pos x="106" y="37"/>
                    </a:cxn>
                    <a:cxn ang="0">
                      <a:pos x="108" y="41"/>
                    </a:cxn>
                    <a:cxn ang="0">
                      <a:pos x="105" y="44"/>
                    </a:cxn>
                    <a:cxn ang="0">
                      <a:pos x="125" y="73"/>
                    </a:cxn>
                    <a:cxn ang="0">
                      <a:pos x="115" y="77"/>
                    </a:cxn>
                    <a:cxn ang="0">
                      <a:pos x="111" y="78"/>
                    </a:cxn>
                    <a:cxn ang="0">
                      <a:pos x="109" y="83"/>
                    </a:cxn>
                    <a:cxn ang="0">
                      <a:pos x="103" y="102"/>
                    </a:cxn>
                    <a:cxn ang="0">
                      <a:pos x="93" y="113"/>
                    </a:cxn>
                    <a:cxn ang="0">
                      <a:pos x="95" y="119"/>
                    </a:cxn>
                    <a:cxn ang="0">
                      <a:pos x="90" y="134"/>
                    </a:cxn>
                    <a:cxn ang="0">
                      <a:pos x="76" y="141"/>
                    </a:cxn>
                    <a:cxn ang="0">
                      <a:pos x="71" y="135"/>
                    </a:cxn>
                    <a:cxn ang="0">
                      <a:pos x="51" y="128"/>
                    </a:cxn>
                    <a:cxn ang="0">
                      <a:pos x="40" y="132"/>
                    </a:cxn>
                    <a:cxn ang="0">
                      <a:pos x="37" y="130"/>
                    </a:cxn>
                  </a:cxnLst>
                  <a:rect l="0" t="0" r="r" b="b"/>
                  <a:pathLst>
                    <a:path w="127" h="141">
                      <a:moveTo>
                        <a:pt x="37" y="130"/>
                      </a:moveTo>
                      <a:cubicBezTo>
                        <a:pt x="36" y="130"/>
                        <a:pt x="36" y="125"/>
                        <a:pt x="36" y="124"/>
                      </a:cubicBezTo>
                      <a:cubicBezTo>
                        <a:pt x="32" y="123"/>
                        <a:pt x="30" y="126"/>
                        <a:pt x="27" y="126"/>
                      </a:cubicBezTo>
                      <a:cubicBezTo>
                        <a:pt x="10" y="126"/>
                        <a:pt x="17" y="110"/>
                        <a:pt x="11" y="102"/>
                      </a:cubicBezTo>
                      <a:cubicBezTo>
                        <a:pt x="11" y="101"/>
                        <a:pt x="12" y="100"/>
                        <a:pt x="12" y="99"/>
                      </a:cubicBezTo>
                      <a:cubicBezTo>
                        <a:pt x="11" y="97"/>
                        <a:pt x="8" y="97"/>
                        <a:pt x="6" y="97"/>
                      </a:cubicBezTo>
                      <a:cubicBezTo>
                        <a:pt x="4" y="96"/>
                        <a:pt x="0" y="80"/>
                        <a:pt x="0" y="78"/>
                      </a:cubicBezTo>
                      <a:cubicBezTo>
                        <a:pt x="0" y="71"/>
                        <a:pt x="9" y="74"/>
                        <a:pt x="15" y="74"/>
                      </a:cubicBezTo>
                      <a:cubicBezTo>
                        <a:pt x="29" y="74"/>
                        <a:pt x="27" y="60"/>
                        <a:pt x="33" y="54"/>
                      </a:cubicBezTo>
                      <a:cubicBezTo>
                        <a:pt x="36" y="51"/>
                        <a:pt x="41" y="51"/>
                        <a:pt x="45" y="50"/>
                      </a:cubicBezTo>
                      <a:cubicBezTo>
                        <a:pt x="52" y="49"/>
                        <a:pt x="52" y="44"/>
                        <a:pt x="56" y="41"/>
                      </a:cubicBezTo>
                      <a:cubicBezTo>
                        <a:pt x="54" y="39"/>
                        <a:pt x="59" y="35"/>
                        <a:pt x="59" y="35"/>
                      </a:cubicBezTo>
                      <a:cubicBezTo>
                        <a:pt x="61" y="34"/>
                        <a:pt x="61" y="33"/>
                        <a:pt x="63" y="32"/>
                      </a:cubicBezTo>
                      <a:cubicBezTo>
                        <a:pt x="64" y="32"/>
                        <a:pt x="65" y="30"/>
                        <a:pt x="66" y="29"/>
                      </a:cubicBezTo>
                      <a:cubicBezTo>
                        <a:pt x="70" y="25"/>
                        <a:pt x="80" y="27"/>
                        <a:pt x="82" y="23"/>
                      </a:cubicBezTo>
                      <a:cubicBezTo>
                        <a:pt x="85" y="16"/>
                        <a:pt x="95" y="0"/>
                        <a:pt x="102" y="0"/>
                      </a:cubicBezTo>
                      <a:cubicBezTo>
                        <a:pt x="109" y="0"/>
                        <a:pt x="109" y="4"/>
                        <a:pt x="109" y="11"/>
                      </a:cubicBezTo>
                      <a:cubicBezTo>
                        <a:pt x="109" y="20"/>
                        <a:pt x="127" y="15"/>
                        <a:pt x="127" y="23"/>
                      </a:cubicBezTo>
                      <a:cubicBezTo>
                        <a:pt x="127" y="27"/>
                        <a:pt x="117" y="25"/>
                        <a:pt x="117" y="29"/>
                      </a:cubicBezTo>
                      <a:cubicBezTo>
                        <a:pt x="117" y="30"/>
                        <a:pt x="118" y="31"/>
                        <a:pt x="119" y="31"/>
                      </a:cubicBezTo>
                      <a:cubicBezTo>
                        <a:pt x="118" y="32"/>
                        <a:pt x="106" y="37"/>
                        <a:pt x="106" y="37"/>
                      </a:cubicBezTo>
                      <a:cubicBezTo>
                        <a:pt x="107" y="38"/>
                        <a:pt x="108" y="40"/>
                        <a:pt x="108" y="41"/>
                      </a:cubicBezTo>
                      <a:cubicBezTo>
                        <a:pt x="107" y="42"/>
                        <a:pt x="105" y="43"/>
                        <a:pt x="105" y="44"/>
                      </a:cubicBezTo>
                      <a:cubicBezTo>
                        <a:pt x="105" y="51"/>
                        <a:pt x="117" y="73"/>
                        <a:pt x="125" y="73"/>
                      </a:cubicBezTo>
                      <a:cubicBezTo>
                        <a:pt x="124" y="79"/>
                        <a:pt x="120" y="77"/>
                        <a:pt x="115" y="77"/>
                      </a:cubicBezTo>
                      <a:cubicBezTo>
                        <a:pt x="114" y="77"/>
                        <a:pt x="112" y="78"/>
                        <a:pt x="111" y="78"/>
                      </a:cubicBezTo>
                      <a:cubicBezTo>
                        <a:pt x="109" y="83"/>
                        <a:pt x="109" y="83"/>
                        <a:pt x="109" y="83"/>
                      </a:cubicBezTo>
                      <a:cubicBezTo>
                        <a:pt x="106" y="92"/>
                        <a:pt x="103" y="95"/>
                        <a:pt x="103" y="102"/>
                      </a:cubicBezTo>
                      <a:cubicBezTo>
                        <a:pt x="98" y="103"/>
                        <a:pt x="93" y="110"/>
                        <a:pt x="93" y="113"/>
                      </a:cubicBezTo>
                      <a:cubicBezTo>
                        <a:pt x="93" y="116"/>
                        <a:pt x="95" y="117"/>
                        <a:pt x="95" y="119"/>
                      </a:cubicBezTo>
                      <a:cubicBezTo>
                        <a:pt x="95" y="122"/>
                        <a:pt x="90" y="129"/>
                        <a:pt x="90" y="134"/>
                      </a:cubicBezTo>
                      <a:cubicBezTo>
                        <a:pt x="83" y="135"/>
                        <a:pt x="82" y="141"/>
                        <a:pt x="76" y="141"/>
                      </a:cubicBezTo>
                      <a:cubicBezTo>
                        <a:pt x="72" y="141"/>
                        <a:pt x="71" y="137"/>
                        <a:pt x="71" y="135"/>
                      </a:cubicBezTo>
                      <a:cubicBezTo>
                        <a:pt x="64" y="133"/>
                        <a:pt x="59" y="128"/>
                        <a:pt x="51" y="128"/>
                      </a:cubicBezTo>
                      <a:cubicBezTo>
                        <a:pt x="48" y="128"/>
                        <a:pt x="45" y="132"/>
                        <a:pt x="40" y="132"/>
                      </a:cubicBezTo>
                      <a:cubicBezTo>
                        <a:pt x="39" y="132"/>
                        <a:pt x="38" y="130"/>
                        <a:pt x="37" y="1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2" name="îṩ1ïďê">
                  <a:extLst>
                    <a:ext uri="{FF2B5EF4-FFF2-40B4-BE49-F238E27FC236}">
                      <a16:creationId xmlns:a16="http://schemas.microsoft.com/office/drawing/2014/main" id="{B5F917A9-E243-4413-A063-BAFC5567AB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67463" y="2847975"/>
                  <a:ext cx="106363" cy="123825"/>
                </a:xfrm>
                <a:custGeom>
                  <a:avLst/>
                  <a:gdLst/>
                  <a:ahLst/>
                  <a:cxnLst>
                    <a:cxn ang="0">
                      <a:pos x="31" y="34"/>
                    </a:cxn>
                    <a:cxn ang="0">
                      <a:pos x="27" y="38"/>
                    </a:cxn>
                    <a:cxn ang="0">
                      <a:pos x="17" y="24"/>
                    </a:cxn>
                    <a:cxn ang="0">
                      <a:pos x="32" y="16"/>
                    </a:cxn>
                    <a:cxn ang="0">
                      <a:pos x="49" y="15"/>
                    </a:cxn>
                    <a:cxn ang="0">
                      <a:pos x="64" y="18"/>
                    </a:cxn>
                    <a:cxn ang="0">
                      <a:pos x="77" y="4"/>
                    </a:cxn>
                    <a:cxn ang="0">
                      <a:pos x="79" y="0"/>
                    </a:cxn>
                    <a:cxn ang="0">
                      <a:pos x="77" y="0"/>
                    </a:cxn>
                    <a:cxn ang="0">
                      <a:pos x="63" y="10"/>
                    </a:cxn>
                    <a:cxn ang="0">
                      <a:pos x="59" y="10"/>
                    </a:cxn>
                    <a:cxn ang="0">
                      <a:pos x="28" y="5"/>
                    </a:cxn>
                    <a:cxn ang="0">
                      <a:pos x="12" y="30"/>
                    </a:cxn>
                    <a:cxn ang="0">
                      <a:pos x="8" y="37"/>
                    </a:cxn>
                    <a:cxn ang="0">
                      <a:pos x="0" y="61"/>
                    </a:cxn>
                    <a:cxn ang="0">
                      <a:pos x="8" y="66"/>
                    </a:cxn>
                    <a:cxn ang="0">
                      <a:pos x="8" y="87"/>
                    </a:cxn>
                    <a:cxn ang="0">
                      <a:pos x="16" y="93"/>
                    </a:cxn>
                    <a:cxn ang="0">
                      <a:pos x="22" y="76"/>
                    </a:cxn>
                    <a:cxn ang="0">
                      <a:pos x="18" y="61"/>
                    </a:cxn>
                    <a:cxn ang="0">
                      <a:pos x="25" y="56"/>
                    </a:cxn>
                    <a:cxn ang="0">
                      <a:pos x="28" y="56"/>
                    </a:cxn>
                    <a:cxn ang="0">
                      <a:pos x="27" y="65"/>
                    </a:cxn>
                    <a:cxn ang="0">
                      <a:pos x="34" y="79"/>
                    </a:cxn>
                    <a:cxn ang="0">
                      <a:pos x="34" y="83"/>
                    </a:cxn>
                    <a:cxn ang="0">
                      <a:pos x="39" y="83"/>
                    </a:cxn>
                    <a:cxn ang="0">
                      <a:pos x="49" y="73"/>
                    </a:cxn>
                    <a:cxn ang="0">
                      <a:pos x="43" y="65"/>
                    </a:cxn>
                    <a:cxn ang="0">
                      <a:pos x="45" y="63"/>
                    </a:cxn>
                    <a:cxn ang="0">
                      <a:pos x="34" y="44"/>
                    </a:cxn>
                    <a:cxn ang="0">
                      <a:pos x="57" y="31"/>
                    </a:cxn>
                    <a:cxn ang="0">
                      <a:pos x="57" y="28"/>
                    </a:cxn>
                    <a:cxn ang="0">
                      <a:pos x="31" y="36"/>
                    </a:cxn>
                    <a:cxn ang="0">
                      <a:pos x="31" y="34"/>
                    </a:cxn>
                  </a:cxnLst>
                  <a:rect l="0" t="0" r="r" b="b"/>
                  <a:pathLst>
                    <a:path w="79" h="93">
                      <a:moveTo>
                        <a:pt x="31" y="34"/>
                      </a:moveTo>
                      <a:cubicBezTo>
                        <a:pt x="30" y="36"/>
                        <a:pt x="29" y="38"/>
                        <a:pt x="27" y="38"/>
                      </a:cubicBezTo>
                      <a:cubicBezTo>
                        <a:pt x="20" y="38"/>
                        <a:pt x="17" y="30"/>
                        <a:pt x="17" y="24"/>
                      </a:cubicBezTo>
                      <a:cubicBezTo>
                        <a:pt x="17" y="15"/>
                        <a:pt x="24" y="16"/>
                        <a:pt x="32" y="16"/>
                      </a:cubicBezTo>
                      <a:cubicBezTo>
                        <a:pt x="39" y="16"/>
                        <a:pt x="42" y="15"/>
                        <a:pt x="49" y="15"/>
                      </a:cubicBezTo>
                      <a:cubicBezTo>
                        <a:pt x="54" y="15"/>
                        <a:pt x="58" y="18"/>
                        <a:pt x="64" y="18"/>
                      </a:cubicBezTo>
                      <a:cubicBezTo>
                        <a:pt x="73" y="18"/>
                        <a:pt x="76" y="10"/>
                        <a:pt x="77" y="4"/>
                      </a:cubicBezTo>
                      <a:cubicBezTo>
                        <a:pt x="79" y="4"/>
                        <a:pt x="79" y="1"/>
                        <a:pt x="79" y="0"/>
                      </a:cubicBezTo>
                      <a:cubicBezTo>
                        <a:pt x="77" y="0"/>
                        <a:pt x="77" y="0"/>
                        <a:pt x="77" y="0"/>
                      </a:cubicBezTo>
                      <a:cubicBezTo>
                        <a:pt x="72" y="4"/>
                        <a:pt x="65" y="8"/>
                        <a:pt x="63" y="10"/>
                      </a:cubicBezTo>
                      <a:cubicBezTo>
                        <a:pt x="59" y="10"/>
                        <a:pt x="59" y="10"/>
                        <a:pt x="59" y="10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17" y="5"/>
                        <a:pt x="12" y="20"/>
                        <a:pt x="12" y="30"/>
                      </a:cubicBezTo>
                      <a:cubicBezTo>
                        <a:pt x="12" y="33"/>
                        <a:pt x="8" y="35"/>
                        <a:pt x="8" y="37"/>
                      </a:cubicBezTo>
                      <a:cubicBezTo>
                        <a:pt x="4" y="47"/>
                        <a:pt x="0" y="51"/>
                        <a:pt x="0" y="61"/>
                      </a:cubicBezTo>
                      <a:cubicBezTo>
                        <a:pt x="0" y="66"/>
                        <a:pt x="6" y="66"/>
                        <a:pt x="8" y="66"/>
                      </a:cubicBezTo>
                      <a:cubicBezTo>
                        <a:pt x="8" y="73"/>
                        <a:pt x="8" y="83"/>
                        <a:pt x="8" y="87"/>
                      </a:cubicBezTo>
                      <a:cubicBezTo>
                        <a:pt x="8" y="90"/>
                        <a:pt x="12" y="93"/>
                        <a:pt x="16" y="93"/>
                      </a:cubicBezTo>
                      <a:cubicBezTo>
                        <a:pt x="20" y="93"/>
                        <a:pt x="22" y="78"/>
                        <a:pt x="22" y="76"/>
                      </a:cubicBezTo>
                      <a:cubicBezTo>
                        <a:pt x="22" y="70"/>
                        <a:pt x="18" y="67"/>
                        <a:pt x="18" y="61"/>
                      </a:cubicBezTo>
                      <a:cubicBezTo>
                        <a:pt x="18" y="58"/>
                        <a:pt x="22" y="56"/>
                        <a:pt x="25" y="56"/>
                      </a:cubicBezTo>
                      <a:cubicBezTo>
                        <a:pt x="26" y="56"/>
                        <a:pt x="27" y="56"/>
                        <a:pt x="28" y="56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7" y="71"/>
                        <a:pt x="34" y="73"/>
                        <a:pt x="34" y="79"/>
                      </a:cubicBezTo>
                      <a:cubicBezTo>
                        <a:pt x="34" y="80"/>
                        <a:pt x="34" y="81"/>
                        <a:pt x="34" y="83"/>
                      </a:cubicBezTo>
                      <a:cubicBezTo>
                        <a:pt x="39" y="83"/>
                        <a:pt x="39" y="83"/>
                        <a:pt x="39" y="83"/>
                      </a:cubicBezTo>
                      <a:cubicBezTo>
                        <a:pt x="39" y="78"/>
                        <a:pt x="49" y="78"/>
                        <a:pt x="49" y="73"/>
                      </a:cubicBezTo>
                      <a:cubicBezTo>
                        <a:pt x="47" y="73"/>
                        <a:pt x="43" y="68"/>
                        <a:pt x="43" y="65"/>
                      </a:cubicBezTo>
                      <a:cubicBezTo>
                        <a:pt x="43" y="65"/>
                        <a:pt x="44" y="64"/>
                        <a:pt x="45" y="63"/>
                      </a:cubicBezTo>
                      <a:cubicBezTo>
                        <a:pt x="42" y="61"/>
                        <a:pt x="34" y="46"/>
                        <a:pt x="34" y="44"/>
                      </a:cubicBezTo>
                      <a:cubicBezTo>
                        <a:pt x="46" y="44"/>
                        <a:pt x="47" y="35"/>
                        <a:pt x="57" y="31"/>
                      </a:cubicBezTo>
                      <a:cubicBezTo>
                        <a:pt x="57" y="28"/>
                        <a:pt x="57" y="28"/>
                        <a:pt x="57" y="28"/>
                      </a:cubicBezTo>
                      <a:cubicBezTo>
                        <a:pt x="54" y="27"/>
                        <a:pt x="31" y="35"/>
                        <a:pt x="31" y="36"/>
                      </a:cubicBezTo>
                      <a:lnTo>
                        <a:pt x="31" y="3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3" name="îṡḻíḓe">
                  <a:extLst>
                    <a:ext uri="{FF2B5EF4-FFF2-40B4-BE49-F238E27FC236}">
                      <a16:creationId xmlns:a16="http://schemas.microsoft.com/office/drawing/2014/main" id="{A3FC887E-0507-4B2C-BD5A-D654E0852F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5213" y="2973388"/>
                  <a:ext cx="171450" cy="49213"/>
                </a:xfrm>
                <a:custGeom>
                  <a:avLst/>
                  <a:gdLst/>
                  <a:ahLst/>
                  <a:cxnLst>
                    <a:cxn ang="0">
                      <a:pos x="123" y="36"/>
                    </a:cxn>
                    <a:cxn ang="0">
                      <a:pos x="114" y="33"/>
                    </a:cxn>
                    <a:cxn ang="0">
                      <a:pos x="114" y="37"/>
                    </a:cxn>
                    <a:cxn ang="0">
                      <a:pos x="67" y="31"/>
                    </a:cxn>
                    <a:cxn ang="0">
                      <a:pos x="56" y="25"/>
                    </a:cxn>
                    <a:cxn ang="0">
                      <a:pos x="32" y="22"/>
                    </a:cxn>
                    <a:cxn ang="0">
                      <a:pos x="14" y="20"/>
                    </a:cxn>
                    <a:cxn ang="0">
                      <a:pos x="0" y="10"/>
                    </a:cxn>
                    <a:cxn ang="0">
                      <a:pos x="11" y="1"/>
                    </a:cxn>
                    <a:cxn ang="0">
                      <a:pos x="14" y="3"/>
                    </a:cxn>
                    <a:cxn ang="0">
                      <a:pos x="22" y="0"/>
                    </a:cxn>
                    <a:cxn ang="0">
                      <a:pos x="55" y="14"/>
                    </a:cxn>
                    <a:cxn ang="0">
                      <a:pos x="68" y="7"/>
                    </a:cxn>
                    <a:cxn ang="0">
                      <a:pos x="88" y="15"/>
                    </a:cxn>
                    <a:cxn ang="0">
                      <a:pos x="101" y="14"/>
                    </a:cxn>
                    <a:cxn ang="0">
                      <a:pos x="105" y="14"/>
                    </a:cxn>
                    <a:cxn ang="0">
                      <a:pos x="89" y="17"/>
                    </a:cxn>
                    <a:cxn ang="0">
                      <a:pos x="107" y="22"/>
                    </a:cxn>
                    <a:cxn ang="0">
                      <a:pos x="111" y="26"/>
                    </a:cxn>
                    <a:cxn ang="0">
                      <a:pos x="121" y="27"/>
                    </a:cxn>
                    <a:cxn ang="0">
                      <a:pos x="128" y="31"/>
                    </a:cxn>
                    <a:cxn ang="0">
                      <a:pos x="123" y="36"/>
                    </a:cxn>
                  </a:cxnLst>
                  <a:rect l="0" t="0" r="r" b="b"/>
                  <a:pathLst>
                    <a:path w="128" h="37">
                      <a:moveTo>
                        <a:pt x="123" y="36"/>
                      </a:moveTo>
                      <a:cubicBezTo>
                        <a:pt x="119" y="36"/>
                        <a:pt x="119" y="33"/>
                        <a:pt x="114" y="33"/>
                      </a:cubicBezTo>
                      <a:cubicBezTo>
                        <a:pt x="113" y="33"/>
                        <a:pt x="114" y="36"/>
                        <a:pt x="114" y="37"/>
                      </a:cubicBezTo>
                      <a:cubicBezTo>
                        <a:pt x="100" y="32"/>
                        <a:pt x="85" y="31"/>
                        <a:pt x="67" y="31"/>
                      </a:cubicBezTo>
                      <a:cubicBezTo>
                        <a:pt x="62" y="31"/>
                        <a:pt x="61" y="25"/>
                        <a:pt x="56" y="25"/>
                      </a:cubicBezTo>
                      <a:cubicBezTo>
                        <a:pt x="48" y="25"/>
                        <a:pt x="41" y="25"/>
                        <a:pt x="32" y="22"/>
                      </a:cubicBezTo>
                      <a:cubicBezTo>
                        <a:pt x="25" y="20"/>
                        <a:pt x="19" y="24"/>
                        <a:pt x="14" y="20"/>
                      </a:cubicBezTo>
                      <a:cubicBezTo>
                        <a:pt x="10" y="15"/>
                        <a:pt x="7" y="10"/>
                        <a:pt x="0" y="10"/>
                      </a:cubicBezTo>
                      <a:cubicBezTo>
                        <a:pt x="0" y="9"/>
                        <a:pt x="8" y="1"/>
                        <a:pt x="11" y="1"/>
                      </a:cubicBezTo>
                      <a:cubicBezTo>
                        <a:pt x="12" y="1"/>
                        <a:pt x="13" y="3"/>
                        <a:pt x="14" y="3"/>
                      </a:cubicBezTo>
                      <a:cubicBezTo>
                        <a:pt x="17" y="3"/>
                        <a:pt x="19" y="0"/>
                        <a:pt x="22" y="0"/>
                      </a:cubicBezTo>
                      <a:cubicBezTo>
                        <a:pt x="35" y="0"/>
                        <a:pt x="41" y="14"/>
                        <a:pt x="55" y="14"/>
                      </a:cubicBezTo>
                      <a:cubicBezTo>
                        <a:pt x="62" y="14"/>
                        <a:pt x="63" y="7"/>
                        <a:pt x="68" y="7"/>
                      </a:cubicBezTo>
                      <a:cubicBezTo>
                        <a:pt x="77" y="7"/>
                        <a:pt x="80" y="15"/>
                        <a:pt x="88" y="15"/>
                      </a:cubicBezTo>
                      <a:cubicBezTo>
                        <a:pt x="101" y="14"/>
                        <a:pt x="101" y="14"/>
                        <a:pt x="101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4" y="16"/>
                        <a:pt x="89" y="17"/>
                        <a:pt x="89" y="17"/>
                      </a:cubicBezTo>
                      <a:cubicBezTo>
                        <a:pt x="93" y="22"/>
                        <a:pt x="99" y="22"/>
                        <a:pt x="107" y="22"/>
                      </a:cubicBezTo>
                      <a:cubicBezTo>
                        <a:pt x="110" y="22"/>
                        <a:pt x="110" y="26"/>
                        <a:pt x="111" y="26"/>
                      </a:cubicBezTo>
                      <a:cubicBezTo>
                        <a:pt x="114" y="30"/>
                        <a:pt x="117" y="26"/>
                        <a:pt x="121" y="27"/>
                      </a:cubicBezTo>
                      <a:cubicBezTo>
                        <a:pt x="125" y="29"/>
                        <a:pt x="125" y="30"/>
                        <a:pt x="128" y="31"/>
                      </a:cubicBezTo>
                      <a:cubicBezTo>
                        <a:pt x="127" y="33"/>
                        <a:pt x="124" y="36"/>
                        <a:pt x="123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4" name="ïṡḷîḓe">
                  <a:extLst>
                    <a:ext uri="{FF2B5EF4-FFF2-40B4-BE49-F238E27FC236}">
                      <a16:creationId xmlns:a16="http://schemas.microsoft.com/office/drawing/2014/main" id="{F51ECBC5-E555-4949-A198-658E24B39A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6513" y="3013075"/>
                  <a:ext cx="52388" cy="12700"/>
                </a:xfrm>
                <a:custGeom>
                  <a:avLst/>
                  <a:gdLst/>
                  <a:ahLst/>
                  <a:cxnLst>
                    <a:cxn ang="0">
                      <a:pos x="26" y="9"/>
                    </a:cxn>
                    <a:cxn ang="0">
                      <a:pos x="10" y="9"/>
                    </a:cxn>
                    <a:cxn ang="0">
                      <a:pos x="0" y="4"/>
                    </a:cxn>
                    <a:cxn ang="0">
                      <a:pos x="8" y="1"/>
                    </a:cxn>
                    <a:cxn ang="0">
                      <a:pos x="26" y="4"/>
                    </a:cxn>
                    <a:cxn ang="0">
                      <a:pos x="39" y="0"/>
                    </a:cxn>
                    <a:cxn ang="0">
                      <a:pos x="26" y="9"/>
                    </a:cxn>
                  </a:cxnLst>
                  <a:rect l="0" t="0" r="r" b="b"/>
                  <a:pathLst>
                    <a:path w="39" h="9">
                      <a:moveTo>
                        <a:pt x="26" y="9"/>
                      </a:moveTo>
                      <a:cubicBezTo>
                        <a:pt x="20" y="9"/>
                        <a:pt x="13" y="9"/>
                        <a:pt x="10" y="9"/>
                      </a:cubicBezTo>
                      <a:cubicBezTo>
                        <a:pt x="7" y="9"/>
                        <a:pt x="0" y="9"/>
                        <a:pt x="0" y="4"/>
                      </a:cubicBezTo>
                      <a:cubicBezTo>
                        <a:pt x="0" y="1"/>
                        <a:pt x="5" y="1"/>
                        <a:pt x="8" y="1"/>
                      </a:cubicBezTo>
                      <a:cubicBezTo>
                        <a:pt x="16" y="1"/>
                        <a:pt x="19" y="4"/>
                        <a:pt x="26" y="4"/>
                      </a:cubicBezTo>
                      <a:cubicBezTo>
                        <a:pt x="32" y="4"/>
                        <a:pt x="35" y="2"/>
                        <a:pt x="39" y="0"/>
                      </a:cubicBezTo>
                      <a:cubicBezTo>
                        <a:pt x="35" y="6"/>
                        <a:pt x="32" y="7"/>
                        <a:pt x="26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íşlïḑê">
                  <a:extLst>
                    <a:ext uri="{FF2B5EF4-FFF2-40B4-BE49-F238E27FC236}">
                      <a16:creationId xmlns:a16="http://schemas.microsoft.com/office/drawing/2014/main" id="{DF29B432-CF83-4E24-A3B4-C46BB47698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35713" y="3016250"/>
                  <a:ext cx="36513" cy="12700"/>
                </a:xfrm>
                <a:custGeom>
                  <a:avLst/>
                  <a:gdLst/>
                  <a:ahLst/>
                  <a:cxnLst>
                    <a:cxn ang="0">
                      <a:pos x="27" y="6"/>
                    </a:cxn>
                    <a:cxn ang="0">
                      <a:pos x="23" y="6"/>
                    </a:cxn>
                    <a:cxn ang="0">
                      <a:pos x="19" y="5"/>
                    </a:cxn>
                    <a:cxn ang="0">
                      <a:pos x="9" y="9"/>
                    </a:cxn>
                    <a:cxn ang="0">
                      <a:pos x="0" y="6"/>
                    </a:cxn>
                    <a:cxn ang="0">
                      <a:pos x="7" y="1"/>
                    </a:cxn>
                    <a:cxn ang="0">
                      <a:pos x="16" y="3"/>
                    </a:cxn>
                    <a:cxn ang="0">
                      <a:pos x="16" y="0"/>
                    </a:cxn>
                    <a:cxn ang="0">
                      <a:pos x="27" y="0"/>
                    </a:cxn>
                    <a:cxn ang="0">
                      <a:pos x="27" y="6"/>
                    </a:cxn>
                  </a:cxnLst>
                  <a:rect l="0" t="0" r="r" b="b"/>
                  <a:pathLst>
                    <a:path w="27" h="9">
                      <a:moveTo>
                        <a:pt x="27" y="6"/>
                      </a:move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19" y="5"/>
                        <a:pt x="19" y="5"/>
                        <a:pt x="19" y="5"/>
                      </a:cubicBezTo>
                      <a:cubicBezTo>
                        <a:pt x="15" y="6"/>
                        <a:pt x="13" y="9"/>
                        <a:pt x="9" y="9"/>
                      </a:cubicBezTo>
                      <a:cubicBezTo>
                        <a:pt x="5" y="9"/>
                        <a:pt x="0" y="8"/>
                        <a:pt x="0" y="6"/>
                      </a:cubicBezTo>
                      <a:cubicBezTo>
                        <a:pt x="0" y="1"/>
                        <a:pt x="3" y="1"/>
                        <a:pt x="7" y="1"/>
                      </a:cubicBezTo>
                      <a:cubicBezTo>
                        <a:pt x="11" y="1"/>
                        <a:pt x="13" y="2"/>
                        <a:pt x="16" y="3"/>
                      </a:cubicBezTo>
                      <a:cubicBezTo>
                        <a:pt x="16" y="2"/>
                        <a:pt x="16" y="1"/>
                        <a:pt x="16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3"/>
                        <a:pt x="26" y="5"/>
                        <a:pt x="2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6" name="iŝ1íḋê">
                  <a:extLst>
                    <a:ext uri="{FF2B5EF4-FFF2-40B4-BE49-F238E27FC236}">
                      <a16:creationId xmlns:a16="http://schemas.microsoft.com/office/drawing/2014/main" id="{BF545D28-3212-4F39-8EE1-2D4FE0821E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73813" y="3030538"/>
                  <a:ext cx="26988" cy="19050"/>
                </a:xfrm>
                <a:custGeom>
                  <a:avLst/>
                  <a:gdLst/>
                  <a:ahLst/>
                  <a:cxnLst>
                    <a:cxn ang="0">
                      <a:pos x="15" y="14"/>
                    </a:cxn>
                    <a:cxn ang="0">
                      <a:pos x="12" y="9"/>
                    </a:cxn>
                    <a:cxn ang="0">
                      <a:pos x="0" y="4"/>
                    </a:cxn>
                    <a:cxn ang="0">
                      <a:pos x="9" y="1"/>
                    </a:cxn>
                    <a:cxn ang="0">
                      <a:pos x="13" y="1"/>
                    </a:cxn>
                    <a:cxn ang="0">
                      <a:pos x="20" y="11"/>
                    </a:cxn>
                    <a:cxn ang="0">
                      <a:pos x="16" y="14"/>
                    </a:cxn>
                    <a:cxn ang="0">
                      <a:pos x="15" y="14"/>
                    </a:cxn>
                  </a:cxnLst>
                  <a:rect l="0" t="0" r="r" b="b"/>
                  <a:pathLst>
                    <a:path w="20" h="14">
                      <a:moveTo>
                        <a:pt x="15" y="14"/>
                      </a:moveTo>
                      <a:cubicBezTo>
                        <a:pt x="12" y="14"/>
                        <a:pt x="12" y="10"/>
                        <a:pt x="12" y="9"/>
                      </a:cubicBezTo>
                      <a:cubicBezTo>
                        <a:pt x="8" y="9"/>
                        <a:pt x="0" y="8"/>
                        <a:pt x="0" y="4"/>
                      </a:cubicBezTo>
                      <a:cubicBezTo>
                        <a:pt x="0" y="0"/>
                        <a:pt x="6" y="1"/>
                        <a:pt x="9" y="1"/>
                      </a:cubicBezTo>
                      <a:cubicBezTo>
                        <a:pt x="10" y="1"/>
                        <a:pt x="12" y="1"/>
                        <a:pt x="13" y="1"/>
                      </a:cubicBezTo>
                      <a:cubicBezTo>
                        <a:pt x="13" y="7"/>
                        <a:pt x="20" y="6"/>
                        <a:pt x="20" y="11"/>
                      </a:cubicBezTo>
                      <a:cubicBezTo>
                        <a:pt x="20" y="13"/>
                        <a:pt x="18" y="14"/>
                        <a:pt x="16" y="14"/>
                      </a:cubicBezTo>
                      <a:cubicBezTo>
                        <a:pt x="16" y="14"/>
                        <a:pt x="15" y="14"/>
                        <a:pt x="15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7" name="i$líḓè">
                  <a:extLst>
                    <a:ext uri="{FF2B5EF4-FFF2-40B4-BE49-F238E27FC236}">
                      <a16:creationId xmlns:a16="http://schemas.microsoft.com/office/drawing/2014/main" id="{D114815B-7EC7-405F-AABE-BCB27CF997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23013" y="3014663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8" y="3"/>
                    </a:cxn>
                    <a:cxn ang="0">
                      <a:pos x="3" y="8"/>
                    </a:cxn>
                    <a:cxn ang="0">
                      <a:pos x="0" y="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8" h="8">
                      <a:moveTo>
                        <a:pt x="0" y="0"/>
                      </a:moveTo>
                      <a:cubicBezTo>
                        <a:pt x="1" y="0"/>
                        <a:pt x="2" y="0"/>
                        <a:pt x="4" y="0"/>
                      </a:cubicBezTo>
                      <a:cubicBezTo>
                        <a:pt x="6" y="0"/>
                        <a:pt x="6" y="2"/>
                        <a:pt x="8" y="3"/>
                      </a:cubicBezTo>
                      <a:cubicBezTo>
                        <a:pt x="7" y="6"/>
                        <a:pt x="5" y="8"/>
                        <a:pt x="3" y="8"/>
                      </a:cubicBezTo>
                      <a:cubicBezTo>
                        <a:pt x="2" y="8"/>
                        <a:pt x="0" y="6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8" name="iSḻíḍè">
                  <a:extLst>
                    <a:ext uri="{FF2B5EF4-FFF2-40B4-BE49-F238E27FC236}">
                      <a16:creationId xmlns:a16="http://schemas.microsoft.com/office/drawing/2014/main" id="{3C3B8C25-45F3-4F7D-9763-3D267801EA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8425" y="3016250"/>
                  <a:ext cx="58738" cy="34925"/>
                </a:xfrm>
                <a:custGeom>
                  <a:avLst/>
                  <a:gdLst/>
                  <a:ahLst/>
                  <a:cxnLst>
                    <a:cxn ang="0">
                      <a:pos x="19" y="13"/>
                    </a:cxn>
                    <a:cxn ang="0">
                      <a:pos x="17" y="19"/>
                    </a:cxn>
                    <a:cxn ang="0">
                      <a:pos x="3" y="26"/>
                    </a:cxn>
                    <a:cxn ang="0">
                      <a:pos x="0" y="22"/>
                    </a:cxn>
                    <a:cxn ang="0">
                      <a:pos x="15" y="10"/>
                    </a:cxn>
                    <a:cxn ang="0">
                      <a:pos x="17" y="6"/>
                    </a:cxn>
                    <a:cxn ang="0">
                      <a:pos x="45" y="3"/>
                    </a:cxn>
                    <a:cxn ang="0">
                      <a:pos x="19" y="13"/>
                    </a:cxn>
                  </a:cxnLst>
                  <a:rect l="0" t="0" r="r" b="b"/>
                  <a:pathLst>
                    <a:path w="45" h="26">
                      <a:moveTo>
                        <a:pt x="19" y="13"/>
                      </a:moveTo>
                      <a:cubicBezTo>
                        <a:pt x="16" y="13"/>
                        <a:pt x="19" y="17"/>
                        <a:pt x="17" y="19"/>
                      </a:cubicBezTo>
                      <a:cubicBezTo>
                        <a:pt x="15" y="21"/>
                        <a:pt x="8" y="26"/>
                        <a:pt x="3" y="26"/>
                      </a:cubicBezTo>
                      <a:cubicBezTo>
                        <a:pt x="1" y="26"/>
                        <a:pt x="0" y="24"/>
                        <a:pt x="0" y="22"/>
                      </a:cubicBezTo>
                      <a:cubicBezTo>
                        <a:pt x="0" y="12"/>
                        <a:pt x="8" y="12"/>
                        <a:pt x="15" y="10"/>
                      </a:cubicBezTo>
                      <a:cubicBezTo>
                        <a:pt x="16" y="10"/>
                        <a:pt x="16" y="7"/>
                        <a:pt x="17" y="6"/>
                      </a:cubicBezTo>
                      <a:cubicBezTo>
                        <a:pt x="21" y="2"/>
                        <a:pt x="41" y="0"/>
                        <a:pt x="45" y="3"/>
                      </a:cubicBezTo>
                      <a:cubicBezTo>
                        <a:pt x="40" y="9"/>
                        <a:pt x="26" y="13"/>
                        <a:pt x="19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íşľîḋê">
                  <a:extLst>
                    <a:ext uri="{FF2B5EF4-FFF2-40B4-BE49-F238E27FC236}">
                      <a16:creationId xmlns:a16="http://schemas.microsoft.com/office/drawing/2014/main" id="{02B79493-0C35-4136-BB91-CA0CBA73D6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89700" y="2922588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8"/>
                    </a:cxn>
                    <a:cxn ang="0">
                      <a:pos x="8" y="14"/>
                    </a:cxn>
                    <a:cxn ang="0">
                      <a:pos x="0" y="5"/>
                    </a:cxn>
                    <a:cxn ang="0">
                      <a:pos x="13" y="8"/>
                    </a:cxn>
                  </a:cxnLst>
                  <a:rect l="0" t="0" r="r" b="b"/>
                  <a:pathLst>
                    <a:path w="13" h="14">
                      <a:moveTo>
                        <a:pt x="13" y="8"/>
                      </a:moveTo>
                      <a:cubicBezTo>
                        <a:pt x="13" y="9"/>
                        <a:pt x="10" y="14"/>
                        <a:pt x="8" y="14"/>
                      </a:cubicBezTo>
                      <a:cubicBezTo>
                        <a:pt x="6" y="14"/>
                        <a:pt x="0" y="9"/>
                        <a:pt x="0" y="5"/>
                      </a:cubicBezTo>
                      <a:cubicBezTo>
                        <a:pt x="0" y="0"/>
                        <a:pt x="13" y="4"/>
                        <a:pt x="13" y="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0" name="ïṥļîḍe">
                  <a:extLst>
                    <a:ext uri="{FF2B5EF4-FFF2-40B4-BE49-F238E27FC236}">
                      <a16:creationId xmlns:a16="http://schemas.microsoft.com/office/drawing/2014/main" id="{A51CD1EA-2D4C-4942-8238-8DD95686AB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9863" y="2924175"/>
                  <a:ext cx="47625" cy="14288"/>
                </a:xfrm>
                <a:custGeom>
                  <a:avLst/>
                  <a:gdLst/>
                  <a:ahLst/>
                  <a:cxnLst>
                    <a:cxn ang="0">
                      <a:pos x="31" y="2"/>
                    </a:cxn>
                    <a:cxn ang="0">
                      <a:pos x="36" y="10"/>
                    </a:cxn>
                    <a:cxn ang="0">
                      <a:pos x="34" y="10"/>
                    </a:cxn>
                    <a:cxn ang="0">
                      <a:pos x="18" y="6"/>
                    </a:cxn>
                    <a:cxn ang="0">
                      <a:pos x="8" y="6"/>
                    </a:cxn>
                    <a:cxn ang="0">
                      <a:pos x="0" y="4"/>
                    </a:cxn>
                    <a:cxn ang="0">
                      <a:pos x="3" y="0"/>
                    </a:cxn>
                    <a:cxn ang="0">
                      <a:pos x="23" y="0"/>
                    </a:cxn>
                    <a:cxn ang="0">
                      <a:pos x="30" y="2"/>
                    </a:cxn>
                    <a:cxn ang="0">
                      <a:pos x="31" y="2"/>
                    </a:cxn>
                  </a:cxnLst>
                  <a:rect l="0" t="0" r="r" b="b"/>
                  <a:pathLst>
                    <a:path w="36" h="10">
                      <a:moveTo>
                        <a:pt x="31" y="2"/>
                      </a:moveTo>
                      <a:cubicBezTo>
                        <a:pt x="32" y="5"/>
                        <a:pt x="36" y="6"/>
                        <a:pt x="36" y="10"/>
                      </a:cubicBezTo>
                      <a:cubicBezTo>
                        <a:pt x="36" y="10"/>
                        <a:pt x="35" y="10"/>
                        <a:pt x="34" y="10"/>
                      </a:cubicBezTo>
                      <a:cubicBezTo>
                        <a:pt x="28" y="10"/>
                        <a:pt x="25" y="6"/>
                        <a:pt x="18" y="6"/>
                      </a:cubicBezTo>
                      <a:cubicBezTo>
                        <a:pt x="14" y="6"/>
                        <a:pt x="12" y="6"/>
                        <a:pt x="8" y="6"/>
                      </a:cubicBezTo>
                      <a:cubicBezTo>
                        <a:pt x="6" y="6"/>
                        <a:pt x="0" y="4"/>
                        <a:pt x="0" y="4"/>
                      </a:cubicBezTo>
                      <a:cubicBezTo>
                        <a:pt x="0" y="2"/>
                        <a:pt x="3" y="1"/>
                        <a:pt x="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4" y="3"/>
                        <a:pt x="27" y="2"/>
                        <a:pt x="30" y="2"/>
                      </a:cubicBezTo>
                      <a:lnTo>
                        <a:pt x="31" y="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1" name="ïṧḻiďè">
                  <a:extLst>
                    <a:ext uri="{FF2B5EF4-FFF2-40B4-BE49-F238E27FC236}">
                      <a16:creationId xmlns:a16="http://schemas.microsoft.com/office/drawing/2014/main" id="{EEFCDF17-0AF2-4896-B119-177AC9C82E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13513" y="2836863"/>
                  <a:ext cx="19050" cy="46038"/>
                </a:xfrm>
                <a:custGeom>
                  <a:avLst/>
                  <a:gdLst/>
                  <a:ahLst/>
                  <a:cxnLst>
                    <a:cxn ang="0">
                      <a:pos x="4" y="28"/>
                    </a:cxn>
                    <a:cxn ang="0">
                      <a:pos x="4" y="25"/>
                    </a:cxn>
                    <a:cxn ang="0">
                      <a:pos x="14" y="24"/>
                    </a:cxn>
                    <a:cxn ang="0">
                      <a:pos x="11" y="17"/>
                    </a:cxn>
                    <a:cxn ang="0">
                      <a:pos x="15" y="12"/>
                    </a:cxn>
                    <a:cxn ang="0">
                      <a:pos x="4" y="0"/>
                    </a:cxn>
                    <a:cxn ang="0">
                      <a:pos x="0" y="9"/>
                    </a:cxn>
                    <a:cxn ang="0">
                      <a:pos x="3" y="21"/>
                    </a:cxn>
                    <a:cxn ang="0">
                      <a:pos x="3" y="27"/>
                    </a:cxn>
                    <a:cxn ang="0">
                      <a:pos x="9" y="35"/>
                    </a:cxn>
                    <a:cxn ang="0">
                      <a:pos x="4" y="28"/>
                    </a:cxn>
                  </a:cxnLst>
                  <a:rect l="0" t="0" r="r" b="b"/>
                  <a:pathLst>
                    <a:path w="15" h="35">
                      <a:moveTo>
                        <a:pt x="4" y="28"/>
                      </a:move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8" y="25"/>
                        <a:pt x="12" y="24"/>
                        <a:pt x="14" y="24"/>
                      </a:cubicBezTo>
                      <a:cubicBezTo>
                        <a:pt x="14" y="20"/>
                        <a:pt x="11" y="20"/>
                        <a:pt x="11" y="17"/>
                      </a:cubicBezTo>
                      <a:cubicBezTo>
                        <a:pt x="11" y="15"/>
                        <a:pt x="15" y="14"/>
                        <a:pt x="15" y="12"/>
                      </a:cubicBezTo>
                      <a:cubicBezTo>
                        <a:pt x="8" y="10"/>
                        <a:pt x="4" y="6"/>
                        <a:pt x="4" y="0"/>
                      </a:cubicBezTo>
                      <a:cubicBezTo>
                        <a:pt x="0" y="2"/>
                        <a:pt x="0" y="5"/>
                        <a:pt x="0" y="9"/>
                      </a:cubicBezTo>
                      <a:cubicBezTo>
                        <a:pt x="0" y="15"/>
                        <a:pt x="3" y="16"/>
                        <a:pt x="3" y="21"/>
                      </a:cubicBezTo>
                      <a:cubicBezTo>
                        <a:pt x="3" y="26"/>
                        <a:pt x="3" y="24"/>
                        <a:pt x="3" y="27"/>
                      </a:cubicBezTo>
                      <a:cubicBezTo>
                        <a:pt x="3" y="30"/>
                        <a:pt x="4" y="35"/>
                        <a:pt x="9" y="35"/>
                      </a:cubicBezTo>
                      <a:cubicBezTo>
                        <a:pt x="7" y="32"/>
                        <a:pt x="6" y="31"/>
                        <a:pt x="4" y="2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2" name="ïS1iḋé">
                  <a:extLst>
                    <a:ext uri="{FF2B5EF4-FFF2-40B4-BE49-F238E27FC236}">
                      <a16:creationId xmlns:a16="http://schemas.microsoft.com/office/drawing/2014/main" id="{66685F3E-A458-45D3-AF95-E82969A7ED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4613" y="2709863"/>
                  <a:ext cx="76200" cy="71438"/>
                </a:xfrm>
                <a:custGeom>
                  <a:avLst/>
                  <a:gdLst/>
                  <a:ahLst/>
                  <a:cxnLst>
                    <a:cxn ang="0">
                      <a:pos x="48" y="38"/>
                    </a:cxn>
                    <a:cxn ang="0">
                      <a:pos x="46" y="35"/>
                    </a:cxn>
                    <a:cxn ang="0">
                      <a:pos x="42" y="40"/>
                    </a:cxn>
                    <a:cxn ang="0">
                      <a:pos x="47" y="48"/>
                    </a:cxn>
                    <a:cxn ang="0">
                      <a:pos x="42" y="53"/>
                    </a:cxn>
                    <a:cxn ang="0">
                      <a:pos x="40" y="50"/>
                    </a:cxn>
                    <a:cxn ang="0">
                      <a:pos x="36" y="51"/>
                    </a:cxn>
                    <a:cxn ang="0">
                      <a:pos x="26" y="37"/>
                    </a:cxn>
                    <a:cxn ang="0">
                      <a:pos x="28" y="32"/>
                    </a:cxn>
                    <a:cxn ang="0">
                      <a:pos x="27" y="29"/>
                    </a:cxn>
                    <a:cxn ang="0">
                      <a:pos x="21" y="28"/>
                    </a:cxn>
                    <a:cxn ang="0">
                      <a:pos x="21" y="32"/>
                    </a:cxn>
                    <a:cxn ang="0">
                      <a:pos x="17" y="30"/>
                    </a:cxn>
                    <a:cxn ang="0">
                      <a:pos x="16" y="32"/>
                    </a:cxn>
                    <a:cxn ang="0">
                      <a:pos x="12" y="28"/>
                    </a:cxn>
                    <a:cxn ang="0">
                      <a:pos x="4" y="45"/>
                    </a:cxn>
                    <a:cxn ang="0">
                      <a:pos x="4" y="36"/>
                    </a:cxn>
                    <a:cxn ang="0">
                      <a:pos x="2" y="32"/>
                    </a:cxn>
                    <a:cxn ang="0">
                      <a:pos x="5" y="22"/>
                    </a:cxn>
                    <a:cxn ang="0">
                      <a:pos x="19" y="14"/>
                    </a:cxn>
                    <a:cxn ang="0">
                      <a:pos x="26" y="20"/>
                    </a:cxn>
                    <a:cxn ang="0">
                      <a:pos x="28" y="20"/>
                    </a:cxn>
                    <a:cxn ang="0">
                      <a:pos x="32" y="15"/>
                    </a:cxn>
                    <a:cxn ang="0">
                      <a:pos x="41" y="9"/>
                    </a:cxn>
                    <a:cxn ang="0">
                      <a:pos x="42" y="0"/>
                    </a:cxn>
                    <a:cxn ang="0">
                      <a:pos x="48" y="4"/>
                    </a:cxn>
                    <a:cxn ang="0">
                      <a:pos x="58" y="33"/>
                    </a:cxn>
                    <a:cxn ang="0">
                      <a:pos x="53" y="46"/>
                    </a:cxn>
                    <a:cxn ang="0">
                      <a:pos x="48" y="36"/>
                    </a:cxn>
                    <a:cxn ang="0">
                      <a:pos x="48" y="38"/>
                    </a:cxn>
                  </a:cxnLst>
                  <a:rect l="0" t="0" r="r" b="b"/>
                  <a:pathLst>
                    <a:path w="58" h="53">
                      <a:moveTo>
                        <a:pt x="48" y="38"/>
                      </a:moveTo>
                      <a:cubicBezTo>
                        <a:pt x="48" y="37"/>
                        <a:pt x="47" y="36"/>
                        <a:pt x="46" y="35"/>
                      </a:cubicBezTo>
                      <a:cubicBezTo>
                        <a:pt x="44" y="37"/>
                        <a:pt x="42" y="38"/>
                        <a:pt x="42" y="40"/>
                      </a:cubicBezTo>
                      <a:cubicBezTo>
                        <a:pt x="42" y="43"/>
                        <a:pt x="47" y="44"/>
                        <a:pt x="47" y="48"/>
                      </a:cubicBezTo>
                      <a:cubicBezTo>
                        <a:pt x="47" y="51"/>
                        <a:pt x="45" y="53"/>
                        <a:pt x="42" y="53"/>
                      </a:cubicBezTo>
                      <a:cubicBezTo>
                        <a:pt x="41" y="53"/>
                        <a:pt x="40" y="51"/>
                        <a:pt x="40" y="50"/>
                      </a:cubicBezTo>
                      <a:cubicBezTo>
                        <a:pt x="39" y="51"/>
                        <a:pt x="37" y="51"/>
                        <a:pt x="36" y="51"/>
                      </a:cubicBezTo>
                      <a:cubicBezTo>
                        <a:pt x="31" y="51"/>
                        <a:pt x="26" y="44"/>
                        <a:pt x="26" y="37"/>
                      </a:cubicBezTo>
                      <a:cubicBezTo>
                        <a:pt x="26" y="34"/>
                        <a:pt x="27" y="33"/>
                        <a:pt x="28" y="32"/>
                      </a:cubicBezTo>
                      <a:cubicBezTo>
                        <a:pt x="28" y="31"/>
                        <a:pt x="27" y="30"/>
                        <a:pt x="27" y="29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1" y="30"/>
                        <a:pt x="20" y="31"/>
                        <a:pt x="21" y="32"/>
                      </a:cubicBezTo>
                      <a:cubicBezTo>
                        <a:pt x="18" y="32"/>
                        <a:pt x="18" y="31"/>
                        <a:pt x="17" y="30"/>
                      </a:cubicBezTo>
                      <a:cubicBezTo>
                        <a:pt x="17" y="30"/>
                        <a:pt x="16" y="31"/>
                        <a:pt x="16" y="32"/>
                      </a:cubicBezTo>
                      <a:cubicBezTo>
                        <a:pt x="14" y="31"/>
                        <a:pt x="12" y="28"/>
                        <a:pt x="12" y="28"/>
                      </a:cubicBezTo>
                      <a:cubicBezTo>
                        <a:pt x="8" y="32"/>
                        <a:pt x="8" y="45"/>
                        <a:pt x="4" y="45"/>
                      </a:cubicBezTo>
                      <a:cubicBezTo>
                        <a:pt x="0" y="45"/>
                        <a:pt x="4" y="37"/>
                        <a:pt x="4" y="36"/>
                      </a:cubicBezTo>
                      <a:cubicBezTo>
                        <a:pt x="4" y="35"/>
                        <a:pt x="2" y="33"/>
                        <a:pt x="2" y="32"/>
                      </a:cubicBezTo>
                      <a:cubicBezTo>
                        <a:pt x="2" y="28"/>
                        <a:pt x="4" y="26"/>
                        <a:pt x="5" y="22"/>
                      </a:cubicBezTo>
                      <a:cubicBezTo>
                        <a:pt x="13" y="22"/>
                        <a:pt x="11" y="14"/>
                        <a:pt x="19" y="14"/>
                      </a:cubicBezTo>
                      <a:cubicBezTo>
                        <a:pt x="24" y="14"/>
                        <a:pt x="23" y="20"/>
                        <a:pt x="26" y="20"/>
                      </a:cubicBezTo>
                      <a:cubicBezTo>
                        <a:pt x="27" y="20"/>
                        <a:pt x="27" y="20"/>
                        <a:pt x="28" y="20"/>
                      </a:cubicBezTo>
                      <a:cubicBezTo>
                        <a:pt x="28" y="18"/>
                        <a:pt x="30" y="16"/>
                        <a:pt x="32" y="15"/>
                      </a:cubicBezTo>
                      <a:cubicBezTo>
                        <a:pt x="32" y="10"/>
                        <a:pt x="39" y="12"/>
                        <a:pt x="41" y="9"/>
                      </a:cubicBezTo>
                      <a:cubicBezTo>
                        <a:pt x="42" y="7"/>
                        <a:pt x="42" y="1"/>
                        <a:pt x="42" y="0"/>
                      </a:cubicBezTo>
                      <a:cubicBezTo>
                        <a:pt x="45" y="0"/>
                        <a:pt x="47" y="2"/>
                        <a:pt x="48" y="4"/>
                      </a:cubicBezTo>
                      <a:cubicBezTo>
                        <a:pt x="51" y="7"/>
                        <a:pt x="58" y="30"/>
                        <a:pt x="58" y="33"/>
                      </a:cubicBezTo>
                      <a:cubicBezTo>
                        <a:pt x="58" y="37"/>
                        <a:pt x="53" y="39"/>
                        <a:pt x="53" y="46"/>
                      </a:cubicBezTo>
                      <a:cubicBezTo>
                        <a:pt x="51" y="46"/>
                        <a:pt x="48" y="37"/>
                        <a:pt x="48" y="36"/>
                      </a:cubicBezTo>
                      <a:lnTo>
                        <a:pt x="48" y="38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ïṩļíḑé">
                  <a:extLst>
                    <a:ext uri="{FF2B5EF4-FFF2-40B4-BE49-F238E27FC236}">
                      <a16:creationId xmlns:a16="http://schemas.microsoft.com/office/drawing/2014/main" id="{C7BF3ED4-CC14-46EA-81E1-C55E441EB5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54763" y="2690813"/>
                  <a:ext cx="36513" cy="39688"/>
                </a:xfrm>
                <a:custGeom>
                  <a:avLst/>
                  <a:gdLst/>
                  <a:ahLst/>
                  <a:cxnLst>
                    <a:cxn ang="0">
                      <a:pos x="3" y="29"/>
                    </a:cxn>
                    <a:cxn ang="0">
                      <a:pos x="0" y="29"/>
                    </a:cxn>
                    <a:cxn ang="0">
                      <a:pos x="22" y="5"/>
                    </a:cxn>
                    <a:cxn ang="0">
                      <a:pos x="25" y="0"/>
                    </a:cxn>
                    <a:cxn ang="0">
                      <a:pos x="28" y="6"/>
                    </a:cxn>
                    <a:cxn ang="0">
                      <a:pos x="24" y="9"/>
                    </a:cxn>
                    <a:cxn ang="0">
                      <a:pos x="17" y="13"/>
                    </a:cxn>
                    <a:cxn ang="0">
                      <a:pos x="3" y="29"/>
                    </a:cxn>
                  </a:cxnLst>
                  <a:rect l="0" t="0" r="r" b="b"/>
                  <a:pathLst>
                    <a:path w="28" h="29">
                      <a:moveTo>
                        <a:pt x="3" y="29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4" y="18"/>
                        <a:pt x="18" y="13"/>
                        <a:pt x="22" y="5"/>
                      </a:cubicBezTo>
                      <a:cubicBezTo>
                        <a:pt x="23" y="3"/>
                        <a:pt x="23" y="1"/>
                        <a:pt x="25" y="0"/>
                      </a:cubicBezTo>
                      <a:cubicBezTo>
                        <a:pt x="24" y="4"/>
                        <a:pt x="26" y="5"/>
                        <a:pt x="28" y="6"/>
                      </a:cubicBezTo>
                      <a:cubicBezTo>
                        <a:pt x="26" y="8"/>
                        <a:pt x="26" y="9"/>
                        <a:pt x="24" y="9"/>
                      </a:cubicBezTo>
                      <a:cubicBezTo>
                        <a:pt x="23" y="12"/>
                        <a:pt x="20" y="13"/>
                        <a:pt x="17" y="13"/>
                      </a:cubicBezTo>
                      <a:cubicBezTo>
                        <a:pt x="15" y="22"/>
                        <a:pt x="8" y="26"/>
                        <a:pt x="3" y="2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4" name="iSļïḑé">
                  <a:extLst>
                    <a:ext uri="{FF2B5EF4-FFF2-40B4-BE49-F238E27FC236}">
                      <a16:creationId xmlns:a16="http://schemas.microsoft.com/office/drawing/2014/main" id="{5FE32FA4-C46D-455C-9EF1-92A12B8526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3338" y="2563813"/>
                  <a:ext cx="71438" cy="101600"/>
                </a:xfrm>
                <a:custGeom>
                  <a:avLst/>
                  <a:gdLst/>
                  <a:ahLst/>
                  <a:cxnLst>
                    <a:cxn ang="0">
                      <a:pos x="4" y="31"/>
                    </a:cxn>
                    <a:cxn ang="0">
                      <a:pos x="6" y="20"/>
                    </a:cxn>
                    <a:cxn ang="0">
                      <a:pos x="5" y="7"/>
                    </a:cxn>
                    <a:cxn ang="0">
                      <a:pos x="9" y="0"/>
                    </a:cxn>
                    <a:cxn ang="0">
                      <a:pos x="16" y="7"/>
                    </a:cxn>
                    <a:cxn ang="0">
                      <a:pos x="21" y="3"/>
                    </a:cxn>
                    <a:cxn ang="0">
                      <a:pos x="22" y="5"/>
                    </a:cxn>
                    <a:cxn ang="0">
                      <a:pos x="23" y="8"/>
                    </a:cxn>
                    <a:cxn ang="0">
                      <a:pos x="28" y="25"/>
                    </a:cxn>
                    <a:cxn ang="0">
                      <a:pos x="20" y="42"/>
                    </a:cxn>
                    <a:cxn ang="0">
                      <a:pos x="30" y="59"/>
                    </a:cxn>
                    <a:cxn ang="0">
                      <a:pos x="30" y="58"/>
                    </a:cxn>
                    <a:cxn ang="0">
                      <a:pos x="34" y="55"/>
                    </a:cxn>
                    <a:cxn ang="0">
                      <a:pos x="43" y="64"/>
                    </a:cxn>
                    <a:cxn ang="0">
                      <a:pos x="46" y="61"/>
                    </a:cxn>
                    <a:cxn ang="0">
                      <a:pos x="49" y="62"/>
                    </a:cxn>
                    <a:cxn ang="0">
                      <a:pos x="46" y="66"/>
                    </a:cxn>
                    <a:cxn ang="0">
                      <a:pos x="49" y="66"/>
                    </a:cxn>
                    <a:cxn ang="0">
                      <a:pos x="54" y="71"/>
                    </a:cxn>
                    <a:cxn ang="0">
                      <a:pos x="54" y="74"/>
                    </a:cxn>
                    <a:cxn ang="0">
                      <a:pos x="53" y="76"/>
                    </a:cxn>
                    <a:cxn ang="0">
                      <a:pos x="51" y="73"/>
                    </a:cxn>
                    <a:cxn ang="0">
                      <a:pos x="36" y="61"/>
                    </a:cxn>
                    <a:cxn ang="0">
                      <a:pos x="37" y="69"/>
                    </a:cxn>
                    <a:cxn ang="0">
                      <a:pos x="25" y="60"/>
                    </a:cxn>
                    <a:cxn ang="0">
                      <a:pos x="19" y="62"/>
                    </a:cxn>
                    <a:cxn ang="0">
                      <a:pos x="13" y="57"/>
                    </a:cxn>
                    <a:cxn ang="0">
                      <a:pos x="15" y="53"/>
                    </a:cxn>
                    <a:cxn ang="0">
                      <a:pos x="15" y="49"/>
                    </a:cxn>
                    <a:cxn ang="0">
                      <a:pos x="13" y="49"/>
                    </a:cxn>
                    <a:cxn ang="0">
                      <a:pos x="10" y="51"/>
                    </a:cxn>
                    <a:cxn ang="0">
                      <a:pos x="1" y="44"/>
                    </a:cxn>
                    <a:cxn ang="0">
                      <a:pos x="4" y="31"/>
                    </a:cxn>
                  </a:cxnLst>
                  <a:rect l="0" t="0" r="r" b="b"/>
                  <a:pathLst>
                    <a:path w="54" h="76">
                      <a:moveTo>
                        <a:pt x="4" y="31"/>
                      </a:moveTo>
                      <a:cubicBezTo>
                        <a:pt x="6" y="28"/>
                        <a:pt x="6" y="23"/>
                        <a:pt x="6" y="20"/>
                      </a:cubicBezTo>
                      <a:cubicBezTo>
                        <a:pt x="7" y="15"/>
                        <a:pt x="5" y="12"/>
                        <a:pt x="5" y="7"/>
                      </a:cubicBezTo>
                      <a:cubicBezTo>
                        <a:pt x="5" y="3"/>
                        <a:pt x="6" y="0"/>
                        <a:pt x="9" y="0"/>
                      </a:cubicBezTo>
                      <a:cubicBezTo>
                        <a:pt x="13" y="0"/>
                        <a:pt x="12" y="7"/>
                        <a:pt x="16" y="7"/>
                      </a:cubicBezTo>
                      <a:cubicBezTo>
                        <a:pt x="18" y="7"/>
                        <a:pt x="20" y="4"/>
                        <a:pt x="21" y="3"/>
                      </a:cubicBezTo>
                      <a:cubicBezTo>
                        <a:pt x="21" y="3"/>
                        <a:pt x="22" y="4"/>
                        <a:pt x="22" y="5"/>
                      </a:cubicBezTo>
                      <a:cubicBezTo>
                        <a:pt x="22" y="6"/>
                        <a:pt x="23" y="7"/>
                        <a:pt x="23" y="8"/>
                      </a:cubicBezTo>
                      <a:cubicBezTo>
                        <a:pt x="23" y="13"/>
                        <a:pt x="28" y="18"/>
                        <a:pt x="28" y="25"/>
                      </a:cubicBezTo>
                      <a:cubicBezTo>
                        <a:pt x="28" y="33"/>
                        <a:pt x="20" y="34"/>
                        <a:pt x="20" y="42"/>
                      </a:cubicBezTo>
                      <a:cubicBezTo>
                        <a:pt x="20" y="48"/>
                        <a:pt x="26" y="57"/>
                        <a:pt x="30" y="59"/>
                      </a:cubicBezTo>
                      <a:cubicBezTo>
                        <a:pt x="30" y="59"/>
                        <a:pt x="30" y="58"/>
                        <a:pt x="30" y="58"/>
                      </a:cubicBezTo>
                      <a:cubicBezTo>
                        <a:pt x="30" y="56"/>
                        <a:pt x="32" y="54"/>
                        <a:pt x="34" y="55"/>
                      </a:cubicBezTo>
                      <a:cubicBezTo>
                        <a:pt x="39" y="55"/>
                        <a:pt x="40" y="63"/>
                        <a:pt x="43" y="64"/>
                      </a:cubicBezTo>
                      <a:cubicBezTo>
                        <a:pt x="44" y="64"/>
                        <a:pt x="45" y="61"/>
                        <a:pt x="46" y="61"/>
                      </a:cubicBezTo>
                      <a:cubicBezTo>
                        <a:pt x="47" y="61"/>
                        <a:pt x="48" y="62"/>
                        <a:pt x="49" y="62"/>
                      </a:cubicBezTo>
                      <a:cubicBezTo>
                        <a:pt x="48" y="64"/>
                        <a:pt x="46" y="64"/>
                        <a:pt x="46" y="66"/>
                      </a:cubicBezTo>
                      <a:cubicBezTo>
                        <a:pt x="46" y="67"/>
                        <a:pt x="48" y="67"/>
                        <a:pt x="49" y="66"/>
                      </a:cubicBezTo>
                      <a:cubicBezTo>
                        <a:pt x="49" y="69"/>
                        <a:pt x="51" y="71"/>
                        <a:pt x="54" y="71"/>
                      </a:cubicBezTo>
                      <a:cubicBezTo>
                        <a:pt x="54" y="72"/>
                        <a:pt x="54" y="73"/>
                        <a:pt x="54" y="74"/>
                      </a:cubicBezTo>
                      <a:cubicBezTo>
                        <a:pt x="54" y="75"/>
                        <a:pt x="53" y="76"/>
                        <a:pt x="53" y="76"/>
                      </a:cubicBezTo>
                      <a:cubicBezTo>
                        <a:pt x="51" y="76"/>
                        <a:pt x="51" y="74"/>
                        <a:pt x="51" y="73"/>
                      </a:cubicBezTo>
                      <a:cubicBezTo>
                        <a:pt x="48" y="69"/>
                        <a:pt x="39" y="65"/>
                        <a:pt x="36" y="61"/>
                      </a:cubicBezTo>
                      <a:cubicBezTo>
                        <a:pt x="34" y="64"/>
                        <a:pt x="35" y="66"/>
                        <a:pt x="37" y="69"/>
                      </a:cubicBezTo>
                      <a:cubicBezTo>
                        <a:pt x="31" y="69"/>
                        <a:pt x="31" y="60"/>
                        <a:pt x="25" y="60"/>
                      </a:cubicBezTo>
                      <a:cubicBezTo>
                        <a:pt x="23" y="60"/>
                        <a:pt x="21" y="62"/>
                        <a:pt x="19" y="62"/>
                      </a:cubicBezTo>
                      <a:cubicBezTo>
                        <a:pt x="16" y="62"/>
                        <a:pt x="13" y="59"/>
                        <a:pt x="13" y="57"/>
                      </a:cubicBezTo>
                      <a:cubicBezTo>
                        <a:pt x="13" y="55"/>
                        <a:pt x="14" y="53"/>
                        <a:pt x="15" y="53"/>
                      </a:cubicBezTo>
                      <a:cubicBezTo>
                        <a:pt x="15" y="49"/>
                        <a:pt x="15" y="49"/>
                        <a:pt x="15" y="49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2" y="50"/>
                        <a:pt x="11" y="51"/>
                        <a:pt x="10" y="51"/>
                      </a:cubicBezTo>
                      <a:cubicBezTo>
                        <a:pt x="8" y="51"/>
                        <a:pt x="1" y="47"/>
                        <a:pt x="1" y="44"/>
                      </a:cubicBezTo>
                      <a:cubicBezTo>
                        <a:pt x="1" y="38"/>
                        <a:pt x="0" y="30"/>
                        <a:pt x="4" y="3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îṥľiḑé">
                  <a:extLst>
                    <a:ext uri="{FF2B5EF4-FFF2-40B4-BE49-F238E27FC236}">
                      <a16:creationId xmlns:a16="http://schemas.microsoft.com/office/drawing/2014/main" id="{51214FC2-3531-4FE9-A2F5-4AA1B57208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7950" y="2665413"/>
                  <a:ext cx="23813" cy="41275"/>
                </a:xfrm>
                <a:custGeom>
                  <a:avLst/>
                  <a:gdLst/>
                  <a:ahLst/>
                  <a:cxnLst>
                    <a:cxn ang="0">
                      <a:pos x="16" y="20"/>
                    </a:cxn>
                    <a:cxn ang="0">
                      <a:pos x="10" y="20"/>
                    </a:cxn>
                    <a:cxn ang="0">
                      <a:pos x="14" y="28"/>
                    </a:cxn>
                    <a:cxn ang="0">
                      <a:pos x="14" y="30"/>
                    </a:cxn>
                    <a:cxn ang="0">
                      <a:pos x="10" y="30"/>
                    </a:cxn>
                    <a:cxn ang="0">
                      <a:pos x="8" y="25"/>
                    </a:cxn>
                    <a:cxn ang="0">
                      <a:pos x="8" y="23"/>
                    </a:cxn>
                    <a:cxn ang="0">
                      <a:pos x="2" y="17"/>
                    </a:cxn>
                    <a:cxn ang="0">
                      <a:pos x="2" y="15"/>
                    </a:cxn>
                    <a:cxn ang="0">
                      <a:pos x="8" y="15"/>
                    </a:cxn>
                    <a:cxn ang="0">
                      <a:pos x="10" y="13"/>
                    </a:cxn>
                    <a:cxn ang="0">
                      <a:pos x="0" y="2"/>
                    </a:cxn>
                    <a:cxn ang="0">
                      <a:pos x="4" y="0"/>
                    </a:cxn>
                    <a:cxn ang="0">
                      <a:pos x="13" y="2"/>
                    </a:cxn>
                    <a:cxn ang="0">
                      <a:pos x="13" y="6"/>
                    </a:cxn>
                    <a:cxn ang="0">
                      <a:pos x="15" y="6"/>
                    </a:cxn>
                    <a:cxn ang="0">
                      <a:pos x="15" y="12"/>
                    </a:cxn>
                    <a:cxn ang="0">
                      <a:pos x="18" y="15"/>
                    </a:cxn>
                    <a:cxn ang="0">
                      <a:pos x="16" y="20"/>
                    </a:cxn>
                  </a:cxnLst>
                  <a:rect l="0" t="0" r="r" b="b"/>
                  <a:pathLst>
                    <a:path w="18" h="30">
                      <a:moveTo>
                        <a:pt x="16" y="20"/>
                      </a:move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1" y="23"/>
                        <a:pt x="12" y="27"/>
                        <a:pt x="14" y="28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3" y="30"/>
                        <a:pt x="11" y="30"/>
                        <a:pt x="10" y="30"/>
                      </a:cubicBezTo>
                      <a:cubicBezTo>
                        <a:pt x="7" y="30"/>
                        <a:pt x="7" y="27"/>
                        <a:pt x="8" y="25"/>
                      </a:cubicBezTo>
                      <a:cubicBezTo>
                        <a:pt x="8" y="23"/>
                        <a:pt x="8" y="23"/>
                        <a:pt x="8" y="23"/>
                      </a:cubicBezTo>
                      <a:cubicBezTo>
                        <a:pt x="5" y="23"/>
                        <a:pt x="3" y="19"/>
                        <a:pt x="2" y="17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4" y="15"/>
                        <a:pt x="7" y="15"/>
                        <a:pt x="8" y="15"/>
                      </a:cubicBezTo>
                      <a:cubicBezTo>
                        <a:pt x="8" y="15"/>
                        <a:pt x="10" y="14"/>
                        <a:pt x="10" y="13"/>
                      </a:cubicBezTo>
                      <a:cubicBezTo>
                        <a:pt x="10" y="8"/>
                        <a:pt x="1" y="5"/>
                        <a:pt x="0" y="2"/>
                      </a:cubicBezTo>
                      <a:cubicBezTo>
                        <a:pt x="1" y="1"/>
                        <a:pt x="3" y="0"/>
                        <a:pt x="4" y="0"/>
                      </a:cubicBezTo>
                      <a:cubicBezTo>
                        <a:pt x="7" y="0"/>
                        <a:pt x="9" y="2"/>
                        <a:pt x="13" y="2"/>
                      </a:cubicBezTo>
                      <a:cubicBezTo>
                        <a:pt x="13" y="3"/>
                        <a:pt x="13" y="5"/>
                        <a:pt x="13" y="6"/>
                      </a:cubicBezTo>
                      <a:cubicBezTo>
                        <a:pt x="13" y="6"/>
                        <a:pt x="14" y="6"/>
                        <a:pt x="15" y="6"/>
                      </a:cubicBezTo>
                      <a:cubicBezTo>
                        <a:pt x="15" y="8"/>
                        <a:pt x="15" y="12"/>
                        <a:pt x="15" y="12"/>
                      </a:cubicBezTo>
                      <a:cubicBezTo>
                        <a:pt x="15" y="12"/>
                        <a:pt x="18" y="15"/>
                        <a:pt x="18" y="15"/>
                      </a:cubicBezTo>
                      <a:cubicBezTo>
                        <a:pt x="18" y="18"/>
                        <a:pt x="17" y="19"/>
                        <a:pt x="16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6" name="íṩḷiḑê">
                  <a:extLst>
                    <a:ext uri="{FF2B5EF4-FFF2-40B4-BE49-F238E27FC236}">
                      <a16:creationId xmlns:a16="http://schemas.microsoft.com/office/drawing/2014/main" id="{BEE545AD-D0CB-4D66-9CC4-A6B935F70D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23025" y="2676525"/>
                  <a:ext cx="19050" cy="25400"/>
                </a:xfrm>
                <a:custGeom>
                  <a:avLst/>
                  <a:gdLst/>
                  <a:ahLst/>
                  <a:cxnLst>
                    <a:cxn ang="0">
                      <a:pos x="3" y="1"/>
                    </a:cxn>
                    <a:cxn ang="0">
                      <a:pos x="14" y="7"/>
                    </a:cxn>
                    <a:cxn ang="0">
                      <a:pos x="1" y="19"/>
                    </a:cxn>
                    <a:cxn ang="0">
                      <a:pos x="0" y="2"/>
                    </a:cxn>
                    <a:cxn ang="0">
                      <a:pos x="2" y="0"/>
                    </a:cxn>
                    <a:cxn ang="0">
                      <a:pos x="5" y="2"/>
                    </a:cxn>
                    <a:cxn ang="0">
                      <a:pos x="3" y="1"/>
                    </a:cxn>
                  </a:cxnLst>
                  <a:rect l="0" t="0" r="r" b="b"/>
                  <a:pathLst>
                    <a:path w="14" h="19">
                      <a:moveTo>
                        <a:pt x="3" y="1"/>
                      </a:moveTo>
                      <a:cubicBezTo>
                        <a:pt x="4" y="3"/>
                        <a:pt x="14" y="4"/>
                        <a:pt x="14" y="7"/>
                      </a:cubicBezTo>
                      <a:cubicBezTo>
                        <a:pt x="14" y="14"/>
                        <a:pt x="5" y="17"/>
                        <a:pt x="1" y="19"/>
                      </a:cubicBezTo>
                      <a:cubicBezTo>
                        <a:pt x="1" y="13"/>
                        <a:pt x="0" y="6"/>
                        <a:pt x="0" y="2"/>
                      </a:cubicBezTo>
                      <a:cubicBezTo>
                        <a:pt x="0" y="1"/>
                        <a:pt x="2" y="0"/>
                        <a:pt x="2" y="0"/>
                      </a:cubicBezTo>
                      <a:cubicBezTo>
                        <a:pt x="3" y="0"/>
                        <a:pt x="4" y="2"/>
                        <a:pt x="5" y="2"/>
                      </a:cubicBezTo>
                      <a:lnTo>
                        <a:pt x="3" y="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íšlîḍè">
                  <a:extLst>
                    <a:ext uri="{FF2B5EF4-FFF2-40B4-BE49-F238E27FC236}">
                      <a16:creationId xmlns:a16="http://schemas.microsoft.com/office/drawing/2014/main" id="{6AF2894E-AFB1-4566-9C4D-8E2006E3A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32550" y="2692400"/>
                  <a:ext cx="19050" cy="31750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9" y="17"/>
                    </a:cxn>
                    <a:cxn ang="0">
                      <a:pos x="11" y="22"/>
                    </a:cxn>
                    <a:cxn ang="0">
                      <a:pos x="9" y="24"/>
                    </a:cxn>
                    <a:cxn ang="0">
                      <a:pos x="0" y="14"/>
                    </a:cxn>
                    <a:cxn ang="0">
                      <a:pos x="4" y="12"/>
                    </a:cxn>
                    <a:cxn ang="0">
                      <a:pos x="8" y="1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14" h="24">
                      <a:moveTo>
                        <a:pt x="14" y="5"/>
                      </a:moveTo>
                      <a:cubicBezTo>
                        <a:pt x="14" y="10"/>
                        <a:pt x="10" y="13"/>
                        <a:pt x="9" y="17"/>
                      </a:cubicBezTo>
                      <a:cubicBezTo>
                        <a:pt x="9" y="21"/>
                        <a:pt x="11" y="20"/>
                        <a:pt x="11" y="22"/>
                      </a:cubicBezTo>
                      <a:cubicBezTo>
                        <a:pt x="11" y="23"/>
                        <a:pt x="10" y="24"/>
                        <a:pt x="9" y="24"/>
                      </a:cubicBezTo>
                      <a:cubicBezTo>
                        <a:pt x="7" y="24"/>
                        <a:pt x="0" y="17"/>
                        <a:pt x="0" y="14"/>
                      </a:cubicBezTo>
                      <a:cubicBezTo>
                        <a:pt x="0" y="13"/>
                        <a:pt x="3" y="12"/>
                        <a:pt x="4" y="12"/>
                      </a:cubicBezTo>
                      <a:cubicBezTo>
                        <a:pt x="4" y="11"/>
                        <a:pt x="6" y="1"/>
                        <a:pt x="8" y="1"/>
                      </a:cubicBezTo>
                      <a:cubicBezTo>
                        <a:pt x="12" y="0"/>
                        <a:pt x="14" y="3"/>
                        <a:pt x="14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8" name="iśḷïḓê">
                  <a:extLst>
                    <a:ext uri="{FF2B5EF4-FFF2-40B4-BE49-F238E27FC236}">
                      <a16:creationId xmlns:a16="http://schemas.microsoft.com/office/drawing/2014/main" id="{561748C4-617F-4621-BACB-9CB76FABA3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0013" y="2693988"/>
                  <a:ext cx="7938" cy="20638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" y="15"/>
                    </a:cxn>
                    <a:cxn ang="0">
                      <a:pos x="0" y="15"/>
                    </a:cxn>
                    <a:cxn ang="0">
                      <a:pos x="4" y="0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7" h="15">
                      <a:moveTo>
                        <a:pt x="7" y="0"/>
                      </a:moveTo>
                      <a:cubicBezTo>
                        <a:pt x="7" y="7"/>
                        <a:pt x="2" y="9"/>
                        <a:pt x="2" y="15"/>
                      </a:cubicBezTo>
                      <a:cubicBezTo>
                        <a:pt x="2" y="15"/>
                        <a:pt x="0" y="15"/>
                        <a:pt x="0" y="15"/>
                      </a:cubicBezTo>
                      <a:cubicBezTo>
                        <a:pt x="1" y="10"/>
                        <a:pt x="4" y="7"/>
                        <a:pt x="4" y="0"/>
                      </a:cubicBezTo>
                      <a:cubicBezTo>
                        <a:pt x="5" y="0"/>
                        <a:pt x="6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69" name="iṥḻïḑè">
                  <a:extLst>
                    <a:ext uri="{FF2B5EF4-FFF2-40B4-BE49-F238E27FC236}">
                      <a16:creationId xmlns:a16="http://schemas.microsoft.com/office/drawing/2014/main" id="{D6823293-8A84-421D-92DE-57967429C5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54775" y="2706688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8" y="0"/>
                    </a:cxn>
                    <a:cxn ang="0">
                      <a:pos x="2" y="8"/>
                    </a:cxn>
                    <a:cxn ang="0">
                      <a:pos x="0" y="6"/>
                    </a:cxn>
                    <a:cxn ang="0">
                      <a:pos x="3" y="0"/>
                    </a:cxn>
                    <a:cxn ang="0">
                      <a:pos x="8" y="0"/>
                    </a:cxn>
                  </a:cxnLst>
                  <a:rect l="0" t="0" r="r" b="b"/>
                  <a:pathLst>
                    <a:path w="8" h="8">
                      <a:moveTo>
                        <a:pt x="8" y="0"/>
                      </a:moveTo>
                      <a:cubicBezTo>
                        <a:pt x="8" y="4"/>
                        <a:pt x="6" y="8"/>
                        <a:pt x="2" y="8"/>
                      </a:cubicBezTo>
                      <a:cubicBezTo>
                        <a:pt x="1" y="8"/>
                        <a:pt x="0" y="6"/>
                        <a:pt x="0" y="6"/>
                      </a:cubicBezTo>
                      <a:cubicBezTo>
                        <a:pt x="0" y="3"/>
                        <a:pt x="2" y="2"/>
                        <a:pt x="3" y="0"/>
                      </a:cubicBezTo>
                      <a:cubicBezTo>
                        <a:pt x="5" y="1"/>
                        <a:pt x="7" y="1"/>
                        <a:pt x="8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0" name="íşlíḑè">
                  <a:extLst>
                    <a:ext uri="{FF2B5EF4-FFF2-40B4-BE49-F238E27FC236}">
                      <a16:creationId xmlns:a16="http://schemas.microsoft.com/office/drawing/2014/main" id="{581CB37C-5405-46DF-931A-BB3FA6A9E5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42075" y="2665413"/>
                  <a:ext cx="12700" cy="17463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0" y="10"/>
                    </a:cxn>
                    <a:cxn ang="0">
                      <a:pos x="6" y="6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0" h="12">
                      <a:moveTo>
                        <a:pt x="0" y="6"/>
                      </a:move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5" y="4"/>
                        <a:pt x="10" y="5"/>
                        <a:pt x="10" y="10"/>
                      </a:cubicBezTo>
                      <a:cubicBezTo>
                        <a:pt x="10" y="12"/>
                        <a:pt x="6" y="8"/>
                        <a:pt x="6" y="6"/>
                      </a:cubicBezTo>
                      <a:cubicBezTo>
                        <a:pt x="4" y="5"/>
                        <a:pt x="2" y="6"/>
                        <a:pt x="0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ïŝľíḓê">
                  <a:extLst>
                    <a:ext uri="{FF2B5EF4-FFF2-40B4-BE49-F238E27FC236}">
                      <a16:creationId xmlns:a16="http://schemas.microsoft.com/office/drawing/2014/main" id="{2C9D7328-D3A5-4EF4-BDED-259A2E0C58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97625" y="2649538"/>
                  <a:ext cx="19050" cy="20638"/>
                </a:xfrm>
                <a:custGeom>
                  <a:avLst/>
                  <a:gdLst/>
                  <a:ahLst/>
                  <a:cxnLst>
                    <a:cxn ang="0">
                      <a:pos x="11" y="15"/>
                    </a:cxn>
                    <a:cxn ang="0">
                      <a:pos x="0" y="0"/>
                    </a:cxn>
                    <a:cxn ang="0">
                      <a:pos x="4" y="0"/>
                    </a:cxn>
                    <a:cxn ang="0">
                      <a:pos x="14" y="7"/>
                    </a:cxn>
                    <a:cxn ang="0">
                      <a:pos x="11" y="15"/>
                    </a:cxn>
                  </a:cxnLst>
                  <a:rect l="0" t="0" r="r" b="b"/>
                  <a:pathLst>
                    <a:path w="15" h="15">
                      <a:moveTo>
                        <a:pt x="11" y="15"/>
                      </a:moveTo>
                      <a:cubicBezTo>
                        <a:pt x="9" y="15"/>
                        <a:pt x="0" y="0"/>
                        <a:pt x="0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8" y="3"/>
                        <a:pt x="13" y="2"/>
                        <a:pt x="14" y="7"/>
                      </a:cubicBezTo>
                      <a:cubicBezTo>
                        <a:pt x="15" y="10"/>
                        <a:pt x="13" y="15"/>
                        <a:pt x="11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2" name="ïŝḻîdé">
                  <a:extLst>
                    <a:ext uri="{FF2B5EF4-FFF2-40B4-BE49-F238E27FC236}">
                      <a16:creationId xmlns:a16="http://schemas.microsoft.com/office/drawing/2014/main" id="{AD5927C4-C2A8-417E-A633-508FB7D013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6675" y="2652713"/>
                  <a:ext cx="6350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cubicBezTo>
                        <a:pt x="1" y="1"/>
                        <a:pt x="3" y="1"/>
                        <a:pt x="4" y="1"/>
                      </a:cubicBezTo>
                      <a:cubicBezTo>
                        <a:pt x="3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3" name="íṩļíḓè">
                  <a:extLst>
                    <a:ext uri="{FF2B5EF4-FFF2-40B4-BE49-F238E27FC236}">
                      <a16:creationId xmlns:a16="http://schemas.microsoft.com/office/drawing/2014/main" id="{B35F6645-0EE6-48F4-8798-D19FA5BF0B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388100" y="2441575"/>
                  <a:ext cx="36513" cy="50800"/>
                </a:xfrm>
                <a:custGeom>
                  <a:avLst/>
                  <a:gdLst/>
                  <a:ahLst/>
                  <a:cxnLst>
                    <a:cxn ang="0">
                      <a:pos x="8" y="39"/>
                    </a:cxn>
                    <a:cxn ang="0">
                      <a:pos x="1" y="26"/>
                    </a:cxn>
                    <a:cxn ang="0">
                      <a:pos x="16" y="0"/>
                    </a:cxn>
                    <a:cxn ang="0">
                      <a:pos x="8" y="39"/>
                    </a:cxn>
                  </a:cxnLst>
                  <a:rect l="0" t="0" r="r" b="b"/>
                  <a:pathLst>
                    <a:path w="27" h="39">
                      <a:moveTo>
                        <a:pt x="8" y="39"/>
                      </a:moveTo>
                      <a:cubicBezTo>
                        <a:pt x="0" y="39"/>
                        <a:pt x="1" y="33"/>
                        <a:pt x="1" y="26"/>
                      </a:cubicBezTo>
                      <a:cubicBezTo>
                        <a:pt x="1" y="17"/>
                        <a:pt x="10" y="0"/>
                        <a:pt x="16" y="0"/>
                      </a:cubicBezTo>
                      <a:cubicBezTo>
                        <a:pt x="27" y="0"/>
                        <a:pt x="18" y="39"/>
                        <a:pt x="8" y="3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4" name="ïšḻîďê">
                  <a:extLst>
                    <a:ext uri="{FF2B5EF4-FFF2-40B4-BE49-F238E27FC236}">
                      <a16:creationId xmlns:a16="http://schemas.microsoft.com/office/drawing/2014/main" id="{20B12AD7-E6C4-4368-9273-0146E4D8133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94425" y="2532063"/>
                  <a:ext cx="41275" cy="34925"/>
                </a:xfrm>
                <a:custGeom>
                  <a:avLst/>
                  <a:gdLst/>
                  <a:ahLst/>
                  <a:cxnLst>
                    <a:cxn ang="0">
                      <a:pos x="2" y="11"/>
                    </a:cxn>
                    <a:cxn ang="0">
                      <a:pos x="26" y="0"/>
                    </a:cxn>
                    <a:cxn ang="0">
                      <a:pos x="31" y="7"/>
                    </a:cxn>
                    <a:cxn ang="0">
                      <a:pos x="11" y="27"/>
                    </a:cxn>
                    <a:cxn ang="0">
                      <a:pos x="2" y="18"/>
                    </a:cxn>
                    <a:cxn ang="0">
                      <a:pos x="2" y="11"/>
                    </a:cxn>
                  </a:cxnLst>
                  <a:rect l="0" t="0" r="r" b="b"/>
                  <a:pathLst>
                    <a:path w="31" h="27">
                      <a:moveTo>
                        <a:pt x="2" y="11"/>
                      </a:moveTo>
                      <a:cubicBezTo>
                        <a:pt x="5" y="11"/>
                        <a:pt x="20" y="0"/>
                        <a:pt x="26" y="0"/>
                      </a:cubicBezTo>
                      <a:cubicBezTo>
                        <a:pt x="28" y="0"/>
                        <a:pt x="31" y="4"/>
                        <a:pt x="31" y="7"/>
                      </a:cubicBezTo>
                      <a:cubicBezTo>
                        <a:pt x="31" y="13"/>
                        <a:pt x="18" y="27"/>
                        <a:pt x="11" y="27"/>
                      </a:cubicBezTo>
                      <a:cubicBezTo>
                        <a:pt x="5" y="27"/>
                        <a:pt x="2" y="24"/>
                        <a:pt x="2" y="18"/>
                      </a:cubicBezTo>
                      <a:cubicBezTo>
                        <a:pt x="2" y="15"/>
                        <a:pt x="0" y="11"/>
                        <a:pt x="2" y="1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5" name="îṩḷíḓé">
                  <a:extLst>
                    <a:ext uri="{FF2B5EF4-FFF2-40B4-BE49-F238E27FC236}">
                      <a16:creationId xmlns:a16="http://schemas.microsoft.com/office/drawing/2014/main" id="{D59D96F5-5AA5-4B51-B85D-EE682A2DBD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5038" y="2476500"/>
                  <a:ext cx="195263" cy="374650"/>
                </a:xfrm>
                <a:custGeom>
                  <a:avLst/>
                  <a:gdLst/>
                  <a:ahLst/>
                  <a:cxnLst>
                    <a:cxn ang="0">
                      <a:pos x="12" y="172"/>
                    </a:cxn>
                    <a:cxn ang="0">
                      <a:pos x="21" y="152"/>
                    </a:cxn>
                    <a:cxn ang="0">
                      <a:pos x="25" y="147"/>
                    </a:cxn>
                    <a:cxn ang="0">
                      <a:pos x="15" y="119"/>
                    </a:cxn>
                    <a:cxn ang="0">
                      <a:pos x="8" y="109"/>
                    </a:cxn>
                    <a:cxn ang="0">
                      <a:pos x="8" y="105"/>
                    </a:cxn>
                    <a:cxn ang="0">
                      <a:pos x="8" y="106"/>
                    </a:cxn>
                    <a:cxn ang="0">
                      <a:pos x="12" y="96"/>
                    </a:cxn>
                    <a:cxn ang="0">
                      <a:pos x="9" y="77"/>
                    </a:cxn>
                    <a:cxn ang="0">
                      <a:pos x="0" y="65"/>
                    </a:cxn>
                    <a:cxn ang="0">
                      <a:pos x="8" y="47"/>
                    </a:cxn>
                    <a:cxn ang="0">
                      <a:pos x="19" y="43"/>
                    </a:cxn>
                    <a:cxn ang="0">
                      <a:pos x="45" y="19"/>
                    </a:cxn>
                    <a:cxn ang="0">
                      <a:pos x="47" y="19"/>
                    </a:cxn>
                    <a:cxn ang="0">
                      <a:pos x="50" y="24"/>
                    </a:cxn>
                    <a:cxn ang="0">
                      <a:pos x="52" y="20"/>
                    </a:cxn>
                    <a:cxn ang="0">
                      <a:pos x="52" y="9"/>
                    </a:cxn>
                    <a:cxn ang="0">
                      <a:pos x="64" y="6"/>
                    </a:cxn>
                    <a:cxn ang="0">
                      <a:pos x="78" y="6"/>
                    </a:cxn>
                    <a:cxn ang="0">
                      <a:pos x="96" y="0"/>
                    </a:cxn>
                    <a:cxn ang="0">
                      <a:pos x="115" y="5"/>
                    </a:cxn>
                    <a:cxn ang="0">
                      <a:pos x="130" y="22"/>
                    </a:cxn>
                    <a:cxn ang="0">
                      <a:pos x="100" y="58"/>
                    </a:cxn>
                    <a:cxn ang="0">
                      <a:pos x="104" y="64"/>
                    </a:cxn>
                    <a:cxn ang="0">
                      <a:pos x="129" y="93"/>
                    </a:cxn>
                    <a:cxn ang="0">
                      <a:pos x="147" y="134"/>
                    </a:cxn>
                    <a:cxn ang="0">
                      <a:pos x="142" y="156"/>
                    </a:cxn>
                    <a:cxn ang="0">
                      <a:pos x="115" y="170"/>
                    </a:cxn>
                    <a:cxn ang="0">
                      <a:pos x="105" y="180"/>
                    </a:cxn>
                    <a:cxn ang="0">
                      <a:pos x="104" y="176"/>
                    </a:cxn>
                    <a:cxn ang="0">
                      <a:pos x="104" y="181"/>
                    </a:cxn>
                    <a:cxn ang="0">
                      <a:pos x="93" y="192"/>
                    </a:cxn>
                    <a:cxn ang="0">
                      <a:pos x="90" y="183"/>
                    </a:cxn>
                    <a:cxn ang="0">
                      <a:pos x="91" y="177"/>
                    </a:cxn>
                    <a:cxn ang="0">
                      <a:pos x="88" y="170"/>
                    </a:cxn>
                    <a:cxn ang="0">
                      <a:pos x="73" y="161"/>
                    </a:cxn>
                    <a:cxn ang="0">
                      <a:pos x="63" y="149"/>
                    </a:cxn>
                    <a:cxn ang="0">
                      <a:pos x="43" y="141"/>
                    </a:cxn>
                    <a:cxn ang="0">
                      <a:pos x="41" y="135"/>
                    </a:cxn>
                    <a:cxn ang="0">
                      <a:pos x="30" y="129"/>
                    </a:cxn>
                    <a:cxn ang="0">
                      <a:pos x="27" y="134"/>
                    </a:cxn>
                    <a:cxn ang="0">
                      <a:pos x="29" y="142"/>
                    </a:cxn>
                    <a:cxn ang="0">
                      <a:pos x="16" y="171"/>
                    </a:cxn>
                    <a:cxn ang="0">
                      <a:pos x="31" y="192"/>
                    </a:cxn>
                    <a:cxn ang="0">
                      <a:pos x="30" y="192"/>
                    </a:cxn>
                    <a:cxn ang="0">
                      <a:pos x="35" y="206"/>
                    </a:cxn>
                    <a:cxn ang="0">
                      <a:pos x="73" y="243"/>
                    </a:cxn>
                    <a:cxn ang="0">
                      <a:pos x="71" y="251"/>
                    </a:cxn>
                    <a:cxn ang="0">
                      <a:pos x="80" y="267"/>
                    </a:cxn>
                    <a:cxn ang="0">
                      <a:pos x="84" y="280"/>
                    </a:cxn>
                    <a:cxn ang="0">
                      <a:pos x="78" y="280"/>
                    </a:cxn>
                    <a:cxn ang="0">
                      <a:pos x="75" y="282"/>
                    </a:cxn>
                    <a:cxn ang="0">
                      <a:pos x="68" y="278"/>
                    </a:cxn>
                    <a:cxn ang="0">
                      <a:pos x="37" y="246"/>
                    </a:cxn>
                    <a:cxn ang="0">
                      <a:pos x="27" y="214"/>
                    </a:cxn>
                    <a:cxn ang="0">
                      <a:pos x="14" y="192"/>
                    </a:cxn>
                    <a:cxn ang="0">
                      <a:pos x="8" y="192"/>
                    </a:cxn>
                    <a:cxn ang="0">
                      <a:pos x="8" y="189"/>
                    </a:cxn>
                    <a:cxn ang="0">
                      <a:pos x="10" y="172"/>
                    </a:cxn>
                    <a:cxn ang="0">
                      <a:pos x="11" y="172"/>
                    </a:cxn>
                    <a:cxn ang="0">
                      <a:pos x="12" y="172"/>
                    </a:cxn>
                  </a:cxnLst>
                  <a:rect l="0" t="0" r="r" b="b"/>
                  <a:pathLst>
                    <a:path w="147" h="282">
                      <a:moveTo>
                        <a:pt x="12" y="172"/>
                      </a:moveTo>
                      <a:cubicBezTo>
                        <a:pt x="16" y="165"/>
                        <a:pt x="17" y="160"/>
                        <a:pt x="21" y="152"/>
                      </a:cubicBezTo>
                      <a:cubicBezTo>
                        <a:pt x="22" y="150"/>
                        <a:pt x="25" y="149"/>
                        <a:pt x="25" y="147"/>
                      </a:cubicBezTo>
                      <a:cubicBezTo>
                        <a:pt x="25" y="143"/>
                        <a:pt x="19" y="123"/>
                        <a:pt x="15" y="119"/>
                      </a:cubicBezTo>
                      <a:cubicBezTo>
                        <a:pt x="12" y="116"/>
                        <a:pt x="8" y="114"/>
                        <a:pt x="8" y="109"/>
                      </a:cubicBezTo>
                      <a:cubicBezTo>
                        <a:pt x="8" y="108"/>
                        <a:pt x="8" y="107"/>
                        <a:pt x="8" y="105"/>
                      </a:cubicBezTo>
                      <a:cubicBezTo>
                        <a:pt x="8" y="106"/>
                        <a:pt x="8" y="106"/>
                        <a:pt x="8" y="106"/>
                      </a:cubicBezTo>
                      <a:cubicBezTo>
                        <a:pt x="9" y="105"/>
                        <a:pt x="12" y="100"/>
                        <a:pt x="12" y="96"/>
                      </a:cubicBezTo>
                      <a:cubicBezTo>
                        <a:pt x="12" y="91"/>
                        <a:pt x="12" y="82"/>
                        <a:pt x="9" y="77"/>
                      </a:cubicBezTo>
                      <a:cubicBezTo>
                        <a:pt x="6" y="73"/>
                        <a:pt x="0" y="73"/>
                        <a:pt x="0" y="65"/>
                      </a:cubicBezTo>
                      <a:cubicBezTo>
                        <a:pt x="0" y="57"/>
                        <a:pt x="3" y="51"/>
                        <a:pt x="8" y="47"/>
                      </a:cubicBezTo>
                      <a:cubicBezTo>
                        <a:pt x="10" y="44"/>
                        <a:pt x="15" y="45"/>
                        <a:pt x="19" y="43"/>
                      </a:cubicBezTo>
                      <a:cubicBezTo>
                        <a:pt x="29" y="36"/>
                        <a:pt x="36" y="33"/>
                        <a:pt x="45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23"/>
                        <a:pt x="49" y="24"/>
                        <a:pt x="50" y="24"/>
                      </a:cubicBezTo>
                      <a:cubicBezTo>
                        <a:pt x="51" y="24"/>
                        <a:pt x="52" y="22"/>
                        <a:pt x="52" y="20"/>
                      </a:cubicBezTo>
                      <a:cubicBezTo>
                        <a:pt x="52" y="16"/>
                        <a:pt x="52" y="13"/>
                        <a:pt x="52" y="9"/>
                      </a:cubicBezTo>
                      <a:cubicBezTo>
                        <a:pt x="52" y="9"/>
                        <a:pt x="62" y="6"/>
                        <a:pt x="64" y="6"/>
                      </a:cubicBezTo>
                      <a:cubicBezTo>
                        <a:pt x="78" y="6"/>
                        <a:pt x="78" y="6"/>
                        <a:pt x="78" y="6"/>
                      </a:cubicBezTo>
                      <a:cubicBezTo>
                        <a:pt x="84" y="9"/>
                        <a:pt x="89" y="0"/>
                        <a:pt x="96" y="0"/>
                      </a:cubicBezTo>
                      <a:cubicBezTo>
                        <a:pt x="103" y="0"/>
                        <a:pt x="107" y="5"/>
                        <a:pt x="115" y="5"/>
                      </a:cubicBezTo>
                      <a:cubicBezTo>
                        <a:pt x="115" y="16"/>
                        <a:pt x="123" y="20"/>
                        <a:pt x="130" y="22"/>
                      </a:cubicBezTo>
                      <a:cubicBezTo>
                        <a:pt x="121" y="36"/>
                        <a:pt x="100" y="39"/>
                        <a:pt x="100" y="58"/>
                      </a:cubicBezTo>
                      <a:cubicBezTo>
                        <a:pt x="100" y="62"/>
                        <a:pt x="102" y="63"/>
                        <a:pt x="104" y="64"/>
                      </a:cubicBezTo>
                      <a:cubicBezTo>
                        <a:pt x="114" y="74"/>
                        <a:pt x="118" y="86"/>
                        <a:pt x="129" y="93"/>
                      </a:cubicBezTo>
                      <a:cubicBezTo>
                        <a:pt x="140" y="100"/>
                        <a:pt x="147" y="119"/>
                        <a:pt x="147" y="134"/>
                      </a:cubicBezTo>
                      <a:cubicBezTo>
                        <a:pt x="147" y="144"/>
                        <a:pt x="142" y="148"/>
                        <a:pt x="142" y="156"/>
                      </a:cubicBezTo>
                      <a:cubicBezTo>
                        <a:pt x="127" y="160"/>
                        <a:pt x="126" y="164"/>
                        <a:pt x="115" y="170"/>
                      </a:cubicBezTo>
                      <a:cubicBezTo>
                        <a:pt x="109" y="173"/>
                        <a:pt x="110" y="180"/>
                        <a:pt x="105" y="180"/>
                      </a:cubicBezTo>
                      <a:cubicBezTo>
                        <a:pt x="104" y="180"/>
                        <a:pt x="104" y="177"/>
                        <a:pt x="104" y="176"/>
                      </a:cubicBezTo>
                      <a:cubicBezTo>
                        <a:pt x="104" y="179"/>
                        <a:pt x="104" y="180"/>
                        <a:pt x="104" y="181"/>
                      </a:cubicBezTo>
                      <a:cubicBezTo>
                        <a:pt x="104" y="185"/>
                        <a:pt x="95" y="192"/>
                        <a:pt x="93" y="192"/>
                      </a:cubicBezTo>
                      <a:cubicBezTo>
                        <a:pt x="91" y="192"/>
                        <a:pt x="90" y="186"/>
                        <a:pt x="90" y="183"/>
                      </a:cubicBezTo>
                      <a:cubicBezTo>
                        <a:pt x="90" y="179"/>
                        <a:pt x="90" y="178"/>
                        <a:pt x="91" y="177"/>
                      </a:cubicBezTo>
                      <a:cubicBezTo>
                        <a:pt x="90" y="176"/>
                        <a:pt x="89" y="172"/>
                        <a:pt x="88" y="170"/>
                      </a:cubicBezTo>
                      <a:cubicBezTo>
                        <a:pt x="82" y="170"/>
                        <a:pt x="73" y="168"/>
                        <a:pt x="73" y="161"/>
                      </a:cubicBezTo>
                      <a:cubicBezTo>
                        <a:pt x="63" y="161"/>
                        <a:pt x="68" y="155"/>
                        <a:pt x="63" y="149"/>
                      </a:cubicBezTo>
                      <a:cubicBezTo>
                        <a:pt x="56" y="143"/>
                        <a:pt x="50" y="143"/>
                        <a:pt x="43" y="141"/>
                      </a:cubicBezTo>
                      <a:cubicBezTo>
                        <a:pt x="42" y="141"/>
                        <a:pt x="41" y="135"/>
                        <a:pt x="41" y="135"/>
                      </a:cubicBezTo>
                      <a:cubicBezTo>
                        <a:pt x="40" y="130"/>
                        <a:pt x="34" y="129"/>
                        <a:pt x="30" y="129"/>
                      </a:cubicBezTo>
                      <a:cubicBezTo>
                        <a:pt x="26" y="129"/>
                        <a:pt x="27" y="132"/>
                        <a:pt x="27" y="134"/>
                      </a:cubicBezTo>
                      <a:cubicBezTo>
                        <a:pt x="27" y="138"/>
                        <a:pt x="29" y="139"/>
                        <a:pt x="29" y="142"/>
                      </a:cubicBezTo>
                      <a:cubicBezTo>
                        <a:pt x="29" y="156"/>
                        <a:pt x="16" y="159"/>
                        <a:pt x="16" y="171"/>
                      </a:cubicBezTo>
                      <a:cubicBezTo>
                        <a:pt x="16" y="185"/>
                        <a:pt x="31" y="179"/>
                        <a:pt x="31" y="192"/>
                      </a:cubicBezTo>
                      <a:cubicBezTo>
                        <a:pt x="30" y="192"/>
                        <a:pt x="30" y="192"/>
                        <a:pt x="30" y="192"/>
                      </a:cubicBezTo>
                      <a:cubicBezTo>
                        <a:pt x="32" y="195"/>
                        <a:pt x="32" y="203"/>
                        <a:pt x="35" y="206"/>
                      </a:cubicBezTo>
                      <a:cubicBezTo>
                        <a:pt x="47" y="218"/>
                        <a:pt x="73" y="221"/>
                        <a:pt x="73" y="243"/>
                      </a:cubicBezTo>
                      <a:cubicBezTo>
                        <a:pt x="73" y="247"/>
                        <a:pt x="71" y="247"/>
                        <a:pt x="71" y="251"/>
                      </a:cubicBezTo>
                      <a:cubicBezTo>
                        <a:pt x="71" y="259"/>
                        <a:pt x="78" y="262"/>
                        <a:pt x="80" y="267"/>
                      </a:cubicBezTo>
                      <a:cubicBezTo>
                        <a:pt x="82" y="273"/>
                        <a:pt x="82" y="275"/>
                        <a:pt x="84" y="280"/>
                      </a:cubicBezTo>
                      <a:cubicBezTo>
                        <a:pt x="80" y="280"/>
                        <a:pt x="80" y="280"/>
                        <a:pt x="78" y="280"/>
                      </a:cubicBezTo>
                      <a:cubicBezTo>
                        <a:pt x="77" y="280"/>
                        <a:pt x="76" y="282"/>
                        <a:pt x="75" y="282"/>
                      </a:cubicBezTo>
                      <a:cubicBezTo>
                        <a:pt x="71" y="282"/>
                        <a:pt x="70" y="279"/>
                        <a:pt x="68" y="278"/>
                      </a:cubicBezTo>
                      <a:cubicBezTo>
                        <a:pt x="54" y="274"/>
                        <a:pt x="41" y="261"/>
                        <a:pt x="37" y="246"/>
                      </a:cubicBezTo>
                      <a:cubicBezTo>
                        <a:pt x="33" y="233"/>
                        <a:pt x="32" y="224"/>
                        <a:pt x="27" y="214"/>
                      </a:cubicBezTo>
                      <a:cubicBezTo>
                        <a:pt x="24" y="208"/>
                        <a:pt x="21" y="192"/>
                        <a:pt x="14" y="192"/>
                      </a:cubicBezTo>
                      <a:cubicBezTo>
                        <a:pt x="9" y="192"/>
                        <a:pt x="12" y="194"/>
                        <a:pt x="8" y="192"/>
                      </a:cubicBezTo>
                      <a:cubicBezTo>
                        <a:pt x="7" y="192"/>
                        <a:pt x="8" y="190"/>
                        <a:pt x="8" y="189"/>
                      </a:cubicBezTo>
                      <a:cubicBezTo>
                        <a:pt x="8" y="183"/>
                        <a:pt x="9" y="179"/>
                        <a:pt x="10" y="172"/>
                      </a:cubicBezTo>
                      <a:cubicBezTo>
                        <a:pt x="11" y="172"/>
                        <a:pt x="11" y="172"/>
                        <a:pt x="11" y="172"/>
                      </a:cubicBezTo>
                      <a:lnTo>
                        <a:pt x="12" y="17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ïşľïḓê">
                  <a:extLst>
                    <a:ext uri="{FF2B5EF4-FFF2-40B4-BE49-F238E27FC236}">
                      <a16:creationId xmlns:a16="http://schemas.microsoft.com/office/drawing/2014/main" id="{0100955A-0194-495E-9241-4F06D18249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42038" y="2898775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12" y="17"/>
                    </a:cxn>
                    <a:cxn ang="0">
                      <a:pos x="9" y="11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20" y="15"/>
                    </a:cxn>
                    <a:cxn ang="0">
                      <a:pos x="21" y="19"/>
                    </a:cxn>
                    <a:cxn ang="0">
                      <a:pos x="17" y="19"/>
                    </a:cxn>
                    <a:cxn ang="0">
                      <a:pos x="12" y="17"/>
                    </a:cxn>
                  </a:cxnLst>
                  <a:rect l="0" t="0" r="r" b="b"/>
                  <a:pathLst>
                    <a:path w="21" h="19">
                      <a:moveTo>
                        <a:pt x="12" y="17"/>
                      </a:moveTo>
                      <a:cubicBezTo>
                        <a:pt x="11" y="17"/>
                        <a:pt x="9" y="12"/>
                        <a:pt x="9" y="11"/>
                      </a:cubicBezTo>
                      <a:cubicBezTo>
                        <a:pt x="7" y="7"/>
                        <a:pt x="0" y="9"/>
                        <a:pt x="0" y="6"/>
                      </a:cubicBezTo>
                      <a:cubicBezTo>
                        <a:pt x="0" y="3"/>
                        <a:pt x="6" y="0"/>
                        <a:pt x="9" y="0"/>
                      </a:cubicBezTo>
                      <a:cubicBezTo>
                        <a:pt x="11" y="7"/>
                        <a:pt x="14" y="15"/>
                        <a:pt x="20" y="15"/>
                      </a:cubicBezTo>
                      <a:cubicBezTo>
                        <a:pt x="20" y="16"/>
                        <a:pt x="20" y="18"/>
                        <a:pt x="21" y="19"/>
                      </a:cubicBezTo>
                      <a:cubicBezTo>
                        <a:pt x="20" y="19"/>
                        <a:pt x="18" y="19"/>
                        <a:pt x="17" y="19"/>
                      </a:cubicBezTo>
                      <a:cubicBezTo>
                        <a:pt x="15" y="19"/>
                        <a:pt x="14" y="17"/>
                        <a:pt x="12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7" name="ïṧļïďe">
                  <a:extLst>
                    <a:ext uri="{FF2B5EF4-FFF2-40B4-BE49-F238E27FC236}">
                      <a16:creationId xmlns:a16="http://schemas.microsoft.com/office/drawing/2014/main" id="{3D7D9F28-84B5-49C1-88A5-50AD8E45EFF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83313" y="2917825"/>
                  <a:ext cx="11113" cy="11113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5" y="0"/>
                    </a:cxn>
                    <a:cxn ang="0">
                      <a:pos x="9" y="3"/>
                    </a:cxn>
                    <a:cxn ang="0">
                      <a:pos x="4" y="8"/>
                    </a:cxn>
                    <a:cxn ang="0">
                      <a:pos x="1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9" h="8">
                      <a:moveTo>
                        <a:pt x="1" y="0"/>
                      </a:moveTo>
                      <a:cubicBezTo>
                        <a:pt x="2" y="0"/>
                        <a:pt x="4" y="0"/>
                        <a:pt x="5" y="0"/>
                      </a:cubicBezTo>
                      <a:cubicBezTo>
                        <a:pt x="6" y="0"/>
                        <a:pt x="8" y="2"/>
                        <a:pt x="9" y="3"/>
                      </a:cubicBezTo>
                      <a:cubicBezTo>
                        <a:pt x="9" y="5"/>
                        <a:pt x="7" y="8"/>
                        <a:pt x="4" y="8"/>
                      </a:cubicBezTo>
                      <a:cubicBezTo>
                        <a:pt x="1" y="8"/>
                        <a:pt x="1" y="5"/>
                        <a:pt x="1" y="3"/>
                      </a:cubicBezTo>
                      <a:cubicBezTo>
                        <a:pt x="1" y="2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8" name="ïṣļiḋe">
                  <a:extLst>
                    <a:ext uri="{FF2B5EF4-FFF2-40B4-BE49-F238E27FC236}">
                      <a16:creationId xmlns:a16="http://schemas.microsoft.com/office/drawing/2014/main" id="{E341B0EF-8118-4062-A1DD-730E3978B0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35675" y="2892425"/>
                  <a:ext cx="9525" cy="15875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8" y="1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3" y="0"/>
                    </a:cxn>
                    <a:cxn ang="0">
                      <a:pos x="3" y="2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8" h="12">
                      <a:moveTo>
                        <a:pt x="1" y="0"/>
                      </a:moveTo>
                      <a:cubicBezTo>
                        <a:pt x="5" y="4"/>
                        <a:pt x="8" y="7"/>
                        <a:pt x="8" y="12"/>
                      </a:cubicBezTo>
                      <a:cubicBezTo>
                        <a:pt x="5" y="12"/>
                        <a:pt x="0" y="5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1"/>
                        <a:pt x="3" y="2"/>
                        <a:pt x="3" y="2"/>
                      </a:cubicBez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79" name="ïSlïḑé">
                  <a:extLst>
                    <a:ext uri="{FF2B5EF4-FFF2-40B4-BE49-F238E27FC236}">
                      <a16:creationId xmlns:a16="http://schemas.microsoft.com/office/drawing/2014/main" id="{CC286647-942F-4195-942E-A1B9668889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13450" y="2855913"/>
                  <a:ext cx="15875" cy="15875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8" y="1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2" h="11">
                      <a:moveTo>
                        <a:pt x="2" y="0"/>
                      </a:moveTo>
                      <a:cubicBezTo>
                        <a:pt x="5" y="2"/>
                        <a:pt x="12" y="11"/>
                        <a:pt x="8" y="11"/>
                      </a:cubicBezTo>
                      <a:cubicBezTo>
                        <a:pt x="6" y="11"/>
                        <a:pt x="1" y="4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íśḷîḓè">
                  <a:extLst>
                    <a:ext uri="{FF2B5EF4-FFF2-40B4-BE49-F238E27FC236}">
                      <a16:creationId xmlns:a16="http://schemas.microsoft.com/office/drawing/2014/main" id="{9B40F4BB-C120-4EDA-9EF5-B53F51FECE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48438" y="2284413"/>
                  <a:ext cx="41275" cy="49213"/>
                </a:xfrm>
                <a:custGeom>
                  <a:avLst/>
                  <a:gdLst/>
                  <a:ahLst/>
                  <a:cxnLst>
                    <a:cxn ang="0">
                      <a:pos x="12" y="22"/>
                    </a:cxn>
                    <a:cxn ang="0">
                      <a:pos x="14" y="16"/>
                    </a:cxn>
                    <a:cxn ang="0">
                      <a:pos x="10" y="10"/>
                    </a:cxn>
                    <a:cxn ang="0">
                      <a:pos x="10" y="14"/>
                    </a:cxn>
                    <a:cxn ang="0">
                      <a:pos x="5" y="16"/>
                    </a:cxn>
                    <a:cxn ang="0">
                      <a:pos x="0" y="11"/>
                    </a:cxn>
                    <a:cxn ang="0">
                      <a:pos x="14" y="0"/>
                    </a:cxn>
                    <a:cxn ang="0">
                      <a:pos x="26" y="3"/>
                    </a:cxn>
                    <a:cxn ang="0">
                      <a:pos x="26" y="8"/>
                    </a:cxn>
                    <a:cxn ang="0">
                      <a:pos x="30" y="11"/>
                    </a:cxn>
                    <a:cxn ang="0">
                      <a:pos x="30" y="16"/>
                    </a:cxn>
                    <a:cxn ang="0">
                      <a:pos x="26" y="16"/>
                    </a:cxn>
                    <a:cxn ang="0">
                      <a:pos x="15" y="37"/>
                    </a:cxn>
                    <a:cxn ang="0">
                      <a:pos x="14" y="33"/>
                    </a:cxn>
                    <a:cxn ang="0">
                      <a:pos x="14" y="36"/>
                    </a:cxn>
                    <a:cxn ang="0">
                      <a:pos x="7" y="29"/>
                    </a:cxn>
                    <a:cxn ang="0">
                      <a:pos x="12" y="22"/>
                    </a:cxn>
                  </a:cxnLst>
                  <a:rect l="0" t="0" r="r" b="b"/>
                  <a:pathLst>
                    <a:path w="30" h="37">
                      <a:moveTo>
                        <a:pt x="12" y="22"/>
                      </a:move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1" y="15"/>
                        <a:pt x="11" y="12"/>
                        <a:pt x="10" y="10"/>
                      </a:cubicBezTo>
                      <a:cubicBezTo>
                        <a:pt x="10" y="11"/>
                        <a:pt x="9" y="13"/>
                        <a:pt x="10" y="14"/>
                      </a:cubicBezTo>
                      <a:cubicBezTo>
                        <a:pt x="8" y="14"/>
                        <a:pt x="6" y="16"/>
                        <a:pt x="5" y="16"/>
                      </a:cubicBezTo>
                      <a:cubicBezTo>
                        <a:pt x="3" y="16"/>
                        <a:pt x="0" y="13"/>
                        <a:pt x="0" y="11"/>
                      </a:cubicBezTo>
                      <a:cubicBezTo>
                        <a:pt x="0" y="8"/>
                        <a:pt x="13" y="0"/>
                        <a:pt x="14" y="0"/>
                      </a:cubicBezTo>
                      <a:cubicBezTo>
                        <a:pt x="18" y="0"/>
                        <a:pt x="20" y="3"/>
                        <a:pt x="26" y="3"/>
                      </a:cubicBezTo>
                      <a:cubicBezTo>
                        <a:pt x="26" y="5"/>
                        <a:pt x="25" y="8"/>
                        <a:pt x="26" y="8"/>
                      </a:cubicBezTo>
                      <a:cubicBezTo>
                        <a:pt x="30" y="11"/>
                        <a:pt x="30" y="11"/>
                        <a:pt x="30" y="11"/>
                      </a:cubicBezTo>
                      <a:cubicBezTo>
                        <a:pt x="30" y="13"/>
                        <a:pt x="29" y="14"/>
                        <a:pt x="30" y="16"/>
                      </a:cubicBezTo>
                      <a:cubicBezTo>
                        <a:pt x="29" y="16"/>
                        <a:pt x="27" y="16"/>
                        <a:pt x="26" y="16"/>
                      </a:cubicBezTo>
                      <a:cubicBezTo>
                        <a:pt x="25" y="24"/>
                        <a:pt x="21" y="37"/>
                        <a:pt x="15" y="37"/>
                      </a:cubicBezTo>
                      <a:cubicBezTo>
                        <a:pt x="14" y="37"/>
                        <a:pt x="14" y="35"/>
                        <a:pt x="14" y="33"/>
                      </a:cubicBezTo>
                      <a:cubicBezTo>
                        <a:pt x="14" y="36"/>
                        <a:pt x="14" y="36"/>
                        <a:pt x="14" y="36"/>
                      </a:cubicBezTo>
                      <a:cubicBezTo>
                        <a:pt x="10" y="36"/>
                        <a:pt x="7" y="31"/>
                        <a:pt x="7" y="29"/>
                      </a:cubicBezTo>
                      <a:cubicBezTo>
                        <a:pt x="7" y="28"/>
                        <a:pt x="12" y="22"/>
                        <a:pt x="12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ïṥḻíďe">
                  <a:extLst>
                    <a:ext uri="{FF2B5EF4-FFF2-40B4-BE49-F238E27FC236}">
                      <a16:creationId xmlns:a16="http://schemas.microsoft.com/office/drawing/2014/main" id="{203AF542-AD8A-4D0C-9F37-ED55FA29CB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96063" y="2271713"/>
                  <a:ext cx="42863" cy="30163"/>
                </a:xfrm>
                <a:custGeom>
                  <a:avLst/>
                  <a:gdLst/>
                  <a:ahLst/>
                  <a:cxnLst>
                    <a:cxn ang="0">
                      <a:pos x="23" y="15"/>
                    </a:cxn>
                    <a:cxn ang="0">
                      <a:pos x="17" y="12"/>
                    </a:cxn>
                    <a:cxn ang="0">
                      <a:pos x="6" y="23"/>
                    </a:cxn>
                    <a:cxn ang="0">
                      <a:pos x="3" y="17"/>
                    </a:cxn>
                    <a:cxn ang="0">
                      <a:pos x="0" y="12"/>
                    </a:cxn>
                    <a:cxn ang="0">
                      <a:pos x="8" y="5"/>
                    </a:cxn>
                    <a:cxn ang="0">
                      <a:pos x="23" y="0"/>
                    </a:cxn>
                    <a:cxn ang="0">
                      <a:pos x="23" y="15"/>
                    </a:cxn>
                  </a:cxnLst>
                  <a:rect l="0" t="0" r="r" b="b"/>
                  <a:pathLst>
                    <a:path w="33" h="23">
                      <a:moveTo>
                        <a:pt x="23" y="15"/>
                      </a:moveTo>
                      <a:cubicBezTo>
                        <a:pt x="20" y="15"/>
                        <a:pt x="18" y="13"/>
                        <a:pt x="17" y="12"/>
                      </a:cubicBezTo>
                      <a:cubicBezTo>
                        <a:pt x="13" y="16"/>
                        <a:pt x="12" y="23"/>
                        <a:pt x="6" y="23"/>
                      </a:cubicBezTo>
                      <a:cubicBezTo>
                        <a:pt x="4" y="23"/>
                        <a:pt x="3" y="19"/>
                        <a:pt x="3" y="17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12"/>
                        <a:pt x="8" y="6"/>
                        <a:pt x="8" y="5"/>
                      </a:cubicBezTo>
                      <a:cubicBezTo>
                        <a:pt x="16" y="7"/>
                        <a:pt x="17" y="0"/>
                        <a:pt x="23" y="0"/>
                      </a:cubicBezTo>
                      <a:cubicBezTo>
                        <a:pt x="33" y="0"/>
                        <a:pt x="28" y="15"/>
                        <a:pt x="23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2" name="íṥḷîḑê">
                  <a:extLst>
                    <a:ext uri="{FF2B5EF4-FFF2-40B4-BE49-F238E27FC236}">
                      <a16:creationId xmlns:a16="http://schemas.microsoft.com/office/drawing/2014/main" id="{7ED84580-033C-4BEC-B8BB-4B9476475F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572250" y="2136775"/>
                  <a:ext cx="185738" cy="153988"/>
                </a:xfrm>
                <a:custGeom>
                  <a:avLst/>
                  <a:gdLst/>
                  <a:ahLst/>
                  <a:cxnLst>
                    <a:cxn ang="0">
                      <a:pos x="55" y="110"/>
                    </a:cxn>
                    <a:cxn ang="0">
                      <a:pos x="55" y="107"/>
                    </a:cxn>
                    <a:cxn ang="0">
                      <a:pos x="56" y="99"/>
                    </a:cxn>
                    <a:cxn ang="0">
                      <a:pos x="43" y="95"/>
                    </a:cxn>
                    <a:cxn ang="0">
                      <a:pos x="39" y="99"/>
                    </a:cxn>
                    <a:cxn ang="0">
                      <a:pos x="29" y="100"/>
                    </a:cxn>
                    <a:cxn ang="0">
                      <a:pos x="6" y="106"/>
                    </a:cxn>
                    <a:cxn ang="0">
                      <a:pos x="0" y="104"/>
                    </a:cxn>
                    <a:cxn ang="0">
                      <a:pos x="5" y="101"/>
                    </a:cxn>
                    <a:cxn ang="0">
                      <a:pos x="30" y="84"/>
                    </a:cxn>
                    <a:cxn ang="0">
                      <a:pos x="57" y="84"/>
                    </a:cxn>
                    <a:cxn ang="0">
                      <a:pos x="72" y="70"/>
                    </a:cxn>
                    <a:cxn ang="0">
                      <a:pos x="79" y="59"/>
                    </a:cxn>
                    <a:cxn ang="0">
                      <a:pos x="77" y="64"/>
                    </a:cxn>
                    <a:cxn ang="0">
                      <a:pos x="79" y="66"/>
                    </a:cxn>
                    <a:cxn ang="0">
                      <a:pos x="92" y="60"/>
                    </a:cxn>
                    <a:cxn ang="0">
                      <a:pos x="116" y="25"/>
                    </a:cxn>
                    <a:cxn ang="0">
                      <a:pos x="114" y="19"/>
                    </a:cxn>
                    <a:cxn ang="0">
                      <a:pos x="125" y="3"/>
                    </a:cxn>
                    <a:cxn ang="0">
                      <a:pos x="130" y="4"/>
                    </a:cxn>
                    <a:cxn ang="0">
                      <a:pos x="129" y="4"/>
                    </a:cxn>
                    <a:cxn ang="0">
                      <a:pos x="128" y="0"/>
                    </a:cxn>
                    <a:cxn ang="0">
                      <a:pos x="133" y="2"/>
                    </a:cxn>
                    <a:cxn ang="0">
                      <a:pos x="134" y="11"/>
                    </a:cxn>
                    <a:cxn ang="0">
                      <a:pos x="140" y="26"/>
                    </a:cxn>
                    <a:cxn ang="0">
                      <a:pos x="134" y="40"/>
                    </a:cxn>
                    <a:cxn ang="0">
                      <a:pos x="134" y="43"/>
                    </a:cxn>
                    <a:cxn ang="0">
                      <a:pos x="130" y="44"/>
                    </a:cxn>
                    <a:cxn ang="0">
                      <a:pos x="127" y="63"/>
                    </a:cxn>
                    <a:cxn ang="0">
                      <a:pos x="122" y="76"/>
                    </a:cxn>
                    <a:cxn ang="0">
                      <a:pos x="125" y="84"/>
                    </a:cxn>
                    <a:cxn ang="0">
                      <a:pos x="114" y="93"/>
                    </a:cxn>
                    <a:cxn ang="0">
                      <a:pos x="114" y="86"/>
                    </a:cxn>
                    <a:cxn ang="0">
                      <a:pos x="102" y="96"/>
                    </a:cxn>
                    <a:cxn ang="0">
                      <a:pos x="100" y="94"/>
                    </a:cxn>
                    <a:cxn ang="0">
                      <a:pos x="96" y="94"/>
                    </a:cxn>
                    <a:cxn ang="0">
                      <a:pos x="87" y="100"/>
                    </a:cxn>
                    <a:cxn ang="0">
                      <a:pos x="74" y="92"/>
                    </a:cxn>
                    <a:cxn ang="0">
                      <a:pos x="72" y="96"/>
                    </a:cxn>
                    <a:cxn ang="0">
                      <a:pos x="76" y="103"/>
                    </a:cxn>
                    <a:cxn ang="0">
                      <a:pos x="72" y="103"/>
                    </a:cxn>
                    <a:cxn ang="0">
                      <a:pos x="61" y="115"/>
                    </a:cxn>
                    <a:cxn ang="0">
                      <a:pos x="55" y="110"/>
                    </a:cxn>
                  </a:cxnLst>
                  <a:rect l="0" t="0" r="r" b="b"/>
                  <a:pathLst>
                    <a:path w="140" h="115">
                      <a:moveTo>
                        <a:pt x="55" y="110"/>
                      </a:moveTo>
                      <a:cubicBezTo>
                        <a:pt x="53" y="110"/>
                        <a:pt x="55" y="108"/>
                        <a:pt x="55" y="107"/>
                      </a:cubicBezTo>
                      <a:cubicBezTo>
                        <a:pt x="55" y="104"/>
                        <a:pt x="56" y="101"/>
                        <a:pt x="56" y="99"/>
                      </a:cubicBezTo>
                      <a:cubicBezTo>
                        <a:pt x="51" y="98"/>
                        <a:pt x="48" y="95"/>
                        <a:pt x="43" y="95"/>
                      </a:cubicBezTo>
                      <a:cubicBezTo>
                        <a:pt x="40" y="95"/>
                        <a:pt x="40" y="98"/>
                        <a:pt x="39" y="99"/>
                      </a:cubicBezTo>
                      <a:cubicBezTo>
                        <a:pt x="35" y="100"/>
                        <a:pt x="32" y="98"/>
                        <a:pt x="29" y="100"/>
                      </a:cubicBezTo>
                      <a:cubicBezTo>
                        <a:pt x="23" y="103"/>
                        <a:pt x="15" y="106"/>
                        <a:pt x="6" y="106"/>
                      </a:cubicBezTo>
                      <a:cubicBezTo>
                        <a:pt x="3" y="106"/>
                        <a:pt x="0" y="106"/>
                        <a:pt x="0" y="104"/>
                      </a:cubicBezTo>
                      <a:cubicBezTo>
                        <a:pt x="0" y="103"/>
                        <a:pt x="4" y="102"/>
                        <a:pt x="5" y="101"/>
                      </a:cubicBezTo>
                      <a:cubicBezTo>
                        <a:pt x="15" y="95"/>
                        <a:pt x="19" y="84"/>
                        <a:pt x="30" y="84"/>
                      </a:cubicBezTo>
                      <a:cubicBezTo>
                        <a:pt x="43" y="84"/>
                        <a:pt x="47" y="84"/>
                        <a:pt x="57" y="84"/>
                      </a:cubicBezTo>
                      <a:cubicBezTo>
                        <a:pt x="65" y="84"/>
                        <a:pt x="68" y="70"/>
                        <a:pt x="72" y="70"/>
                      </a:cubicBezTo>
                      <a:cubicBezTo>
                        <a:pt x="72" y="70"/>
                        <a:pt x="78" y="60"/>
                        <a:pt x="79" y="59"/>
                      </a:cubicBezTo>
                      <a:cubicBezTo>
                        <a:pt x="78" y="61"/>
                        <a:pt x="77" y="62"/>
                        <a:pt x="77" y="64"/>
                      </a:cubicBezTo>
                      <a:cubicBezTo>
                        <a:pt x="77" y="65"/>
                        <a:pt x="78" y="66"/>
                        <a:pt x="79" y="66"/>
                      </a:cubicBezTo>
                      <a:cubicBezTo>
                        <a:pt x="86" y="66"/>
                        <a:pt x="87" y="62"/>
                        <a:pt x="92" y="60"/>
                      </a:cubicBezTo>
                      <a:cubicBezTo>
                        <a:pt x="101" y="57"/>
                        <a:pt x="116" y="39"/>
                        <a:pt x="116" y="25"/>
                      </a:cubicBezTo>
                      <a:cubicBezTo>
                        <a:pt x="116" y="22"/>
                        <a:pt x="114" y="22"/>
                        <a:pt x="114" y="19"/>
                      </a:cubicBezTo>
                      <a:cubicBezTo>
                        <a:pt x="114" y="14"/>
                        <a:pt x="119" y="3"/>
                        <a:pt x="125" y="3"/>
                      </a:cubicBezTo>
                      <a:cubicBezTo>
                        <a:pt x="125" y="3"/>
                        <a:pt x="125" y="9"/>
                        <a:pt x="130" y="4"/>
                      </a:cubicBezTo>
                      <a:cubicBezTo>
                        <a:pt x="130" y="4"/>
                        <a:pt x="129" y="4"/>
                        <a:pt x="129" y="4"/>
                      </a:cubicBezTo>
                      <a:cubicBezTo>
                        <a:pt x="128" y="4"/>
                        <a:pt x="127" y="0"/>
                        <a:pt x="128" y="0"/>
                      </a:cubicBezTo>
                      <a:cubicBezTo>
                        <a:pt x="131" y="0"/>
                        <a:pt x="133" y="1"/>
                        <a:pt x="133" y="2"/>
                      </a:cubicBezTo>
                      <a:cubicBezTo>
                        <a:pt x="135" y="5"/>
                        <a:pt x="134" y="8"/>
                        <a:pt x="134" y="11"/>
                      </a:cubicBezTo>
                      <a:cubicBezTo>
                        <a:pt x="134" y="17"/>
                        <a:pt x="140" y="20"/>
                        <a:pt x="140" y="26"/>
                      </a:cubicBezTo>
                      <a:cubicBezTo>
                        <a:pt x="140" y="33"/>
                        <a:pt x="134" y="34"/>
                        <a:pt x="134" y="40"/>
                      </a:cubicBezTo>
                      <a:cubicBezTo>
                        <a:pt x="134" y="41"/>
                        <a:pt x="134" y="42"/>
                        <a:pt x="134" y="43"/>
                      </a:cubicBezTo>
                      <a:cubicBezTo>
                        <a:pt x="133" y="44"/>
                        <a:pt x="132" y="43"/>
                        <a:pt x="130" y="44"/>
                      </a:cubicBezTo>
                      <a:cubicBezTo>
                        <a:pt x="126" y="45"/>
                        <a:pt x="127" y="59"/>
                        <a:pt x="127" y="63"/>
                      </a:cubicBezTo>
                      <a:cubicBezTo>
                        <a:pt x="127" y="67"/>
                        <a:pt x="122" y="70"/>
                        <a:pt x="122" y="76"/>
                      </a:cubicBezTo>
                      <a:cubicBezTo>
                        <a:pt x="122" y="80"/>
                        <a:pt x="124" y="81"/>
                        <a:pt x="125" y="84"/>
                      </a:cubicBezTo>
                      <a:cubicBezTo>
                        <a:pt x="119" y="87"/>
                        <a:pt x="119" y="91"/>
                        <a:pt x="114" y="93"/>
                      </a:cubicBezTo>
                      <a:cubicBezTo>
                        <a:pt x="112" y="89"/>
                        <a:pt x="114" y="89"/>
                        <a:pt x="114" y="86"/>
                      </a:cubicBezTo>
                      <a:cubicBezTo>
                        <a:pt x="108" y="90"/>
                        <a:pt x="104" y="90"/>
                        <a:pt x="102" y="96"/>
                      </a:cubicBezTo>
                      <a:cubicBezTo>
                        <a:pt x="102" y="96"/>
                        <a:pt x="100" y="95"/>
                        <a:pt x="100" y="94"/>
                      </a:cubicBezTo>
                      <a:cubicBezTo>
                        <a:pt x="96" y="94"/>
                        <a:pt x="96" y="94"/>
                        <a:pt x="96" y="94"/>
                      </a:cubicBezTo>
                      <a:cubicBezTo>
                        <a:pt x="93" y="97"/>
                        <a:pt x="91" y="100"/>
                        <a:pt x="87" y="100"/>
                      </a:cubicBezTo>
                      <a:cubicBezTo>
                        <a:pt x="78" y="100"/>
                        <a:pt x="78" y="92"/>
                        <a:pt x="74" y="92"/>
                      </a:cubicBezTo>
                      <a:cubicBezTo>
                        <a:pt x="73" y="92"/>
                        <a:pt x="72" y="94"/>
                        <a:pt x="72" y="96"/>
                      </a:cubicBezTo>
                      <a:cubicBezTo>
                        <a:pt x="72" y="97"/>
                        <a:pt x="76" y="103"/>
                        <a:pt x="76" y="103"/>
                      </a:cubicBezTo>
                      <a:cubicBezTo>
                        <a:pt x="75" y="103"/>
                        <a:pt x="73" y="103"/>
                        <a:pt x="72" y="103"/>
                      </a:cubicBezTo>
                      <a:cubicBezTo>
                        <a:pt x="68" y="103"/>
                        <a:pt x="63" y="110"/>
                        <a:pt x="61" y="115"/>
                      </a:cubicBezTo>
                      <a:cubicBezTo>
                        <a:pt x="57" y="114"/>
                        <a:pt x="58" y="110"/>
                        <a:pt x="55" y="1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ïṧḻïḓè">
                  <a:extLst>
                    <a:ext uri="{FF2B5EF4-FFF2-40B4-BE49-F238E27FC236}">
                      <a16:creationId xmlns:a16="http://schemas.microsoft.com/office/drawing/2014/main" id="{8F5D68A5-2243-475A-8020-27DB181A47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1475" y="2054225"/>
                  <a:ext cx="96838" cy="80963"/>
                </a:xfrm>
                <a:custGeom>
                  <a:avLst/>
                  <a:gdLst/>
                  <a:ahLst/>
                  <a:cxnLst>
                    <a:cxn ang="0">
                      <a:pos x="11" y="33"/>
                    </a:cxn>
                    <a:cxn ang="0">
                      <a:pos x="15" y="33"/>
                    </a:cxn>
                    <a:cxn ang="0">
                      <a:pos x="26" y="10"/>
                    </a:cxn>
                    <a:cxn ang="0">
                      <a:pos x="23" y="6"/>
                    </a:cxn>
                    <a:cxn ang="0">
                      <a:pos x="26" y="0"/>
                    </a:cxn>
                    <a:cxn ang="0">
                      <a:pos x="60" y="22"/>
                    </a:cxn>
                    <a:cxn ang="0">
                      <a:pos x="70" y="21"/>
                    </a:cxn>
                    <a:cxn ang="0">
                      <a:pos x="67" y="26"/>
                    </a:cxn>
                    <a:cxn ang="0">
                      <a:pos x="72" y="32"/>
                    </a:cxn>
                    <a:cxn ang="0">
                      <a:pos x="59" y="36"/>
                    </a:cxn>
                    <a:cxn ang="0">
                      <a:pos x="43" y="51"/>
                    </a:cxn>
                    <a:cxn ang="0">
                      <a:pos x="24" y="41"/>
                    </a:cxn>
                    <a:cxn ang="0">
                      <a:pos x="21" y="45"/>
                    </a:cxn>
                    <a:cxn ang="0">
                      <a:pos x="8" y="48"/>
                    </a:cxn>
                    <a:cxn ang="0">
                      <a:pos x="16" y="54"/>
                    </a:cxn>
                    <a:cxn ang="0">
                      <a:pos x="5" y="61"/>
                    </a:cxn>
                    <a:cxn ang="0">
                      <a:pos x="3" y="61"/>
                    </a:cxn>
                    <a:cxn ang="0">
                      <a:pos x="3" y="51"/>
                    </a:cxn>
                    <a:cxn ang="0">
                      <a:pos x="0" y="46"/>
                    </a:cxn>
                    <a:cxn ang="0">
                      <a:pos x="8" y="35"/>
                    </a:cxn>
                    <a:cxn ang="0">
                      <a:pos x="8" y="32"/>
                    </a:cxn>
                    <a:cxn ang="0">
                      <a:pos x="12" y="34"/>
                    </a:cxn>
                    <a:cxn ang="0">
                      <a:pos x="11" y="33"/>
                    </a:cxn>
                  </a:cxnLst>
                  <a:rect l="0" t="0" r="r" b="b"/>
                  <a:pathLst>
                    <a:path w="72" h="61">
                      <a:moveTo>
                        <a:pt x="11" y="33"/>
                      </a:moveTo>
                      <a:cubicBezTo>
                        <a:pt x="12" y="33"/>
                        <a:pt x="14" y="33"/>
                        <a:pt x="15" y="33"/>
                      </a:cubicBezTo>
                      <a:cubicBezTo>
                        <a:pt x="23" y="33"/>
                        <a:pt x="26" y="16"/>
                        <a:pt x="26" y="10"/>
                      </a:cubicBezTo>
                      <a:cubicBezTo>
                        <a:pt x="26" y="8"/>
                        <a:pt x="23" y="7"/>
                        <a:pt x="23" y="6"/>
                      </a:cubicBezTo>
                      <a:cubicBezTo>
                        <a:pt x="23" y="2"/>
                        <a:pt x="25" y="1"/>
                        <a:pt x="26" y="0"/>
                      </a:cubicBezTo>
                      <a:cubicBezTo>
                        <a:pt x="38" y="8"/>
                        <a:pt x="43" y="22"/>
                        <a:pt x="60" y="22"/>
                      </a:cubicBezTo>
                      <a:cubicBezTo>
                        <a:pt x="64" y="22"/>
                        <a:pt x="67" y="19"/>
                        <a:pt x="70" y="21"/>
                      </a:cubicBezTo>
                      <a:cubicBezTo>
                        <a:pt x="69" y="23"/>
                        <a:pt x="67" y="24"/>
                        <a:pt x="67" y="26"/>
                      </a:cubicBezTo>
                      <a:cubicBezTo>
                        <a:pt x="67" y="29"/>
                        <a:pt x="71" y="32"/>
                        <a:pt x="72" y="32"/>
                      </a:cubicBezTo>
                      <a:cubicBezTo>
                        <a:pt x="68" y="35"/>
                        <a:pt x="65" y="36"/>
                        <a:pt x="59" y="36"/>
                      </a:cubicBezTo>
                      <a:cubicBezTo>
                        <a:pt x="49" y="36"/>
                        <a:pt x="46" y="46"/>
                        <a:pt x="43" y="51"/>
                      </a:cubicBezTo>
                      <a:cubicBezTo>
                        <a:pt x="36" y="47"/>
                        <a:pt x="31" y="46"/>
                        <a:pt x="24" y="41"/>
                      </a:cubicBezTo>
                      <a:cubicBezTo>
                        <a:pt x="23" y="42"/>
                        <a:pt x="21" y="43"/>
                        <a:pt x="21" y="45"/>
                      </a:cubicBezTo>
                      <a:cubicBezTo>
                        <a:pt x="15" y="45"/>
                        <a:pt x="8" y="40"/>
                        <a:pt x="8" y="48"/>
                      </a:cubicBezTo>
                      <a:cubicBezTo>
                        <a:pt x="8" y="52"/>
                        <a:pt x="14" y="52"/>
                        <a:pt x="16" y="54"/>
                      </a:cubicBezTo>
                      <a:cubicBezTo>
                        <a:pt x="12" y="59"/>
                        <a:pt x="9" y="57"/>
                        <a:pt x="5" y="61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3" y="58"/>
                        <a:pt x="3" y="51"/>
                        <a:pt x="3" y="51"/>
                      </a:cubicBezTo>
                      <a:cubicBezTo>
                        <a:pt x="3" y="49"/>
                        <a:pt x="0" y="48"/>
                        <a:pt x="0" y="46"/>
                      </a:cubicBezTo>
                      <a:cubicBezTo>
                        <a:pt x="0" y="41"/>
                        <a:pt x="8" y="38"/>
                        <a:pt x="8" y="35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9" y="32"/>
                        <a:pt x="10" y="33"/>
                        <a:pt x="12" y="34"/>
                      </a:cubicBezTo>
                      <a:lnTo>
                        <a:pt x="11" y="3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4" name="íṩ1îḍé">
                  <a:extLst>
                    <a:ext uri="{FF2B5EF4-FFF2-40B4-BE49-F238E27FC236}">
                      <a16:creationId xmlns:a16="http://schemas.microsoft.com/office/drawing/2014/main" id="{AFCBDFA9-F98A-43A1-B25A-DB31021E90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16725" y="2073275"/>
                  <a:ext cx="15875" cy="14288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12" y="2"/>
                    </a:cxn>
                    <a:cxn ang="0">
                      <a:pos x="1" y="11"/>
                    </a:cxn>
                    <a:cxn ang="0">
                      <a:pos x="1" y="7"/>
                    </a:cxn>
                    <a:cxn ang="0">
                      <a:pos x="11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2" h="11">
                      <a:moveTo>
                        <a:pt x="10" y="0"/>
                      </a:move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0" y="4"/>
                        <a:pt x="5" y="11"/>
                        <a:pt x="1" y="11"/>
                      </a:cubicBezTo>
                      <a:cubicBezTo>
                        <a:pt x="0" y="11"/>
                        <a:pt x="0" y="8"/>
                        <a:pt x="1" y="7"/>
                      </a:cubicBezTo>
                      <a:cubicBezTo>
                        <a:pt x="3" y="4"/>
                        <a:pt x="8" y="0"/>
                        <a:pt x="11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5" name="íšlîḑè">
                  <a:extLst>
                    <a:ext uri="{FF2B5EF4-FFF2-40B4-BE49-F238E27FC236}">
                      <a16:creationId xmlns:a16="http://schemas.microsoft.com/office/drawing/2014/main" id="{F2659896-8F72-4553-B923-95BBC5DCC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48475" y="2052638"/>
                  <a:ext cx="22225" cy="15875"/>
                </a:xfrm>
                <a:custGeom>
                  <a:avLst/>
                  <a:gdLst/>
                  <a:ahLst/>
                  <a:cxnLst>
                    <a:cxn ang="0">
                      <a:pos x="17" y="3"/>
                    </a:cxn>
                    <a:cxn ang="0">
                      <a:pos x="1" y="12"/>
                    </a:cxn>
                    <a:cxn ang="0">
                      <a:pos x="1" y="10"/>
                    </a:cxn>
                    <a:cxn ang="0">
                      <a:pos x="10" y="0"/>
                    </a:cxn>
                    <a:cxn ang="0">
                      <a:pos x="17" y="0"/>
                    </a:cxn>
                    <a:cxn ang="0">
                      <a:pos x="17" y="3"/>
                    </a:cxn>
                  </a:cxnLst>
                  <a:rect l="0" t="0" r="r" b="b"/>
                  <a:pathLst>
                    <a:path w="17" h="12">
                      <a:moveTo>
                        <a:pt x="17" y="3"/>
                      </a:moveTo>
                      <a:cubicBezTo>
                        <a:pt x="7" y="3"/>
                        <a:pt x="7" y="12"/>
                        <a:pt x="1" y="12"/>
                      </a:cubicBezTo>
                      <a:cubicBezTo>
                        <a:pt x="0" y="12"/>
                        <a:pt x="1" y="10"/>
                        <a:pt x="1" y="10"/>
                      </a:cubicBezTo>
                      <a:cubicBezTo>
                        <a:pt x="1" y="10"/>
                        <a:pt x="5" y="0"/>
                        <a:pt x="10" y="0"/>
                      </a:cubicBezTo>
                      <a:cubicBezTo>
                        <a:pt x="13" y="0"/>
                        <a:pt x="15" y="0"/>
                        <a:pt x="17" y="0"/>
                      </a:cubicBezTo>
                      <a:lnTo>
                        <a:pt x="17" y="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iś1idè">
                  <a:extLst>
                    <a:ext uri="{FF2B5EF4-FFF2-40B4-BE49-F238E27FC236}">
                      <a16:creationId xmlns:a16="http://schemas.microsoft.com/office/drawing/2014/main" id="{960995E6-A395-4344-97FB-CAAB5816E4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88163" y="2035175"/>
                  <a:ext cx="12700" cy="11113"/>
                </a:xfrm>
                <a:custGeom>
                  <a:avLst/>
                  <a:gdLst/>
                  <a:ahLst/>
                  <a:cxnLst>
                    <a:cxn ang="0">
                      <a:pos x="1" y="6"/>
                    </a:cxn>
                    <a:cxn ang="0">
                      <a:pos x="2" y="3"/>
                    </a:cxn>
                    <a:cxn ang="0">
                      <a:pos x="9" y="0"/>
                    </a:cxn>
                    <a:cxn ang="0">
                      <a:pos x="1" y="9"/>
                    </a:cxn>
                    <a:cxn ang="0">
                      <a:pos x="1" y="6"/>
                    </a:cxn>
                  </a:cxnLst>
                  <a:rect l="0" t="0" r="r" b="b"/>
                  <a:pathLst>
                    <a:path w="9" h="9">
                      <a:moveTo>
                        <a:pt x="1" y="6"/>
                      </a:moveTo>
                      <a:cubicBezTo>
                        <a:pt x="3" y="6"/>
                        <a:pt x="1" y="4"/>
                        <a:pt x="2" y="3"/>
                      </a:cubicBezTo>
                      <a:cubicBezTo>
                        <a:pt x="3" y="0"/>
                        <a:pt x="8" y="0"/>
                        <a:pt x="9" y="0"/>
                      </a:cubicBezTo>
                      <a:cubicBezTo>
                        <a:pt x="8" y="3"/>
                        <a:pt x="5" y="9"/>
                        <a:pt x="1" y="9"/>
                      </a:cubicBezTo>
                      <a:cubicBezTo>
                        <a:pt x="0" y="9"/>
                        <a:pt x="0" y="6"/>
                        <a:pt x="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7" name="iṡḷíďê">
                  <a:extLst>
                    <a:ext uri="{FF2B5EF4-FFF2-40B4-BE49-F238E27FC236}">
                      <a16:creationId xmlns:a16="http://schemas.microsoft.com/office/drawing/2014/main" id="{9F6BA260-D34B-4864-B76F-2E71DF6B5E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53225" y="1855788"/>
                  <a:ext cx="47625" cy="184150"/>
                </a:xfrm>
                <a:custGeom>
                  <a:avLst/>
                  <a:gdLst/>
                  <a:ahLst/>
                  <a:cxnLst>
                    <a:cxn ang="0">
                      <a:pos x="26" y="84"/>
                    </a:cxn>
                    <a:cxn ang="0">
                      <a:pos x="13" y="109"/>
                    </a:cxn>
                    <a:cxn ang="0">
                      <a:pos x="26" y="132"/>
                    </a:cxn>
                    <a:cxn ang="0">
                      <a:pos x="25" y="132"/>
                    </a:cxn>
                    <a:cxn ang="0">
                      <a:pos x="20" y="128"/>
                    </a:cxn>
                    <a:cxn ang="0">
                      <a:pos x="16" y="128"/>
                    </a:cxn>
                    <a:cxn ang="0">
                      <a:pos x="5" y="138"/>
                    </a:cxn>
                    <a:cxn ang="0">
                      <a:pos x="5" y="125"/>
                    </a:cxn>
                    <a:cxn ang="0">
                      <a:pos x="7" y="105"/>
                    </a:cxn>
                    <a:cxn ang="0">
                      <a:pos x="4" y="93"/>
                    </a:cxn>
                    <a:cxn ang="0">
                      <a:pos x="7" y="79"/>
                    </a:cxn>
                    <a:cxn ang="0">
                      <a:pos x="7" y="53"/>
                    </a:cxn>
                    <a:cxn ang="0">
                      <a:pos x="0" y="37"/>
                    </a:cxn>
                    <a:cxn ang="0">
                      <a:pos x="9" y="15"/>
                    </a:cxn>
                    <a:cxn ang="0">
                      <a:pos x="11" y="9"/>
                    </a:cxn>
                    <a:cxn ang="0">
                      <a:pos x="11" y="0"/>
                    </a:cxn>
                    <a:cxn ang="0">
                      <a:pos x="14" y="0"/>
                    </a:cxn>
                    <a:cxn ang="0">
                      <a:pos x="19" y="20"/>
                    </a:cxn>
                    <a:cxn ang="0">
                      <a:pos x="21" y="37"/>
                    </a:cxn>
                    <a:cxn ang="0">
                      <a:pos x="21" y="47"/>
                    </a:cxn>
                    <a:cxn ang="0">
                      <a:pos x="24" y="59"/>
                    </a:cxn>
                    <a:cxn ang="0">
                      <a:pos x="36" y="90"/>
                    </a:cxn>
                    <a:cxn ang="0">
                      <a:pos x="26" y="84"/>
                    </a:cxn>
                  </a:cxnLst>
                  <a:rect l="0" t="0" r="r" b="b"/>
                  <a:pathLst>
                    <a:path w="36" h="138">
                      <a:moveTo>
                        <a:pt x="26" y="84"/>
                      </a:moveTo>
                      <a:cubicBezTo>
                        <a:pt x="15" y="84"/>
                        <a:pt x="13" y="98"/>
                        <a:pt x="13" y="109"/>
                      </a:cubicBezTo>
                      <a:cubicBezTo>
                        <a:pt x="13" y="120"/>
                        <a:pt x="22" y="124"/>
                        <a:pt x="26" y="132"/>
                      </a:cubicBezTo>
                      <a:cubicBezTo>
                        <a:pt x="26" y="132"/>
                        <a:pt x="25" y="132"/>
                        <a:pt x="25" y="132"/>
                      </a:cubicBezTo>
                      <a:cubicBezTo>
                        <a:pt x="23" y="133"/>
                        <a:pt x="21" y="130"/>
                        <a:pt x="20" y="128"/>
                      </a:cubicBezTo>
                      <a:cubicBezTo>
                        <a:pt x="19" y="128"/>
                        <a:pt x="17" y="128"/>
                        <a:pt x="16" y="128"/>
                      </a:cubicBezTo>
                      <a:cubicBezTo>
                        <a:pt x="11" y="128"/>
                        <a:pt x="11" y="138"/>
                        <a:pt x="5" y="138"/>
                      </a:cubicBezTo>
                      <a:cubicBezTo>
                        <a:pt x="4" y="138"/>
                        <a:pt x="5" y="127"/>
                        <a:pt x="5" y="125"/>
                      </a:cubicBezTo>
                      <a:cubicBezTo>
                        <a:pt x="5" y="117"/>
                        <a:pt x="7" y="112"/>
                        <a:pt x="7" y="105"/>
                      </a:cubicBezTo>
                      <a:cubicBezTo>
                        <a:pt x="7" y="99"/>
                        <a:pt x="4" y="98"/>
                        <a:pt x="4" y="93"/>
                      </a:cubicBezTo>
                      <a:cubicBezTo>
                        <a:pt x="4" y="86"/>
                        <a:pt x="7" y="84"/>
                        <a:pt x="7" y="79"/>
                      </a:cubicBezTo>
                      <a:cubicBezTo>
                        <a:pt x="7" y="68"/>
                        <a:pt x="7" y="64"/>
                        <a:pt x="7" y="53"/>
                      </a:cubicBezTo>
                      <a:cubicBezTo>
                        <a:pt x="7" y="46"/>
                        <a:pt x="0" y="44"/>
                        <a:pt x="0" y="37"/>
                      </a:cubicBezTo>
                      <a:cubicBezTo>
                        <a:pt x="0" y="28"/>
                        <a:pt x="3" y="16"/>
                        <a:pt x="9" y="15"/>
                      </a:cubicBezTo>
                      <a:cubicBezTo>
                        <a:pt x="9" y="12"/>
                        <a:pt x="11" y="11"/>
                        <a:pt x="11" y="9"/>
                      </a:cubicBezTo>
                      <a:cubicBezTo>
                        <a:pt x="11" y="4"/>
                        <a:pt x="11" y="3"/>
                        <a:pt x="11" y="0"/>
                      </a:cubicBezTo>
                      <a:cubicBezTo>
                        <a:pt x="12" y="0"/>
                        <a:pt x="13" y="0"/>
                        <a:pt x="14" y="0"/>
                      </a:cubicBezTo>
                      <a:cubicBezTo>
                        <a:pt x="14" y="8"/>
                        <a:pt x="18" y="14"/>
                        <a:pt x="19" y="20"/>
                      </a:cubicBezTo>
                      <a:cubicBezTo>
                        <a:pt x="21" y="26"/>
                        <a:pt x="18" y="30"/>
                        <a:pt x="21" y="37"/>
                      </a:cubicBezTo>
                      <a:cubicBezTo>
                        <a:pt x="21" y="47"/>
                        <a:pt x="21" y="47"/>
                        <a:pt x="21" y="47"/>
                      </a:cubicBezTo>
                      <a:cubicBezTo>
                        <a:pt x="20" y="52"/>
                        <a:pt x="23" y="57"/>
                        <a:pt x="24" y="59"/>
                      </a:cubicBezTo>
                      <a:cubicBezTo>
                        <a:pt x="27" y="70"/>
                        <a:pt x="33" y="79"/>
                        <a:pt x="36" y="90"/>
                      </a:cubicBezTo>
                      <a:cubicBezTo>
                        <a:pt x="34" y="86"/>
                        <a:pt x="30" y="84"/>
                        <a:pt x="26" y="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8" name="í$ļídê">
                  <a:extLst>
                    <a:ext uri="{FF2B5EF4-FFF2-40B4-BE49-F238E27FC236}">
                      <a16:creationId xmlns:a16="http://schemas.microsoft.com/office/drawing/2014/main" id="{5DEBF6E2-B4B6-4366-AF9D-3A7FF0AB3A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41925" y="1219200"/>
                  <a:ext cx="292100" cy="214313"/>
                </a:xfrm>
                <a:custGeom>
                  <a:avLst/>
                  <a:gdLst/>
                  <a:ahLst/>
                  <a:cxnLst>
                    <a:cxn ang="0">
                      <a:pos x="76" y="161"/>
                    </a:cxn>
                    <a:cxn ang="0">
                      <a:pos x="50" y="131"/>
                    </a:cxn>
                    <a:cxn ang="0">
                      <a:pos x="103" y="67"/>
                    </a:cxn>
                    <a:cxn ang="0">
                      <a:pos x="125" y="55"/>
                    </a:cxn>
                    <a:cxn ang="0">
                      <a:pos x="134" y="45"/>
                    </a:cxn>
                    <a:cxn ang="0">
                      <a:pos x="175" y="34"/>
                    </a:cxn>
                    <a:cxn ang="0">
                      <a:pos x="220" y="11"/>
                    </a:cxn>
                    <a:cxn ang="0">
                      <a:pos x="203" y="0"/>
                    </a:cxn>
                    <a:cxn ang="0">
                      <a:pos x="136" y="25"/>
                    </a:cxn>
                    <a:cxn ang="0">
                      <a:pos x="123" y="19"/>
                    </a:cxn>
                    <a:cxn ang="0">
                      <a:pos x="109" y="25"/>
                    </a:cxn>
                    <a:cxn ang="0">
                      <a:pos x="69" y="46"/>
                    </a:cxn>
                    <a:cxn ang="0">
                      <a:pos x="52" y="49"/>
                    </a:cxn>
                    <a:cxn ang="0">
                      <a:pos x="47" y="53"/>
                    </a:cxn>
                    <a:cxn ang="0">
                      <a:pos x="50" y="61"/>
                    </a:cxn>
                    <a:cxn ang="0">
                      <a:pos x="27" y="88"/>
                    </a:cxn>
                    <a:cxn ang="0">
                      <a:pos x="34" y="98"/>
                    </a:cxn>
                    <a:cxn ang="0">
                      <a:pos x="13" y="110"/>
                    </a:cxn>
                    <a:cxn ang="0">
                      <a:pos x="13" y="117"/>
                    </a:cxn>
                    <a:cxn ang="0">
                      <a:pos x="0" y="134"/>
                    </a:cxn>
                    <a:cxn ang="0">
                      <a:pos x="8" y="143"/>
                    </a:cxn>
                    <a:cxn ang="0">
                      <a:pos x="21" y="143"/>
                    </a:cxn>
                    <a:cxn ang="0">
                      <a:pos x="27" y="158"/>
                    </a:cxn>
                    <a:cxn ang="0">
                      <a:pos x="39" y="158"/>
                    </a:cxn>
                    <a:cxn ang="0">
                      <a:pos x="42" y="161"/>
                    </a:cxn>
                    <a:cxn ang="0">
                      <a:pos x="76" y="161"/>
                    </a:cxn>
                    <a:cxn ang="0">
                      <a:pos x="72" y="156"/>
                    </a:cxn>
                    <a:cxn ang="0">
                      <a:pos x="76" y="161"/>
                    </a:cxn>
                  </a:cxnLst>
                  <a:rect l="0" t="0" r="r" b="b"/>
                  <a:pathLst>
                    <a:path w="220" h="161">
                      <a:moveTo>
                        <a:pt x="76" y="161"/>
                      </a:moveTo>
                      <a:cubicBezTo>
                        <a:pt x="66" y="151"/>
                        <a:pt x="50" y="147"/>
                        <a:pt x="50" y="131"/>
                      </a:cubicBezTo>
                      <a:cubicBezTo>
                        <a:pt x="50" y="102"/>
                        <a:pt x="81" y="73"/>
                        <a:pt x="103" y="67"/>
                      </a:cubicBezTo>
                      <a:cubicBezTo>
                        <a:pt x="111" y="64"/>
                        <a:pt x="113" y="55"/>
                        <a:pt x="125" y="55"/>
                      </a:cubicBezTo>
                      <a:cubicBezTo>
                        <a:pt x="130" y="55"/>
                        <a:pt x="132" y="46"/>
                        <a:pt x="134" y="45"/>
                      </a:cubicBezTo>
                      <a:cubicBezTo>
                        <a:pt x="149" y="38"/>
                        <a:pt x="160" y="41"/>
                        <a:pt x="175" y="34"/>
                      </a:cubicBezTo>
                      <a:cubicBezTo>
                        <a:pt x="186" y="28"/>
                        <a:pt x="220" y="26"/>
                        <a:pt x="220" y="11"/>
                      </a:cubicBezTo>
                      <a:cubicBezTo>
                        <a:pt x="220" y="6"/>
                        <a:pt x="208" y="0"/>
                        <a:pt x="203" y="0"/>
                      </a:cubicBezTo>
                      <a:cubicBezTo>
                        <a:pt x="181" y="0"/>
                        <a:pt x="160" y="25"/>
                        <a:pt x="136" y="25"/>
                      </a:cubicBezTo>
                      <a:cubicBezTo>
                        <a:pt x="131" y="25"/>
                        <a:pt x="128" y="19"/>
                        <a:pt x="123" y="19"/>
                      </a:cubicBezTo>
                      <a:cubicBezTo>
                        <a:pt x="115" y="19"/>
                        <a:pt x="115" y="25"/>
                        <a:pt x="109" y="25"/>
                      </a:cubicBezTo>
                      <a:cubicBezTo>
                        <a:pt x="93" y="25"/>
                        <a:pt x="80" y="46"/>
                        <a:pt x="69" y="46"/>
                      </a:cubicBezTo>
                      <a:cubicBezTo>
                        <a:pt x="63" y="46"/>
                        <a:pt x="58" y="49"/>
                        <a:pt x="52" y="49"/>
                      </a:cubicBezTo>
                      <a:cubicBezTo>
                        <a:pt x="49" y="49"/>
                        <a:pt x="47" y="52"/>
                        <a:pt x="47" y="53"/>
                      </a:cubicBezTo>
                      <a:cubicBezTo>
                        <a:pt x="47" y="56"/>
                        <a:pt x="50" y="58"/>
                        <a:pt x="50" y="61"/>
                      </a:cubicBezTo>
                      <a:cubicBezTo>
                        <a:pt x="50" y="74"/>
                        <a:pt x="27" y="80"/>
                        <a:pt x="27" y="88"/>
                      </a:cubicBezTo>
                      <a:cubicBezTo>
                        <a:pt x="27" y="91"/>
                        <a:pt x="34" y="92"/>
                        <a:pt x="34" y="98"/>
                      </a:cubicBezTo>
                      <a:cubicBezTo>
                        <a:pt x="27" y="99"/>
                        <a:pt x="13" y="102"/>
                        <a:pt x="13" y="110"/>
                      </a:cubicBezTo>
                      <a:cubicBezTo>
                        <a:pt x="13" y="115"/>
                        <a:pt x="13" y="117"/>
                        <a:pt x="13" y="117"/>
                      </a:cubicBezTo>
                      <a:cubicBezTo>
                        <a:pt x="13" y="124"/>
                        <a:pt x="0" y="124"/>
                        <a:pt x="0" y="134"/>
                      </a:cubicBezTo>
                      <a:cubicBezTo>
                        <a:pt x="0" y="139"/>
                        <a:pt x="8" y="143"/>
                        <a:pt x="8" y="143"/>
                      </a:cubicBezTo>
                      <a:cubicBezTo>
                        <a:pt x="8" y="143"/>
                        <a:pt x="20" y="143"/>
                        <a:pt x="21" y="143"/>
                      </a:cubicBezTo>
                      <a:cubicBezTo>
                        <a:pt x="28" y="145"/>
                        <a:pt x="24" y="152"/>
                        <a:pt x="27" y="158"/>
                      </a:cubicBezTo>
                      <a:cubicBezTo>
                        <a:pt x="28" y="161"/>
                        <a:pt x="35" y="158"/>
                        <a:pt x="39" y="158"/>
                      </a:cubicBezTo>
                      <a:cubicBezTo>
                        <a:pt x="40" y="158"/>
                        <a:pt x="41" y="161"/>
                        <a:pt x="42" y="161"/>
                      </a:cubicBezTo>
                      <a:cubicBezTo>
                        <a:pt x="76" y="161"/>
                        <a:pt x="76" y="161"/>
                        <a:pt x="76" y="161"/>
                      </a:cubicBezTo>
                      <a:cubicBezTo>
                        <a:pt x="75" y="159"/>
                        <a:pt x="73" y="157"/>
                        <a:pt x="72" y="156"/>
                      </a:cubicBezTo>
                      <a:lnTo>
                        <a:pt x="76" y="16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9" name="îṩľíde">
                  <a:extLst>
                    <a:ext uri="{FF2B5EF4-FFF2-40B4-BE49-F238E27FC236}">
                      <a16:creationId xmlns:a16="http://schemas.microsoft.com/office/drawing/2014/main" id="{7417B067-FB16-4814-8B83-0B0F92BBD6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3288" y="1196975"/>
                  <a:ext cx="2847975" cy="1058863"/>
                </a:xfrm>
                <a:custGeom>
                  <a:avLst/>
                  <a:gdLst/>
                  <a:ahLst/>
                  <a:cxnLst>
                    <a:cxn ang="0">
                      <a:pos x="1515" y="585"/>
                    </a:cxn>
                    <a:cxn ang="0">
                      <a:pos x="1460" y="485"/>
                    </a:cxn>
                    <a:cxn ang="0">
                      <a:pos x="1665" y="408"/>
                    </a:cxn>
                    <a:cxn ang="0">
                      <a:pos x="1804" y="346"/>
                    </a:cxn>
                    <a:cxn ang="0">
                      <a:pos x="1709" y="465"/>
                    </a:cxn>
                    <a:cxn ang="0">
                      <a:pos x="1793" y="452"/>
                    </a:cxn>
                    <a:cxn ang="0">
                      <a:pos x="1989" y="313"/>
                    </a:cxn>
                    <a:cxn ang="0">
                      <a:pos x="2112" y="287"/>
                    </a:cxn>
                    <a:cxn ang="0">
                      <a:pos x="1892" y="194"/>
                    </a:cxn>
                    <a:cxn ang="0">
                      <a:pos x="1660" y="159"/>
                    </a:cxn>
                    <a:cxn ang="0">
                      <a:pos x="1435" y="157"/>
                    </a:cxn>
                    <a:cxn ang="0">
                      <a:pos x="1314" y="97"/>
                    </a:cxn>
                    <a:cxn ang="0">
                      <a:pos x="1102" y="104"/>
                    </a:cxn>
                    <a:cxn ang="0">
                      <a:pos x="1016" y="27"/>
                    </a:cxn>
                    <a:cxn ang="0">
                      <a:pos x="758" y="117"/>
                    </a:cxn>
                    <a:cxn ang="0">
                      <a:pos x="668" y="148"/>
                    </a:cxn>
                    <a:cxn ang="0">
                      <a:pos x="644" y="121"/>
                    </a:cxn>
                    <a:cxn ang="0">
                      <a:pos x="511" y="207"/>
                    </a:cxn>
                    <a:cxn ang="0">
                      <a:pos x="322" y="247"/>
                    </a:cxn>
                    <a:cxn ang="0">
                      <a:pos x="214" y="296"/>
                    </a:cxn>
                    <a:cxn ang="0">
                      <a:pos x="229" y="227"/>
                    </a:cxn>
                    <a:cxn ang="0">
                      <a:pos x="127" y="236"/>
                    </a:cxn>
                    <a:cxn ang="0">
                      <a:pos x="136" y="312"/>
                    </a:cxn>
                    <a:cxn ang="0">
                      <a:pos x="117" y="395"/>
                    </a:cxn>
                    <a:cxn ang="0">
                      <a:pos x="50" y="446"/>
                    </a:cxn>
                    <a:cxn ang="0">
                      <a:pos x="16" y="495"/>
                    </a:cxn>
                    <a:cxn ang="0">
                      <a:pos x="54" y="558"/>
                    </a:cxn>
                    <a:cxn ang="0">
                      <a:pos x="88" y="597"/>
                    </a:cxn>
                    <a:cxn ang="0">
                      <a:pos x="112" y="644"/>
                    </a:cxn>
                    <a:cxn ang="0">
                      <a:pos x="208" y="647"/>
                    </a:cxn>
                    <a:cxn ang="0">
                      <a:pos x="225" y="626"/>
                    </a:cxn>
                    <a:cxn ang="0">
                      <a:pos x="284" y="701"/>
                    </a:cxn>
                    <a:cxn ang="0">
                      <a:pos x="350" y="732"/>
                    </a:cxn>
                    <a:cxn ang="0">
                      <a:pos x="366" y="742"/>
                    </a:cxn>
                    <a:cxn ang="0">
                      <a:pos x="349" y="634"/>
                    </a:cxn>
                    <a:cxn ang="0">
                      <a:pos x="412" y="645"/>
                    </a:cxn>
                    <a:cxn ang="0">
                      <a:pos x="427" y="700"/>
                    </a:cxn>
                    <a:cxn ang="0">
                      <a:pos x="428" y="746"/>
                    </a:cxn>
                    <a:cxn ang="0">
                      <a:pos x="447" y="755"/>
                    </a:cxn>
                    <a:cxn ang="0">
                      <a:pos x="522" y="777"/>
                    </a:cxn>
                    <a:cxn ang="0">
                      <a:pos x="559" y="781"/>
                    </a:cxn>
                    <a:cxn ang="0">
                      <a:pos x="608" y="770"/>
                    </a:cxn>
                    <a:cxn ang="0">
                      <a:pos x="654" y="772"/>
                    </a:cxn>
                    <a:cxn ang="0">
                      <a:pos x="677" y="748"/>
                    </a:cxn>
                    <a:cxn ang="0">
                      <a:pos x="829" y="593"/>
                    </a:cxn>
                    <a:cxn ang="0">
                      <a:pos x="994" y="534"/>
                    </a:cxn>
                    <a:cxn ang="0">
                      <a:pos x="1224" y="569"/>
                    </a:cxn>
                    <a:cxn ang="0">
                      <a:pos x="1411" y="607"/>
                    </a:cxn>
                    <a:cxn ang="0">
                      <a:pos x="1400" y="655"/>
                    </a:cxn>
                  </a:cxnLst>
                  <a:rect l="0" t="0" r="r" b="b"/>
                  <a:pathLst>
                    <a:path w="2139" h="795">
                      <a:moveTo>
                        <a:pt x="1398" y="684"/>
                      </a:moveTo>
                      <a:cubicBezTo>
                        <a:pt x="1398" y="684"/>
                        <a:pt x="1415" y="688"/>
                        <a:pt x="1429" y="688"/>
                      </a:cubicBezTo>
                      <a:cubicBezTo>
                        <a:pt x="1454" y="688"/>
                        <a:pt x="1478" y="635"/>
                        <a:pt x="1495" y="618"/>
                      </a:cubicBezTo>
                      <a:cubicBezTo>
                        <a:pt x="1502" y="610"/>
                        <a:pt x="1512" y="596"/>
                        <a:pt x="1515" y="585"/>
                      </a:cubicBezTo>
                      <a:cubicBezTo>
                        <a:pt x="1518" y="572"/>
                        <a:pt x="1513" y="564"/>
                        <a:pt x="1520" y="551"/>
                      </a:cubicBezTo>
                      <a:cubicBezTo>
                        <a:pt x="1522" y="547"/>
                        <a:pt x="1527" y="537"/>
                        <a:pt x="1527" y="527"/>
                      </a:cubicBezTo>
                      <a:cubicBezTo>
                        <a:pt x="1527" y="515"/>
                        <a:pt x="1508" y="492"/>
                        <a:pt x="1499" y="499"/>
                      </a:cubicBezTo>
                      <a:cubicBezTo>
                        <a:pt x="1473" y="518"/>
                        <a:pt x="1460" y="488"/>
                        <a:pt x="1460" y="485"/>
                      </a:cubicBezTo>
                      <a:cubicBezTo>
                        <a:pt x="1460" y="473"/>
                        <a:pt x="1483" y="459"/>
                        <a:pt x="1493" y="450"/>
                      </a:cubicBezTo>
                      <a:cubicBezTo>
                        <a:pt x="1506" y="436"/>
                        <a:pt x="1524" y="413"/>
                        <a:pt x="1543" y="408"/>
                      </a:cubicBezTo>
                      <a:cubicBezTo>
                        <a:pt x="1560" y="404"/>
                        <a:pt x="1613" y="399"/>
                        <a:pt x="1627" y="399"/>
                      </a:cubicBezTo>
                      <a:cubicBezTo>
                        <a:pt x="1645" y="399"/>
                        <a:pt x="1654" y="408"/>
                        <a:pt x="1665" y="408"/>
                      </a:cubicBezTo>
                      <a:cubicBezTo>
                        <a:pt x="1671" y="408"/>
                        <a:pt x="1675" y="408"/>
                        <a:pt x="1689" y="408"/>
                      </a:cubicBezTo>
                      <a:cubicBezTo>
                        <a:pt x="1696" y="379"/>
                        <a:pt x="1709" y="362"/>
                        <a:pt x="1740" y="362"/>
                      </a:cubicBezTo>
                      <a:cubicBezTo>
                        <a:pt x="1748" y="362"/>
                        <a:pt x="1751" y="360"/>
                        <a:pt x="1766" y="362"/>
                      </a:cubicBezTo>
                      <a:cubicBezTo>
                        <a:pt x="1759" y="368"/>
                        <a:pt x="1756" y="406"/>
                        <a:pt x="1804" y="346"/>
                      </a:cubicBezTo>
                      <a:cubicBezTo>
                        <a:pt x="1809" y="346"/>
                        <a:pt x="1832" y="355"/>
                        <a:pt x="1797" y="377"/>
                      </a:cubicBezTo>
                      <a:cubicBezTo>
                        <a:pt x="1785" y="385"/>
                        <a:pt x="1774" y="381"/>
                        <a:pt x="1766" y="393"/>
                      </a:cubicBezTo>
                      <a:cubicBezTo>
                        <a:pt x="1757" y="406"/>
                        <a:pt x="1749" y="423"/>
                        <a:pt x="1735" y="430"/>
                      </a:cubicBezTo>
                      <a:cubicBezTo>
                        <a:pt x="1724" y="436"/>
                        <a:pt x="1709" y="447"/>
                        <a:pt x="1709" y="465"/>
                      </a:cubicBezTo>
                      <a:cubicBezTo>
                        <a:pt x="1709" y="482"/>
                        <a:pt x="1714" y="535"/>
                        <a:pt x="1726" y="545"/>
                      </a:cubicBezTo>
                      <a:cubicBezTo>
                        <a:pt x="1735" y="532"/>
                        <a:pt x="1741" y="507"/>
                        <a:pt x="1760" y="503"/>
                      </a:cubicBezTo>
                      <a:cubicBezTo>
                        <a:pt x="1757" y="491"/>
                        <a:pt x="1777" y="488"/>
                        <a:pt x="1777" y="479"/>
                      </a:cubicBezTo>
                      <a:cubicBezTo>
                        <a:pt x="1777" y="464"/>
                        <a:pt x="1793" y="460"/>
                        <a:pt x="1793" y="452"/>
                      </a:cubicBezTo>
                      <a:cubicBezTo>
                        <a:pt x="1793" y="447"/>
                        <a:pt x="1788" y="442"/>
                        <a:pt x="1793" y="432"/>
                      </a:cubicBezTo>
                      <a:cubicBezTo>
                        <a:pt x="1828" y="356"/>
                        <a:pt x="1861" y="397"/>
                        <a:pt x="1874" y="397"/>
                      </a:cubicBezTo>
                      <a:cubicBezTo>
                        <a:pt x="1914" y="397"/>
                        <a:pt x="1941" y="347"/>
                        <a:pt x="1976" y="346"/>
                      </a:cubicBezTo>
                      <a:cubicBezTo>
                        <a:pt x="2041" y="345"/>
                        <a:pt x="1989" y="320"/>
                        <a:pt x="1989" y="313"/>
                      </a:cubicBezTo>
                      <a:cubicBezTo>
                        <a:pt x="1989" y="294"/>
                        <a:pt x="2015" y="297"/>
                        <a:pt x="2020" y="287"/>
                      </a:cubicBezTo>
                      <a:cubicBezTo>
                        <a:pt x="2022" y="282"/>
                        <a:pt x="2018" y="271"/>
                        <a:pt x="2026" y="271"/>
                      </a:cubicBezTo>
                      <a:cubicBezTo>
                        <a:pt x="2054" y="271"/>
                        <a:pt x="2077" y="309"/>
                        <a:pt x="2097" y="309"/>
                      </a:cubicBezTo>
                      <a:cubicBezTo>
                        <a:pt x="2106" y="309"/>
                        <a:pt x="2108" y="293"/>
                        <a:pt x="2112" y="287"/>
                      </a:cubicBezTo>
                      <a:cubicBezTo>
                        <a:pt x="2120" y="278"/>
                        <a:pt x="2127" y="279"/>
                        <a:pt x="2139" y="275"/>
                      </a:cubicBezTo>
                      <a:cubicBezTo>
                        <a:pt x="2123" y="254"/>
                        <a:pt x="2071" y="242"/>
                        <a:pt x="2046" y="227"/>
                      </a:cubicBezTo>
                      <a:cubicBezTo>
                        <a:pt x="2011" y="207"/>
                        <a:pt x="1965" y="185"/>
                        <a:pt x="1914" y="185"/>
                      </a:cubicBezTo>
                      <a:cubicBezTo>
                        <a:pt x="1900" y="185"/>
                        <a:pt x="1890" y="188"/>
                        <a:pt x="1892" y="194"/>
                      </a:cubicBezTo>
                      <a:cubicBezTo>
                        <a:pt x="1906" y="237"/>
                        <a:pt x="1872" y="194"/>
                        <a:pt x="1863" y="194"/>
                      </a:cubicBezTo>
                      <a:cubicBezTo>
                        <a:pt x="1762" y="192"/>
                        <a:pt x="1762" y="192"/>
                        <a:pt x="1762" y="192"/>
                      </a:cubicBezTo>
                      <a:cubicBezTo>
                        <a:pt x="1756" y="169"/>
                        <a:pt x="1741" y="161"/>
                        <a:pt x="1711" y="161"/>
                      </a:cubicBezTo>
                      <a:cubicBezTo>
                        <a:pt x="1695" y="161"/>
                        <a:pt x="1670" y="167"/>
                        <a:pt x="1660" y="159"/>
                      </a:cubicBezTo>
                      <a:cubicBezTo>
                        <a:pt x="1652" y="151"/>
                        <a:pt x="1651" y="141"/>
                        <a:pt x="1638" y="137"/>
                      </a:cubicBezTo>
                      <a:cubicBezTo>
                        <a:pt x="1611" y="128"/>
                        <a:pt x="1582" y="121"/>
                        <a:pt x="1548" y="121"/>
                      </a:cubicBezTo>
                      <a:cubicBezTo>
                        <a:pt x="1513" y="121"/>
                        <a:pt x="1509" y="140"/>
                        <a:pt x="1506" y="157"/>
                      </a:cubicBezTo>
                      <a:cubicBezTo>
                        <a:pt x="1473" y="157"/>
                        <a:pt x="1457" y="157"/>
                        <a:pt x="1435" y="157"/>
                      </a:cubicBezTo>
                      <a:cubicBezTo>
                        <a:pt x="1423" y="157"/>
                        <a:pt x="1421" y="147"/>
                        <a:pt x="1407" y="146"/>
                      </a:cubicBezTo>
                      <a:cubicBezTo>
                        <a:pt x="1405" y="152"/>
                        <a:pt x="1403" y="166"/>
                        <a:pt x="1396" y="166"/>
                      </a:cubicBezTo>
                      <a:cubicBezTo>
                        <a:pt x="1377" y="166"/>
                        <a:pt x="1369" y="143"/>
                        <a:pt x="1369" y="130"/>
                      </a:cubicBezTo>
                      <a:cubicBezTo>
                        <a:pt x="1369" y="127"/>
                        <a:pt x="1405" y="105"/>
                        <a:pt x="1314" y="97"/>
                      </a:cubicBezTo>
                      <a:cubicBezTo>
                        <a:pt x="1303" y="96"/>
                        <a:pt x="1296" y="101"/>
                        <a:pt x="1296" y="115"/>
                      </a:cubicBezTo>
                      <a:cubicBezTo>
                        <a:pt x="1248" y="115"/>
                        <a:pt x="1248" y="115"/>
                        <a:pt x="1248" y="115"/>
                      </a:cubicBezTo>
                      <a:cubicBezTo>
                        <a:pt x="1233" y="111"/>
                        <a:pt x="1157" y="102"/>
                        <a:pt x="1147" y="86"/>
                      </a:cubicBezTo>
                      <a:cubicBezTo>
                        <a:pt x="1089" y="133"/>
                        <a:pt x="1102" y="104"/>
                        <a:pt x="1102" y="104"/>
                      </a:cubicBezTo>
                      <a:cubicBezTo>
                        <a:pt x="1116" y="87"/>
                        <a:pt x="1249" y="51"/>
                        <a:pt x="1140" y="24"/>
                      </a:cubicBezTo>
                      <a:cubicBezTo>
                        <a:pt x="1094" y="24"/>
                        <a:pt x="1094" y="24"/>
                        <a:pt x="1094" y="24"/>
                      </a:cubicBezTo>
                      <a:cubicBezTo>
                        <a:pt x="1089" y="12"/>
                        <a:pt x="1079" y="0"/>
                        <a:pt x="1060" y="0"/>
                      </a:cubicBezTo>
                      <a:cubicBezTo>
                        <a:pt x="1038" y="0"/>
                        <a:pt x="1028" y="17"/>
                        <a:pt x="1016" y="27"/>
                      </a:cubicBezTo>
                      <a:cubicBezTo>
                        <a:pt x="1008" y="33"/>
                        <a:pt x="951" y="56"/>
                        <a:pt x="956" y="35"/>
                      </a:cubicBezTo>
                      <a:cubicBezTo>
                        <a:pt x="941" y="40"/>
                        <a:pt x="879" y="44"/>
                        <a:pt x="847" y="73"/>
                      </a:cubicBezTo>
                      <a:cubicBezTo>
                        <a:pt x="840" y="79"/>
                        <a:pt x="838" y="97"/>
                        <a:pt x="828" y="97"/>
                      </a:cubicBezTo>
                      <a:cubicBezTo>
                        <a:pt x="813" y="97"/>
                        <a:pt x="758" y="92"/>
                        <a:pt x="758" y="117"/>
                      </a:cubicBezTo>
                      <a:cubicBezTo>
                        <a:pt x="758" y="122"/>
                        <a:pt x="763" y="128"/>
                        <a:pt x="765" y="135"/>
                      </a:cubicBezTo>
                      <a:cubicBezTo>
                        <a:pt x="755" y="141"/>
                        <a:pt x="752" y="135"/>
                        <a:pt x="721" y="135"/>
                      </a:cubicBezTo>
                      <a:cubicBezTo>
                        <a:pt x="695" y="170"/>
                        <a:pt x="697" y="129"/>
                        <a:pt x="691" y="121"/>
                      </a:cubicBezTo>
                      <a:cubicBezTo>
                        <a:pt x="689" y="136"/>
                        <a:pt x="679" y="142"/>
                        <a:pt x="668" y="148"/>
                      </a:cubicBezTo>
                      <a:cubicBezTo>
                        <a:pt x="671" y="160"/>
                        <a:pt x="690" y="173"/>
                        <a:pt x="677" y="188"/>
                      </a:cubicBezTo>
                      <a:cubicBezTo>
                        <a:pt x="667" y="198"/>
                        <a:pt x="695" y="230"/>
                        <a:pt x="680" y="230"/>
                      </a:cubicBezTo>
                      <a:cubicBezTo>
                        <a:pt x="662" y="230"/>
                        <a:pt x="657" y="164"/>
                        <a:pt x="657" y="150"/>
                      </a:cubicBezTo>
                      <a:cubicBezTo>
                        <a:pt x="657" y="135"/>
                        <a:pt x="681" y="129"/>
                        <a:pt x="644" y="121"/>
                      </a:cubicBezTo>
                      <a:cubicBezTo>
                        <a:pt x="625" y="118"/>
                        <a:pt x="589" y="149"/>
                        <a:pt x="589" y="166"/>
                      </a:cubicBezTo>
                      <a:cubicBezTo>
                        <a:pt x="589" y="186"/>
                        <a:pt x="598" y="199"/>
                        <a:pt x="608" y="210"/>
                      </a:cubicBezTo>
                      <a:cubicBezTo>
                        <a:pt x="633" y="248"/>
                        <a:pt x="574" y="205"/>
                        <a:pt x="552" y="200"/>
                      </a:cubicBezTo>
                      <a:cubicBezTo>
                        <a:pt x="492" y="184"/>
                        <a:pt x="512" y="204"/>
                        <a:pt x="511" y="207"/>
                      </a:cubicBezTo>
                      <a:cubicBezTo>
                        <a:pt x="509" y="241"/>
                        <a:pt x="495" y="214"/>
                        <a:pt x="487" y="214"/>
                      </a:cubicBezTo>
                      <a:cubicBezTo>
                        <a:pt x="473" y="214"/>
                        <a:pt x="445" y="233"/>
                        <a:pt x="425" y="223"/>
                      </a:cubicBezTo>
                      <a:cubicBezTo>
                        <a:pt x="415" y="197"/>
                        <a:pt x="349" y="256"/>
                        <a:pt x="333" y="256"/>
                      </a:cubicBezTo>
                      <a:cubicBezTo>
                        <a:pt x="327" y="256"/>
                        <a:pt x="320" y="252"/>
                        <a:pt x="322" y="247"/>
                      </a:cubicBezTo>
                      <a:cubicBezTo>
                        <a:pt x="329" y="229"/>
                        <a:pt x="319" y="191"/>
                        <a:pt x="300" y="249"/>
                      </a:cubicBezTo>
                      <a:cubicBezTo>
                        <a:pt x="298" y="253"/>
                        <a:pt x="306" y="255"/>
                        <a:pt x="306" y="263"/>
                      </a:cubicBezTo>
                      <a:cubicBezTo>
                        <a:pt x="306" y="278"/>
                        <a:pt x="283" y="267"/>
                        <a:pt x="271" y="271"/>
                      </a:cubicBezTo>
                      <a:cubicBezTo>
                        <a:pt x="259" y="275"/>
                        <a:pt x="265" y="318"/>
                        <a:pt x="214" y="296"/>
                      </a:cubicBezTo>
                      <a:cubicBezTo>
                        <a:pt x="214" y="313"/>
                        <a:pt x="214" y="313"/>
                        <a:pt x="214" y="313"/>
                      </a:cubicBezTo>
                      <a:cubicBezTo>
                        <a:pt x="189" y="311"/>
                        <a:pt x="192" y="284"/>
                        <a:pt x="183" y="271"/>
                      </a:cubicBezTo>
                      <a:cubicBezTo>
                        <a:pt x="202" y="271"/>
                        <a:pt x="212" y="271"/>
                        <a:pt x="230" y="276"/>
                      </a:cubicBezTo>
                      <a:cubicBezTo>
                        <a:pt x="255" y="282"/>
                        <a:pt x="304" y="251"/>
                        <a:pt x="229" y="227"/>
                      </a:cubicBezTo>
                      <a:cubicBezTo>
                        <a:pt x="208" y="220"/>
                        <a:pt x="160" y="196"/>
                        <a:pt x="145" y="196"/>
                      </a:cubicBezTo>
                      <a:cubicBezTo>
                        <a:pt x="144" y="196"/>
                        <a:pt x="144" y="195"/>
                        <a:pt x="133" y="196"/>
                      </a:cubicBezTo>
                      <a:cubicBezTo>
                        <a:pt x="127" y="200"/>
                        <a:pt x="111" y="208"/>
                        <a:pt x="111" y="219"/>
                      </a:cubicBezTo>
                      <a:cubicBezTo>
                        <a:pt x="111" y="227"/>
                        <a:pt x="127" y="226"/>
                        <a:pt x="127" y="236"/>
                      </a:cubicBezTo>
                      <a:cubicBezTo>
                        <a:pt x="127" y="244"/>
                        <a:pt x="119" y="247"/>
                        <a:pt x="119" y="255"/>
                      </a:cubicBezTo>
                      <a:cubicBezTo>
                        <a:pt x="119" y="263"/>
                        <a:pt x="128" y="268"/>
                        <a:pt x="128" y="277"/>
                      </a:cubicBezTo>
                      <a:cubicBezTo>
                        <a:pt x="128" y="282"/>
                        <a:pt x="123" y="285"/>
                        <a:pt x="123" y="290"/>
                      </a:cubicBezTo>
                      <a:cubicBezTo>
                        <a:pt x="123" y="300"/>
                        <a:pt x="136" y="302"/>
                        <a:pt x="136" y="312"/>
                      </a:cubicBezTo>
                      <a:cubicBezTo>
                        <a:pt x="136" y="315"/>
                        <a:pt x="132" y="317"/>
                        <a:pt x="131" y="318"/>
                      </a:cubicBezTo>
                      <a:cubicBezTo>
                        <a:pt x="135" y="325"/>
                        <a:pt x="145" y="327"/>
                        <a:pt x="145" y="336"/>
                      </a:cubicBezTo>
                      <a:cubicBezTo>
                        <a:pt x="145" y="351"/>
                        <a:pt x="115" y="367"/>
                        <a:pt x="106" y="379"/>
                      </a:cubicBezTo>
                      <a:cubicBezTo>
                        <a:pt x="109" y="384"/>
                        <a:pt x="114" y="387"/>
                        <a:pt x="117" y="395"/>
                      </a:cubicBezTo>
                      <a:cubicBezTo>
                        <a:pt x="111" y="398"/>
                        <a:pt x="98" y="405"/>
                        <a:pt x="92" y="405"/>
                      </a:cubicBezTo>
                      <a:cubicBezTo>
                        <a:pt x="85" y="405"/>
                        <a:pt x="80" y="402"/>
                        <a:pt x="70" y="402"/>
                      </a:cubicBezTo>
                      <a:cubicBezTo>
                        <a:pt x="61" y="402"/>
                        <a:pt x="38" y="410"/>
                        <a:pt x="45" y="417"/>
                      </a:cubicBezTo>
                      <a:cubicBezTo>
                        <a:pt x="67" y="438"/>
                        <a:pt x="56" y="446"/>
                        <a:pt x="50" y="446"/>
                      </a:cubicBezTo>
                      <a:cubicBezTo>
                        <a:pt x="42" y="446"/>
                        <a:pt x="40" y="435"/>
                        <a:pt x="33" y="435"/>
                      </a:cubicBezTo>
                      <a:cubicBezTo>
                        <a:pt x="25" y="435"/>
                        <a:pt x="15" y="455"/>
                        <a:pt x="15" y="465"/>
                      </a:cubicBezTo>
                      <a:cubicBezTo>
                        <a:pt x="15" y="483"/>
                        <a:pt x="1" y="480"/>
                        <a:pt x="0" y="496"/>
                      </a:cubicBezTo>
                      <a:cubicBezTo>
                        <a:pt x="6" y="495"/>
                        <a:pt x="11" y="495"/>
                        <a:pt x="16" y="495"/>
                      </a:cubicBezTo>
                      <a:cubicBezTo>
                        <a:pt x="24" y="495"/>
                        <a:pt x="30" y="494"/>
                        <a:pt x="39" y="494"/>
                      </a:cubicBezTo>
                      <a:cubicBezTo>
                        <a:pt x="48" y="494"/>
                        <a:pt x="52" y="510"/>
                        <a:pt x="52" y="520"/>
                      </a:cubicBezTo>
                      <a:cubicBezTo>
                        <a:pt x="52" y="526"/>
                        <a:pt x="46" y="529"/>
                        <a:pt x="46" y="535"/>
                      </a:cubicBezTo>
                      <a:cubicBezTo>
                        <a:pt x="46" y="544"/>
                        <a:pt x="54" y="550"/>
                        <a:pt x="54" y="558"/>
                      </a:cubicBezTo>
                      <a:cubicBezTo>
                        <a:pt x="54" y="563"/>
                        <a:pt x="46" y="565"/>
                        <a:pt x="44" y="568"/>
                      </a:cubicBezTo>
                      <a:cubicBezTo>
                        <a:pt x="39" y="576"/>
                        <a:pt x="37" y="583"/>
                        <a:pt x="37" y="593"/>
                      </a:cubicBezTo>
                      <a:cubicBezTo>
                        <a:pt x="37" y="606"/>
                        <a:pt x="46" y="603"/>
                        <a:pt x="56" y="603"/>
                      </a:cubicBezTo>
                      <a:cubicBezTo>
                        <a:pt x="70" y="603"/>
                        <a:pt x="77" y="597"/>
                        <a:pt x="88" y="597"/>
                      </a:cubicBezTo>
                      <a:cubicBezTo>
                        <a:pt x="99" y="597"/>
                        <a:pt x="97" y="620"/>
                        <a:pt x="108" y="620"/>
                      </a:cubicBezTo>
                      <a:cubicBezTo>
                        <a:pt x="108" y="638"/>
                        <a:pt x="108" y="638"/>
                        <a:pt x="108" y="638"/>
                      </a:cubicBezTo>
                      <a:cubicBezTo>
                        <a:pt x="108" y="640"/>
                        <a:pt x="109" y="641"/>
                        <a:pt x="110" y="641"/>
                      </a:cubicBezTo>
                      <a:cubicBezTo>
                        <a:pt x="112" y="644"/>
                        <a:pt x="112" y="644"/>
                        <a:pt x="112" y="644"/>
                      </a:cubicBezTo>
                      <a:cubicBezTo>
                        <a:pt x="114" y="644"/>
                        <a:pt x="120" y="642"/>
                        <a:pt x="123" y="641"/>
                      </a:cubicBezTo>
                      <a:cubicBezTo>
                        <a:pt x="132" y="639"/>
                        <a:pt x="133" y="627"/>
                        <a:pt x="143" y="627"/>
                      </a:cubicBezTo>
                      <a:cubicBezTo>
                        <a:pt x="151" y="627"/>
                        <a:pt x="171" y="660"/>
                        <a:pt x="177" y="660"/>
                      </a:cubicBezTo>
                      <a:cubicBezTo>
                        <a:pt x="184" y="660"/>
                        <a:pt x="205" y="651"/>
                        <a:pt x="208" y="647"/>
                      </a:cubicBezTo>
                      <a:cubicBezTo>
                        <a:pt x="207" y="647"/>
                        <a:pt x="196" y="645"/>
                        <a:pt x="196" y="645"/>
                      </a:cubicBezTo>
                      <a:cubicBezTo>
                        <a:pt x="194" y="645"/>
                        <a:pt x="189" y="644"/>
                        <a:pt x="189" y="638"/>
                      </a:cubicBezTo>
                      <a:cubicBezTo>
                        <a:pt x="189" y="635"/>
                        <a:pt x="221" y="623"/>
                        <a:pt x="233" y="619"/>
                      </a:cubicBezTo>
                      <a:cubicBezTo>
                        <a:pt x="233" y="619"/>
                        <a:pt x="227" y="625"/>
                        <a:pt x="225" y="626"/>
                      </a:cubicBezTo>
                      <a:cubicBezTo>
                        <a:pt x="226" y="629"/>
                        <a:pt x="237" y="641"/>
                        <a:pt x="211" y="647"/>
                      </a:cubicBezTo>
                      <a:cubicBezTo>
                        <a:pt x="223" y="673"/>
                        <a:pt x="273" y="669"/>
                        <a:pt x="273" y="704"/>
                      </a:cubicBezTo>
                      <a:cubicBezTo>
                        <a:pt x="275" y="703"/>
                        <a:pt x="275" y="703"/>
                        <a:pt x="275" y="703"/>
                      </a:cubicBezTo>
                      <a:cubicBezTo>
                        <a:pt x="278" y="702"/>
                        <a:pt x="280" y="701"/>
                        <a:pt x="284" y="701"/>
                      </a:cubicBezTo>
                      <a:cubicBezTo>
                        <a:pt x="298" y="701"/>
                        <a:pt x="297" y="710"/>
                        <a:pt x="302" y="719"/>
                      </a:cubicBezTo>
                      <a:cubicBezTo>
                        <a:pt x="303" y="721"/>
                        <a:pt x="312" y="726"/>
                        <a:pt x="312" y="726"/>
                      </a:cubicBezTo>
                      <a:cubicBezTo>
                        <a:pt x="320" y="729"/>
                        <a:pt x="322" y="742"/>
                        <a:pt x="335" y="742"/>
                      </a:cubicBezTo>
                      <a:cubicBezTo>
                        <a:pt x="344" y="742"/>
                        <a:pt x="344" y="734"/>
                        <a:pt x="350" y="732"/>
                      </a:cubicBezTo>
                      <a:cubicBezTo>
                        <a:pt x="354" y="731"/>
                        <a:pt x="353" y="731"/>
                        <a:pt x="357" y="731"/>
                      </a:cubicBezTo>
                      <a:cubicBezTo>
                        <a:pt x="358" y="733"/>
                        <a:pt x="358" y="737"/>
                        <a:pt x="360" y="739"/>
                      </a:cubicBezTo>
                      <a:cubicBezTo>
                        <a:pt x="359" y="739"/>
                        <a:pt x="360" y="740"/>
                        <a:pt x="360" y="741"/>
                      </a:cubicBezTo>
                      <a:cubicBezTo>
                        <a:pt x="366" y="742"/>
                        <a:pt x="366" y="742"/>
                        <a:pt x="366" y="742"/>
                      </a:cubicBezTo>
                      <a:cubicBezTo>
                        <a:pt x="371" y="735"/>
                        <a:pt x="371" y="724"/>
                        <a:pt x="378" y="721"/>
                      </a:cubicBezTo>
                      <a:cubicBezTo>
                        <a:pt x="366" y="714"/>
                        <a:pt x="348" y="688"/>
                        <a:pt x="348" y="673"/>
                      </a:cubicBezTo>
                      <a:cubicBezTo>
                        <a:pt x="348" y="668"/>
                        <a:pt x="338" y="662"/>
                        <a:pt x="338" y="655"/>
                      </a:cubicBezTo>
                      <a:cubicBezTo>
                        <a:pt x="338" y="653"/>
                        <a:pt x="347" y="637"/>
                        <a:pt x="349" y="634"/>
                      </a:cubicBezTo>
                      <a:cubicBezTo>
                        <a:pt x="351" y="635"/>
                        <a:pt x="365" y="628"/>
                        <a:pt x="366" y="627"/>
                      </a:cubicBezTo>
                      <a:cubicBezTo>
                        <a:pt x="377" y="623"/>
                        <a:pt x="384" y="620"/>
                        <a:pt x="399" y="620"/>
                      </a:cubicBezTo>
                      <a:cubicBezTo>
                        <a:pt x="423" y="620"/>
                        <a:pt x="427" y="631"/>
                        <a:pt x="436" y="645"/>
                      </a:cubicBezTo>
                      <a:cubicBezTo>
                        <a:pt x="429" y="650"/>
                        <a:pt x="420" y="645"/>
                        <a:pt x="412" y="645"/>
                      </a:cubicBezTo>
                      <a:cubicBezTo>
                        <a:pt x="400" y="645"/>
                        <a:pt x="383" y="656"/>
                        <a:pt x="381" y="656"/>
                      </a:cubicBezTo>
                      <a:cubicBezTo>
                        <a:pt x="382" y="665"/>
                        <a:pt x="389" y="664"/>
                        <a:pt x="391" y="669"/>
                      </a:cubicBezTo>
                      <a:cubicBezTo>
                        <a:pt x="400" y="684"/>
                        <a:pt x="412" y="690"/>
                        <a:pt x="412" y="707"/>
                      </a:cubicBezTo>
                      <a:cubicBezTo>
                        <a:pt x="415" y="705"/>
                        <a:pt x="424" y="701"/>
                        <a:pt x="427" y="700"/>
                      </a:cubicBezTo>
                      <a:cubicBezTo>
                        <a:pt x="427" y="707"/>
                        <a:pt x="434" y="710"/>
                        <a:pt x="434" y="717"/>
                      </a:cubicBezTo>
                      <a:cubicBezTo>
                        <a:pt x="421" y="717"/>
                        <a:pt x="421" y="717"/>
                        <a:pt x="421" y="717"/>
                      </a:cubicBezTo>
                      <a:cubicBezTo>
                        <a:pt x="417" y="717"/>
                        <a:pt x="413" y="721"/>
                        <a:pt x="412" y="728"/>
                      </a:cubicBezTo>
                      <a:cubicBezTo>
                        <a:pt x="421" y="729"/>
                        <a:pt x="428" y="738"/>
                        <a:pt x="428" y="746"/>
                      </a:cubicBezTo>
                      <a:cubicBezTo>
                        <a:pt x="428" y="751"/>
                        <a:pt x="424" y="753"/>
                        <a:pt x="424" y="757"/>
                      </a:cubicBezTo>
                      <a:cubicBezTo>
                        <a:pt x="424" y="761"/>
                        <a:pt x="428" y="765"/>
                        <a:pt x="429" y="766"/>
                      </a:cubicBezTo>
                      <a:cubicBezTo>
                        <a:pt x="429" y="762"/>
                        <a:pt x="434" y="762"/>
                        <a:pt x="438" y="761"/>
                      </a:cubicBezTo>
                      <a:cubicBezTo>
                        <a:pt x="443" y="759"/>
                        <a:pt x="442" y="757"/>
                        <a:pt x="447" y="755"/>
                      </a:cubicBezTo>
                      <a:cubicBezTo>
                        <a:pt x="455" y="752"/>
                        <a:pt x="460" y="754"/>
                        <a:pt x="466" y="749"/>
                      </a:cubicBezTo>
                      <a:cubicBezTo>
                        <a:pt x="476" y="755"/>
                        <a:pt x="482" y="755"/>
                        <a:pt x="491" y="758"/>
                      </a:cubicBezTo>
                      <a:cubicBezTo>
                        <a:pt x="502" y="762"/>
                        <a:pt x="505" y="772"/>
                        <a:pt x="518" y="772"/>
                      </a:cubicBezTo>
                      <a:cubicBezTo>
                        <a:pt x="518" y="774"/>
                        <a:pt x="521" y="775"/>
                        <a:pt x="522" y="777"/>
                      </a:cubicBezTo>
                      <a:cubicBezTo>
                        <a:pt x="523" y="781"/>
                        <a:pt x="522" y="787"/>
                        <a:pt x="524" y="793"/>
                      </a:cubicBezTo>
                      <a:cubicBezTo>
                        <a:pt x="529" y="787"/>
                        <a:pt x="533" y="795"/>
                        <a:pt x="537" y="795"/>
                      </a:cubicBezTo>
                      <a:cubicBezTo>
                        <a:pt x="542" y="795"/>
                        <a:pt x="544" y="791"/>
                        <a:pt x="547" y="788"/>
                      </a:cubicBezTo>
                      <a:cubicBezTo>
                        <a:pt x="551" y="784"/>
                        <a:pt x="556" y="784"/>
                        <a:pt x="559" y="781"/>
                      </a:cubicBezTo>
                      <a:cubicBezTo>
                        <a:pt x="567" y="773"/>
                        <a:pt x="568" y="762"/>
                        <a:pt x="579" y="762"/>
                      </a:cubicBezTo>
                      <a:cubicBezTo>
                        <a:pt x="583" y="762"/>
                        <a:pt x="582" y="764"/>
                        <a:pt x="586" y="764"/>
                      </a:cubicBezTo>
                      <a:cubicBezTo>
                        <a:pt x="587" y="769"/>
                        <a:pt x="597" y="765"/>
                        <a:pt x="600" y="765"/>
                      </a:cubicBezTo>
                      <a:cubicBezTo>
                        <a:pt x="604" y="765"/>
                        <a:pt x="605" y="770"/>
                        <a:pt x="608" y="770"/>
                      </a:cubicBezTo>
                      <a:cubicBezTo>
                        <a:pt x="617" y="770"/>
                        <a:pt x="624" y="765"/>
                        <a:pt x="627" y="759"/>
                      </a:cubicBezTo>
                      <a:cubicBezTo>
                        <a:pt x="628" y="760"/>
                        <a:pt x="629" y="759"/>
                        <a:pt x="630" y="759"/>
                      </a:cubicBezTo>
                      <a:cubicBezTo>
                        <a:pt x="634" y="759"/>
                        <a:pt x="636" y="749"/>
                        <a:pt x="645" y="749"/>
                      </a:cubicBezTo>
                      <a:cubicBezTo>
                        <a:pt x="654" y="749"/>
                        <a:pt x="644" y="772"/>
                        <a:pt x="654" y="772"/>
                      </a:cubicBezTo>
                      <a:cubicBezTo>
                        <a:pt x="664" y="772"/>
                        <a:pt x="668" y="764"/>
                        <a:pt x="677" y="764"/>
                      </a:cubicBezTo>
                      <a:cubicBezTo>
                        <a:pt x="682" y="764"/>
                        <a:pt x="686" y="764"/>
                        <a:pt x="692" y="765"/>
                      </a:cubicBezTo>
                      <a:cubicBezTo>
                        <a:pt x="692" y="763"/>
                        <a:pt x="692" y="763"/>
                        <a:pt x="692" y="763"/>
                      </a:cubicBezTo>
                      <a:cubicBezTo>
                        <a:pt x="690" y="753"/>
                        <a:pt x="688" y="750"/>
                        <a:pt x="677" y="748"/>
                      </a:cubicBezTo>
                      <a:cubicBezTo>
                        <a:pt x="678" y="739"/>
                        <a:pt x="687" y="719"/>
                        <a:pt x="694" y="719"/>
                      </a:cubicBezTo>
                      <a:cubicBezTo>
                        <a:pt x="735" y="719"/>
                        <a:pt x="763" y="698"/>
                        <a:pt x="763" y="649"/>
                      </a:cubicBezTo>
                      <a:cubicBezTo>
                        <a:pt x="785" y="645"/>
                        <a:pt x="787" y="618"/>
                        <a:pt x="800" y="620"/>
                      </a:cubicBezTo>
                      <a:cubicBezTo>
                        <a:pt x="836" y="624"/>
                        <a:pt x="822" y="600"/>
                        <a:pt x="829" y="593"/>
                      </a:cubicBezTo>
                      <a:cubicBezTo>
                        <a:pt x="847" y="578"/>
                        <a:pt x="873" y="578"/>
                        <a:pt x="895" y="565"/>
                      </a:cubicBezTo>
                      <a:cubicBezTo>
                        <a:pt x="898" y="563"/>
                        <a:pt x="906" y="554"/>
                        <a:pt x="913" y="554"/>
                      </a:cubicBezTo>
                      <a:cubicBezTo>
                        <a:pt x="924" y="554"/>
                        <a:pt x="943" y="567"/>
                        <a:pt x="961" y="567"/>
                      </a:cubicBezTo>
                      <a:cubicBezTo>
                        <a:pt x="986" y="567"/>
                        <a:pt x="981" y="534"/>
                        <a:pt x="994" y="534"/>
                      </a:cubicBezTo>
                      <a:cubicBezTo>
                        <a:pt x="1002" y="534"/>
                        <a:pt x="1029" y="538"/>
                        <a:pt x="1032" y="545"/>
                      </a:cubicBezTo>
                      <a:cubicBezTo>
                        <a:pt x="1042" y="573"/>
                        <a:pt x="1060" y="558"/>
                        <a:pt x="1072" y="558"/>
                      </a:cubicBezTo>
                      <a:cubicBezTo>
                        <a:pt x="1099" y="558"/>
                        <a:pt x="1107" y="580"/>
                        <a:pt x="1135" y="580"/>
                      </a:cubicBezTo>
                      <a:cubicBezTo>
                        <a:pt x="1160" y="580"/>
                        <a:pt x="1192" y="557"/>
                        <a:pt x="1224" y="569"/>
                      </a:cubicBezTo>
                      <a:cubicBezTo>
                        <a:pt x="1266" y="586"/>
                        <a:pt x="1245" y="512"/>
                        <a:pt x="1301" y="512"/>
                      </a:cubicBezTo>
                      <a:cubicBezTo>
                        <a:pt x="1340" y="512"/>
                        <a:pt x="1339" y="543"/>
                        <a:pt x="1354" y="567"/>
                      </a:cubicBezTo>
                      <a:cubicBezTo>
                        <a:pt x="1360" y="576"/>
                        <a:pt x="1379" y="577"/>
                        <a:pt x="1387" y="585"/>
                      </a:cubicBezTo>
                      <a:cubicBezTo>
                        <a:pt x="1393" y="590"/>
                        <a:pt x="1398" y="607"/>
                        <a:pt x="1411" y="607"/>
                      </a:cubicBezTo>
                      <a:cubicBezTo>
                        <a:pt x="1426" y="607"/>
                        <a:pt x="1428" y="593"/>
                        <a:pt x="1446" y="593"/>
                      </a:cubicBezTo>
                      <a:cubicBezTo>
                        <a:pt x="1446" y="604"/>
                        <a:pt x="1446" y="604"/>
                        <a:pt x="1446" y="604"/>
                      </a:cubicBezTo>
                      <a:cubicBezTo>
                        <a:pt x="1437" y="614"/>
                        <a:pt x="1433" y="638"/>
                        <a:pt x="1422" y="644"/>
                      </a:cubicBezTo>
                      <a:cubicBezTo>
                        <a:pt x="1412" y="650"/>
                        <a:pt x="1394" y="651"/>
                        <a:pt x="1400" y="655"/>
                      </a:cubicBezTo>
                      <a:cubicBezTo>
                        <a:pt x="1415" y="665"/>
                        <a:pt x="1398" y="684"/>
                        <a:pt x="1398" y="68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0" name="iś1iḋe">
                  <a:extLst>
                    <a:ext uri="{FF2B5EF4-FFF2-40B4-BE49-F238E27FC236}">
                      <a16:creationId xmlns:a16="http://schemas.microsoft.com/office/drawing/2014/main" id="{3A08DF90-4A48-4849-8131-EFEB415494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614988" y="1879600"/>
                  <a:ext cx="1023938" cy="646113"/>
                </a:xfrm>
                <a:custGeom>
                  <a:avLst/>
                  <a:gdLst/>
                  <a:ahLst/>
                  <a:cxnLst>
                    <a:cxn ang="0">
                      <a:pos x="585" y="307"/>
                    </a:cxn>
                    <a:cxn ang="0">
                      <a:pos x="573" y="287"/>
                    </a:cxn>
                    <a:cxn ang="0">
                      <a:pos x="614" y="256"/>
                    </a:cxn>
                    <a:cxn ang="0">
                      <a:pos x="588" y="246"/>
                    </a:cxn>
                    <a:cxn ang="0">
                      <a:pos x="570" y="255"/>
                    </a:cxn>
                    <a:cxn ang="0">
                      <a:pos x="552" y="236"/>
                    </a:cxn>
                    <a:cxn ang="0">
                      <a:pos x="590" y="209"/>
                    </a:cxn>
                    <a:cxn ang="0">
                      <a:pos x="606" y="212"/>
                    </a:cxn>
                    <a:cxn ang="0">
                      <a:pos x="634" y="216"/>
                    </a:cxn>
                    <a:cxn ang="0">
                      <a:pos x="648" y="231"/>
                    </a:cxn>
                    <a:cxn ang="0">
                      <a:pos x="648" y="248"/>
                    </a:cxn>
                    <a:cxn ang="0">
                      <a:pos x="666" y="254"/>
                    </a:cxn>
                    <a:cxn ang="0">
                      <a:pos x="659" y="264"/>
                    </a:cxn>
                    <a:cxn ang="0">
                      <a:pos x="665" y="275"/>
                    </a:cxn>
                    <a:cxn ang="0">
                      <a:pos x="664" y="290"/>
                    </a:cxn>
                    <a:cxn ang="0">
                      <a:pos x="668" y="295"/>
                    </a:cxn>
                    <a:cxn ang="0">
                      <a:pos x="690" y="286"/>
                    </a:cxn>
                    <a:cxn ang="0">
                      <a:pos x="683" y="232"/>
                    </a:cxn>
                    <a:cxn ang="0">
                      <a:pos x="688" y="210"/>
                    </a:cxn>
                    <a:cxn ang="0">
                      <a:pos x="721" y="172"/>
                    </a:cxn>
                    <a:cxn ang="0">
                      <a:pos x="745" y="132"/>
                    </a:cxn>
                    <a:cxn ang="0">
                      <a:pos x="769" y="81"/>
                    </a:cxn>
                    <a:cxn ang="0">
                      <a:pos x="710" y="73"/>
                    </a:cxn>
                    <a:cxn ang="0">
                      <a:pos x="624" y="0"/>
                    </a:cxn>
                    <a:cxn ang="0">
                      <a:pos x="458" y="68"/>
                    </a:cxn>
                    <a:cxn ang="0">
                      <a:pos x="355" y="33"/>
                    </a:cxn>
                    <a:cxn ang="0">
                      <a:pos x="284" y="55"/>
                    </a:cxn>
                    <a:cxn ang="0">
                      <a:pos x="218" y="53"/>
                    </a:cxn>
                    <a:cxn ang="0">
                      <a:pos x="123" y="108"/>
                    </a:cxn>
                    <a:cxn ang="0">
                      <a:pos x="17" y="207"/>
                    </a:cxn>
                    <a:cxn ang="0">
                      <a:pos x="15" y="251"/>
                    </a:cxn>
                    <a:cxn ang="0">
                      <a:pos x="25" y="261"/>
                    </a:cxn>
                    <a:cxn ang="0">
                      <a:pos x="50" y="280"/>
                    </a:cxn>
                    <a:cxn ang="0">
                      <a:pos x="83" y="284"/>
                    </a:cxn>
                    <a:cxn ang="0">
                      <a:pos x="73" y="317"/>
                    </a:cxn>
                    <a:cxn ang="0">
                      <a:pos x="63" y="326"/>
                    </a:cxn>
                    <a:cxn ang="0">
                      <a:pos x="73" y="343"/>
                    </a:cxn>
                    <a:cxn ang="0">
                      <a:pos x="110" y="357"/>
                    </a:cxn>
                    <a:cxn ang="0">
                      <a:pos x="132" y="373"/>
                    </a:cxn>
                    <a:cxn ang="0">
                      <a:pos x="160" y="384"/>
                    </a:cxn>
                    <a:cxn ang="0">
                      <a:pos x="186" y="382"/>
                    </a:cxn>
                    <a:cxn ang="0">
                      <a:pos x="210" y="381"/>
                    </a:cxn>
                    <a:cxn ang="0">
                      <a:pos x="255" y="372"/>
                    </a:cxn>
                    <a:cxn ang="0">
                      <a:pos x="275" y="366"/>
                    </a:cxn>
                    <a:cxn ang="0">
                      <a:pos x="282" y="362"/>
                    </a:cxn>
                    <a:cxn ang="0">
                      <a:pos x="316" y="400"/>
                    </a:cxn>
                    <a:cxn ang="0">
                      <a:pos x="306" y="439"/>
                    </a:cxn>
                    <a:cxn ang="0">
                      <a:pos x="324" y="450"/>
                    </a:cxn>
                    <a:cxn ang="0">
                      <a:pos x="346" y="467"/>
                    </a:cxn>
                    <a:cxn ang="0">
                      <a:pos x="351" y="472"/>
                    </a:cxn>
                    <a:cxn ang="0">
                      <a:pos x="353" y="457"/>
                    </a:cxn>
                    <a:cxn ang="0">
                      <a:pos x="379" y="454"/>
                    </a:cxn>
                    <a:cxn ang="0">
                      <a:pos x="416" y="453"/>
                    </a:cxn>
                    <a:cxn ang="0">
                      <a:pos x="431" y="470"/>
                    </a:cxn>
                    <a:cxn ang="0">
                      <a:pos x="454" y="486"/>
                    </a:cxn>
                    <a:cxn ang="0">
                      <a:pos x="476" y="470"/>
                    </a:cxn>
                    <a:cxn ang="0">
                      <a:pos x="503" y="455"/>
                    </a:cxn>
                    <a:cxn ang="0">
                      <a:pos x="552" y="439"/>
                    </a:cxn>
                    <a:cxn ang="0">
                      <a:pos x="576" y="406"/>
                    </a:cxn>
                    <a:cxn ang="0">
                      <a:pos x="604" y="355"/>
                    </a:cxn>
                    <a:cxn ang="0">
                      <a:pos x="586" y="307"/>
                    </a:cxn>
                  </a:cxnLst>
                  <a:rect l="0" t="0" r="r" b="b"/>
                  <a:pathLst>
                    <a:path w="769" h="486">
                      <a:moveTo>
                        <a:pt x="586" y="307"/>
                      </a:moveTo>
                      <a:cubicBezTo>
                        <a:pt x="585" y="307"/>
                        <a:pt x="585" y="307"/>
                        <a:pt x="585" y="307"/>
                      </a:cubicBezTo>
                      <a:cubicBezTo>
                        <a:pt x="585" y="307"/>
                        <a:pt x="585" y="300"/>
                        <a:pt x="585" y="298"/>
                      </a:cubicBezTo>
                      <a:cubicBezTo>
                        <a:pt x="582" y="298"/>
                        <a:pt x="573" y="294"/>
                        <a:pt x="573" y="287"/>
                      </a:cubicBezTo>
                      <a:cubicBezTo>
                        <a:pt x="573" y="282"/>
                        <a:pt x="581" y="282"/>
                        <a:pt x="582" y="276"/>
                      </a:cubicBezTo>
                      <a:cubicBezTo>
                        <a:pt x="586" y="264"/>
                        <a:pt x="605" y="264"/>
                        <a:pt x="614" y="256"/>
                      </a:cubicBezTo>
                      <a:cubicBezTo>
                        <a:pt x="611" y="251"/>
                        <a:pt x="604" y="256"/>
                        <a:pt x="598" y="252"/>
                      </a:cubicBezTo>
                      <a:cubicBezTo>
                        <a:pt x="595" y="250"/>
                        <a:pt x="593" y="246"/>
                        <a:pt x="588" y="246"/>
                      </a:cubicBezTo>
                      <a:cubicBezTo>
                        <a:pt x="585" y="246"/>
                        <a:pt x="585" y="256"/>
                        <a:pt x="582" y="256"/>
                      </a:cubicBezTo>
                      <a:cubicBezTo>
                        <a:pt x="578" y="256"/>
                        <a:pt x="574" y="257"/>
                        <a:pt x="570" y="255"/>
                      </a:cubicBezTo>
                      <a:cubicBezTo>
                        <a:pt x="565" y="252"/>
                        <a:pt x="567" y="247"/>
                        <a:pt x="562" y="243"/>
                      </a:cubicBezTo>
                      <a:cubicBezTo>
                        <a:pt x="560" y="242"/>
                        <a:pt x="552" y="240"/>
                        <a:pt x="552" y="236"/>
                      </a:cubicBezTo>
                      <a:cubicBezTo>
                        <a:pt x="552" y="227"/>
                        <a:pt x="565" y="230"/>
                        <a:pt x="571" y="225"/>
                      </a:cubicBezTo>
                      <a:cubicBezTo>
                        <a:pt x="577" y="221"/>
                        <a:pt x="587" y="215"/>
                        <a:pt x="590" y="209"/>
                      </a:cubicBezTo>
                      <a:cubicBezTo>
                        <a:pt x="591" y="208"/>
                        <a:pt x="593" y="203"/>
                        <a:pt x="597" y="203"/>
                      </a:cubicBezTo>
                      <a:cubicBezTo>
                        <a:pt x="601" y="203"/>
                        <a:pt x="606" y="209"/>
                        <a:pt x="606" y="212"/>
                      </a:cubicBezTo>
                      <a:cubicBezTo>
                        <a:pt x="606" y="219"/>
                        <a:pt x="597" y="222"/>
                        <a:pt x="597" y="230"/>
                      </a:cubicBezTo>
                      <a:cubicBezTo>
                        <a:pt x="610" y="230"/>
                        <a:pt x="620" y="216"/>
                        <a:pt x="634" y="216"/>
                      </a:cubicBezTo>
                      <a:cubicBezTo>
                        <a:pt x="639" y="216"/>
                        <a:pt x="641" y="221"/>
                        <a:pt x="648" y="221"/>
                      </a:cubicBezTo>
                      <a:cubicBezTo>
                        <a:pt x="646" y="226"/>
                        <a:pt x="648" y="226"/>
                        <a:pt x="648" y="231"/>
                      </a:cubicBezTo>
                      <a:cubicBezTo>
                        <a:pt x="648" y="235"/>
                        <a:pt x="643" y="235"/>
                        <a:pt x="643" y="240"/>
                      </a:cubicBezTo>
                      <a:cubicBezTo>
                        <a:pt x="643" y="242"/>
                        <a:pt x="645" y="248"/>
                        <a:pt x="648" y="248"/>
                      </a:cubicBezTo>
                      <a:cubicBezTo>
                        <a:pt x="649" y="248"/>
                        <a:pt x="651" y="245"/>
                        <a:pt x="654" y="245"/>
                      </a:cubicBezTo>
                      <a:cubicBezTo>
                        <a:pt x="659" y="245"/>
                        <a:pt x="666" y="249"/>
                        <a:pt x="666" y="254"/>
                      </a:cubicBezTo>
                      <a:cubicBezTo>
                        <a:pt x="666" y="257"/>
                        <a:pt x="662" y="260"/>
                        <a:pt x="659" y="260"/>
                      </a:cubicBezTo>
                      <a:cubicBezTo>
                        <a:pt x="659" y="264"/>
                        <a:pt x="659" y="264"/>
                        <a:pt x="659" y="264"/>
                      </a:cubicBezTo>
                      <a:cubicBezTo>
                        <a:pt x="660" y="265"/>
                        <a:pt x="660" y="267"/>
                        <a:pt x="663" y="268"/>
                      </a:cubicBezTo>
                      <a:cubicBezTo>
                        <a:pt x="663" y="270"/>
                        <a:pt x="665" y="272"/>
                        <a:pt x="665" y="275"/>
                      </a:cubicBezTo>
                      <a:cubicBezTo>
                        <a:pt x="665" y="276"/>
                        <a:pt x="661" y="282"/>
                        <a:pt x="661" y="285"/>
                      </a:cubicBezTo>
                      <a:cubicBezTo>
                        <a:pt x="661" y="287"/>
                        <a:pt x="661" y="289"/>
                        <a:pt x="664" y="290"/>
                      </a:cubicBezTo>
                      <a:cubicBezTo>
                        <a:pt x="663" y="292"/>
                        <a:pt x="661" y="293"/>
                        <a:pt x="661" y="295"/>
                      </a:cubicBezTo>
                      <a:cubicBezTo>
                        <a:pt x="668" y="295"/>
                        <a:pt x="668" y="295"/>
                        <a:pt x="668" y="295"/>
                      </a:cubicBezTo>
                      <a:cubicBezTo>
                        <a:pt x="670" y="293"/>
                        <a:pt x="671" y="293"/>
                        <a:pt x="676" y="291"/>
                      </a:cubicBezTo>
                      <a:cubicBezTo>
                        <a:pt x="676" y="287"/>
                        <a:pt x="687" y="287"/>
                        <a:pt x="690" y="286"/>
                      </a:cubicBezTo>
                      <a:cubicBezTo>
                        <a:pt x="696" y="284"/>
                        <a:pt x="699" y="279"/>
                        <a:pt x="699" y="269"/>
                      </a:cubicBezTo>
                      <a:cubicBezTo>
                        <a:pt x="699" y="252"/>
                        <a:pt x="692" y="242"/>
                        <a:pt x="683" y="232"/>
                      </a:cubicBezTo>
                      <a:cubicBezTo>
                        <a:pt x="679" y="228"/>
                        <a:pt x="674" y="224"/>
                        <a:pt x="675" y="217"/>
                      </a:cubicBezTo>
                      <a:cubicBezTo>
                        <a:pt x="680" y="217"/>
                        <a:pt x="685" y="214"/>
                        <a:pt x="688" y="210"/>
                      </a:cubicBezTo>
                      <a:cubicBezTo>
                        <a:pt x="691" y="207"/>
                        <a:pt x="699" y="203"/>
                        <a:pt x="701" y="199"/>
                      </a:cubicBezTo>
                      <a:cubicBezTo>
                        <a:pt x="707" y="187"/>
                        <a:pt x="710" y="180"/>
                        <a:pt x="721" y="172"/>
                      </a:cubicBezTo>
                      <a:cubicBezTo>
                        <a:pt x="721" y="172"/>
                        <a:pt x="738" y="153"/>
                        <a:pt x="723" y="143"/>
                      </a:cubicBezTo>
                      <a:cubicBezTo>
                        <a:pt x="717" y="139"/>
                        <a:pt x="735" y="138"/>
                        <a:pt x="745" y="132"/>
                      </a:cubicBezTo>
                      <a:cubicBezTo>
                        <a:pt x="756" y="126"/>
                        <a:pt x="760" y="102"/>
                        <a:pt x="769" y="92"/>
                      </a:cubicBezTo>
                      <a:cubicBezTo>
                        <a:pt x="769" y="81"/>
                        <a:pt x="769" y="81"/>
                        <a:pt x="769" y="81"/>
                      </a:cubicBezTo>
                      <a:cubicBezTo>
                        <a:pt x="751" y="81"/>
                        <a:pt x="749" y="95"/>
                        <a:pt x="734" y="95"/>
                      </a:cubicBezTo>
                      <a:cubicBezTo>
                        <a:pt x="721" y="95"/>
                        <a:pt x="716" y="78"/>
                        <a:pt x="710" y="73"/>
                      </a:cubicBezTo>
                      <a:cubicBezTo>
                        <a:pt x="702" y="65"/>
                        <a:pt x="683" y="64"/>
                        <a:pt x="677" y="55"/>
                      </a:cubicBezTo>
                      <a:cubicBezTo>
                        <a:pt x="662" y="31"/>
                        <a:pt x="663" y="0"/>
                        <a:pt x="624" y="0"/>
                      </a:cubicBezTo>
                      <a:cubicBezTo>
                        <a:pt x="568" y="0"/>
                        <a:pt x="589" y="74"/>
                        <a:pt x="547" y="57"/>
                      </a:cubicBezTo>
                      <a:cubicBezTo>
                        <a:pt x="515" y="45"/>
                        <a:pt x="483" y="68"/>
                        <a:pt x="458" y="68"/>
                      </a:cubicBezTo>
                      <a:cubicBezTo>
                        <a:pt x="430" y="68"/>
                        <a:pt x="422" y="46"/>
                        <a:pt x="395" y="46"/>
                      </a:cubicBezTo>
                      <a:cubicBezTo>
                        <a:pt x="383" y="46"/>
                        <a:pt x="365" y="61"/>
                        <a:pt x="355" y="33"/>
                      </a:cubicBezTo>
                      <a:cubicBezTo>
                        <a:pt x="352" y="26"/>
                        <a:pt x="325" y="22"/>
                        <a:pt x="317" y="22"/>
                      </a:cubicBezTo>
                      <a:cubicBezTo>
                        <a:pt x="304" y="22"/>
                        <a:pt x="309" y="55"/>
                        <a:pt x="284" y="55"/>
                      </a:cubicBezTo>
                      <a:cubicBezTo>
                        <a:pt x="266" y="55"/>
                        <a:pt x="247" y="42"/>
                        <a:pt x="236" y="42"/>
                      </a:cubicBezTo>
                      <a:cubicBezTo>
                        <a:pt x="229" y="42"/>
                        <a:pt x="221" y="51"/>
                        <a:pt x="218" y="53"/>
                      </a:cubicBezTo>
                      <a:cubicBezTo>
                        <a:pt x="196" y="66"/>
                        <a:pt x="170" y="66"/>
                        <a:pt x="152" y="81"/>
                      </a:cubicBezTo>
                      <a:cubicBezTo>
                        <a:pt x="145" y="88"/>
                        <a:pt x="159" y="112"/>
                        <a:pt x="123" y="108"/>
                      </a:cubicBezTo>
                      <a:cubicBezTo>
                        <a:pt x="110" y="106"/>
                        <a:pt x="108" y="133"/>
                        <a:pt x="86" y="137"/>
                      </a:cubicBezTo>
                      <a:cubicBezTo>
                        <a:pt x="86" y="186"/>
                        <a:pt x="58" y="207"/>
                        <a:pt x="17" y="207"/>
                      </a:cubicBezTo>
                      <a:cubicBezTo>
                        <a:pt x="10" y="207"/>
                        <a:pt x="1" y="227"/>
                        <a:pt x="0" y="236"/>
                      </a:cubicBezTo>
                      <a:cubicBezTo>
                        <a:pt x="11" y="238"/>
                        <a:pt x="13" y="241"/>
                        <a:pt x="15" y="251"/>
                      </a:cubicBezTo>
                      <a:cubicBezTo>
                        <a:pt x="15" y="253"/>
                        <a:pt x="15" y="253"/>
                        <a:pt x="15" y="253"/>
                      </a:cubicBezTo>
                      <a:cubicBezTo>
                        <a:pt x="15" y="261"/>
                        <a:pt x="19" y="259"/>
                        <a:pt x="25" y="261"/>
                      </a:cubicBezTo>
                      <a:cubicBezTo>
                        <a:pt x="30" y="262"/>
                        <a:pt x="28" y="268"/>
                        <a:pt x="31" y="271"/>
                      </a:cubicBezTo>
                      <a:cubicBezTo>
                        <a:pt x="37" y="277"/>
                        <a:pt x="42" y="277"/>
                        <a:pt x="50" y="280"/>
                      </a:cubicBezTo>
                      <a:cubicBezTo>
                        <a:pt x="58" y="279"/>
                        <a:pt x="61" y="272"/>
                        <a:pt x="69" y="272"/>
                      </a:cubicBezTo>
                      <a:cubicBezTo>
                        <a:pt x="73" y="272"/>
                        <a:pt x="83" y="280"/>
                        <a:pt x="83" y="284"/>
                      </a:cubicBezTo>
                      <a:cubicBezTo>
                        <a:pt x="83" y="296"/>
                        <a:pt x="66" y="294"/>
                        <a:pt x="66" y="306"/>
                      </a:cubicBezTo>
                      <a:cubicBezTo>
                        <a:pt x="66" y="311"/>
                        <a:pt x="73" y="312"/>
                        <a:pt x="73" y="317"/>
                      </a:cubicBezTo>
                      <a:cubicBezTo>
                        <a:pt x="73" y="323"/>
                        <a:pt x="68" y="322"/>
                        <a:pt x="63" y="322"/>
                      </a:cubicBezTo>
                      <a:cubicBezTo>
                        <a:pt x="63" y="326"/>
                        <a:pt x="63" y="326"/>
                        <a:pt x="63" y="326"/>
                      </a:cubicBezTo>
                      <a:cubicBezTo>
                        <a:pt x="64" y="331"/>
                        <a:pt x="64" y="335"/>
                        <a:pt x="65" y="340"/>
                      </a:cubicBezTo>
                      <a:cubicBezTo>
                        <a:pt x="66" y="343"/>
                        <a:pt x="71" y="342"/>
                        <a:pt x="73" y="343"/>
                      </a:cubicBezTo>
                      <a:cubicBezTo>
                        <a:pt x="80" y="345"/>
                        <a:pt x="83" y="351"/>
                        <a:pt x="91" y="353"/>
                      </a:cubicBezTo>
                      <a:cubicBezTo>
                        <a:pt x="100" y="355"/>
                        <a:pt x="105" y="352"/>
                        <a:pt x="110" y="357"/>
                      </a:cubicBezTo>
                      <a:cubicBezTo>
                        <a:pt x="116" y="363"/>
                        <a:pt x="120" y="361"/>
                        <a:pt x="127" y="364"/>
                      </a:cubicBezTo>
                      <a:cubicBezTo>
                        <a:pt x="130" y="366"/>
                        <a:pt x="130" y="369"/>
                        <a:pt x="132" y="373"/>
                      </a:cubicBezTo>
                      <a:cubicBezTo>
                        <a:pt x="133" y="376"/>
                        <a:pt x="137" y="372"/>
                        <a:pt x="139" y="373"/>
                      </a:cubicBezTo>
                      <a:cubicBezTo>
                        <a:pt x="146" y="378"/>
                        <a:pt x="150" y="384"/>
                        <a:pt x="160" y="384"/>
                      </a:cubicBezTo>
                      <a:cubicBezTo>
                        <a:pt x="166" y="384"/>
                        <a:pt x="172" y="384"/>
                        <a:pt x="178" y="384"/>
                      </a:cubicBezTo>
                      <a:cubicBezTo>
                        <a:pt x="182" y="384"/>
                        <a:pt x="184" y="382"/>
                        <a:pt x="186" y="382"/>
                      </a:cubicBezTo>
                      <a:cubicBezTo>
                        <a:pt x="189" y="382"/>
                        <a:pt x="190" y="389"/>
                        <a:pt x="191" y="392"/>
                      </a:cubicBezTo>
                      <a:cubicBezTo>
                        <a:pt x="197" y="389"/>
                        <a:pt x="199" y="381"/>
                        <a:pt x="210" y="381"/>
                      </a:cubicBezTo>
                      <a:cubicBezTo>
                        <a:pt x="219" y="381"/>
                        <a:pt x="224" y="386"/>
                        <a:pt x="231" y="386"/>
                      </a:cubicBezTo>
                      <a:cubicBezTo>
                        <a:pt x="238" y="386"/>
                        <a:pt x="252" y="374"/>
                        <a:pt x="255" y="372"/>
                      </a:cubicBezTo>
                      <a:cubicBezTo>
                        <a:pt x="258" y="370"/>
                        <a:pt x="259" y="369"/>
                        <a:pt x="260" y="367"/>
                      </a:cubicBezTo>
                      <a:cubicBezTo>
                        <a:pt x="264" y="363"/>
                        <a:pt x="270" y="368"/>
                        <a:pt x="275" y="366"/>
                      </a:cubicBezTo>
                      <a:cubicBezTo>
                        <a:pt x="279" y="362"/>
                        <a:pt x="279" y="362"/>
                        <a:pt x="279" y="362"/>
                      </a:cubicBezTo>
                      <a:cubicBezTo>
                        <a:pt x="282" y="362"/>
                        <a:pt x="282" y="362"/>
                        <a:pt x="282" y="362"/>
                      </a:cubicBezTo>
                      <a:cubicBezTo>
                        <a:pt x="285" y="377"/>
                        <a:pt x="294" y="376"/>
                        <a:pt x="305" y="381"/>
                      </a:cubicBezTo>
                      <a:cubicBezTo>
                        <a:pt x="309" y="388"/>
                        <a:pt x="316" y="391"/>
                        <a:pt x="316" y="400"/>
                      </a:cubicBezTo>
                      <a:cubicBezTo>
                        <a:pt x="316" y="417"/>
                        <a:pt x="304" y="418"/>
                        <a:pt x="304" y="434"/>
                      </a:cubicBezTo>
                      <a:cubicBezTo>
                        <a:pt x="304" y="436"/>
                        <a:pt x="305" y="439"/>
                        <a:pt x="306" y="439"/>
                      </a:cubicBezTo>
                      <a:cubicBezTo>
                        <a:pt x="309" y="439"/>
                        <a:pt x="312" y="436"/>
                        <a:pt x="315" y="436"/>
                      </a:cubicBezTo>
                      <a:cubicBezTo>
                        <a:pt x="319" y="436"/>
                        <a:pt x="320" y="449"/>
                        <a:pt x="324" y="450"/>
                      </a:cubicBezTo>
                      <a:cubicBezTo>
                        <a:pt x="324" y="459"/>
                        <a:pt x="330" y="468"/>
                        <a:pt x="338" y="468"/>
                      </a:cubicBezTo>
                      <a:cubicBezTo>
                        <a:pt x="342" y="468"/>
                        <a:pt x="343" y="467"/>
                        <a:pt x="346" y="467"/>
                      </a:cubicBezTo>
                      <a:cubicBezTo>
                        <a:pt x="348" y="467"/>
                        <a:pt x="348" y="467"/>
                        <a:pt x="348" y="467"/>
                      </a:cubicBezTo>
                      <a:cubicBezTo>
                        <a:pt x="348" y="471"/>
                        <a:pt x="350" y="472"/>
                        <a:pt x="351" y="472"/>
                      </a:cubicBezTo>
                      <a:cubicBezTo>
                        <a:pt x="352" y="472"/>
                        <a:pt x="353" y="470"/>
                        <a:pt x="353" y="468"/>
                      </a:cubicBezTo>
                      <a:cubicBezTo>
                        <a:pt x="353" y="464"/>
                        <a:pt x="353" y="461"/>
                        <a:pt x="353" y="457"/>
                      </a:cubicBezTo>
                      <a:cubicBezTo>
                        <a:pt x="353" y="457"/>
                        <a:pt x="363" y="454"/>
                        <a:pt x="365" y="454"/>
                      </a:cubicBezTo>
                      <a:cubicBezTo>
                        <a:pt x="379" y="454"/>
                        <a:pt x="379" y="454"/>
                        <a:pt x="379" y="454"/>
                      </a:cubicBezTo>
                      <a:cubicBezTo>
                        <a:pt x="385" y="457"/>
                        <a:pt x="390" y="448"/>
                        <a:pt x="397" y="448"/>
                      </a:cubicBezTo>
                      <a:cubicBezTo>
                        <a:pt x="404" y="448"/>
                        <a:pt x="408" y="453"/>
                        <a:pt x="416" y="453"/>
                      </a:cubicBezTo>
                      <a:cubicBezTo>
                        <a:pt x="416" y="464"/>
                        <a:pt x="424" y="468"/>
                        <a:pt x="431" y="470"/>
                      </a:cubicBezTo>
                      <a:cubicBezTo>
                        <a:pt x="431" y="470"/>
                        <a:pt x="431" y="470"/>
                        <a:pt x="431" y="470"/>
                      </a:cubicBezTo>
                      <a:cubicBezTo>
                        <a:pt x="439" y="474"/>
                        <a:pt x="444" y="471"/>
                        <a:pt x="452" y="475"/>
                      </a:cubicBezTo>
                      <a:cubicBezTo>
                        <a:pt x="452" y="477"/>
                        <a:pt x="451" y="486"/>
                        <a:pt x="454" y="486"/>
                      </a:cubicBezTo>
                      <a:cubicBezTo>
                        <a:pt x="459" y="486"/>
                        <a:pt x="457" y="480"/>
                        <a:pt x="460" y="477"/>
                      </a:cubicBezTo>
                      <a:cubicBezTo>
                        <a:pt x="463" y="474"/>
                        <a:pt x="472" y="472"/>
                        <a:pt x="476" y="470"/>
                      </a:cubicBezTo>
                      <a:cubicBezTo>
                        <a:pt x="484" y="466"/>
                        <a:pt x="492" y="468"/>
                        <a:pt x="498" y="463"/>
                      </a:cubicBezTo>
                      <a:cubicBezTo>
                        <a:pt x="498" y="463"/>
                        <a:pt x="502" y="455"/>
                        <a:pt x="503" y="455"/>
                      </a:cubicBezTo>
                      <a:cubicBezTo>
                        <a:pt x="507" y="455"/>
                        <a:pt x="510" y="458"/>
                        <a:pt x="514" y="458"/>
                      </a:cubicBezTo>
                      <a:cubicBezTo>
                        <a:pt x="534" y="458"/>
                        <a:pt x="539" y="446"/>
                        <a:pt x="552" y="439"/>
                      </a:cubicBezTo>
                      <a:cubicBezTo>
                        <a:pt x="555" y="437"/>
                        <a:pt x="557" y="435"/>
                        <a:pt x="558" y="431"/>
                      </a:cubicBezTo>
                      <a:cubicBezTo>
                        <a:pt x="569" y="431"/>
                        <a:pt x="572" y="414"/>
                        <a:pt x="576" y="406"/>
                      </a:cubicBezTo>
                      <a:cubicBezTo>
                        <a:pt x="578" y="401"/>
                        <a:pt x="590" y="383"/>
                        <a:pt x="597" y="382"/>
                      </a:cubicBezTo>
                      <a:cubicBezTo>
                        <a:pt x="597" y="372"/>
                        <a:pt x="604" y="368"/>
                        <a:pt x="604" y="355"/>
                      </a:cubicBezTo>
                      <a:cubicBezTo>
                        <a:pt x="604" y="336"/>
                        <a:pt x="599" y="329"/>
                        <a:pt x="591" y="317"/>
                      </a:cubicBezTo>
                      <a:cubicBezTo>
                        <a:pt x="590" y="315"/>
                        <a:pt x="590" y="309"/>
                        <a:pt x="586" y="30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1" name="ïṣḻíḑe">
                  <a:extLst>
                    <a:ext uri="{FF2B5EF4-FFF2-40B4-BE49-F238E27FC236}">
                      <a16:creationId xmlns:a16="http://schemas.microsoft.com/office/drawing/2014/main" id="{A4256666-9BBC-409B-9D86-576401BA595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9175" y="1395413"/>
                  <a:ext cx="58738" cy="25400"/>
                </a:xfrm>
                <a:custGeom>
                  <a:avLst/>
                  <a:gdLst/>
                  <a:ahLst/>
                  <a:cxnLst>
                    <a:cxn ang="0">
                      <a:pos x="4" y="19"/>
                    </a:cxn>
                    <a:cxn ang="0">
                      <a:pos x="0" y="14"/>
                    </a:cxn>
                    <a:cxn ang="0">
                      <a:pos x="20" y="0"/>
                    </a:cxn>
                    <a:cxn ang="0">
                      <a:pos x="44" y="11"/>
                    </a:cxn>
                    <a:cxn ang="0">
                      <a:pos x="4" y="19"/>
                    </a:cxn>
                  </a:cxnLst>
                  <a:rect l="0" t="0" r="r" b="b"/>
                  <a:pathLst>
                    <a:path w="44" h="19">
                      <a:moveTo>
                        <a:pt x="4" y="19"/>
                      </a:moveTo>
                      <a:cubicBezTo>
                        <a:pt x="1" y="19"/>
                        <a:pt x="0" y="17"/>
                        <a:pt x="0" y="14"/>
                      </a:cubicBezTo>
                      <a:cubicBezTo>
                        <a:pt x="0" y="8"/>
                        <a:pt x="13" y="0"/>
                        <a:pt x="20" y="0"/>
                      </a:cubicBezTo>
                      <a:cubicBezTo>
                        <a:pt x="27" y="0"/>
                        <a:pt x="44" y="4"/>
                        <a:pt x="44" y="11"/>
                      </a:cubicBezTo>
                      <a:cubicBezTo>
                        <a:pt x="44" y="17"/>
                        <a:pt x="9" y="19"/>
                        <a:pt x="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2" name="ïṣḷîḓè">
                  <a:extLst>
                    <a:ext uri="{FF2B5EF4-FFF2-40B4-BE49-F238E27FC236}">
                      <a16:creationId xmlns:a16="http://schemas.microsoft.com/office/drawing/2014/main" id="{7C5BEF69-CA06-4F0F-A7D5-415D5246A5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91375" y="144303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13" y="10"/>
                    </a:cxn>
                    <a:cxn ang="0">
                      <a:pos x="18" y="6"/>
                    </a:cxn>
                    <a:cxn ang="0">
                      <a:pos x="15" y="0"/>
                    </a:cxn>
                    <a:cxn ang="0">
                      <a:pos x="0" y="0"/>
                    </a:cxn>
                    <a:cxn ang="0">
                      <a:pos x="13" y="10"/>
                    </a:cxn>
                  </a:cxnLst>
                  <a:rect l="0" t="0" r="r" b="b"/>
                  <a:pathLst>
                    <a:path w="18" h="10">
                      <a:moveTo>
                        <a:pt x="13" y="10"/>
                      </a:moveTo>
                      <a:cubicBezTo>
                        <a:pt x="15" y="10"/>
                        <a:pt x="18" y="8"/>
                        <a:pt x="18" y="6"/>
                      </a:cubicBezTo>
                      <a:cubicBezTo>
                        <a:pt x="18" y="3"/>
                        <a:pt x="15" y="2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3" y="6"/>
                        <a:pt x="7" y="10"/>
                        <a:pt x="13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3" name="îSļíḋe">
                  <a:extLst>
                    <a:ext uri="{FF2B5EF4-FFF2-40B4-BE49-F238E27FC236}">
                      <a16:creationId xmlns:a16="http://schemas.microsoft.com/office/drawing/2014/main" id="{64BC8AC9-0516-4F89-B1FD-F0F45BD166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45275" y="1257300"/>
                  <a:ext cx="11113" cy="12700"/>
                </a:xfrm>
                <a:custGeom>
                  <a:avLst/>
                  <a:gdLst/>
                  <a:ahLst/>
                  <a:cxnLst>
                    <a:cxn ang="0">
                      <a:pos x="8" y="5"/>
                    </a:cxn>
                    <a:cxn ang="0">
                      <a:pos x="3" y="0"/>
                    </a:cxn>
                    <a:cxn ang="0">
                      <a:pos x="0" y="7"/>
                    </a:cxn>
                    <a:cxn ang="0">
                      <a:pos x="3" y="10"/>
                    </a:cxn>
                    <a:cxn ang="0">
                      <a:pos x="8" y="4"/>
                    </a:cxn>
                    <a:cxn ang="0">
                      <a:pos x="6" y="4"/>
                    </a:cxn>
                    <a:cxn ang="0">
                      <a:pos x="8" y="5"/>
                    </a:cxn>
                  </a:cxnLst>
                  <a:rect l="0" t="0" r="r" b="b"/>
                  <a:pathLst>
                    <a:path w="8" h="10">
                      <a:moveTo>
                        <a:pt x="8" y="5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2"/>
                        <a:pt x="0" y="4"/>
                        <a:pt x="0" y="7"/>
                      </a:cubicBezTo>
                      <a:cubicBezTo>
                        <a:pt x="0" y="9"/>
                        <a:pt x="1" y="10"/>
                        <a:pt x="3" y="10"/>
                      </a:cubicBezTo>
                      <a:cubicBezTo>
                        <a:pt x="7" y="10"/>
                        <a:pt x="7" y="6"/>
                        <a:pt x="8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lnTo>
                        <a:pt x="8" y="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4" name="işḷíde">
                  <a:extLst>
                    <a:ext uri="{FF2B5EF4-FFF2-40B4-BE49-F238E27FC236}">
                      <a16:creationId xmlns:a16="http://schemas.microsoft.com/office/drawing/2014/main" id="{88696D6B-4850-4B37-9FA1-E12DB507E9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249988" y="1300163"/>
                  <a:ext cx="26988" cy="15875"/>
                </a:xfrm>
                <a:custGeom>
                  <a:avLst/>
                  <a:gdLst/>
                  <a:ahLst/>
                  <a:cxnLst>
                    <a:cxn ang="0">
                      <a:pos x="20" y="9"/>
                    </a:cxn>
                    <a:cxn ang="0">
                      <a:pos x="10" y="12"/>
                    </a:cxn>
                    <a:cxn ang="0">
                      <a:pos x="0" y="7"/>
                    </a:cxn>
                    <a:cxn ang="0">
                      <a:pos x="10" y="0"/>
                    </a:cxn>
                    <a:cxn ang="0">
                      <a:pos x="20" y="7"/>
                    </a:cxn>
                    <a:cxn ang="0">
                      <a:pos x="17" y="12"/>
                    </a:cxn>
                    <a:cxn ang="0">
                      <a:pos x="20" y="9"/>
                    </a:cxn>
                  </a:cxnLst>
                  <a:rect l="0" t="0" r="r" b="b"/>
                  <a:pathLst>
                    <a:path w="20" h="12">
                      <a:moveTo>
                        <a:pt x="20" y="9"/>
                      </a:moveTo>
                      <a:cubicBezTo>
                        <a:pt x="17" y="11"/>
                        <a:pt x="14" y="12"/>
                        <a:pt x="10" y="12"/>
                      </a:cubicBezTo>
                      <a:cubicBezTo>
                        <a:pt x="5" y="12"/>
                        <a:pt x="0" y="11"/>
                        <a:pt x="0" y="7"/>
                      </a:cubicBezTo>
                      <a:cubicBezTo>
                        <a:pt x="0" y="3"/>
                        <a:pt x="6" y="0"/>
                        <a:pt x="10" y="0"/>
                      </a:cubicBezTo>
                      <a:cubicBezTo>
                        <a:pt x="16" y="0"/>
                        <a:pt x="20" y="2"/>
                        <a:pt x="20" y="7"/>
                      </a:cubicBezTo>
                      <a:cubicBezTo>
                        <a:pt x="20" y="10"/>
                        <a:pt x="18" y="11"/>
                        <a:pt x="17" y="12"/>
                      </a:cubicBezTo>
                      <a:lnTo>
                        <a:pt x="20" y="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5" name="ïṧlïďé">
                  <a:extLst>
                    <a:ext uri="{FF2B5EF4-FFF2-40B4-BE49-F238E27FC236}">
                      <a16:creationId xmlns:a16="http://schemas.microsoft.com/office/drawing/2014/main" id="{AD5C945D-73BB-4A2F-91CD-D22598D02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043613" y="1128713"/>
                  <a:ext cx="100013" cy="57150"/>
                </a:xfrm>
                <a:custGeom>
                  <a:avLst/>
                  <a:gdLst/>
                  <a:ahLst/>
                  <a:cxnLst>
                    <a:cxn ang="0">
                      <a:pos x="6" y="43"/>
                    </a:cxn>
                    <a:cxn ang="0">
                      <a:pos x="0" y="37"/>
                    </a:cxn>
                    <a:cxn ang="0">
                      <a:pos x="8" y="27"/>
                    </a:cxn>
                    <a:cxn ang="0">
                      <a:pos x="39" y="0"/>
                    </a:cxn>
                    <a:cxn ang="0">
                      <a:pos x="45" y="0"/>
                    </a:cxn>
                    <a:cxn ang="0">
                      <a:pos x="44" y="10"/>
                    </a:cxn>
                    <a:cxn ang="0">
                      <a:pos x="52" y="6"/>
                    </a:cxn>
                    <a:cxn ang="0">
                      <a:pos x="76" y="23"/>
                    </a:cxn>
                    <a:cxn ang="0">
                      <a:pos x="45" y="34"/>
                    </a:cxn>
                    <a:cxn ang="0">
                      <a:pos x="30" y="37"/>
                    </a:cxn>
                    <a:cxn ang="0">
                      <a:pos x="6" y="43"/>
                    </a:cxn>
                  </a:cxnLst>
                  <a:rect l="0" t="0" r="r" b="b"/>
                  <a:pathLst>
                    <a:path w="76" h="43">
                      <a:moveTo>
                        <a:pt x="6" y="43"/>
                      </a:moveTo>
                      <a:cubicBezTo>
                        <a:pt x="1" y="43"/>
                        <a:pt x="0" y="41"/>
                        <a:pt x="0" y="37"/>
                      </a:cubicBezTo>
                      <a:cubicBezTo>
                        <a:pt x="0" y="30"/>
                        <a:pt x="5" y="30"/>
                        <a:pt x="8" y="27"/>
                      </a:cubicBezTo>
                      <a:cubicBezTo>
                        <a:pt x="18" y="17"/>
                        <a:pt x="22" y="0"/>
                        <a:pt x="39" y="0"/>
                      </a:cubicBezTo>
                      <a:cubicBezTo>
                        <a:pt x="43" y="0"/>
                        <a:pt x="43" y="0"/>
                        <a:pt x="45" y="0"/>
                      </a:cubicBezTo>
                      <a:cubicBezTo>
                        <a:pt x="45" y="7"/>
                        <a:pt x="47" y="7"/>
                        <a:pt x="44" y="10"/>
                      </a:cubicBezTo>
                      <a:cubicBezTo>
                        <a:pt x="47" y="9"/>
                        <a:pt x="49" y="6"/>
                        <a:pt x="52" y="6"/>
                      </a:cubicBezTo>
                      <a:cubicBezTo>
                        <a:pt x="58" y="6"/>
                        <a:pt x="76" y="17"/>
                        <a:pt x="76" y="23"/>
                      </a:cubicBezTo>
                      <a:cubicBezTo>
                        <a:pt x="76" y="34"/>
                        <a:pt x="53" y="36"/>
                        <a:pt x="45" y="34"/>
                      </a:cubicBezTo>
                      <a:cubicBezTo>
                        <a:pt x="43" y="34"/>
                        <a:pt x="30" y="37"/>
                        <a:pt x="30" y="37"/>
                      </a:cubicBezTo>
                      <a:lnTo>
                        <a:pt x="6" y="4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6" name="íšlîḑè">
                  <a:extLst>
                    <a:ext uri="{FF2B5EF4-FFF2-40B4-BE49-F238E27FC236}">
                      <a16:creationId xmlns:a16="http://schemas.microsoft.com/office/drawing/2014/main" id="{9EB1F4F7-BCCF-4CBE-9FF0-E5C7E68D1E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00738" y="1101725"/>
                  <a:ext cx="39688" cy="20638"/>
                </a:xfrm>
                <a:custGeom>
                  <a:avLst/>
                  <a:gdLst/>
                  <a:ahLst/>
                  <a:cxnLst>
                    <a:cxn ang="0">
                      <a:pos x="12" y="0"/>
                    </a:cxn>
                    <a:cxn ang="0">
                      <a:pos x="30" y="7"/>
                    </a:cxn>
                    <a:cxn ang="0">
                      <a:pos x="9" y="16"/>
                    </a:cxn>
                    <a:cxn ang="0">
                      <a:pos x="0" y="5"/>
                    </a:cxn>
                    <a:cxn ang="0">
                      <a:pos x="12" y="0"/>
                    </a:cxn>
                  </a:cxnLst>
                  <a:rect l="0" t="0" r="r" b="b"/>
                  <a:pathLst>
                    <a:path w="30" h="16">
                      <a:moveTo>
                        <a:pt x="12" y="0"/>
                      </a:moveTo>
                      <a:cubicBezTo>
                        <a:pt x="14" y="0"/>
                        <a:pt x="26" y="6"/>
                        <a:pt x="30" y="7"/>
                      </a:cubicBezTo>
                      <a:cubicBezTo>
                        <a:pt x="29" y="15"/>
                        <a:pt x="14" y="16"/>
                        <a:pt x="9" y="16"/>
                      </a:cubicBezTo>
                      <a:cubicBezTo>
                        <a:pt x="6" y="16"/>
                        <a:pt x="0" y="9"/>
                        <a:pt x="0" y="5"/>
                      </a:cubicBezTo>
                      <a:cubicBezTo>
                        <a:pt x="0" y="0"/>
                        <a:pt x="9" y="0"/>
                        <a:pt x="12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7" name="ïSļíḍé">
                  <a:extLst>
                    <a:ext uri="{FF2B5EF4-FFF2-40B4-BE49-F238E27FC236}">
                      <a16:creationId xmlns:a16="http://schemas.microsoft.com/office/drawing/2014/main" id="{BBDDCB00-29F1-488C-B692-074A702992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13438" y="1057275"/>
                  <a:ext cx="139700" cy="98425"/>
                </a:xfrm>
                <a:custGeom>
                  <a:avLst/>
                  <a:gdLst/>
                  <a:ahLst/>
                  <a:cxnLst>
                    <a:cxn ang="0">
                      <a:pos x="99" y="68"/>
                    </a:cxn>
                    <a:cxn ang="0">
                      <a:pos x="90" y="74"/>
                    </a:cxn>
                    <a:cxn ang="0">
                      <a:pos x="41" y="66"/>
                    </a:cxn>
                    <a:cxn ang="0">
                      <a:pos x="17" y="50"/>
                    </a:cxn>
                    <a:cxn ang="0">
                      <a:pos x="50" y="36"/>
                    </a:cxn>
                    <a:cxn ang="0">
                      <a:pos x="32" y="36"/>
                    </a:cxn>
                    <a:cxn ang="0">
                      <a:pos x="0" y="26"/>
                    </a:cxn>
                    <a:cxn ang="0">
                      <a:pos x="46" y="0"/>
                    </a:cxn>
                    <a:cxn ang="0">
                      <a:pos x="72" y="17"/>
                    </a:cxn>
                    <a:cxn ang="0">
                      <a:pos x="67" y="18"/>
                    </a:cxn>
                    <a:cxn ang="0">
                      <a:pos x="67" y="27"/>
                    </a:cxn>
                    <a:cxn ang="0">
                      <a:pos x="59" y="35"/>
                    </a:cxn>
                    <a:cxn ang="0">
                      <a:pos x="68" y="35"/>
                    </a:cxn>
                    <a:cxn ang="0">
                      <a:pos x="81" y="39"/>
                    </a:cxn>
                    <a:cxn ang="0">
                      <a:pos x="90" y="39"/>
                    </a:cxn>
                    <a:cxn ang="0">
                      <a:pos x="105" y="48"/>
                    </a:cxn>
                    <a:cxn ang="0">
                      <a:pos x="101" y="57"/>
                    </a:cxn>
                    <a:cxn ang="0">
                      <a:pos x="92" y="62"/>
                    </a:cxn>
                    <a:cxn ang="0">
                      <a:pos x="99" y="68"/>
                    </a:cxn>
                  </a:cxnLst>
                  <a:rect l="0" t="0" r="r" b="b"/>
                  <a:pathLst>
                    <a:path w="105" h="74">
                      <a:moveTo>
                        <a:pt x="99" y="68"/>
                      </a:moveTo>
                      <a:cubicBezTo>
                        <a:pt x="99" y="72"/>
                        <a:pt x="94" y="74"/>
                        <a:pt x="90" y="74"/>
                      </a:cubicBezTo>
                      <a:cubicBezTo>
                        <a:pt x="71" y="74"/>
                        <a:pt x="57" y="66"/>
                        <a:pt x="41" y="66"/>
                      </a:cubicBezTo>
                      <a:cubicBezTo>
                        <a:pt x="35" y="66"/>
                        <a:pt x="24" y="54"/>
                        <a:pt x="17" y="50"/>
                      </a:cubicBezTo>
                      <a:cubicBezTo>
                        <a:pt x="32" y="46"/>
                        <a:pt x="36" y="41"/>
                        <a:pt x="50" y="36"/>
                      </a:cubicBezTo>
                      <a:cubicBezTo>
                        <a:pt x="46" y="36"/>
                        <a:pt x="35" y="36"/>
                        <a:pt x="32" y="36"/>
                      </a:cubicBezTo>
                      <a:cubicBezTo>
                        <a:pt x="20" y="36"/>
                        <a:pt x="11" y="32"/>
                        <a:pt x="0" y="26"/>
                      </a:cubicBezTo>
                      <a:cubicBezTo>
                        <a:pt x="18" y="21"/>
                        <a:pt x="25" y="0"/>
                        <a:pt x="46" y="0"/>
                      </a:cubicBezTo>
                      <a:cubicBezTo>
                        <a:pt x="58" y="0"/>
                        <a:pt x="65" y="12"/>
                        <a:pt x="72" y="17"/>
                      </a:cubicBezTo>
                      <a:cubicBezTo>
                        <a:pt x="68" y="19"/>
                        <a:pt x="69" y="18"/>
                        <a:pt x="67" y="18"/>
                      </a:cubicBezTo>
                      <a:cubicBezTo>
                        <a:pt x="68" y="23"/>
                        <a:pt x="67" y="24"/>
                        <a:pt x="67" y="27"/>
                      </a:cubicBezTo>
                      <a:cubicBezTo>
                        <a:pt x="67" y="29"/>
                        <a:pt x="62" y="33"/>
                        <a:pt x="59" y="35"/>
                      </a:cubicBezTo>
                      <a:cubicBezTo>
                        <a:pt x="63" y="33"/>
                        <a:pt x="65" y="35"/>
                        <a:pt x="68" y="35"/>
                      </a:cubicBezTo>
                      <a:cubicBezTo>
                        <a:pt x="73" y="35"/>
                        <a:pt x="76" y="39"/>
                        <a:pt x="81" y="39"/>
                      </a:cubicBezTo>
                      <a:cubicBezTo>
                        <a:pt x="84" y="39"/>
                        <a:pt x="87" y="39"/>
                        <a:pt x="90" y="39"/>
                      </a:cubicBezTo>
                      <a:cubicBezTo>
                        <a:pt x="99" y="39"/>
                        <a:pt x="99" y="42"/>
                        <a:pt x="105" y="48"/>
                      </a:cubicBezTo>
                      <a:cubicBezTo>
                        <a:pt x="100" y="51"/>
                        <a:pt x="101" y="52"/>
                        <a:pt x="101" y="57"/>
                      </a:cubicBezTo>
                      <a:cubicBezTo>
                        <a:pt x="101" y="61"/>
                        <a:pt x="95" y="62"/>
                        <a:pt x="92" y="62"/>
                      </a:cubicBezTo>
                      <a:cubicBezTo>
                        <a:pt x="95" y="63"/>
                        <a:pt x="99" y="65"/>
                        <a:pt x="99" y="68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8" name="i$ḷiḑê">
                  <a:extLst>
                    <a:ext uri="{FF2B5EF4-FFF2-40B4-BE49-F238E27FC236}">
                      <a16:creationId xmlns:a16="http://schemas.microsoft.com/office/drawing/2014/main" id="{734821CB-29AF-4EF8-957E-DF40E31C89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73763" y="1212850"/>
                  <a:ext cx="17463" cy="12700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7" y="0"/>
                    </a:cxn>
                    <a:cxn ang="0">
                      <a:pos x="13" y="0"/>
                    </a:cxn>
                    <a:cxn ang="0">
                      <a:pos x="5" y="9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3" h="9">
                      <a:moveTo>
                        <a:pt x="0" y="5"/>
                      </a:moveTo>
                      <a:cubicBezTo>
                        <a:pt x="3" y="3"/>
                        <a:pt x="5" y="1"/>
                        <a:pt x="7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2" y="6"/>
                        <a:pt x="10" y="9"/>
                        <a:pt x="5" y="9"/>
                      </a:cubicBezTo>
                      <a:cubicBezTo>
                        <a:pt x="2" y="9"/>
                        <a:pt x="1" y="7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99" name="îṧ1ïde">
                  <a:extLst>
                    <a:ext uri="{FF2B5EF4-FFF2-40B4-BE49-F238E27FC236}">
                      <a16:creationId xmlns:a16="http://schemas.microsoft.com/office/drawing/2014/main" id="{F1647C2E-626C-4A18-BEE9-2A0C01EBF2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886450" y="1060450"/>
                  <a:ext cx="23813" cy="7938"/>
                </a:xfrm>
                <a:custGeom>
                  <a:avLst/>
                  <a:gdLst/>
                  <a:ahLst/>
                  <a:cxnLst>
                    <a:cxn ang="0">
                      <a:pos x="18" y="4"/>
                    </a:cxn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18" y="4"/>
                    </a:cxn>
                  </a:cxnLst>
                  <a:rect l="0" t="0" r="r" b="b"/>
                  <a:pathLst>
                    <a:path w="18" h="6">
                      <a:moveTo>
                        <a:pt x="18" y="4"/>
                      </a:moveTo>
                      <a:cubicBezTo>
                        <a:pt x="11" y="5"/>
                        <a:pt x="3" y="6"/>
                        <a:pt x="0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lnTo>
                        <a:pt x="18" y="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0" name="íṡļïḍê">
                  <a:extLst>
                    <a:ext uri="{FF2B5EF4-FFF2-40B4-BE49-F238E27FC236}">
                      <a16:creationId xmlns:a16="http://schemas.microsoft.com/office/drawing/2014/main" id="{958C3483-3521-4182-8B8A-44E12D942A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162675" y="1173163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1"/>
                    </a:cxn>
                    <a:cxn ang="0">
                      <a:pos x="9" y="7"/>
                    </a:cxn>
                    <a:cxn ang="0">
                      <a:pos x="0" y="2"/>
                    </a:cxn>
                    <a:cxn ang="0">
                      <a:pos x="15" y="1"/>
                    </a:cxn>
                  </a:cxnLst>
                  <a:rect l="0" t="0" r="r" b="b"/>
                  <a:pathLst>
                    <a:path w="15" h="7">
                      <a:moveTo>
                        <a:pt x="15" y="1"/>
                      </a:moveTo>
                      <a:cubicBezTo>
                        <a:pt x="14" y="4"/>
                        <a:pt x="12" y="7"/>
                        <a:pt x="9" y="7"/>
                      </a:cubicBezTo>
                      <a:cubicBezTo>
                        <a:pt x="4" y="7"/>
                        <a:pt x="1" y="4"/>
                        <a:pt x="0" y="2"/>
                      </a:cubicBezTo>
                      <a:cubicBezTo>
                        <a:pt x="9" y="0"/>
                        <a:pt x="11" y="2"/>
                        <a:pt x="15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1" name="ïsļiḋê">
                  <a:extLst>
                    <a:ext uri="{FF2B5EF4-FFF2-40B4-BE49-F238E27FC236}">
                      <a16:creationId xmlns:a16="http://schemas.microsoft.com/office/drawing/2014/main" id="{5A8E9953-0BA7-45D3-BB56-4CB8301FBD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19688" y="1074738"/>
                  <a:ext cx="117475" cy="36513"/>
                </a:xfrm>
                <a:custGeom>
                  <a:avLst/>
                  <a:gdLst/>
                  <a:ahLst/>
                  <a:cxnLst>
                    <a:cxn ang="0">
                      <a:pos x="76" y="14"/>
                    </a:cxn>
                    <a:cxn ang="0">
                      <a:pos x="58" y="17"/>
                    </a:cxn>
                    <a:cxn ang="0">
                      <a:pos x="49" y="27"/>
                    </a:cxn>
                    <a:cxn ang="0">
                      <a:pos x="44" y="23"/>
                    </a:cxn>
                    <a:cxn ang="0">
                      <a:pos x="44" y="23"/>
                    </a:cxn>
                    <a:cxn ang="0">
                      <a:pos x="32" y="17"/>
                    </a:cxn>
                    <a:cxn ang="0">
                      <a:pos x="41" y="14"/>
                    </a:cxn>
                    <a:cxn ang="0">
                      <a:pos x="33" y="13"/>
                    </a:cxn>
                    <a:cxn ang="0">
                      <a:pos x="40" y="9"/>
                    </a:cxn>
                    <a:cxn ang="0">
                      <a:pos x="30" y="5"/>
                    </a:cxn>
                    <a:cxn ang="0">
                      <a:pos x="10" y="11"/>
                    </a:cxn>
                    <a:cxn ang="0">
                      <a:pos x="0" y="9"/>
                    </a:cxn>
                    <a:cxn ang="0">
                      <a:pos x="34" y="0"/>
                    </a:cxn>
                    <a:cxn ang="0">
                      <a:pos x="60" y="6"/>
                    </a:cxn>
                    <a:cxn ang="0">
                      <a:pos x="76" y="0"/>
                    </a:cxn>
                    <a:cxn ang="0">
                      <a:pos x="89" y="5"/>
                    </a:cxn>
                    <a:cxn ang="0">
                      <a:pos x="78" y="13"/>
                    </a:cxn>
                    <a:cxn ang="0">
                      <a:pos x="73" y="13"/>
                    </a:cxn>
                    <a:cxn ang="0">
                      <a:pos x="73" y="17"/>
                    </a:cxn>
                    <a:cxn ang="0">
                      <a:pos x="76" y="14"/>
                    </a:cxn>
                  </a:cxnLst>
                  <a:rect l="0" t="0" r="r" b="b"/>
                  <a:pathLst>
                    <a:path w="89" h="27">
                      <a:moveTo>
                        <a:pt x="76" y="14"/>
                      </a:moveTo>
                      <a:cubicBezTo>
                        <a:pt x="69" y="19"/>
                        <a:pt x="65" y="13"/>
                        <a:pt x="58" y="17"/>
                      </a:cubicBezTo>
                      <a:cubicBezTo>
                        <a:pt x="54" y="19"/>
                        <a:pt x="53" y="27"/>
                        <a:pt x="49" y="27"/>
                      </a:cubicBezTo>
                      <a:cubicBezTo>
                        <a:pt x="47" y="26"/>
                        <a:pt x="45" y="24"/>
                        <a:pt x="44" y="23"/>
                      </a:cubicBezTo>
                      <a:cubicBezTo>
                        <a:pt x="44" y="23"/>
                        <a:pt x="44" y="23"/>
                        <a:pt x="44" y="23"/>
                      </a:cubicBezTo>
                      <a:cubicBezTo>
                        <a:pt x="38" y="23"/>
                        <a:pt x="33" y="21"/>
                        <a:pt x="32" y="17"/>
                      </a:cubicBezTo>
                      <a:cubicBezTo>
                        <a:pt x="36" y="15"/>
                        <a:pt x="38" y="15"/>
                        <a:pt x="41" y="14"/>
                      </a:cubicBezTo>
                      <a:cubicBezTo>
                        <a:pt x="37" y="14"/>
                        <a:pt x="35" y="13"/>
                        <a:pt x="33" y="13"/>
                      </a:cubicBezTo>
                      <a:cubicBezTo>
                        <a:pt x="36" y="11"/>
                        <a:pt x="38" y="11"/>
                        <a:pt x="40" y="9"/>
                      </a:cubicBezTo>
                      <a:cubicBezTo>
                        <a:pt x="36" y="8"/>
                        <a:pt x="34" y="5"/>
                        <a:pt x="30" y="5"/>
                      </a:cubicBezTo>
                      <a:cubicBezTo>
                        <a:pt x="25" y="5"/>
                        <a:pt x="17" y="11"/>
                        <a:pt x="10" y="11"/>
                      </a:cubicBezTo>
                      <a:cubicBezTo>
                        <a:pt x="7" y="11"/>
                        <a:pt x="4" y="9"/>
                        <a:pt x="0" y="9"/>
                      </a:cubicBezTo>
                      <a:cubicBezTo>
                        <a:pt x="4" y="2"/>
                        <a:pt x="25" y="0"/>
                        <a:pt x="34" y="0"/>
                      </a:cubicBezTo>
                      <a:cubicBezTo>
                        <a:pt x="45" y="0"/>
                        <a:pt x="52" y="6"/>
                        <a:pt x="60" y="6"/>
                      </a:cubicBezTo>
                      <a:cubicBezTo>
                        <a:pt x="67" y="6"/>
                        <a:pt x="70" y="0"/>
                        <a:pt x="76" y="0"/>
                      </a:cubicBezTo>
                      <a:cubicBezTo>
                        <a:pt x="82" y="0"/>
                        <a:pt x="87" y="4"/>
                        <a:pt x="89" y="5"/>
                      </a:cubicBezTo>
                      <a:cubicBezTo>
                        <a:pt x="89" y="13"/>
                        <a:pt x="83" y="9"/>
                        <a:pt x="78" y="13"/>
                      </a:cubicBezTo>
                      <a:cubicBezTo>
                        <a:pt x="76" y="13"/>
                        <a:pt x="75" y="13"/>
                        <a:pt x="73" y="13"/>
                      </a:cubicBezTo>
                      <a:cubicBezTo>
                        <a:pt x="73" y="17"/>
                        <a:pt x="73" y="17"/>
                        <a:pt x="73" y="17"/>
                      </a:cubicBezTo>
                      <a:lnTo>
                        <a:pt x="76" y="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2" name="íşľiḑè">
                  <a:extLst>
                    <a:ext uri="{FF2B5EF4-FFF2-40B4-BE49-F238E27FC236}">
                      <a16:creationId xmlns:a16="http://schemas.microsoft.com/office/drawing/2014/main" id="{7F0C947F-FE4C-4BB0-9069-34C39A1DCD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27663" y="1052513"/>
                  <a:ext cx="41275" cy="26988"/>
                </a:xfrm>
                <a:custGeom>
                  <a:avLst/>
                  <a:gdLst/>
                  <a:ahLst/>
                  <a:cxnLst>
                    <a:cxn ang="0">
                      <a:pos x="7" y="20"/>
                    </a:cxn>
                    <a:cxn ang="0">
                      <a:pos x="0" y="13"/>
                    </a:cxn>
                    <a:cxn ang="0">
                      <a:pos x="25" y="0"/>
                    </a:cxn>
                    <a:cxn ang="0">
                      <a:pos x="31" y="14"/>
                    </a:cxn>
                    <a:cxn ang="0">
                      <a:pos x="7" y="20"/>
                    </a:cxn>
                  </a:cxnLst>
                  <a:rect l="0" t="0" r="r" b="b"/>
                  <a:pathLst>
                    <a:path w="31" h="20">
                      <a:moveTo>
                        <a:pt x="7" y="20"/>
                      </a:moveTo>
                      <a:cubicBezTo>
                        <a:pt x="2" y="20"/>
                        <a:pt x="0" y="17"/>
                        <a:pt x="0" y="13"/>
                      </a:cubicBezTo>
                      <a:cubicBezTo>
                        <a:pt x="0" y="7"/>
                        <a:pt x="18" y="0"/>
                        <a:pt x="25" y="0"/>
                      </a:cubicBezTo>
                      <a:cubicBezTo>
                        <a:pt x="31" y="14"/>
                        <a:pt x="31" y="14"/>
                        <a:pt x="31" y="14"/>
                      </a:cubicBezTo>
                      <a:cubicBezTo>
                        <a:pt x="28" y="16"/>
                        <a:pt x="11" y="20"/>
                        <a:pt x="7" y="2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3" name="îṧļiḋê">
                  <a:extLst>
                    <a:ext uri="{FF2B5EF4-FFF2-40B4-BE49-F238E27FC236}">
                      <a16:creationId xmlns:a16="http://schemas.microsoft.com/office/drawing/2014/main" id="{BC80F378-551E-4ED8-A496-2C0997AAAD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73688" y="1069975"/>
                  <a:ext cx="44450" cy="25400"/>
                </a:xfrm>
                <a:custGeom>
                  <a:avLst/>
                  <a:gdLst/>
                  <a:ahLst/>
                  <a:cxnLst>
                    <a:cxn ang="0">
                      <a:pos x="33" y="4"/>
                    </a:cxn>
                    <a:cxn ang="0">
                      <a:pos x="33" y="10"/>
                    </a:cxn>
                    <a:cxn ang="0">
                      <a:pos x="22" y="12"/>
                    </a:cxn>
                    <a:cxn ang="0">
                      <a:pos x="24" y="18"/>
                    </a:cxn>
                    <a:cxn ang="0">
                      <a:pos x="0" y="18"/>
                    </a:cxn>
                    <a:cxn ang="0">
                      <a:pos x="9" y="6"/>
                    </a:cxn>
                    <a:cxn ang="0">
                      <a:pos x="9" y="0"/>
                    </a:cxn>
                    <a:cxn ang="0">
                      <a:pos x="23" y="0"/>
                    </a:cxn>
                    <a:cxn ang="0">
                      <a:pos x="19" y="4"/>
                    </a:cxn>
                    <a:cxn ang="0">
                      <a:pos x="33" y="4"/>
                    </a:cxn>
                  </a:cxnLst>
                  <a:rect l="0" t="0" r="r" b="b"/>
                  <a:pathLst>
                    <a:path w="33" h="20">
                      <a:moveTo>
                        <a:pt x="33" y="4"/>
                      </a:moveTo>
                      <a:cubicBezTo>
                        <a:pt x="33" y="8"/>
                        <a:pt x="33" y="8"/>
                        <a:pt x="33" y="10"/>
                      </a:cubicBezTo>
                      <a:cubicBezTo>
                        <a:pt x="30" y="14"/>
                        <a:pt x="26" y="12"/>
                        <a:pt x="22" y="12"/>
                      </a:cubicBezTo>
                      <a:cubicBezTo>
                        <a:pt x="24" y="18"/>
                        <a:pt x="24" y="18"/>
                        <a:pt x="24" y="18"/>
                      </a:cubicBezTo>
                      <a:cubicBezTo>
                        <a:pt x="22" y="19"/>
                        <a:pt x="0" y="20"/>
                        <a:pt x="0" y="18"/>
                      </a:cubicBezTo>
                      <a:cubicBezTo>
                        <a:pt x="0" y="11"/>
                        <a:pt x="3" y="8"/>
                        <a:pt x="9" y="6"/>
                      </a:cubicBezTo>
                      <a:cubicBezTo>
                        <a:pt x="8" y="2"/>
                        <a:pt x="9" y="1"/>
                        <a:pt x="9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2" y="2"/>
                        <a:pt x="20" y="4"/>
                        <a:pt x="19" y="4"/>
                      </a:cubicBezTo>
                      <a:cubicBezTo>
                        <a:pt x="22" y="4"/>
                        <a:pt x="29" y="4"/>
                        <a:pt x="33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4" name="íš1íde">
                  <a:extLst>
                    <a:ext uri="{FF2B5EF4-FFF2-40B4-BE49-F238E27FC236}">
                      <a16:creationId xmlns:a16="http://schemas.microsoft.com/office/drawing/2014/main" id="{7E6A727C-3735-4540-913F-5485C4B763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14950" y="1092200"/>
                  <a:ext cx="44450" cy="15875"/>
                </a:xfrm>
                <a:custGeom>
                  <a:avLst/>
                  <a:gdLst/>
                  <a:ahLst/>
                  <a:cxnLst>
                    <a:cxn ang="0">
                      <a:pos x="20" y="12"/>
                    </a:cxn>
                    <a:cxn ang="0">
                      <a:pos x="11" y="7"/>
                    </a:cxn>
                    <a:cxn ang="0">
                      <a:pos x="4" y="12"/>
                    </a:cxn>
                    <a:cxn ang="0">
                      <a:pos x="0" y="9"/>
                    </a:cxn>
                    <a:cxn ang="0">
                      <a:pos x="22" y="0"/>
                    </a:cxn>
                    <a:cxn ang="0">
                      <a:pos x="34" y="5"/>
                    </a:cxn>
                    <a:cxn ang="0">
                      <a:pos x="20" y="12"/>
                    </a:cxn>
                  </a:cxnLst>
                  <a:rect l="0" t="0" r="r" b="b"/>
                  <a:pathLst>
                    <a:path w="34" h="12">
                      <a:moveTo>
                        <a:pt x="20" y="12"/>
                      </a:moveTo>
                      <a:cubicBezTo>
                        <a:pt x="17" y="12"/>
                        <a:pt x="14" y="7"/>
                        <a:pt x="11" y="7"/>
                      </a:cubicBezTo>
                      <a:cubicBezTo>
                        <a:pt x="10" y="12"/>
                        <a:pt x="8" y="12"/>
                        <a:pt x="4" y="12"/>
                      </a:cubicBezTo>
                      <a:cubicBezTo>
                        <a:pt x="2" y="12"/>
                        <a:pt x="0" y="10"/>
                        <a:pt x="0" y="9"/>
                      </a:cubicBezTo>
                      <a:cubicBezTo>
                        <a:pt x="0" y="2"/>
                        <a:pt x="17" y="0"/>
                        <a:pt x="22" y="0"/>
                      </a:cubicBezTo>
                      <a:cubicBezTo>
                        <a:pt x="28" y="0"/>
                        <a:pt x="32" y="2"/>
                        <a:pt x="34" y="5"/>
                      </a:cubicBezTo>
                      <a:cubicBezTo>
                        <a:pt x="25" y="5"/>
                        <a:pt x="26" y="12"/>
                        <a:pt x="20" y="1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5" name="îśḷïḍè">
                  <a:extLst>
                    <a:ext uri="{FF2B5EF4-FFF2-40B4-BE49-F238E27FC236}">
                      <a16:creationId xmlns:a16="http://schemas.microsoft.com/office/drawing/2014/main" id="{C4EB598F-FC3D-4439-9600-5CE940E89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87963" y="1038225"/>
                  <a:ext cx="71438" cy="49213"/>
                </a:xfrm>
                <a:custGeom>
                  <a:avLst/>
                  <a:gdLst/>
                  <a:ahLst/>
                  <a:cxnLst>
                    <a:cxn ang="0">
                      <a:pos x="40" y="31"/>
                    </a:cxn>
                    <a:cxn ang="0">
                      <a:pos x="22" y="36"/>
                    </a:cxn>
                    <a:cxn ang="0">
                      <a:pos x="0" y="28"/>
                    </a:cxn>
                    <a:cxn ang="0">
                      <a:pos x="6" y="23"/>
                    </a:cxn>
                    <a:cxn ang="0">
                      <a:pos x="24" y="23"/>
                    </a:cxn>
                    <a:cxn ang="0">
                      <a:pos x="17" y="22"/>
                    </a:cxn>
                    <a:cxn ang="0">
                      <a:pos x="17" y="16"/>
                    </a:cxn>
                    <a:cxn ang="0">
                      <a:pos x="43" y="8"/>
                    </a:cxn>
                    <a:cxn ang="0">
                      <a:pos x="51" y="0"/>
                    </a:cxn>
                    <a:cxn ang="0">
                      <a:pos x="52" y="5"/>
                    </a:cxn>
                    <a:cxn ang="0">
                      <a:pos x="48" y="11"/>
                    </a:cxn>
                    <a:cxn ang="0">
                      <a:pos x="28" y="23"/>
                    </a:cxn>
                    <a:cxn ang="0">
                      <a:pos x="53" y="29"/>
                    </a:cxn>
                    <a:cxn ang="0">
                      <a:pos x="40" y="31"/>
                    </a:cxn>
                  </a:cxnLst>
                  <a:rect l="0" t="0" r="r" b="b"/>
                  <a:pathLst>
                    <a:path w="53" h="36">
                      <a:moveTo>
                        <a:pt x="40" y="31"/>
                      </a:moveTo>
                      <a:cubicBezTo>
                        <a:pt x="34" y="31"/>
                        <a:pt x="27" y="36"/>
                        <a:pt x="22" y="36"/>
                      </a:cubicBezTo>
                      <a:cubicBezTo>
                        <a:pt x="19" y="36"/>
                        <a:pt x="1" y="28"/>
                        <a:pt x="0" y="28"/>
                      </a:cubicBezTo>
                      <a:cubicBezTo>
                        <a:pt x="3" y="26"/>
                        <a:pt x="4" y="25"/>
                        <a:pt x="6" y="23"/>
                      </a:cubicBezTo>
                      <a:cubicBezTo>
                        <a:pt x="24" y="23"/>
                        <a:pt x="24" y="23"/>
                        <a:pt x="24" y="23"/>
                      </a:cubicBezTo>
                      <a:cubicBezTo>
                        <a:pt x="19" y="21"/>
                        <a:pt x="21" y="20"/>
                        <a:pt x="17" y="22"/>
                      </a:cubicBezTo>
                      <a:cubicBezTo>
                        <a:pt x="17" y="16"/>
                        <a:pt x="17" y="16"/>
                        <a:pt x="17" y="16"/>
                      </a:cubicBezTo>
                      <a:cubicBezTo>
                        <a:pt x="30" y="16"/>
                        <a:pt x="30" y="8"/>
                        <a:pt x="43" y="8"/>
                      </a:cubicBezTo>
                      <a:cubicBezTo>
                        <a:pt x="44" y="4"/>
                        <a:pt x="47" y="0"/>
                        <a:pt x="51" y="0"/>
                      </a:cubicBezTo>
                      <a:cubicBezTo>
                        <a:pt x="52" y="0"/>
                        <a:pt x="52" y="4"/>
                        <a:pt x="52" y="5"/>
                      </a:cubicBezTo>
                      <a:cubicBezTo>
                        <a:pt x="50" y="7"/>
                        <a:pt x="48" y="9"/>
                        <a:pt x="48" y="11"/>
                      </a:cubicBezTo>
                      <a:cubicBezTo>
                        <a:pt x="41" y="16"/>
                        <a:pt x="32" y="18"/>
                        <a:pt x="28" y="23"/>
                      </a:cubicBezTo>
                      <a:cubicBezTo>
                        <a:pt x="40" y="24"/>
                        <a:pt x="43" y="25"/>
                        <a:pt x="53" y="29"/>
                      </a:cubicBezTo>
                      <a:cubicBezTo>
                        <a:pt x="49" y="32"/>
                        <a:pt x="45" y="31"/>
                        <a:pt x="40" y="3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6" name="îṧļîḍe">
                  <a:extLst>
                    <a:ext uri="{FF2B5EF4-FFF2-40B4-BE49-F238E27FC236}">
                      <a16:creationId xmlns:a16="http://schemas.microsoft.com/office/drawing/2014/main" id="{CBC4A53A-9309-4306-BDDF-41EEE6DA63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675438" y="1244600"/>
                  <a:ext cx="128588" cy="49213"/>
                </a:xfrm>
                <a:custGeom>
                  <a:avLst/>
                  <a:gdLst/>
                  <a:ahLst/>
                  <a:cxnLst>
                    <a:cxn ang="0">
                      <a:pos x="77" y="29"/>
                    </a:cxn>
                    <a:cxn ang="0">
                      <a:pos x="66" y="34"/>
                    </a:cxn>
                    <a:cxn ang="0">
                      <a:pos x="58" y="29"/>
                    </a:cxn>
                    <a:cxn ang="0">
                      <a:pos x="50" y="32"/>
                    </a:cxn>
                    <a:cxn ang="0">
                      <a:pos x="40" y="36"/>
                    </a:cxn>
                    <a:cxn ang="0">
                      <a:pos x="32" y="31"/>
                    </a:cxn>
                    <a:cxn ang="0">
                      <a:pos x="22" y="38"/>
                    </a:cxn>
                    <a:cxn ang="0">
                      <a:pos x="0" y="18"/>
                    </a:cxn>
                    <a:cxn ang="0">
                      <a:pos x="20" y="0"/>
                    </a:cxn>
                    <a:cxn ang="0">
                      <a:pos x="47" y="15"/>
                    </a:cxn>
                    <a:cxn ang="0">
                      <a:pos x="54" y="3"/>
                    </a:cxn>
                    <a:cxn ang="0">
                      <a:pos x="97" y="15"/>
                    </a:cxn>
                    <a:cxn ang="0">
                      <a:pos x="89" y="29"/>
                    </a:cxn>
                    <a:cxn ang="0">
                      <a:pos x="77" y="29"/>
                    </a:cxn>
                  </a:cxnLst>
                  <a:rect l="0" t="0" r="r" b="b"/>
                  <a:pathLst>
                    <a:path w="97" h="38">
                      <a:moveTo>
                        <a:pt x="77" y="29"/>
                      </a:moveTo>
                      <a:cubicBezTo>
                        <a:pt x="74" y="29"/>
                        <a:pt x="72" y="34"/>
                        <a:pt x="66" y="34"/>
                      </a:cubicBezTo>
                      <a:cubicBezTo>
                        <a:pt x="63" y="34"/>
                        <a:pt x="62" y="29"/>
                        <a:pt x="58" y="29"/>
                      </a:cubicBezTo>
                      <a:cubicBezTo>
                        <a:pt x="55" y="29"/>
                        <a:pt x="53" y="32"/>
                        <a:pt x="50" y="32"/>
                      </a:cubicBezTo>
                      <a:cubicBezTo>
                        <a:pt x="47" y="32"/>
                        <a:pt x="44" y="36"/>
                        <a:pt x="40" y="36"/>
                      </a:cubicBezTo>
                      <a:cubicBezTo>
                        <a:pt x="36" y="36"/>
                        <a:pt x="34" y="34"/>
                        <a:pt x="32" y="31"/>
                      </a:cubicBezTo>
                      <a:cubicBezTo>
                        <a:pt x="29" y="34"/>
                        <a:pt x="27" y="38"/>
                        <a:pt x="22" y="38"/>
                      </a:cubicBezTo>
                      <a:cubicBezTo>
                        <a:pt x="11" y="38"/>
                        <a:pt x="0" y="29"/>
                        <a:pt x="0" y="18"/>
                      </a:cubicBezTo>
                      <a:cubicBezTo>
                        <a:pt x="0" y="8"/>
                        <a:pt x="11" y="0"/>
                        <a:pt x="20" y="0"/>
                      </a:cubicBezTo>
                      <a:cubicBezTo>
                        <a:pt x="34" y="0"/>
                        <a:pt x="35" y="15"/>
                        <a:pt x="47" y="15"/>
                      </a:cubicBezTo>
                      <a:cubicBezTo>
                        <a:pt x="47" y="8"/>
                        <a:pt x="49" y="3"/>
                        <a:pt x="54" y="3"/>
                      </a:cubicBezTo>
                      <a:cubicBezTo>
                        <a:pt x="62" y="3"/>
                        <a:pt x="88" y="12"/>
                        <a:pt x="97" y="15"/>
                      </a:cubicBezTo>
                      <a:cubicBezTo>
                        <a:pt x="95" y="21"/>
                        <a:pt x="89" y="26"/>
                        <a:pt x="89" y="29"/>
                      </a:cubicBezTo>
                      <a:lnTo>
                        <a:pt x="77" y="2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7" name="ïsḻïḓé">
                  <a:extLst>
                    <a:ext uri="{FF2B5EF4-FFF2-40B4-BE49-F238E27FC236}">
                      <a16:creationId xmlns:a16="http://schemas.microsoft.com/office/drawing/2014/main" id="{6BB6CEEB-34A4-44F2-95C7-609B2D97B6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24425" y="2252663"/>
                  <a:ext cx="34925" cy="17463"/>
                </a:xfrm>
                <a:custGeom>
                  <a:avLst/>
                  <a:gdLst/>
                  <a:ahLst/>
                  <a:cxnLst>
                    <a:cxn ang="0">
                      <a:pos x="5" y="13"/>
                    </a:cxn>
                    <a:cxn ang="0">
                      <a:pos x="2" y="11"/>
                    </a:cxn>
                    <a:cxn ang="0">
                      <a:pos x="0" y="9"/>
                    </a:cxn>
                    <a:cxn ang="0">
                      <a:pos x="26" y="0"/>
                    </a:cxn>
                    <a:cxn ang="0">
                      <a:pos x="20" y="4"/>
                    </a:cxn>
                    <a:cxn ang="0">
                      <a:pos x="19" y="8"/>
                    </a:cxn>
                    <a:cxn ang="0">
                      <a:pos x="5" y="13"/>
                    </a:cxn>
                  </a:cxnLst>
                  <a:rect l="0" t="0" r="r" b="b"/>
                  <a:pathLst>
                    <a:path w="26" h="13">
                      <a:moveTo>
                        <a:pt x="5" y="13"/>
                      </a:moveTo>
                      <a:cubicBezTo>
                        <a:pt x="4" y="13"/>
                        <a:pt x="2" y="12"/>
                        <a:pt x="2" y="11"/>
                      </a:cubicBezTo>
                      <a:cubicBezTo>
                        <a:pt x="1" y="11"/>
                        <a:pt x="0" y="9"/>
                        <a:pt x="0" y="9"/>
                      </a:cubicBezTo>
                      <a:cubicBezTo>
                        <a:pt x="7" y="6"/>
                        <a:pt x="18" y="1"/>
                        <a:pt x="26" y="0"/>
                      </a:cubicBezTo>
                      <a:cubicBezTo>
                        <a:pt x="25" y="4"/>
                        <a:pt x="22" y="2"/>
                        <a:pt x="20" y="4"/>
                      </a:cubicBezTo>
                      <a:cubicBezTo>
                        <a:pt x="18" y="4"/>
                        <a:pt x="19" y="7"/>
                        <a:pt x="19" y="8"/>
                      </a:cubicBezTo>
                      <a:cubicBezTo>
                        <a:pt x="18" y="11"/>
                        <a:pt x="9" y="13"/>
                        <a:pt x="5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8" name="îṩlïḋè">
                  <a:extLst>
                    <a:ext uri="{FF2B5EF4-FFF2-40B4-BE49-F238E27FC236}">
                      <a16:creationId xmlns:a16="http://schemas.microsoft.com/office/drawing/2014/main" id="{FA2516CD-9BE0-4478-89AF-2A22698236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3188" y="1463675"/>
                  <a:ext cx="34925" cy="25400"/>
                </a:xfrm>
                <a:custGeom>
                  <a:avLst/>
                  <a:gdLst/>
                  <a:ahLst/>
                  <a:cxnLst>
                    <a:cxn ang="0">
                      <a:pos x="5" y="4"/>
                    </a:cxn>
                    <a:cxn ang="0">
                      <a:pos x="11" y="0"/>
                    </a:cxn>
                    <a:cxn ang="0">
                      <a:pos x="26" y="6"/>
                    </a:cxn>
                    <a:cxn ang="0">
                      <a:pos x="26" y="12"/>
                    </a:cxn>
                    <a:cxn ang="0">
                      <a:pos x="8" y="19"/>
                    </a:cxn>
                    <a:cxn ang="0">
                      <a:pos x="0" y="14"/>
                    </a:cxn>
                    <a:cxn ang="0">
                      <a:pos x="5" y="4"/>
                    </a:cxn>
                  </a:cxnLst>
                  <a:rect l="0" t="0" r="r" b="b"/>
                  <a:pathLst>
                    <a:path w="26" h="19">
                      <a:moveTo>
                        <a:pt x="5" y="4"/>
                      </a:moveTo>
                      <a:cubicBezTo>
                        <a:pt x="8" y="4"/>
                        <a:pt x="8" y="0"/>
                        <a:pt x="11" y="0"/>
                      </a:cubicBezTo>
                      <a:cubicBezTo>
                        <a:pt x="17" y="0"/>
                        <a:pt x="20" y="5"/>
                        <a:pt x="26" y="6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0" y="15"/>
                        <a:pt x="15" y="19"/>
                        <a:pt x="8" y="19"/>
                      </a:cubicBezTo>
                      <a:cubicBezTo>
                        <a:pt x="2" y="19"/>
                        <a:pt x="0" y="19"/>
                        <a:pt x="0" y="14"/>
                      </a:cubicBezTo>
                      <a:cubicBezTo>
                        <a:pt x="0" y="12"/>
                        <a:pt x="4" y="4"/>
                        <a:pt x="5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09" name="î$1ïḑé">
                  <a:extLst>
                    <a:ext uri="{FF2B5EF4-FFF2-40B4-BE49-F238E27FC236}">
                      <a16:creationId xmlns:a16="http://schemas.microsoft.com/office/drawing/2014/main" id="{F56AA553-B0CC-4C46-B9B5-160A4CDAF9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359400" y="1433513"/>
                  <a:ext cx="26988" cy="25400"/>
                </a:xfrm>
                <a:custGeom>
                  <a:avLst/>
                  <a:gdLst/>
                  <a:ahLst/>
                  <a:cxnLst>
                    <a:cxn ang="0">
                      <a:pos x="21" y="17"/>
                    </a:cxn>
                    <a:cxn ang="0">
                      <a:pos x="15" y="19"/>
                    </a:cxn>
                    <a:cxn ang="0">
                      <a:pos x="0" y="8"/>
                    </a:cxn>
                    <a:cxn ang="0">
                      <a:pos x="21" y="17"/>
                    </a:cxn>
                  </a:cxnLst>
                  <a:rect l="0" t="0" r="r" b="b"/>
                  <a:pathLst>
                    <a:path w="21" h="20">
                      <a:moveTo>
                        <a:pt x="21" y="17"/>
                      </a:moveTo>
                      <a:cubicBezTo>
                        <a:pt x="21" y="20"/>
                        <a:pt x="15" y="19"/>
                        <a:pt x="15" y="19"/>
                      </a:cubicBezTo>
                      <a:cubicBezTo>
                        <a:pt x="10" y="19"/>
                        <a:pt x="0" y="14"/>
                        <a:pt x="0" y="8"/>
                      </a:cubicBezTo>
                      <a:cubicBezTo>
                        <a:pt x="0" y="0"/>
                        <a:pt x="21" y="8"/>
                        <a:pt x="21" y="1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0" name="îṥ1íḍê">
                  <a:extLst>
                    <a:ext uri="{FF2B5EF4-FFF2-40B4-BE49-F238E27FC236}">
                      <a16:creationId xmlns:a16="http://schemas.microsoft.com/office/drawing/2014/main" id="{3A31B5FB-D51D-4DCE-B070-619B231F98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49900" y="1338263"/>
                  <a:ext cx="25400" cy="17463"/>
                </a:xfrm>
                <a:custGeom>
                  <a:avLst/>
                  <a:gdLst/>
                  <a:ahLst/>
                  <a:cxnLst>
                    <a:cxn ang="0">
                      <a:pos x="2" y="13"/>
                    </a:cxn>
                    <a:cxn ang="0">
                      <a:pos x="19" y="8"/>
                    </a:cxn>
                    <a:cxn ang="0">
                      <a:pos x="8" y="0"/>
                    </a:cxn>
                    <a:cxn ang="0">
                      <a:pos x="2" y="9"/>
                    </a:cxn>
                    <a:cxn ang="0">
                      <a:pos x="2" y="13"/>
                    </a:cxn>
                  </a:cxnLst>
                  <a:rect l="0" t="0" r="r" b="b"/>
                  <a:pathLst>
                    <a:path w="19" h="13">
                      <a:moveTo>
                        <a:pt x="2" y="13"/>
                      </a:moveTo>
                      <a:cubicBezTo>
                        <a:pt x="7" y="13"/>
                        <a:pt x="17" y="10"/>
                        <a:pt x="19" y="8"/>
                      </a:cubicBezTo>
                      <a:cubicBezTo>
                        <a:pt x="15" y="5"/>
                        <a:pt x="13" y="0"/>
                        <a:pt x="8" y="0"/>
                      </a:cubicBezTo>
                      <a:cubicBezTo>
                        <a:pt x="4" y="0"/>
                        <a:pt x="2" y="5"/>
                        <a:pt x="2" y="9"/>
                      </a:cubicBezTo>
                      <a:cubicBezTo>
                        <a:pt x="2" y="10"/>
                        <a:pt x="0" y="13"/>
                        <a:pt x="2" y="1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1" name="iśļiḑê">
                  <a:extLst>
                    <a:ext uri="{FF2B5EF4-FFF2-40B4-BE49-F238E27FC236}">
                      <a16:creationId xmlns:a16="http://schemas.microsoft.com/office/drawing/2014/main" id="{00BFA789-5FCD-4AE5-B408-BC53D80B5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7825" y="1320800"/>
                  <a:ext cx="53975" cy="22225"/>
                </a:xfrm>
                <a:custGeom>
                  <a:avLst/>
                  <a:gdLst/>
                  <a:ahLst/>
                  <a:cxnLst>
                    <a:cxn ang="0">
                      <a:pos x="0" y="13"/>
                    </a:cxn>
                    <a:cxn ang="0">
                      <a:pos x="21" y="0"/>
                    </a:cxn>
                    <a:cxn ang="0">
                      <a:pos x="41" y="17"/>
                    </a:cxn>
                    <a:cxn ang="0">
                      <a:pos x="28" y="17"/>
                    </a:cxn>
                    <a:cxn ang="0">
                      <a:pos x="2" y="11"/>
                    </a:cxn>
                    <a:cxn ang="0">
                      <a:pos x="0" y="13"/>
                    </a:cxn>
                  </a:cxnLst>
                  <a:rect l="0" t="0" r="r" b="b"/>
                  <a:pathLst>
                    <a:path w="41" h="17">
                      <a:moveTo>
                        <a:pt x="0" y="13"/>
                      </a:moveTo>
                      <a:cubicBezTo>
                        <a:pt x="5" y="6"/>
                        <a:pt x="11" y="0"/>
                        <a:pt x="21" y="0"/>
                      </a:cubicBezTo>
                      <a:cubicBezTo>
                        <a:pt x="32" y="0"/>
                        <a:pt x="41" y="7"/>
                        <a:pt x="41" y="17"/>
                      </a:cubicBezTo>
                      <a:cubicBezTo>
                        <a:pt x="28" y="17"/>
                        <a:pt x="28" y="17"/>
                        <a:pt x="28" y="17"/>
                      </a:cubicBezTo>
                      <a:cubicBezTo>
                        <a:pt x="20" y="13"/>
                        <a:pt x="10" y="14"/>
                        <a:pt x="2" y="11"/>
                      </a:cubicBezTo>
                      <a:lnTo>
                        <a:pt x="0" y="1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2" name="îşľíḋe">
                  <a:extLst>
                    <a:ext uri="{FF2B5EF4-FFF2-40B4-BE49-F238E27FC236}">
                      <a16:creationId xmlns:a16="http://schemas.microsoft.com/office/drawing/2014/main" id="{83C55322-822A-484A-9E8D-C074AA400E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832600" y="1266825"/>
                  <a:ext cx="74613" cy="269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9"/>
                    </a:cxn>
                    <a:cxn ang="0">
                      <a:pos x="56" y="13"/>
                    </a:cxn>
                    <a:cxn ang="0">
                      <a:pos x="37" y="20"/>
                    </a:cxn>
                    <a:cxn ang="0">
                      <a:pos x="4" y="3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6" h="20">
                      <a:moveTo>
                        <a:pt x="0" y="0"/>
                      </a:moveTo>
                      <a:cubicBezTo>
                        <a:pt x="4" y="3"/>
                        <a:pt x="50" y="9"/>
                        <a:pt x="52" y="9"/>
                      </a:cubicBezTo>
                      <a:cubicBezTo>
                        <a:pt x="55" y="9"/>
                        <a:pt x="56" y="11"/>
                        <a:pt x="56" y="13"/>
                      </a:cubicBezTo>
                      <a:cubicBezTo>
                        <a:pt x="56" y="18"/>
                        <a:pt x="44" y="20"/>
                        <a:pt x="37" y="20"/>
                      </a:cubicBezTo>
                      <a:cubicBezTo>
                        <a:pt x="25" y="20"/>
                        <a:pt x="4" y="14"/>
                        <a:pt x="4" y="3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13" name="ïṥ1íḓé">
                  <a:extLst>
                    <a:ext uri="{FF2B5EF4-FFF2-40B4-BE49-F238E27FC236}">
                      <a16:creationId xmlns:a16="http://schemas.microsoft.com/office/drawing/2014/main" id="{416733B7-CD1E-4BCF-80D9-2CED4CC625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726238" y="1303338"/>
                  <a:ext cx="15875" cy="17463"/>
                </a:xfrm>
                <a:custGeom>
                  <a:avLst/>
                  <a:gdLst/>
                  <a:ahLst/>
                  <a:cxnLst>
                    <a:cxn ang="0">
                      <a:pos x="12" y="7"/>
                    </a:cxn>
                    <a:cxn ang="0">
                      <a:pos x="5" y="13"/>
                    </a:cxn>
                    <a:cxn ang="0">
                      <a:pos x="0" y="7"/>
                    </a:cxn>
                    <a:cxn ang="0">
                      <a:pos x="12" y="7"/>
                    </a:cxn>
                  </a:cxnLst>
                  <a:rect l="0" t="0" r="r" b="b"/>
                  <a:pathLst>
                    <a:path w="12" h="13">
                      <a:moveTo>
                        <a:pt x="12" y="7"/>
                      </a:moveTo>
                      <a:cubicBezTo>
                        <a:pt x="12" y="11"/>
                        <a:pt x="8" y="13"/>
                        <a:pt x="5" y="13"/>
                      </a:cubicBezTo>
                      <a:cubicBezTo>
                        <a:pt x="0" y="13"/>
                        <a:pt x="0" y="11"/>
                        <a:pt x="0" y="7"/>
                      </a:cubicBezTo>
                      <a:cubicBezTo>
                        <a:pt x="0" y="0"/>
                        <a:pt x="12" y="1"/>
                        <a:pt x="12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7" name="ïš1îḍe">
              <a:extLst>
                <a:ext uri="{FF2B5EF4-FFF2-40B4-BE49-F238E27FC236}">
                  <a16:creationId xmlns:a16="http://schemas.microsoft.com/office/drawing/2014/main" id="{6153C8AE-135C-4F84-9F34-C08832D0513D}"/>
                </a:ext>
              </a:extLst>
            </p:cNvPr>
            <p:cNvSpPr/>
            <p:nvPr/>
          </p:nvSpPr>
          <p:spPr>
            <a:xfrm>
              <a:off x="8253242" y="2688734"/>
              <a:ext cx="1880016" cy="1880016"/>
            </a:xfrm>
            <a:prstGeom prst="ellipse">
              <a:avLst/>
            </a:prstGeom>
            <a:noFill/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iṩḻïḓé">
              <a:extLst>
                <a:ext uri="{FF2B5EF4-FFF2-40B4-BE49-F238E27FC236}">
                  <a16:creationId xmlns:a16="http://schemas.microsoft.com/office/drawing/2014/main" id="{6B2654BC-CB06-42D5-ACF5-ECC5FBB256DB}"/>
                </a:ext>
              </a:extLst>
            </p:cNvPr>
            <p:cNvGrpSpPr/>
            <p:nvPr/>
          </p:nvGrpSpPr>
          <p:grpSpPr>
            <a:xfrm>
              <a:off x="8932060" y="2423678"/>
              <a:ext cx="522378" cy="522378"/>
              <a:chOff x="5839622" y="2191652"/>
              <a:chExt cx="522378" cy="522378"/>
            </a:xfrm>
          </p:grpSpPr>
          <p:sp>
            <p:nvSpPr>
              <p:cNvPr id="39" name="íşlïďê">
                <a:extLst>
                  <a:ext uri="{FF2B5EF4-FFF2-40B4-BE49-F238E27FC236}">
                    <a16:creationId xmlns:a16="http://schemas.microsoft.com/office/drawing/2014/main" id="{0D0ABD4E-8585-4E60-85DF-9B1B2D0121DD}"/>
                  </a:ext>
                </a:extLst>
              </p:cNvPr>
              <p:cNvSpPr/>
              <p:nvPr/>
            </p:nvSpPr>
            <p:spPr>
              <a:xfrm>
                <a:off x="5839622" y="2191652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iṩḷïḓè">
                <a:extLst>
                  <a:ext uri="{FF2B5EF4-FFF2-40B4-BE49-F238E27FC236}">
                    <a16:creationId xmlns:a16="http://schemas.microsoft.com/office/drawing/2014/main" id="{9EE8C34E-609F-4292-91AD-B9B3B2FE29EF}"/>
                  </a:ext>
                </a:extLst>
              </p:cNvPr>
              <p:cNvSpPr/>
              <p:nvPr/>
            </p:nvSpPr>
            <p:spPr bwMode="auto">
              <a:xfrm>
                <a:off x="5954522" y="2306744"/>
                <a:ext cx="292579" cy="29219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iŝľïḍé">
              <a:extLst>
                <a:ext uri="{FF2B5EF4-FFF2-40B4-BE49-F238E27FC236}">
                  <a16:creationId xmlns:a16="http://schemas.microsoft.com/office/drawing/2014/main" id="{23F3AC26-0379-4EE7-B566-35BDF1F05932}"/>
                </a:ext>
              </a:extLst>
            </p:cNvPr>
            <p:cNvGrpSpPr/>
            <p:nvPr/>
          </p:nvGrpSpPr>
          <p:grpSpPr>
            <a:xfrm>
              <a:off x="8115352" y="2857546"/>
              <a:ext cx="522378" cy="522378"/>
              <a:chOff x="4956264" y="2701661"/>
              <a:chExt cx="522378" cy="522378"/>
            </a:xfrm>
          </p:grpSpPr>
          <p:sp>
            <p:nvSpPr>
              <p:cNvPr id="37" name="iṡḻídè">
                <a:extLst>
                  <a:ext uri="{FF2B5EF4-FFF2-40B4-BE49-F238E27FC236}">
                    <a16:creationId xmlns:a16="http://schemas.microsoft.com/office/drawing/2014/main" id="{9B0AA110-E85E-42BC-BFBE-0D0B9458868E}"/>
                  </a:ext>
                </a:extLst>
              </p:cNvPr>
              <p:cNvSpPr/>
              <p:nvPr/>
            </p:nvSpPr>
            <p:spPr>
              <a:xfrm>
                <a:off x="4956264" y="2701661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8" name="ïśḻïḓe">
                <a:extLst>
                  <a:ext uri="{FF2B5EF4-FFF2-40B4-BE49-F238E27FC236}">
                    <a16:creationId xmlns:a16="http://schemas.microsoft.com/office/drawing/2014/main" id="{58AFFCFA-EAC8-4D61-8906-5F6409982802}"/>
                  </a:ext>
                </a:extLst>
              </p:cNvPr>
              <p:cNvSpPr/>
              <p:nvPr/>
            </p:nvSpPr>
            <p:spPr bwMode="auto">
              <a:xfrm>
                <a:off x="5071164" y="2816782"/>
                <a:ext cx="292579" cy="292137"/>
              </a:xfrm>
              <a:custGeom>
                <a:avLst/>
                <a:gdLst>
                  <a:gd name="connsiteX0" fmla="*/ 303775 w 607639"/>
                  <a:gd name="connsiteY0" fmla="*/ 525007 h 606722"/>
                  <a:gd name="connsiteX1" fmla="*/ 315710 w 607639"/>
                  <a:gd name="connsiteY1" fmla="*/ 536902 h 606722"/>
                  <a:gd name="connsiteX2" fmla="*/ 315710 w 607639"/>
                  <a:gd name="connsiteY2" fmla="*/ 552347 h 606722"/>
                  <a:gd name="connsiteX3" fmla="*/ 303775 w 607639"/>
                  <a:gd name="connsiteY3" fmla="*/ 564241 h 606722"/>
                  <a:gd name="connsiteX4" fmla="*/ 291929 w 607639"/>
                  <a:gd name="connsiteY4" fmla="*/ 552347 h 606722"/>
                  <a:gd name="connsiteX5" fmla="*/ 291929 w 607639"/>
                  <a:gd name="connsiteY5" fmla="*/ 536902 h 606722"/>
                  <a:gd name="connsiteX6" fmla="*/ 303775 w 607639"/>
                  <a:gd name="connsiteY6" fmla="*/ 525007 h 606722"/>
                  <a:gd name="connsiteX7" fmla="*/ 429885 w 607639"/>
                  <a:gd name="connsiteY7" fmla="*/ 509483 h 606722"/>
                  <a:gd name="connsiteX8" fmla="*/ 441811 w 607639"/>
                  <a:gd name="connsiteY8" fmla="*/ 521409 h 606722"/>
                  <a:gd name="connsiteX9" fmla="*/ 429885 w 607639"/>
                  <a:gd name="connsiteY9" fmla="*/ 533335 h 606722"/>
                  <a:gd name="connsiteX10" fmla="*/ 417959 w 607639"/>
                  <a:gd name="connsiteY10" fmla="*/ 521409 h 606722"/>
                  <a:gd name="connsiteX11" fmla="*/ 429885 w 607639"/>
                  <a:gd name="connsiteY11" fmla="*/ 509483 h 606722"/>
                  <a:gd name="connsiteX12" fmla="*/ 177720 w 607639"/>
                  <a:gd name="connsiteY12" fmla="*/ 509483 h 606722"/>
                  <a:gd name="connsiteX13" fmla="*/ 189611 w 607639"/>
                  <a:gd name="connsiteY13" fmla="*/ 521409 h 606722"/>
                  <a:gd name="connsiteX14" fmla="*/ 177720 w 607639"/>
                  <a:gd name="connsiteY14" fmla="*/ 533335 h 606722"/>
                  <a:gd name="connsiteX15" fmla="*/ 165829 w 607639"/>
                  <a:gd name="connsiteY15" fmla="*/ 521409 h 606722"/>
                  <a:gd name="connsiteX16" fmla="*/ 177720 w 607639"/>
                  <a:gd name="connsiteY16" fmla="*/ 509483 h 606722"/>
                  <a:gd name="connsiteX17" fmla="*/ 522185 w 607639"/>
                  <a:gd name="connsiteY17" fmla="*/ 417324 h 606722"/>
                  <a:gd name="connsiteX18" fmla="*/ 534111 w 607639"/>
                  <a:gd name="connsiteY18" fmla="*/ 429250 h 606722"/>
                  <a:gd name="connsiteX19" fmla="*/ 522185 w 607639"/>
                  <a:gd name="connsiteY19" fmla="*/ 441176 h 606722"/>
                  <a:gd name="connsiteX20" fmla="*/ 510259 w 607639"/>
                  <a:gd name="connsiteY20" fmla="*/ 429250 h 606722"/>
                  <a:gd name="connsiteX21" fmla="*/ 522185 w 607639"/>
                  <a:gd name="connsiteY21" fmla="*/ 417324 h 606722"/>
                  <a:gd name="connsiteX22" fmla="*/ 85420 w 607639"/>
                  <a:gd name="connsiteY22" fmla="*/ 417324 h 606722"/>
                  <a:gd name="connsiteX23" fmla="*/ 97311 w 607639"/>
                  <a:gd name="connsiteY23" fmla="*/ 429250 h 606722"/>
                  <a:gd name="connsiteX24" fmla="*/ 85420 w 607639"/>
                  <a:gd name="connsiteY24" fmla="*/ 441176 h 606722"/>
                  <a:gd name="connsiteX25" fmla="*/ 73529 w 607639"/>
                  <a:gd name="connsiteY25" fmla="*/ 429250 h 606722"/>
                  <a:gd name="connsiteX26" fmla="*/ 85420 w 607639"/>
                  <a:gd name="connsiteY26" fmla="*/ 417324 h 606722"/>
                  <a:gd name="connsiteX27" fmla="*/ 537643 w 607639"/>
                  <a:gd name="connsiteY27" fmla="*/ 291506 h 606722"/>
                  <a:gd name="connsiteX28" fmla="*/ 555628 w 607639"/>
                  <a:gd name="connsiteY28" fmla="*/ 291506 h 606722"/>
                  <a:gd name="connsiteX29" fmla="*/ 567558 w 607639"/>
                  <a:gd name="connsiteY29" fmla="*/ 303316 h 606722"/>
                  <a:gd name="connsiteX30" fmla="*/ 555628 w 607639"/>
                  <a:gd name="connsiteY30" fmla="*/ 315216 h 606722"/>
                  <a:gd name="connsiteX31" fmla="*/ 537643 w 607639"/>
                  <a:gd name="connsiteY31" fmla="*/ 315216 h 606722"/>
                  <a:gd name="connsiteX32" fmla="*/ 525713 w 607639"/>
                  <a:gd name="connsiteY32" fmla="*/ 303316 h 606722"/>
                  <a:gd name="connsiteX33" fmla="*/ 537643 w 607639"/>
                  <a:gd name="connsiteY33" fmla="*/ 291506 h 606722"/>
                  <a:gd name="connsiteX34" fmla="*/ 51991 w 607639"/>
                  <a:gd name="connsiteY34" fmla="*/ 291506 h 606722"/>
                  <a:gd name="connsiteX35" fmla="*/ 69946 w 607639"/>
                  <a:gd name="connsiteY35" fmla="*/ 291506 h 606722"/>
                  <a:gd name="connsiteX36" fmla="*/ 81856 w 607639"/>
                  <a:gd name="connsiteY36" fmla="*/ 303316 h 606722"/>
                  <a:gd name="connsiteX37" fmla="*/ 69946 w 607639"/>
                  <a:gd name="connsiteY37" fmla="*/ 315216 h 606722"/>
                  <a:gd name="connsiteX38" fmla="*/ 51991 w 607639"/>
                  <a:gd name="connsiteY38" fmla="*/ 315216 h 606722"/>
                  <a:gd name="connsiteX39" fmla="*/ 40081 w 607639"/>
                  <a:gd name="connsiteY39" fmla="*/ 303316 h 606722"/>
                  <a:gd name="connsiteX40" fmla="*/ 51991 w 607639"/>
                  <a:gd name="connsiteY40" fmla="*/ 291506 h 606722"/>
                  <a:gd name="connsiteX41" fmla="*/ 412608 w 607639"/>
                  <a:gd name="connsiteY41" fmla="*/ 222096 h 606722"/>
                  <a:gd name="connsiteX42" fmla="*/ 345491 w 607639"/>
                  <a:gd name="connsiteY42" fmla="*/ 334245 h 606722"/>
                  <a:gd name="connsiteX43" fmla="*/ 412608 w 607639"/>
                  <a:gd name="connsiteY43" fmla="*/ 334245 h 606722"/>
                  <a:gd name="connsiteX44" fmla="*/ 427651 w 607639"/>
                  <a:gd name="connsiteY44" fmla="*/ 167533 h 606722"/>
                  <a:gd name="connsiteX45" fmla="*/ 436375 w 607639"/>
                  <a:gd name="connsiteY45" fmla="*/ 178996 h 606722"/>
                  <a:gd name="connsiteX46" fmla="*/ 436375 w 607639"/>
                  <a:gd name="connsiteY46" fmla="*/ 334245 h 606722"/>
                  <a:gd name="connsiteX47" fmla="*/ 469399 w 607639"/>
                  <a:gd name="connsiteY47" fmla="*/ 334245 h 606722"/>
                  <a:gd name="connsiteX48" fmla="*/ 481327 w 607639"/>
                  <a:gd name="connsiteY48" fmla="*/ 346153 h 606722"/>
                  <a:gd name="connsiteX49" fmla="*/ 469399 w 607639"/>
                  <a:gd name="connsiteY49" fmla="*/ 357973 h 606722"/>
                  <a:gd name="connsiteX50" fmla="*/ 436375 w 607639"/>
                  <a:gd name="connsiteY50" fmla="*/ 357973 h 606722"/>
                  <a:gd name="connsiteX51" fmla="*/ 436375 w 607639"/>
                  <a:gd name="connsiteY51" fmla="*/ 427733 h 606722"/>
                  <a:gd name="connsiteX52" fmla="*/ 424536 w 607639"/>
                  <a:gd name="connsiteY52" fmla="*/ 439552 h 606722"/>
                  <a:gd name="connsiteX53" fmla="*/ 412608 w 607639"/>
                  <a:gd name="connsiteY53" fmla="*/ 427733 h 606722"/>
                  <a:gd name="connsiteX54" fmla="*/ 412608 w 607639"/>
                  <a:gd name="connsiteY54" fmla="*/ 357973 h 606722"/>
                  <a:gd name="connsiteX55" fmla="*/ 324573 w 607639"/>
                  <a:gd name="connsiteY55" fmla="*/ 357973 h 606722"/>
                  <a:gd name="connsiteX56" fmla="*/ 314158 w 607639"/>
                  <a:gd name="connsiteY56" fmla="*/ 352019 h 606722"/>
                  <a:gd name="connsiteX57" fmla="*/ 314336 w 607639"/>
                  <a:gd name="connsiteY57" fmla="*/ 340022 h 606722"/>
                  <a:gd name="connsiteX58" fmla="*/ 414299 w 607639"/>
                  <a:gd name="connsiteY58" fmla="*/ 172953 h 606722"/>
                  <a:gd name="connsiteX59" fmla="*/ 427651 w 607639"/>
                  <a:gd name="connsiteY59" fmla="*/ 167533 h 606722"/>
                  <a:gd name="connsiteX60" fmla="*/ 216270 w 607639"/>
                  <a:gd name="connsiteY60" fmla="*/ 167099 h 606722"/>
                  <a:gd name="connsiteX61" fmla="*/ 290518 w 607639"/>
                  <a:gd name="connsiteY61" fmla="*/ 241210 h 606722"/>
                  <a:gd name="connsiteX62" fmla="*/ 242978 w 607639"/>
                  <a:gd name="connsiteY62" fmla="*/ 355754 h 606722"/>
                  <a:gd name="connsiteX63" fmla="*/ 182707 w 607639"/>
                  <a:gd name="connsiteY63" fmla="*/ 415825 h 606722"/>
                  <a:gd name="connsiteX64" fmla="*/ 278588 w 607639"/>
                  <a:gd name="connsiteY64" fmla="*/ 415825 h 606722"/>
                  <a:gd name="connsiteX65" fmla="*/ 290518 w 607639"/>
                  <a:gd name="connsiteY65" fmla="*/ 427734 h 606722"/>
                  <a:gd name="connsiteX66" fmla="*/ 278588 w 607639"/>
                  <a:gd name="connsiteY66" fmla="*/ 439552 h 606722"/>
                  <a:gd name="connsiteX67" fmla="*/ 154040 w 607639"/>
                  <a:gd name="connsiteY67" fmla="*/ 439552 h 606722"/>
                  <a:gd name="connsiteX68" fmla="*/ 143001 w 607639"/>
                  <a:gd name="connsiteY68" fmla="*/ 432265 h 606722"/>
                  <a:gd name="connsiteX69" fmla="*/ 145582 w 607639"/>
                  <a:gd name="connsiteY69" fmla="*/ 419292 h 606722"/>
                  <a:gd name="connsiteX70" fmla="*/ 226152 w 607639"/>
                  <a:gd name="connsiteY70" fmla="*/ 338959 h 606722"/>
                  <a:gd name="connsiteX71" fmla="*/ 266659 w 607639"/>
                  <a:gd name="connsiteY71" fmla="*/ 241210 h 606722"/>
                  <a:gd name="connsiteX72" fmla="*/ 216270 w 607639"/>
                  <a:gd name="connsiteY72" fmla="*/ 190914 h 606722"/>
                  <a:gd name="connsiteX73" fmla="*/ 165880 w 607639"/>
                  <a:gd name="connsiteY73" fmla="*/ 241210 h 606722"/>
                  <a:gd name="connsiteX74" fmla="*/ 154040 w 607639"/>
                  <a:gd name="connsiteY74" fmla="*/ 253029 h 606722"/>
                  <a:gd name="connsiteX75" fmla="*/ 142110 w 607639"/>
                  <a:gd name="connsiteY75" fmla="*/ 241210 h 606722"/>
                  <a:gd name="connsiteX76" fmla="*/ 216270 w 607639"/>
                  <a:gd name="connsiteY76" fmla="*/ 167099 h 606722"/>
                  <a:gd name="connsiteX77" fmla="*/ 522185 w 607639"/>
                  <a:gd name="connsiteY77" fmla="*/ 165547 h 606722"/>
                  <a:gd name="connsiteX78" fmla="*/ 534111 w 607639"/>
                  <a:gd name="connsiteY78" fmla="*/ 177438 h 606722"/>
                  <a:gd name="connsiteX79" fmla="*/ 522185 w 607639"/>
                  <a:gd name="connsiteY79" fmla="*/ 189329 h 606722"/>
                  <a:gd name="connsiteX80" fmla="*/ 510259 w 607639"/>
                  <a:gd name="connsiteY80" fmla="*/ 177438 h 606722"/>
                  <a:gd name="connsiteX81" fmla="*/ 522185 w 607639"/>
                  <a:gd name="connsiteY81" fmla="*/ 165547 h 606722"/>
                  <a:gd name="connsiteX82" fmla="*/ 85420 w 607639"/>
                  <a:gd name="connsiteY82" fmla="*/ 165547 h 606722"/>
                  <a:gd name="connsiteX83" fmla="*/ 97311 w 607639"/>
                  <a:gd name="connsiteY83" fmla="*/ 177438 h 606722"/>
                  <a:gd name="connsiteX84" fmla="*/ 85420 w 607639"/>
                  <a:gd name="connsiteY84" fmla="*/ 189329 h 606722"/>
                  <a:gd name="connsiteX85" fmla="*/ 73529 w 607639"/>
                  <a:gd name="connsiteY85" fmla="*/ 177438 h 606722"/>
                  <a:gd name="connsiteX86" fmla="*/ 85420 w 607639"/>
                  <a:gd name="connsiteY86" fmla="*/ 165547 h 606722"/>
                  <a:gd name="connsiteX87" fmla="*/ 429885 w 607639"/>
                  <a:gd name="connsiteY87" fmla="*/ 73388 h 606722"/>
                  <a:gd name="connsiteX88" fmla="*/ 441811 w 607639"/>
                  <a:gd name="connsiteY88" fmla="*/ 85279 h 606722"/>
                  <a:gd name="connsiteX89" fmla="*/ 429885 w 607639"/>
                  <a:gd name="connsiteY89" fmla="*/ 97170 h 606722"/>
                  <a:gd name="connsiteX90" fmla="*/ 417959 w 607639"/>
                  <a:gd name="connsiteY90" fmla="*/ 85279 h 606722"/>
                  <a:gd name="connsiteX91" fmla="*/ 429885 w 607639"/>
                  <a:gd name="connsiteY91" fmla="*/ 73388 h 606722"/>
                  <a:gd name="connsiteX92" fmla="*/ 177720 w 607639"/>
                  <a:gd name="connsiteY92" fmla="*/ 73388 h 606722"/>
                  <a:gd name="connsiteX93" fmla="*/ 189611 w 607639"/>
                  <a:gd name="connsiteY93" fmla="*/ 85279 h 606722"/>
                  <a:gd name="connsiteX94" fmla="*/ 177720 w 607639"/>
                  <a:gd name="connsiteY94" fmla="*/ 97170 h 606722"/>
                  <a:gd name="connsiteX95" fmla="*/ 165829 w 607639"/>
                  <a:gd name="connsiteY95" fmla="*/ 85279 h 606722"/>
                  <a:gd name="connsiteX96" fmla="*/ 177720 w 607639"/>
                  <a:gd name="connsiteY96" fmla="*/ 73388 h 606722"/>
                  <a:gd name="connsiteX97" fmla="*/ 303775 w 607639"/>
                  <a:gd name="connsiteY97" fmla="*/ 42480 h 606722"/>
                  <a:gd name="connsiteX98" fmla="*/ 315710 w 607639"/>
                  <a:gd name="connsiteY98" fmla="*/ 54396 h 606722"/>
                  <a:gd name="connsiteX99" fmla="*/ 315710 w 607639"/>
                  <a:gd name="connsiteY99" fmla="*/ 69869 h 606722"/>
                  <a:gd name="connsiteX100" fmla="*/ 303775 w 607639"/>
                  <a:gd name="connsiteY100" fmla="*/ 81785 h 606722"/>
                  <a:gd name="connsiteX101" fmla="*/ 291929 w 607639"/>
                  <a:gd name="connsiteY101" fmla="*/ 69869 h 606722"/>
                  <a:gd name="connsiteX102" fmla="*/ 291929 w 607639"/>
                  <a:gd name="connsiteY102" fmla="*/ 54396 h 606722"/>
                  <a:gd name="connsiteX103" fmla="*/ 303775 w 607639"/>
                  <a:gd name="connsiteY103" fmla="*/ 42480 h 606722"/>
                  <a:gd name="connsiteX104" fmla="*/ 303775 w 607639"/>
                  <a:gd name="connsiteY104" fmla="*/ 0 h 606722"/>
                  <a:gd name="connsiteX105" fmla="*/ 537058 w 607639"/>
                  <a:gd name="connsiteY105" fmla="*/ 108956 h 606722"/>
                  <a:gd name="connsiteX106" fmla="*/ 537058 w 607639"/>
                  <a:gd name="connsiteY106" fmla="*/ 93048 h 606722"/>
                  <a:gd name="connsiteX107" fmla="*/ 548895 w 607639"/>
                  <a:gd name="connsiteY107" fmla="*/ 81139 h 606722"/>
                  <a:gd name="connsiteX108" fmla="*/ 560822 w 607639"/>
                  <a:gd name="connsiteY108" fmla="*/ 93048 h 606722"/>
                  <a:gd name="connsiteX109" fmla="*/ 560822 w 607639"/>
                  <a:gd name="connsiteY109" fmla="*/ 138994 h 606722"/>
                  <a:gd name="connsiteX110" fmla="*/ 548895 w 607639"/>
                  <a:gd name="connsiteY110" fmla="*/ 150903 h 606722"/>
                  <a:gd name="connsiteX111" fmla="*/ 502880 w 607639"/>
                  <a:gd name="connsiteY111" fmla="*/ 150903 h 606722"/>
                  <a:gd name="connsiteX112" fmla="*/ 490953 w 607639"/>
                  <a:gd name="connsiteY112" fmla="*/ 138994 h 606722"/>
                  <a:gd name="connsiteX113" fmla="*/ 502880 w 607639"/>
                  <a:gd name="connsiteY113" fmla="*/ 127174 h 606722"/>
                  <a:gd name="connsiteX114" fmla="*/ 521126 w 607639"/>
                  <a:gd name="connsiteY114" fmla="*/ 127174 h 606722"/>
                  <a:gd name="connsiteX115" fmla="*/ 303775 w 607639"/>
                  <a:gd name="connsiteY115" fmla="*/ 23728 h 606722"/>
                  <a:gd name="connsiteX116" fmla="*/ 23764 w 607639"/>
                  <a:gd name="connsiteY116" fmla="*/ 303316 h 606722"/>
                  <a:gd name="connsiteX117" fmla="*/ 303775 w 607639"/>
                  <a:gd name="connsiteY117" fmla="*/ 582905 h 606722"/>
                  <a:gd name="connsiteX118" fmla="*/ 583786 w 607639"/>
                  <a:gd name="connsiteY118" fmla="*/ 303316 h 606722"/>
                  <a:gd name="connsiteX119" fmla="*/ 573906 w 607639"/>
                  <a:gd name="connsiteY119" fmla="*/ 229376 h 606722"/>
                  <a:gd name="connsiteX120" fmla="*/ 582273 w 607639"/>
                  <a:gd name="connsiteY120" fmla="*/ 214801 h 606722"/>
                  <a:gd name="connsiteX121" fmla="*/ 596869 w 607639"/>
                  <a:gd name="connsiteY121" fmla="*/ 223066 h 606722"/>
                  <a:gd name="connsiteX122" fmla="*/ 607639 w 607639"/>
                  <a:gd name="connsiteY122" fmla="*/ 303316 h 606722"/>
                  <a:gd name="connsiteX123" fmla="*/ 303775 w 607639"/>
                  <a:gd name="connsiteY123" fmla="*/ 606722 h 606722"/>
                  <a:gd name="connsiteX124" fmla="*/ 0 w 607639"/>
                  <a:gd name="connsiteY124" fmla="*/ 303316 h 606722"/>
                  <a:gd name="connsiteX125" fmla="*/ 303775 w 607639"/>
                  <a:gd name="connsiteY12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</a:cxnLst>
                <a:rect l="l" t="t" r="r" b="b"/>
                <a:pathLst>
                  <a:path w="607639" h="606722">
                    <a:moveTo>
                      <a:pt x="303775" y="525007"/>
                    </a:moveTo>
                    <a:cubicBezTo>
                      <a:pt x="310366" y="525007"/>
                      <a:pt x="315710" y="530333"/>
                      <a:pt x="315710" y="536902"/>
                    </a:cubicBezTo>
                    <a:lnTo>
                      <a:pt x="315710" y="552347"/>
                    </a:lnTo>
                    <a:cubicBezTo>
                      <a:pt x="315710" y="558915"/>
                      <a:pt x="310366" y="564241"/>
                      <a:pt x="303775" y="564241"/>
                    </a:cubicBezTo>
                    <a:cubicBezTo>
                      <a:pt x="297184" y="564241"/>
                      <a:pt x="291929" y="558915"/>
                      <a:pt x="291929" y="552347"/>
                    </a:cubicBezTo>
                    <a:lnTo>
                      <a:pt x="291929" y="536902"/>
                    </a:lnTo>
                    <a:cubicBezTo>
                      <a:pt x="291929" y="530333"/>
                      <a:pt x="297184" y="525007"/>
                      <a:pt x="303775" y="525007"/>
                    </a:cubicBezTo>
                    <a:close/>
                    <a:moveTo>
                      <a:pt x="429885" y="509483"/>
                    </a:moveTo>
                    <a:cubicBezTo>
                      <a:pt x="436472" y="509483"/>
                      <a:pt x="441811" y="514822"/>
                      <a:pt x="441811" y="521409"/>
                    </a:cubicBezTo>
                    <a:cubicBezTo>
                      <a:pt x="441811" y="527996"/>
                      <a:pt x="436472" y="533335"/>
                      <a:pt x="429885" y="533335"/>
                    </a:cubicBezTo>
                    <a:cubicBezTo>
                      <a:pt x="423298" y="533335"/>
                      <a:pt x="417959" y="527996"/>
                      <a:pt x="417959" y="521409"/>
                    </a:cubicBezTo>
                    <a:cubicBezTo>
                      <a:pt x="417959" y="514822"/>
                      <a:pt x="423298" y="509483"/>
                      <a:pt x="429885" y="509483"/>
                    </a:cubicBezTo>
                    <a:close/>
                    <a:moveTo>
                      <a:pt x="177720" y="509483"/>
                    </a:moveTo>
                    <a:cubicBezTo>
                      <a:pt x="184287" y="509483"/>
                      <a:pt x="189611" y="514822"/>
                      <a:pt x="189611" y="521409"/>
                    </a:cubicBezTo>
                    <a:cubicBezTo>
                      <a:pt x="189611" y="527996"/>
                      <a:pt x="184287" y="533335"/>
                      <a:pt x="177720" y="533335"/>
                    </a:cubicBezTo>
                    <a:cubicBezTo>
                      <a:pt x="171153" y="533335"/>
                      <a:pt x="165829" y="527996"/>
                      <a:pt x="165829" y="521409"/>
                    </a:cubicBezTo>
                    <a:cubicBezTo>
                      <a:pt x="165829" y="514822"/>
                      <a:pt x="171153" y="509483"/>
                      <a:pt x="177720" y="509483"/>
                    </a:cubicBezTo>
                    <a:close/>
                    <a:moveTo>
                      <a:pt x="522185" y="417324"/>
                    </a:moveTo>
                    <a:cubicBezTo>
                      <a:pt x="528772" y="417324"/>
                      <a:pt x="534111" y="422663"/>
                      <a:pt x="534111" y="429250"/>
                    </a:cubicBezTo>
                    <a:cubicBezTo>
                      <a:pt x="534111" y="435837"/>
                      <a:pt x="528772" y="441176"/>
                      <a:pt x="522185" y="441176"/>
                    </a:cubicBezTo>
                    <a:cubicBezTo>
                      <a:pt x="515598" y="441176"/>
                      <a:pt x="510259" y="435837"/>
                      <a:pt x="510259" y="429250"/>
                    </a:cubicBezTo>
                    <a:cubicBezTo>
                      <a:pt x="510259" y="422663"/>
                      <a:pt x="515598" y="417324"/>
                      <a:pt x="522185" y="417324"/>
                    </a:cubicBezTo>
                    <a:close/>
                    <a:moveTo>
                      <a:pt x="85420" y="417324"/>
                    </a:moveTo>
                    <a:cubicBezTo>
                      <a:pt x="91987" y="417324"/>
                      <a:pt x="97311" y="422663"/>
                      <a:pt x="97311" y="429250"/>
                    </a:cubicBezTo>
                    <a:cubicBezTo>
                      <a:pt x="97311" y="435837"/>
                      <a:pt x="91987" y="441176"/>
                      <a:pt x="85420" y="441176"/>
                    </a:cubicBezTo>
                    <a:cubicBezTo>
                      <a:pt x="78853" y="441176"/>
                      <a:pt x="73529" y="435837"/>
                      <a:pt x="73529" y="429250"/>
                    </a:cubicBezTo>
                    <a:cubicBezTo>
                      <a:pt x="73529" y="422663"/>
                      <a:pt x="78853" y="417324"/>
                      <a:pt x="85420" y="417324"/>
                    </a:cubicBezTo>
                    <a:close/>
                    <a:moveTo>
                      <a:pt x="537643" y="291506"/>
                    </a:moveTo>
                    <a:lnTo>
                      <a:pt x="555628" y="291506"/>
                    </a:lnTo>
                    <a:cubicBezTo>
                      <a:pt x="562216" y="291506"/>
                      <a:pt x="567558" y="296745"/>
                      <a:pt x="567558" y="303316"/>
                    </a:cubicBezTo>
                    <a:cubicBezTo>
                      <a:pt x="567558" y="309888"/>
                      <a:pt x="562216" y="315216"/>
                      <a:pt x="555628" y="315216"/>
                    </a:cubicBezTo>
                    <a:lnTo>
                      <a:pt x="537643" y="315216"/>
                    </a:lnTo>
                    <a:cubicBezTo>
                      <a:pt x="531055" y="315216"/>
                      <a:pt x="525713" y="309888"/>
                      <a:pt x="525713" y="303316"/>
                    </a:cubicBezTo>
                    <a:cubicBezTo>
                      <a:pt x="525713" y="296745"/>
                      <a:pt x="531055" y="291506"/>
                      <a:pt x="537643" y="291506"/>
                    </a:cubicBezTo>
                    <a:close/>
                    <a:moveTo>
                      <a:pt x="51991" y="291506"/>
                    </a:moveTo>
                    <a:lnTo>
                      <a:pt x="69946" y="291506"/>
                    </a:lnTo>
                    <a:cubicBezTo>
                      <a:pt x="76523" y="291506"/>
                      <a:pt x="81856" y="296745"/>
                      <a:pt x="81856" y="303316"/>
                    </a:cubicBezTo>
                    <a:cubicBezTo>
                      <a:pt x="81856" y="309888"/>
                      <a:pt x="76523" y="315216"/>
                      <a:pt x="69946" y="315216"/>
                    </a:cubicBezTo>
                    <a:lnTo>
                      <a:pt x="51991" y="315216"/>
                    </a:lnTo>
                    <a:cubicBezTo>
                      <a:pt x="45414" y="315216"/>
                      <a:pt x="40081" y="309888"/>
                      <a:pt x="40081" y="303316"/>
                    </a:cubicBezTo>
                    <a:cubicBezTo>
                      <a:pt x="40081" y="296745"/>
                      <a:pt x="45414" y="291506"/>
                      <a:pt x="51991" y="291506"/>
                    </a:cubicBezTo>
                    <a:close/>
                    <a:moveTo>
                      <a:pt x="412608" y="222096"/>
                    </a:moveTo>
                    <a:lnTo>
                      <a:pt x="345491" y="334245"/>
                    </a:lnTo>
                    <a:lnTo>
                      <a:pt x="412608" y="334245"/>
                    </a:lnTo>
                    <a:close/>
                    <a:moveTo>
                      <a:pt x="427651" y="167533"/>
                    </a:moveTo>
                    <a:cubicBezTo>
                      <a:pt x="432814" y="168954"/>
                      <a:pt x="436375" y="173664"/>
                      <a:pt x="436375" y="178996"/>
                    </a:cubicBezTo>
                    <a:lnTo>
                      <a:pt x="436375" y="334245"/>
                    </a:lnTo>
                    <a:lnTo>
                      <a:pt x="469399" y="334245"/>
                    </a:lnTo>
                    <a:cubicBezTo>
                      <a:pt x="475986" y="334245"/>
                      <a:pt x="481327" y="339577"/>
                      <a:pt x="481327" y="346153"/>
                    </a:cubicBezTo>
                    <a:cubicBezTo>
                      <a:pt x="481327" y="352641"/>
                      <a:pt x="475986" y="357973"/>
                      <a:pt x="469399" y="357973"/>
                    </a:cubicBezTo>
                    <a:lnTo>
                      <a:pt x="436375" y="357973"/>
                    </a:lnTo>
                    <a:lnTo>
                      <a:pt x="436375" y="427733"/>
                    </a:lnTo>
                    <a:cubicBezTo>
                      <a:pt x="436375" y="434220"/>
                      <a:pt x="431123" y="439552"/>
                      <a:pt x="424536" y="439552"/>
                    </a:cubicBezTo>
                    <a:cubicBezTo>
                      <a:pt x="417949" y="439552"/>
                      <a:pt x="412608" y="434220"/>
                      <a:pt x="412608" y="427733"/>
                    </a:cubicBezTo>
                    <a:lnTo>
                      <a:pt x="412608" y="357973"/>
                    </a:lnTo>
                    <a:lnTo>
                      <a:pt x="324573" y="357973"/>
                    </a:lnTo>
                    <a:cubicBezTo>
                      <a:pt x="320300" y="357973"/>
                      <a:pt x="316295" y="355662"/>
                      <a:pt x="314158" y="352019"/>
                    </a:cubicBezTo>
                    <a:cubicBezTo>
                      <a:pt x="312111" y="348286"/>
                      <a:pt x="312111" y="343665"/>
                      <a:pt x="314336" y="340022"/>
                    </a:cubicBezTo>
                    <a:lnTo>
                      <a:pt x="414299" y="172953"/>
                    </a:lnTo>
                    <a:cubicBezTo>
                      <a:pt x="417059" y="168332"/>
                      <a:pt x="422489" y="166111"/>
                      <a:pt x="427651" y="167533"/>
                    </a:cubicBezTo>
                    <a:close/>
                    <a:moveTo>
                      <a:pt x="216270" y="167099"/>
                    </a:moveTo>
                    <a:cubicBezTo>
                      <a:pt x="257222" y="167099"/>
                      <a:pt x="290518" y="200333"/>
                      <a:pt x="290518" y="241210"/>
                    </a:cubicBezTo>
                    <a:cubicBezTo>
                      <a:pt x="290518" y="284486"/>
                      <a:pt x="273603" y="325097"/>
                      <a:pt x="242978" y="355754"/>
                    </a:cubicBezTo>
                    <a:lnTo>
                      <a:pt x="182707" y="415825"/>
                    </a:lnTo>
                    <a:lnTo>
                      <a:pt x="278588" y="415825"/>
                    </a:lnTo>
                    <a:cubicBezTo>
                      <a:pt x="285176" y="415825"/>
                      <a:pt x="290518" y="421158"/>
                      <a:pt x="290518" y="427734"/>
                    </a:cubicBezTo>
                    <a:cubicBezTo>
                      <a:pt x="290518" y="434220"/>
                      <a:pt x="285176" y="439552"/>
                      <a:pt x="278588" y="439552"/>
                    </a:cubicBezTo>
                    <a:lnTo>
                      <a:pt x="154040" y="439552"/>
                    </a:lnTo>
                    <a:cubicBezTo>
                      <a:pt x="149232" y="439552"/>
                      <a:pt x="144870" y="436709"/>
                      <a:pt x="143001" y="432265"/>
                    </a:cubicBezTo>
                    <a:cubicBezTo>
                      <a:pt x="141131" y="427822"/>
                      <a:pt x="142199" y="422668"/>
                      <a:pt x="145582" y="419292"/>
                    </a:cubicBezTo>
                    <a:lnTo>
                      <a:pt x="226152" y="338959"/>
                    </a:lnTo>
                    <a:cubicBezTo>
                      <a:pt x="252236" y="312834"/>
                      <a:pt x="266659" y="278088"/>
                      <a:pt x="266659" y="241210"/>
                    </a:cubicBezTo>
                    <a:cubicBezTo>
                      <a:pt x="266659" y="213485"/>
                      <a:pt x="244046" y="190914"/>
                      <a:pt x="216270" y="190914"/>
                    </a:cubicBezTo>
                    <a:cubicBezTo>
                      <a:pt x="188493" y="190914"/>
                      <a:pt x="165880" y="213485"/>
                      <a:pt x="165880" y="241210"/>
                    </a:cubicBezTo>
                    <a:cubicBezTo>
                      <a:pt x="165880" y="247786"/>
                      <a:pt x="160539" y="253029"/>
                      <a:pt x="154040" y="253029"/>
                    </a:cubicBezTo>
                    <a:cubicBezTo>
                      <a:pt x="147452" y="253029"/>
                      <a:pt x="142110" y="247786"/>
                      <a:pt x="142110" y="241210"/>
                    </a:cubicBezTo>
                    <a:cubicBezTo>
                      <a:pt x="142110" y="200333"/>
                      <a:pt x="175406" y="167099"/>
                      <a:pt x="216270" y="167099"/>
                    </a:cubicBezTo>
                    <a:close/>
                    <a:moveTo>
                      <a:pt x="522185" y="165547"/>
                    </a:moveTo>
                    <a:cubicBezTo>
                      <a:pt x="528772" y="165547"/>
                      <a:pt x="534111" y="170871"/>
                      <a:pt x="534111" y="177438"/>
                    </a:cubicBezTo>
                    <a:cubicBezTo>
                      <a:pt x="534111" y="184005"/>
                      <a:pt x="528772" y="189329"/>
                      <a:pt x="522185" y="189329"/>
                    </a:cubicBezTo>
                    <a:cubicBezTo>
                      <a:pt x="515598" y="189329"/>
                      <a:pt x="510259" y="184005"/>
                      <a:pt x="510259" y="177438"/>
                    </a:cubicBezTo>
                    <a:cubicBezTo>
                      <a:pt x="510259" y="170871"/>
                      <a:pt x="515598" y="165547"/>
                      <a:pt x="522185" y="165547"/>
                    </a:cubicBezTo>
                    <a:close/>
                    <a:moveTo>
                      <a:pt x="85420" y="165547"/>
                    </a:moveTo>
                    <a:cubicBezTo>
                      <a:pt x="91987" y="165547"/>
                      <a:pt x="97311" y="170871"/>
                      <a:pt x="97311" y="177438"/>
                    </a:cubicBezTo>
                    <a:cubicBezTo>
                      <a:pt x="97311" y="184005"/>
                      <a:pt x="91987" y="189329"/>
                      <a:pt x="85420" y="189329"/>
                    </a:cubicBezTo>
                    <a:cubicBezTo>
                      <a:pt x="78853" y="189329"/>
                      <a:pt x="73529" y="184005"/>
                      <a:pt x="73529" y="177438"/>
                    </a:cubicBezTo>
                    <a:cubicBezTo>
                      <a:pt x="73529" y="170871"/>
                      <a:pt x="78853" y="165547"/>
                      <a:pt x="85420" y="165547"/>
                    </a:cubicBezTo>
                    <a:close/>
                    <a:moveTo>
                      <a:pt x="429885" y="73388"/>
                    </a:moveTo>
                    <a:cubicBezTo>
                      <a:pt x="436472" y="73388"/>
                      <a:pt x="441811" y="78712"/>
                      <a:pt x="441811" y="85279"/>
                    </a:cubicBezTo>
                    <a:cubicBezTo>
                      <a:pt x="441811" y="91846"/>
                      <a:pt x="436472" y="97170"/>
                      <a:pt x="429885" y="97170"/>
                    </a:cubicBezTo>
                    <a:cubicBezTo>
                      <a:pt x="423298" y="97170"/>
                      <a:pt x="417959" y="91846"/>
                      <a:pt x="417959" y="85279"/>
                    </a:cubicBezTo>
                    <a:cubicBezTo>
                      <a:pt x="417959" y="78712"/>
                      <a:pt x="423298" y="73388"/>
                      <a:pt x="429885" y="73388"/>
                    </a:cubicBezTo>
                    <a:close/>
                    <a:moveTo>
                      <a:pt x="177720" y="73388"/>
                    </a:moveTo>
                    <a:cubicBezTo>
                      <a:pt x="184287" y="73388"/>
                      <a:pt x="189611" y="78712"/>
                      <a:pt x="189611" y="85279"/>
                    </a:cubicBezTo>
                    <a:cubicBezTo>
                      <a:pt x="189611" y="91846"/>
                      <a:pt x="184287" y="97170"/>
                      <a:pt x="177720" y="97170"/>
                    </a:cubicBezTo>
                    <a:cubicBezTo>
                      <a:pt x="171153" y="97170"/>
                      <a:pt x="165829" y="91846"/>
                      <a:pt x="165829" y="85279"/>
                    </a:cubicBezTo>
                    <a:cubicBezTo>
                      <a:pt x="165829" y="78712"/>
                      <a:pt x="171153" y="73388"/>
                      <a:pt x="177720" y="73388"/>
                    </a:cubicBezTo>
                    <a:close/>
                    <a:moveTo>
                      <a:pt x="303775" y="42480"/>
                    </a:moveTo>
                    <a:cubicBezTo>
                      <a:pt x="310366" y="42480"/>
                      <a:pt x="315710" y="47815"/>
                      <a:pt x="315710" y="54396"/>
                    </a:cubicBezTo>
                    <a:lnTo>
                      <a:pt x="315710" y="69869"/>
                    </a:lnTo>
                    <a:cubicBezTo>
                      <a:pt x="315710" y="76449"/>
                      <a:pt x="310366" y="81785"/>
                      <a:pt x="303775" y="81785"/>
                    </a:cubicBezTo>
                    <a:cubicBezTo>
                      <a:pt x="297184" y="81785"/>
                      <a:pt x="291929" y="76449"/>
                      <a:pt x="291929" y="69869"/>
                    </a:cubicBezTo>
                    <a:lnTo>
                      <a:pt x="291929" y="54396"/>
                    </a:lnTo>
                    <a:cubicBezTo>
                      <a:pt x="291929" y="47815"/>
                      <a:pt x="297184" y="42480"/>
                      <a:pt x="303775" y="42480"/>
                    </a:cubicBezTo>
                    <a:close/>
                    <a:moveTo>
                      <a:pt x="303775" y="0"/>
                    </a:moveTo>
                    <a:cubicBezTo>
                      <a:pt x="394204" y="0"/>
                      <a:pt x="479560" y="40347"/>
                      <a:pt x="537058" y="108956"/>
                    </a:cubicBezTo>
                    <a:lnTo>
                      <a:pt x="537058" y="93048"/>
                    </a:lnTo>
                    <a:cubicBezTo>
                      <a:pt x="537058" y="86471"/>
                      <a:pt x="542309" y="81139"/>
                      <a:pt x="548895" y="81139"/>
                    </a:cubicBezTo>
                    <a:cubicBezTo>
                      <a:pt x="555482" y="81139"/>
                      <a:pt x="560822" y="86471"/>
                      <a:pt x="560822" y="93048"/>
                    </a:cubicBezTo>
                    <a:lnTo>
                      <a:pt x="560822" y="138994"/>
                    </a:lnTo>
                    <a:cubicBezTo>
                      <a:pt x="560822" y="145570"/>
                      <a:pt x="555482" y="150903"/>
                      <a:pt x="548895" y="150903"/>
                    </a:cubicBezTo>
                    <a:lnTo>
                      <a:pt x="502880" y="150903"/>
                    </a:lnTo>
                    <a:cubicBezTo>
                      <a:pt x="496293" y="150903"/>
                      <a:pt x="490953" y="145570"/>
                      <a:pt x="490953" y="138994"/>
                    </a:cubicBezTo>
                    <a:cubicBezTo>
                      <a:pt x="490953" y="132417"/>
                      <a:pt x="496293" y="127174"/>
                      <a:pt x="502880" y="127174"/>
                    </a:cubicBezTo>
                    <a:lnTo>
                      <a:pt x="521126" y="127174"/>
                    </a:lnTo>
                    <a:cubicBezTo>
                      <a:pt x="468168" y="62032"/>
                      <a:pt x="388419" y="23728"/>
                      <a:pt x="303775" y="23728"/>
                    </a:cubicBezTo>
                    <a:cubicBezTo>
                      <a:pt x="149440" y="23728"/>
                      <a:pt x="23764" y="149214"/>
                      <a:pt x="23764" y="303316"/>
                    </a:cubicBezTo>
                    <a:cubicBezTo>
                      <a:pt x="23764" y="457508"/>
                      <a:pt x="149440" y="582905"/>
                      <a:pt x="303775" y="582905"/>
                    </a:cubicBezTo>
                    <a:cubicBezTo>
                      <a:pt x="458199" y="582905"/>
                      <a:pt x="583786" y="457508"/>
                      <a:pt x="583786" y="303316"/>
                    </a:cubicBezTo>
                    <a:cubicBezTo>
                      <a:pt x="583786" y="278255"/>
                      <a:pt x="580492" y="253371"/>
                      <a:pt x="573906" y="229376"/>
                    </a:cubicBezTo>
                    <a:cubicBezTo>
                      <a:pt x="572126" y="223066"/>
                      <a:pt x="575864" y="216489"/>
                      <a:pt x="582273" y="214801"/>
                    </a:cubicBezTo>
                    <a:cubicBezTo>
                      <a:pt x="588592" y="213023"/>
                      <a:pt x="595089" y="216756"/>
                      <a:pt x="596869" y="223066"/>
                    </a:cubicBezTo>
                    <a:cubicBezTo>
                      <a:pt x="603990" y="249194"/>
                      <a:pt x="607639" y="276122"/>
                      <a:pt x="607639" y="303316"/>
                    </a:cubicBezTo>
                    <a:cubicBezTo>
                      <a:pt x="607639" y="470572"/>
                      <a:pt x="471283" y="606722"/>
                      <a:pt x="303775" y="606722"/>
                    </a:cubicBezTo>
                    <a:cubicBezTo>
                      <a:pt x="136267" y="606722"/>
                      <a:pt x="0" y="470572"/>
                      <a:pt x="0" y="303316"/>
                    </a:cubicBezTo>
                    <a:cubicBezTo>
                      <a:pt x="0" y="136061"/>
                      <a:pt x="136267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ïṥļïdê">
              <a:extLst>
                <a:ext uri="{FF2B5EF4-FFF2-40B4-BE49-F238E27FC236}">
                  <a16:creationId xmlns:a16="http://schemas.microsoft.com/office/drawing/2014/main" id="{472690F1-D69E-4F3B-9F61-E89B40B5F7D8}"/>
                </a:ext>
              </a:extLst>
            </p:cNvPr>
            <p:cNvGrpSpPr/>
            <p:nvPr/>
          </p:nvGrpSpPr>
          <p:grpSpPr>
            <a:xfrm>
              <a:off x="9777696" y="2857546"/>
              <a:ext cx="522378" cy="522378"/>
              <a:chOff x="6722984" y="2701661"/>
              <a:chExt cx="522378" cy="522378"/>
            </a:xfrm>
          </p:grpSpPr>
          <p:sp>
            <p:nvSpPr>
              <p:cNvPr id="35" name="îśḷíḑè">
                <a:extLst>
                  <a:ext uri="{FF2B5EF4-FFF2-40B4-BE49-F238E27FC236}">
                    <a16:creationId xmlns:a16="http://schemas.microsoft.com/office/drawing/2014/main" id="{A454228A-1D5D-4154-BF37-6E0FFA339059}"/>
                  </a:ext>
                </a:extLst>
              </p:cNvPr>
              <p:cNvSpPr/>
              <p:nvPr/>
            </p:nvSpPr>
            <p:spPr>
              <a:xfrm>
                <a:off x="6722984" y="2701661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ïṥḻíďé">
                <a:extLst>
                  <a:ext uri="{FF2B5EF4-FFF2-40B4-BE49-F238E27FC236}">
                    <a16:creationId xmlns:a16="http://schemas.microsoft.com/office/drawing/2014/main" id="{F1842FAE-BA97-4F34-84FC-FD3B52F99D5E}"/>
                  </a:ext>
                </a:extLst>
              </p:cNvPr>
              <p:cNvSpPr/>
              <p:nvPr/>
            </p:nvSpPr>
            <p:spPr bwMode="auto">
              <a:xfrm>
                <a:off x="6839498" y="2857283"/>
                <a:ext cx="292579" cy="211135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îṧľiḑè">
              <a:extLst>
                <a:ext uri="{FF2B5EF4-FFF2-40B4-BE49-F238E27FC236}">
                  <a16:creationId xmlns:a16="http://schemas.microsoft.com/office/drawing/2014/main" id="{8835B979-AF01-420E-869E-3372051C0EBC}"/>
                </a:ext>
              </a:extLst>
            </p:cNvPr>
            <p:cNvGrpSpPr/>
            <p:nvPr/>
          </p:nvGrpSpPr>
          <p:grpSpPr>
            <a:xfrm>
              <a:off x="8086625" y="3877561"/>
              <a:ext cx="522378" cy="522378"/>
              <a:chOff x="4956264" y="3721676"/>
              <a:chExt cx="522378" cy="522378"/>
            </a:xfrm>
          </p:grpSpPr>
          <p:sp>
            <p:nvSpPr>
              <p:cNvPr id="33" name="îš1íḋê">
                <a:extLst>
                  <a:ext uri="{FF2B5EF4-FFF2-40B4-BE49-F238E27FC236}">
                    <a16:creationId xmlns:a16="http://schemas.microsoft.com/office/drawing/2014/main" id="{E477965B-E987-4A75-BC55-64370CF28E59}"/>
                  </a:ext>
                </a:extLst>
              </p:cNvPr>
              <p:cNvSpPr/>
              <p:nvPr/>
            </p:nvSpPr>
            <p:spPr>
              <a:xfrm>
                <a:off x="4956264" y="3721676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íSḷîḋè">
                <a:extLst>
                  <a:ext uri="{FF2B5EF4-FFF2-40B4-BE49-F238E27FC236}">
                    <a16:creationId xmlns:a16="http://schemas.microsoft.com/office/drawing/2014/main" id="{03D638F0-9FB1-4881-8223-29E3456C8DD3}"/>
                  </a:ext>
                </a:extLst>
              </p:cNvPr>
              <p:cNvSpPr/>
              <p:nvPr/>
            </p:nvSpPr>
            <p:spPr bwMode="auto">
              <a:xfrm>
                <a:off x="5071164" y="3883040"/>
                <a:ext cx="292579" cy="199650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7 w 607639"/>
                  <a:gd name="connsiteY7" fmla="*/ 364067 h 414642"/>
                  <a:gd name="connsiteX8" fmla="*/ 394917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11412 w 607639"/>
                  <a:gd name="connsiteY14" fmla="*/ 303360 h 414642"/>
                  <a:gd name="connsiteX15" fmla="*/ 192442 w 607639"/>
                  <a:gd name="connsiteY15" fmla="*/ 303360 h 414642"/>
                  <a:gd name="connsiteX16" fmla="*/ 202593 w 607639"/>
                  <a:gd name="connsiteY16" fmla="*/ 313486 h 414642"/>
                  <a:gd name="connsiteX17" fmla="*/ 192442 w 607639"/>
                  <a:gd name="connsiteY17" fmla="*/ 323612 h 414642"/>
                  <a:gd name="connsiteX18" fmla="*/ 111412 w 607639"/>
                  <a:gd name="connsiteY18" fmla="*/ 323612 h 414642"/>
                  <a:gd name="connsiteX19" fmla="*/ 101261 w 607639"/>
                  <a:gd name="connsiteY19" fmla="*/ 313486 h 414642"/>
                  <a:gd name="connsiteX20" fmla="*/ 111412 w 607639"/>
                  <a:gd name="connsiteY20" fmla="*/ 303360 h 414642"/>
                  <a:gd name="connsiteX21" fmla="*/ 212645 w 607639"/>
                  <a:gd name="connsiteY21" fmla="*/ 262926 h 414642"/>
                  <a:gd name="connsiteX22" fmla="*/ 243067 w 607639"/>
                  <a:gd name="connsiteY22" fmla="*/ 262926 h 414642"/>
                  <a:gd name="connsiteX23" fmla="*/ 253118 w 607639"/>
                  <a:gd name="connsiteY23" fmla="*/ 273052 h 414642"/>
                  <a:gd name="connsiteX24" fmla="*/ 243067 w 607639"/>
                  <a:gd name="connsiteY24" fmla="*/ 283178 h 414642"/>
                  <a:gd name="connsiteX25" fmla="*/ 212645 w 607639"/>
                  <a:gd name="connsiteY25" fmla="*/ 283178 h 414642"/>
                  <a:gd name="connsiteX26" fmla="*/ 202593 w 607639"/>
                  <a:gd name="connsiteY26" fmla="*/ 273052 h 414642"/>
                  <a:gd name="connsiteX27" fmla="*/ 212645 w 607639"/>
                  <a:gd name="connsiteY27" fmla="*/ 262926 h 414642"/>
                  <a:gd name="connsiteX28" fmla="*/ 111410 w 607639"/>
                  <a:gd name="connsiteY28" fmla="*/ 262926 h 414642"/>
                  <a:gd name="connsiteX29" fmla="*/ 131618 w 607639"/>
                  <a:gd name="connsiteY29" fmla="*/ 262926 h 414642"/>
                  <a:gd name="connsiteX30" fmla="*/ 141766 w 607639"/>
                  <a:gd name="connsiteY30" fmla="*/ 273052 h 414642"/>
                  <a:gd name="connsiteX31" fmla="*/ 131618 w 607639"/>
                  <a:gd name="connsiteY31" fmla="*/ 283178 h 414642"/>
                  <a:gd name="connsiteX32" fmla="*/ 111410 w 607639"/>
                  <a:gd name="connsiteY32" fmla="*/ 283178 h 414642"/>
                  <a:gd name="connsiteX33" fmla="*/ 101261 w 607639"/>
                  <a:gd name="connsiteY33" fmla="*/ 273052 h 414642"/>
                  <a:gd name="connsiteX34" fmla="*/ 111410 w 607639"/>
                  <a:gd name="connsiteY34" fmla="*/ 262926 h 414642"/>
                  <a:gd name="connsiteX35" fmla="*/ 506325 w 607639"/>
                  <a:gd name="connsiteY35" fmla="*/ 60757 h 414642"/>
                  <a:gd name="connsiteX36" fmla="*/ 516469 w 607639"/>
                  <a:gd name="connsiteY36" fmla="*/ 70799 h 414642"/>
                  <a:gd name="connsiteX37" fmla="*/ 516469 w 607639"/>
                  <a:gd name="connsiteY37" fmla="*/ 293230 h 414642"/>
                  <a:gd name="connsiteX38" fmla="*/ 506325 w 607639"/>
                  <a:gd name="connsiteY38" fmla="*/ 303361 h 414642"/>
                  <a:gd name="connsiteX39" fmla="*/ 496181 w 607639"/>
                  <a:gd name="connsiteY39" fmla="*/ 293230 h 414642"/>
                  <a:gd name="connsiteX40" fmla="*/ 496181 w 607639"/>
                  <a:gd name="connsiteY40" fmla="*/ 283189 h 414642"/>
                  <a:gd name="connsiteX41" fmla="*/ 425352 w 607639"/>
                  <a:gd name="connsiteY41" fmla="*/ 283189 h 414642"/>
                  <a:gd name="connsiteX42" fmla="*/ 415208 w 607639"/>
                  <a:gd name="connsiteY42" fmla="*/ 273058 h 414642"/>
                  <a:gd name="connsiteX43" fmla="*/ 425352 w 607639"/>
                  <a:gd name="connsiteY43" fmla="*/ 262927 h 414642"/>
                  <a:gd name="connsiteX44" fmla="*/ 496181 w 607639"/>
                  <a:gd name="connsiteY44" fmla="*/ 262927 h 414642"/>
                  <a:gd name="connsiteX45" fmla="*/ 496181 w 607639"/>
                  <a:gd name="connsiteY45" fmla="*/ 222493 h 414642"/>
                  <a:gd name="connsiteX46" fmla="*/ 455695 w 607639"/>
                  <a:gd name="connsiteY46" fmla="*/ 222493 h 414642"/>
                  <a:gd name="connsiteX47" fmla="*/ 445551 w 607639"/>
                  <a:gd name="connsiteY47" fmla="*/ 212362 h 414642"/>
                  <a:gd name="connsiteX48" fmla="*/ 455695 w 607639"/>
                  <a:gd name="connsiteY48" fmla="*/ 202232 h 414642"/>
                  <a:gd name="connsiteX49" fmla="*/ 496181 w 607639"/>
                  <a:gd name="connsiteY49" fmla="*/ 202232 h 414642"/>
                  <a:gd name="connsiteX50" fmla="*/ 496181 w 607639"/>
                  <a:gd name="connsiteY50" fmla="*/ 161798 h 414642"/>
                  <a:gd name="connsiteX51" fmla="*/ 354433 w 607639"/>
                  <a:gd name="connsiteY51" fmla="*/ 161798 h 414642"/>
                  <a:gd name="connsiteX52" fmla="*/ 344289 w 607639"/>
                  <a:gd name="connsiteY52" fmla="*/ 151756 h 414642"/>
                  <a:gd name="connsiteX53" fmla="*/ 354433 w 607639"/>
                  <a:gd name="connsiteY53" fmla="*/ 141625 h 414642"/>
                  <a:gd name="connsiteX54" fmla="*/ 496181 w 607639"/>
                  <a:gd name="connsiteY54" fmla="*/ 141625 h 414642"/>
                  <a:gd name="connsiteX55" fmla="*/ 496181 w 607639"/>
                  <a:gd name="connsiteY55" fmla="*/ 101191 h 414642"/>
                  <a:gd name="connsiteX56" fmla="*/ 425352 w 607639"/>
                  <a:gd name="connsiteY56" fmla="*/ 101191 h 414642"/>
                  <a:gd name="connsiteX57" fmla="*/ 415208 w 607639"/>
                  <a:gd name="connsiteY57" fmla="*/ 91060 h 414642"/>
                  <a:gd name="connsiteX58" fmla="*/ 425352 w 607639"/>
                  <a:gd name="connsiteY58" fmla="*/ 80930 h 414642"/>
                  <a:gd name="connsiteX59" fmla="*/ 496181 w 607639"/>
                  <a:gd name="connsiteY59" fmla="*/ 80930 h 414642"/>
                  <a:gd name="connsiteX60" fmla="*/ 496181 w 607639"/>
                  <a:gd name="connsiteY60" fmla="*/ 70799 h 414642"/>
                  <a:gd name="connsiteX61" fmla="*/ 506325 w 607639"/>
                  <a:gd name="connsiteY61" fmla="*/ 60757 h 414642"/>
                  <a:gd name="connsiteX62" fmla="*/ 151927 w 607639"/>
                  <a:gd name="connsiteY62" fmla="*/ 40505 h 414642"/>
                  <a:gd name="connsiteX63" fmla="*/ 161989 w 607639"/>
                  <a:gd name="connsiteY63" fmla="*/ 50635 h 414642"/>
                  <a:gd name="connsiteX64" fmla="*/ 161989 w 607639"/>
                  <a:gd name="connsiteY64" fmla="*/ 61742 h 414642"/>
                  <a:gd name="connsiteX65" fmla="*/ 202593 w 607639"/>
                  <a:gd name="connsiteY65" fmla="*/ 111236 h 414642"/>
                  <a:gd name="connsiteX66" fmla="*/ 192442 w 607639"/>
                  <a:gd name="connsiteY66" fmla="*/ 121366 h 414642"/>
                  <a:gd name="connsiteX67" fmla="*/ 182291 w 607639"/>
                  <a:gd name="connsiteY67" fmla="*/ 111236 h 414642"/>
                  <a:gd name="connsiteX68" fmla="*/ 151927 w 607639"/>
                  <a:gd name="connsiteY68" fmla="*/ 80935 h 414642"/>
                  <a:gd name="connsiteX69" fmla="*/ 128598 w 607639"/>
                  <a:gd name="connsiteY69" fmla="*/ 92043 h 414642"/>
                  <a:gd name="connsiteX70" fmla="*/ 125570 w 607639"/>
                  <a:gd name="connsiteY70" fmla="*/ 103150 h 414642"/>
                  <a:gd name="connsiteX71" fmla="*/ 131625 w 607639"/>
                  <a:gd name="connsiteY71" fmla="*/ 114346 h 414642"/>
                  <a:gd name="connsiteX72" fmla="*/ 184339 w 607639"/>
                  <a:gd name="connsiteY72" fmla="*/ 155753 h 414642"/>
                  <a:gd name="connsiteX73" fmla="*/ 198497 w 607639"/>
                  <a:gd name="connsiteY73" fmla="*/ 181078 h 414642"/>
                  <a:gd name="connsiteX74" fmla="*/ 190394 w 607639"/>
                  <a:gd name="connsiteY74" fmla="*/ 207291 h 414642"/>
                  <a:gd name="connsiteX75" fmla="*/ 161989 w 607639"/>
                  <a:gd name="connsiteY75" fmla="*/ 221775 h 414642"/>
                  <a:gd name="connsiteX76" fmla="*/ 161989 w 607639"/>
                  <a:gd name="connsiteY76" fmla="*/ 232615 h 414642"/>
                  <a:gd name="connsiteX77" fmla="*/ 151927 w 607639"/>
                  <a:gd name="connsiteY77" fmla="*/ 242745 h 414642"/>
                  <a:gd name="connsiteX78" fmla="*/ 141776 w 607639"/>
                  <a:gd name="connsiteY78" fmla="*/ 232615 h 414642"/>
                  <a:gd name="connsiteX79" fmla="*/ 141776 w 607639"/>
                  <a:gd name="connsiteY79" fmla="*/ 221508 h 414642"/>
                  <a:gd name="connsiteX80" fmla="*/ 101261 w 607639"/>
                  <a:gd name="connsiteY80" fmla="*/ 173969 h 414642"/>
                  <a:gd name="connsiteX81" fmla="*/ 111412 w 607639"/>
                  <a:gd name="connsiteY81" fmla="*/ 163840 h 414642"/>
                  <a:gd name="connsiteX82" fmla="*/ 121474 w 607639"/>
                  <a:gd name="connsiteY82" fmla="*/ 173969 h 414642"/>
                  <a:gd name="connsiteX83" fmla="*/ 151927 w 607639"/>
                  <a:gd name="connsiteY83" fmla="*/ 202226 h 414642"/>
                  <a:gd name="connsiteX84" fmla="*/ 175168 w 607639"/>
                  <a:gd name="connsiteY84" fmla="*/ 194140 h 414642"/>
                  <a:gd name="connsiteX85" fmla="*/ 178195 w 607639"/>
                  <a:gd name="connsiteY85" fmla="*/ 183033 h 414642"/>
                  <a:gd name="connsiteX86" fmla="*/ 172140 w 607639"/>
                  <a:gd name="connsiteY86" fmla="*/ 171926 h 414642"/>
                  <a:gd name="connsiteX87" fmla="*/ 119515 w 607639"/>
                  <a:gd name="connsiteY87" fmla="*/ 130518 h 414642"/>
                  <a:gd name="connsiteX88" fmla="*/ 105268 w 607639"/>
                  <a:gd name="connsiteY88" fmla="*/ 105193 h 414642"/>
                  <a:gd name="connsiteX89" fmla="*/ 113371 w 607639"/>
                  <a:gd name="connsiteY89" fmla="*/ 78892 h 414642"/>
                  <a:gd name="connsiteX90" fmla="*/ 141776 w 607639"/>
                  <a:gd name="connsiteY90" fmla="*/ 61653 h 414642"/>
                  <a:gd name="connsiteX91" fmla="*/ 141776 w 607639"/>
                  <a:gd name="connsiteY91" fmla="*/ 50635 h 414642"/>
                  <a:gd name="connsiteX92" fmla="*/ 151927 w 607639"/>
                  <a:gd name="connsiteY92" fmla="*/ 40505 h 414642"/>
                  <a:gd name="connsiteX93" fmla="*/ 70848 w 607639"/>
                  <a:gd name="connsiteY93" fmla="*/ 20177 h 414642"/>
                  <a:gd name="connsiteX94" fmla="*/ 60791 w 607639"/>
                  <a:gd name="connsiteY94" fmla="*/ 30309 h 414642"/>
                  <a:gd name="connsiteX95" fmla="*/ 60791 w 607639"/>
                  <a:gd name="connsiteY95" fmla="*/ 343802 h 414642"/>
                  <a:gd name="connsiteX96" fmla="*/ 222780 w 607639"/>
                  <a:gd name="connsiteY96" fmla="*/ 343802 h 414642"/>
                  <a:gd name="connsiteX97" fmla="*/ 232927 w 607639"/>
                  <a:gd name="connsiteY97" fmla="*/ 353935 h 414642"/>
                  <a:gd name="connsiteX98" fmla="*/ 232927 w 607639"/>
                  <a:gd name="connsiteY98" fmla="*/ 364067 h 414642"/>
                  <a:gd name="connsiteX99" fmla="*/ 374712 w 607639"/>
                  <a:gd name="connsiteY99" fmla="*/ 364067 h 414642"/>
                  <a:gd name="connsiteX100" fmla="*/ 374712 w 607639"/>
                  <a:gd name="connsiteY100" fmla="*/ 353935 h 414642"/>
                  <a:gd name="connsiteX101" fmla="*/ 384859 w 607639"/>
                  <a:gd name="connsiteY101" fmla="*/ 343802 h 414642"/>
                  <a:gd name="connsiteX102" fmla="*/ 546849 w 607639"/>
                  <a:gd name="connsiteY102" fmla="*/ 343802 h 414642"/>
                  <a:gd name="connsiteX103" fmla="*/ 546849 w 607639"/>
                  <a:gd name="connsiteY103" fmla="*/ 30309 h 414642"/>
                  <a:gd name="connsiteX104" fmla="*/ 536702 w 607639"/>
                  <a:gd name="connsiteY104" fmla="*/ 20177 h 414642"/>
                  <a:gd name="connsiteX105" fmla="*/ 70848 w 607639"/>
                  <a:gd name="connsiteY105" fmla="*/ 0 h 414642"/>
                  <a:gd name="connsiteX106" fmla="*/ 536702 w 607639"/>
                  <a:gd name="connsiteY106" fmla="*/ 0 h 414642"/>
                  <a:gd name="connsiteX107" fmla="*/ 567142 w 607639"/>
                  <a:gd name="connsiteY107" fmla="*/ 30309 h 414642"/>
                  <a:gd name="connsiteX108" fmla="*/ 567142 w 607639"/>
                  <a:gd name="connsiteY108" fmla="*/ 343802 h 414642"/>
                  <a:gd name="connsiteX109" fmla="*/ 597493 w 607639"/>
                  <a:gd name="connsiteY109" fmla="*/ 343802 h 414642"/>
                  <a:gd name="connsiteX110" fmla="*/ 607639 w 607639"/>
                  <a:gd name="connsiteY110" fmla="*/ 353935 h 414642"/>
                  <a:gd name="connsiteX111" fmla="*/ 607639 w 607639"/>
                  <a:gd name="connsiteY111" fmla="*/ 384244 h 414642"/>
                  <a:gd name="connsiteX112" fmla="*/ 577199 w 607639"/>
                  <a:gd name="connsiteY112" fmla="*/ 414642 h 414642"/>
                  <a:gd name="connsiteX113" fmla="*/ 30351 w 607639"/>
                  <a:gd name="connsiteY113" fmla="*/ 414642 h 414642"/>
                  <a:gd name="connsiteX114" fmla="*/ 0 w 607639"/>
                  <a:gd name="connsiteY114" fmla="*/ 384244 h 414642"/>
                  <a:gd name="connsiteX115" fmla="*/ 0 w 607639"/>
                  <a:gd name="connsiteY115" fmla="*/ 353935 h 414642"/>
                  <a:gd name="connsiteX116" fmla="*/ 10147 w 607639"/>
                  <a:gd name="connsiteY116" fmla="*/ 343802 h 414642"/>
                  <a:gd name="connsiteX117" fmla="*/ 40498 w 607639"/>
                  <a:gd name="connsiteY117" fmla="*/ 343802 h 414642"/>
                  <a:gd name="connsiteX118" fmla="*/ 40498 w 607639"/>
                  <a:gd name="connsiteY118" fmla="*/ 30309 h 414642"/>
                  <a:gd name="connsiteX119" fmla="*/ 70848 w 607639"/>
                  <a:gd name="connsiteY11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7" y="364067"/>
                    </a:lnTo>
                    <a:lnTo>
                      <a:pt x="394917" y="374200"/>
                    </a:lnTo>
                    <a:cubicBezTo>
                      <a:pt x="394917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11412" y="303360"/>
                    </a:moveTo>
                    <a:lnTo>
                      <a:pt x="192442" y="303360"/>
                    </a:lnTo>
                    <a:cubicBezTo>
                      <a:pt x="198497" y="303360"/>
                      <a:pt x="202593" y="307446"/>
                      <a:pt x="202593" y="313486"/>
                    </a:cubicBezTo>
                    <a:cubicBezTo>
                      <a:pt x="202593" y="319526"/>
                      <a:pt x="198497" y="323612"/>
                      <a:pt x="192442" y="323612"/>
                    </a:cubicBezTo>
                    <a:lnTo>
                      <a:pt x="111412" y="323612"/>
                    </a:lnTo>
                    <a:cubicBezTo>
                      <a:pt x="105268" y="323612"/>
                      <a:pt x="101261" y="319526"/>
                      <a:pt x="101261" y="313486"/>
                    </a:cubicBezTo>
                    <a:cubicBezTo>
                      <a:pt x="101261" y="307446"/>
                      <a:pt x="105268" y="303360"/>
                      <a:pt x="111412" y="303360"/>
                    </a:cubicBezTo>
                    <a:close/>
                    <a:moveTo>
                      <a:pt x="212645" y="262926"/>
                    </a:moveTo>
                    <a:lnTo>
                      <a:pt x="243067" y="262926"/>
                    </a:lnTo>
                    <a:cubicBezTo>
                      <a:pt x="249115" y="262926"/>
                      <a:pt x="253118" y="267012"/>
                      <a:pt x="253118" y="273052"/>
                    </a:cubicBezTo>
                    <a:cubicBezTo>
                      <a:pt x="253118" y="279092"/>
                      <a:pt x="249115" y="283178"/>
                      <a:pt x="243067" y="283178"/>
                    </a:cubicBezTo>
                    <a:lnTo>
                      <a:pt x="212645" y="283178"/>
                    </a:lnTo>
                    <a:cubicBezTo>
                      <a:pt x="206596" y="283178"/>
                      <a:pt x="202593" y="279092"/>
                      <a:pt x="202593" y="273052"/>
                    </a:cubicBezTo>
                    <a:cubicBezTo>
                      <a:pt x="202593" y="267012"/>
                      <a:pt x="206596" y="262926"/>
                      <a:pt x="212645" y="262926"/>
                    </a:cubicBezTo>
                    <a:close/>
                    <a:moveTo>
                      <a:pt x="111410" y="262926"/>
                    </a:moveTo>
                    <a:lnTo>
                      <a:pt x="131618" y="262926"/>
                    </a:lnTo>
                    <a:cubicBezTo>
                      <a:pt x="137671" y="262926"/>
                      <a:pt x="141766" y="267012"/>
                      <a:pt x="141766" y="273052"/>
                    </a:cubicBezTo>
                    <a:cubicBezTo>
                      <a:pt x="141766" y="279092"/>
                      <a:pt x="137671" y="283178"/>
                      <a:pt x="131618" y="283178"/>
                    </a:cubicBezTo>
                    <a:lnTo>
                      <a:pt x="111410" y="283178"/>
                    </a:lnTo>
                    <a:cubicBezTo>
                      <a:pt x="105267" y="283178"/>
                      <a:pt x="101261" y="279092"/>
                      <a:pt x="101261" y="273052"/>
                    </a:cubicBezTo>
                    <a:cubicBezTo>
                      <a:pt x="101261" y="267012"/>
                      <a:pt x="105267" y="262926"/>
                      <a:pt x="111410" y="262926"/>
                    </a:cubicBezTo>
                    <a:close/>
                    <a:moveTo>
                      <a:pt x="506325" y="60757"/>
                    </a:moveTo>
                    <a:cubicBezTo>
                      <a:pt x="512376" y="60757"/>
                      <a:pt x="516469" y="64756"/>
                      <a:pt x="516469" y="70799"/>
                    </a:cubicBezTo>
                    <a:lnTo>
                      <a:pt x="516469" y="293230"/>
                    </a:lnTo>
                    <a:cubicBezTo>
                      <a:pt x="516469" y="299362"/>
                      <a:pt x="512376" y="303361"/>
                      <a:pt x="506325" y="303361"/>
                    </a:cubicBezTo>
                    <a:cubicBezTo>
                      <a:pt x="500275" y="303361"/>
                      <a:pt x="496181" y="299362"/>
                      <a:pt x="496181" y="293230"/>
                    </a:cubicBezTo>
                    <a:lnTo>
                      <a:pt x="496181" y="283189"/>
                    </a:lnTo>
                    <a:lnTo>
                      <a:pt x="425352" y="283189"/>
                    </a:lnTo>
                    <a:cubicBezTo>
                      <a:pt x="419212" y="283189"/>
                      <a:pt x="415208" y="279101"/>
                      <a:pt x="415208" y="273058"/>
                    </a:cubicBezTo>
                    <a:cubicBezTo>
                      <a:pt x="415208" y="267015"/>
                      <a:pt x="419212" y="262927"/>
                      <a:pt x="425352" y="262927"/>
                    </a:cubicBezTo>
                    <a:lnTo>
                      <a:pt x="496181" y="262927"/>
                    </a:lnTo>
                    <a:lnTo>
                      <a:pt x="496181" y="222493"/>
                    </a:lnTo>
                    <a:lnTo>
                      <a:pt x="455695" y="222493"/>
                    </a:lnTo>
                    <a:cubicBezTo>
                      <a:pt x="449644" y="222493"/>
                      <a:pt x="445551" y="218405"/>
                      <a:pt x="445551" y="212362"/>
                    </a:cubicBezTo>
                    <a:cubicBezTo>
                      <a:pt x="445551" y="206320"/>
                      <a:pt x="449644" y="202232"/>
                      <a:pt x="455695" y="202232"/>
                    </a:cubicBezTo>
                    <a:lnTo>
                      <a:pt x="496181" y="202232"/>
                    </a:lnTo>
                    <a:lnTo>
                      <a:pt x="496181" y="161798"/>
                    </a:lnTo>
                    <a:lnTo>
                      <a:pt x="354433" y="161798"/>
                    </a:lnTo>
                    <a:cubicBezTo>
                      <a:pt x="348382" y="161798"/>
                      <a:pt x="344289" y="157799"/>
                      <a:pt x="344289" y="151756"/>
                    </a:cubicBezTo>
                    <a:cubicBezTo>
                      <a:pt x="344289" y="145624"/>
                      <a:pt x="348382" y="141625"/>
                      <a:pt x="354433" y="141625"/>
                    </a:cubicBezTo>
                    <a:lnTo>
                      <a:pt x="496181" y="141625"/>
                    </a:lnTo>
                    <a:lnTo>
                      <a:pt x="496181" y="101191"/>
                    </a:lnTo>
                    <a:lnTo>
                      <a:pt x="425352" y="101191"/>
                    </a:lnTo>
                    <a:cubicBezTo>
                      <a:pt x="419212" y="101191"/>
                      <a:pt x="415208" y="97103"/>
                      <a:pt x="415208" y="91060"/>
                    </a:cubicBezTo>
                    <a:cubicBezTo>
                      <a:pt x="415208" y="85018"/>
                      <a:pt x="419212" y="80930"/>
                      <a:pt x="425352" y="80930"/>
                    </a:cubicBezTo>
                    <a:lnTo>
                      <a:pt x="496181" y="80930"/>
                    </a:lnTo>
                    <a:lnTo>
                      <a:pt x="496181" y="70799"/>
                    </a:lnTo>
                    <a:cubicBezTo>
                      <a:pt x="496181" y="64756"/>
                      <a:pt x="500275" y="60757"/>
                      <a:pt x="506325" y="60757"/>
                    </a:cubicBezTo>
                    <a:close/>
                    <a:moveTo>
                      <a:pt x="151927" y="40505"/>
                    </a:moveTo>
                    <a:cubicBezTo>
                      <a:pt x="157982" y="40505"/>
                      <a:pt x="161989" y="44593"/>
                      <a:pt x="161989" y="50635"/>
                    </a:cubicBezTo>
                    <a:lnTo>
                      <a:pt x="161989" y="61742"/>
                    </a:lnTo>
                    <a:cubicBezTo>
                      <a:pt x="185408" y="66274"/>
                      <a:pt x="202593" y="86445"/>
                      <a:pt x="202593" y="111236"/>
                    </a:cubicBezTo>
                    <a:cubicBezTo>
                      <a:pt x="202593" y="117367"/>
                      <a:pt x="198497" y="121366"/>
                      <a:pt x="192442" y="121366"/>
                    </a:cubicBezTo>
                    <a:cubicBezTo>
                      <a:pt x="186387" y="121366"/>
                      <a:pt x="182291" y="117367"/>
                      <a:pt x="182291" y="111236"/>
                    </a:cubicBezTo>
                    <a:cubicBezTo>
                      <a:pt x="182291" y="94086"/>
                      <a:pt x="169113" y="80935"/>
                      <a:pt x="151927" y="80935"/>
                    </a:cubicBezTo>
                    <a:cubicBezTo>
                      <a:pt x="142756" y="80935"/>
                      <a:pt x="134653" y="85023"/>
                      <a:pt x="128598" y="92043"/>
                    </a:cubicBezTo>
                    <a:cubicBezTo>
                      <a:pt x="125570" y="95064"/>
                      <a:pt x="124502" y="99151"/>
                      <a:pt x="125570" y="103150"/>
                    </a:cubicBezTo>
                    <a:cubicBezTo>
                      <a:pt x="125570" y="107237"/>
                      <a:pt x="128598" y="111236"/>
                      <a:pt x="131625" y="114346"/>
                    </a:cubicBezTo>
                    <a:lnTo>
                      <a:pt x="184339" y="155753"/>
                    </a:lnTo>
                    <a:cubicBezTo>
                      <a:pt x="192442" y="161796"/>
                      <a:pt x="197518" y="170948"/>
                      <a:pt x="198497" y="181078"/>
                    </a:cubicBezTo>
                    <a:cubicBezTo>
                      <a:pt x="199477" y="191119"/>
                      <a:pt x="196449" y="200271"/>
                      <a:pt x="190394" y="207291"/>
                    </a:cubicBezTo>
                    <a:cubicBezTo>
                      <a:pt x="183182" y="215288"/>
                      <a:pt x="174010" y="220175"/>
                      <a:pt x="161989" y="221775"/>
                    </a:cubicBezTo>
                    <a:lnTo>
                      <a:pt x="161989" y="232615"/>
                    </a:lnTo>
                    <a:cubicBezTo>
                      <a:pt x="161989" y="238658"/>
                      <a:pt x="157982" y="242745"/>
                      <a:pt x="151927" y="242745"/>
                    </a:cubicBezTo>
                    <a:cubicBezTo>
                      <a:pt x="145783" y="242745"/>
                      <a:pt x="141776" y="238658"/>
                      <a:pt x="141776" y="232615"/>
                    </a:cubicBezTo>
                    <a:lnTo>
                      <a:pt x="141776" y="221508"/>
                    </a:lnTo>
                    <a:cubicBezTo>
                      <a:pt x="118358" y="217154"/>
                      <a:pt x="101261" y="197872"/>
                      <a:pt x="101261" y="173969"/>
                    </a:cubicBezTo>
                    <a:cubicBezTo>
                      <a:pt x="101261" y="167927"/>
                      <a:pt x="105268" y="163840"/>
                      <a:pt x="111412" y="163840"/>
                    </a:cubicBezTo>
                    <a:cubicBezTo>
                      <a:pt x="117467" y="163840"/>
                      <a:pt x="121474" y="167927"/>
                      <a:pt x="121474" y="173969"/>
                    </a:cubicBezTo>
                    <a:cubicBezTo>
                      <a:pt x="121474" y="190141"/>
                      <a:pt x="134653" y="202226"/>
                      <a:pt x="151927" y="202226"/>
                    </a:cubicBezTo>
                    <a:cubicBezTo>
                      <a:pt x="163058" y="202226"/>
                      <a:pt x="170092" y="199205"/>
                      <a:pt x="175168" y="194140"/>
                    </a:cubicBezTo>
                    <a:cubicBezTo>
                      <a:pt x="178195" y="191119"/>
                      <a:pt x="179264" y="187120"/>
                      <a:pt x="178195" y="183033"/>
                    </a:cubicBezTo>
                    <a:cubicBezTo>
                      <a:pt x="178195" y="179034"/>
                      <a:pt x="175168" y="174947"/>
                      <a:pt x="172140" y="171926"/>
                    </a:cubicBezTo>
                    <a:lnTo>
                      <a:pt x="119515" y="130518"/>
                    </a:lnTo>
                    <a:cubicBezTo>
                      <a:pt x="111412" y="124387"/>
                      <a:pt x="106337" y="115323"/>
                      <a:pt x="105268" y="105193"/>
                    </a:cubicBezTo>
                    <a:cubicBezTo>
                      <a:pt x="104289" y="95064"/>
                      <a:pt x="107316" y="86000"/>
                      <a:pt x="113371" y="78892"/>
                    </a:cubicBezTo>
                    <a:cubicBezTo>
                      <a:pt x="120406" y="69562"/>
                      <a:pt x="130557" y="63786"/>
                      <a:pt x="141776" y="61653"/>
                    </a:cubicBezTo>
                    <a:lnTo>
                      <a:pt x="141776" y="50635"/>
                    </a:lnTo>
                    <a:cubicBezTo>
                      <a:pt x="141776" y="44593"/>
                      <a:pt x="145783" y="40505"/>
                      <a:pt x="151927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9" y="343802"/>
                    </a:lnTo>
                    <a:lnTo>
                      <a:pt x="546849" y="30309"/>
                    </a:lnTo>
                    <a:cubicBezTo>
                      <a:pt x="546849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3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8" y="343802"/>
                    </a:lnTo>
                    <a:lnTo>
                      <a:pt x="40498" y="30309"/>
                    </a:lnTo>
                    <a:cubicBezTo>
                      <a:pt x="40498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ïṡḻídê">
              <a:extLst>
                <a:ext uri="{FF2B5EF4-FFF2-40B4-BE49-F238E27FC236}">
                  <a16:creationId xmlns:a16="http://schemas.microsoft.com/office/drawing/2014/main" id="{D915D721-3F3F-4AA9-9BE3-927634C447B5}"/>
                </a:ext>
              </a:extLst>
            </p:cNvPr>
            <p:cNvGrpSpPr/>
            <p:nvPr/>
          </p:nvGrpSpPr>
          <p:grpSpPr>
            <a:xfrm>
              <a:off x="9768147" y="3877561"/>
              <a:ext cx="522378" cy="522378"/>
              <a:chOff x="6722984" y="3721676"/>
              <a:chExt cx="522378" cy="522378"/>
            </a:xfrm>
          </p:grpSpPr>
          <p:sp>
            <p:nvSpPr>
              <p:cNvPr id="31" name="îṩḷïḑe">
                <a:extLst>
                  <a:ext uri="{FF2B5EF4-FFF2-40B4-BE49-F238E27FC236}">
                    <a16:creationId xmlns:a16="http://schemas.microsoft.com/office/drawing/2014/main" id="{3FFBEE60-3937-458A-8386-EEF3BCD2FDC5}"/>
                  </a:ext>
                </a:extLst>
              </p:cNvPr>
              <p:cNvSpPr/>
              <p:nvPr/>
            </p:nvSpPr>
            <p:spPr>
              <a:xfrm>
                <a:off x="6722984" y="3721676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íṡliḍé">
                <a:extLst>
                  <a:ext uri="{FF2B5EF4-FFF2-40B4-BE49-F238E27FC236}">
                    <a16:creationId xmlns:a16="http://schemas.microsoft.com/office/drawing/2014/main" id="{DF2EB7D3-8616-4035-99AE-54C08E434E63}"/>
                  </a:ext>
                </a:extLst>
              </p:cNvPr>
              <p:cNvSpPr/>
              <p:nvPr/>
            </p:nvSpPr>
            <p:spPr bwMode="auto">
              <a:xfrm>
                <a:off x="6839497" y="3880067"/>
                <a:ext cx="292579" cy="205596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í$ľiḑê">
              <a:extLst>
                <a:ext uri="{FF2B5EF4-FFF2-40B4-BE49-F238E27FC236}">
                  <a16:creationId xmlns:a16="http://schemas.microsoft.com/office/drawing/2014/main" id="{FFDC6C37-78BA-42BE-98B6-043099B45C68}"/>
                </a:ext>
              </a:extLst>
            </p:cNvPr>
            <p:cNvGrpSpPr/>
            <p:nvPr/>
          </p:nvGrpSpPr>
          <p:grpSpPr>
            <a:xfrm>
              <a:off x="8932060" y="4321052"/>
              <a:ext cx="522378" cy="522378"/>
              <a:chOff x="5839622" y="4231684"/>
              <a:chExt cx="522378" cy="522378"/>
            </a:xfrm>
          </p:grpSpPr>
          <p:sp>
            <p:nvSpPr>
              <p:cNvPr id="29" name="iṧḻíďe">
                <a:extLst>
                  <a:ext uri="{FF2B5EF4-FFF2-40B4-BE49-F238E27FC236}">
                    <a16:creationId xmlns:a16="http://schemas.microsoft.com/office/drawing/2014/main" id="{42573474-328E-45B6-9416-024E7470B761}"/>
                  </a:ext>
                </a:extLst>
              </p:cNvPr>
              <p:cNvSpPr/>
              <p:nvPr/>
            </p:nvSpPr>
            <p:spPr>
              <a:xfrm>
                <a:off x="5839622" y="4231684"/>
                <a:ext cx="522378" cy="522378"/>
              </a:xfrm>
              <a:custGeom>
                <a:avLst/>
                <a:gdLst>
                  <a:gd name="connsiteX0" fmla="*/ 0 w 670873"/>
                  <a:gd name="connsiteY0" fmla="*/ 335437 h 670873"/>
                  <a:gd name="connsiteX1" fmla="*/ 335437 w 670873"/>
                  <a:gd name="connsiteY1" fmla="*/ 0 h 670873"/>
                  <a:gd name="connsiteX2" fmla="*/ 670874 w 670873"/>
                  <a:gd name="connsiteY2" fmla="*/ 335437 h 670873"/>
                  <a:gd name="connsiteX3" fmla="*/ 335437 w 670873"/>
                  <a:gd name="connsiteY3" fmla="*/ 670874 h 670873"/>
                  <a:gd name="connsiteX4" fmla="*/ 0 w 670873"/>
                  <a:gd name="connsiteY4" fmla="*/ 335437 h 670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0873" h="670873">
                    <a:moveTo>
                      <a:pt x="0" y="335437"/>
                    </a:moveTo>
                    <a:cubicBezTo>
                      <a:pt x="0" y="150180"/>
                      <a:pt x="150180" y="0"/>
                      <a:pt x="335437" y="0"/>
                    </a:cubicBezTo>
                    <a:cubicBezTo>
                      <a:pt x="520694" y="0"/>
                      <a:pt x="670874" y="150180"/>
                      <a:pt x="670874" y="335437"/>
                    </a:cubicBezTo>
                    <a:cubicBezTo>
                      <a:pt x="670874" y="520694"/>
                      <a:pt x="520694" y="670874"/>
                      <a:pt x="335437" y="670874"/>
                    </a:cubicBezTo>
                    <a:cubicBezTo>
                      <a:pt x="150180" y="670874"/>
                      <a:pt x="0" y="520694"/>
                      <a:pt x="0" y="335437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0" name="îṧľíďe">
                <a:extLst>
                  <a:ext uri="{FF2B5EF4-FFF2-40B4-BE49-F238E27FC236}">
                    <a16:creationId xmlns:a16="http://schemas.microsoft.com/office/drawing/2014/main" id="{BCD00BB5-9DD1-489B-9E06-938B867F0963}"/>
                  </a:ext>
                </a:extLst>
              </p:cNvPr>
              <p:cNvSpPr/>
              <p:nvPr/>
            </p:nvSpPr>
            <p:spPr bwMode="auto">
              <a:xfrm>
                <a:off x="5954522" y="4393048"/>
                <a:ext cx="292579" cy="199650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62926 h 414642"/>
                  <a:gd name="connsiteX15" fmla="*/ 192432 w 607639"/>
                  <a:gd name="connsiteY15" fmla="*/ 262926 h 414642"/>
                  <a:gd name="connsiteX16" fmla="*/ 202593 w 607639"/>
                  <a:gd name="connsiteY16" fmla="*/ 273052 h 414642"/>
                  <a:gd name="connsiteX17" fmla="*/ 192432 w 607639"/>
                  <a:gd name="connsiteY17" fmla="*/ 283178 h 414642"/>
                  <a:gd name="connsiteX18" fmla="*/ 182270 w 607639"/>
                  <a:gd name="connsiteY18" fmla="*/ 283178 h 414642"/>
                  <a:gd name="connsiteX19" fmla="*/ 172109 w 607639"/>
                  <a:gd name="connsiteY19" fmla="*/ 273052 h 414642"/>
                  <a:gd name="connsiteX20" fmla="*/ 182270 w 607639"/>
                  <a:gd name="connsiteY20" fmla="*/ 262926 h 414642"/>
                  <a:gd name="connsiteX21" fmla="*/ 91153 w 607639"/>
                  <a:gd name="connsiteY21" fmla="*/ 262926 h 414642"/>
                  <a:gd name="connsiteX22" fmla="*/ 141783 w 607639"/>
                  <a:gd name="connsiteY22" fmla="*/ 262926 h 414642"/>
                  <a:gd name="connsiteX23" fmla="*/ 151927 w 607639"/>
                  <a:gd name="connsiteY23" fmla="*/ 273052 h 414642"/>
                  <a:gd name="connsiteX24" fmla="*/ 141783 w 607639"/>
                  <a:gd name="connsiteY24" fmla="*/ 283178 h 414642"/>
                  <a:gd name="connsiteX25" fmla="*/ 91153 w 607639"/>
                  <a:gd name="connsiteY25" fmla="*/ 283178 h 414642"/>
                  <a:gd name="connsiteX26" fmla="*/ 81009 w 607639"/>
                  <a:gd name="connsiteY26" fmla="*/ 273052 h 414642"/>
                  <a:gd name="connsiteX27" fmla="*/ 91153 w 607639"/>
                  <a:gd name="connsiteY27" fmla="*/ 262926 h 414642"/>
                  <a:gd name="connsiteX28" fmla="*/ 161988 w 607639"/>
                  <a:gd name="connsiteY28" fmla="*/ 222493 h 414642"/>
                  <a:gd name="connsiteX29" fmla="*/ 232948 w 607639"/>
                  <a:gd name="connsiteY29" fmla="*/ 222493 h 414642"/>
                  <a:gd name="connsiteX30" fmla="*/ 243098 w 607639"/>
                  <a:gd name="connsiteY30" fmla="*/ 232619 h 414642"/>
                  <a:gd name="connsiteX31" fmla="*/ 232948 w 607639"/>
                  <a:gd name="connsiteY31" fmla="*/ 242745 h 414642"/>
                  <a:gd name="connsiteX32" fmla="*/ 161988 w 607639"/>
                  <a:gd name="connsiteY32" fmla="*/ 242745 h 414642"/>
                  <a:gd name="connsiteX33" fmla="*/ 151927 w 607639"/>
                  <a:gd name="connsiteY33" fmla="*/ 232619 h 414642"/>
                  <a:gd name="connsiteX34" fmla="*/ 161988 w 607639"/>
                  <a:gd name="connsiteY34" fmla="*/ 222493 h 414642"/>
                  <a:gd name="connsiteX35" fmla="*/ 91146 w 607639"/>
                  <a:gd name="connsiteY35" fmla="*/ 222493 h 414642"/>
                  <a:gd name="connsiteX36" fmla="*/ 121467 w 607639"/>
                  <a:gd name="connsiteY36" fmla="*/ 222493 h 414642"/>
                  <a:gd name="connsiteX37" fmla="*/ 131604 w 607639"/>
                  <a:gd name="connsiteY37" fmla="*/ 232619 h 414642"/>
                  <a:gd name="connsiteX38" fmla="*/ 121467 w 607639"/>
                  <a:gd name="connsiteY38" fmla="*/ 242745 h 414642"/>
                  <a:gd name="connsiteX39" fmla="*/ 91146 w 607639"/>
                  <a:gd name="connsiteY39" fmla="*/ 242745 h 414642"/>
                  <a:gd name="connsiteX40" fmla="*/ 81009 w 607639"/>
                  <a:gd name="connsiteY40" fmla="*/ 232619 h 414642"/>
                  <a:gd name="connsiteX41" fmla="*/ 91146 w 607639"/>
                  <a:gd name="connsiteY41" fmla="*/ 222493 h 414642"/>
                  <a:gd name="connsiteX42" fmla="*/ 182270 w 607639"/>
                  <a:gd name="connsiteY42" fmla="*/ 182059 h 414642"/>
                  <a:gd name="connsiteX43" fmla="*/ 192432 w 607639"/>
                  <a:gd name="connsiteY43" fmla="*/ 182059 h 414642"/>
                  <a:gd name="connsiteX44" fmla="*/ 202593 w 607639"/>
                  <a:gd name="connsiteY44" fmla="*/ 192195 h 414642"/>
                  <a:gd name="connsiteX45" fmla="*/ 192432 w 607639"/>
                  <a:gd name="connsiteY45" fmla="*/ 202241 h 414642"/>
                  <a:gd name="connsiteX46" fmla="*/ 182270 w 607639"/>
                  <a:gd name="connsiteY46" fmla="*/ 202241 h 414642"/>
                  <a:gd name="connsiteX47" fmla="*/ 172109 w 607639"/>
                  <a:gd name="connsiteY47" fmla="*/ 192195 h 414642"/>
                  <a:gd name="connsiteX48" fmla="*/ 182270 w 607639"/>
                  <a:gd name="connsiteY48" fmla="*/ 182059 h 414642"/>
                  <a:gd name="connsiteX49" fmla="*/ 91153 w 607639"/>
                  <a:gd name="connsiteY49" fmla="*/ 182059 h 414642"/>
                  <a:gd name="connsiteX50" fmla="*/ 141783 w 607639"/>
                  <a:gd name="connsiteY50" fmla="*/ 182059 h 414642"/>
                  <a:gd name="connsiteX51" fmla="*/ 151927 w 607639"/>
                  <a:gd name="connsiteY51" fmla="*/ 192195 h 414642"/>
                  <a:gd name="connsiteX52" fmla="*/ 141783 w 607639"/>
                  <a:gd name="connsiteY52" fmla="*/ 202241 h 414642"/>
                  <a:gd name="connsiteX53" fmla="*/ 91153 w 607639"/>
                  <a:gd name="connsiteY53" fmla="*/ 202241 h 414642"/>
                  <a:gd name="connsiteX54" fmla="*/ 81009 w 607639"/>
                  <a:gd name="connsiteY54" fmla="*/ 192195 h 414642"/>
                  <a:gd name="connsiteX55" fmla="*/ 91153 w 607639"/>
                  <a:gd name="connsiteY55" fmla="*/ 182059 h 414642"/>
                  <a:gd name="connsiteX56" fmla="*/ 161988 w 607639"/>
                  <a:gd name="connsiteY56" fmla="*/ 141625 h 414642"/>
                  <a:gd name="connsiteX57" fmla="*/ 232948 w 607639"/>
                  <a:gd name="connsiteY57" fmla="*/ 141625 h 414642"/>
                  <a:gd name="connsiteX58" fmla="*/ 243098 w 607639"/>
                  <a:gd name="connsiteY58" fmla="*/ 151761 h 414642"/>
                  <a:gd name="connsiteX59" fmla="*/ 232948 w 607639"/>
                  <a:gd name="connsiteY59" fmla="*/ 161807 h 414642"/>
                  <a:gd name="connsiteX60" fmla="*/ 161988 w 607639"/>
                  <a:gd name="connsiteY60" fmla="*/ 161807 h 414642"/>
                  <a:gd name="connsiteX61" fmla="*/ 151927 w 607639"/>
                  <a:gd name="connsiteY61" fmla="*/ 151761 h 414642"/>
                  <a:gd name="connsiteX62" fmla="*/ 161988 w 607639"/>
                  <a:gd name="connsiteY62" fmla="*/ 141625 h 414642"/>
                  <a:gd name="connsiteX63" fmla="*/ 91146 w 607639"/>
                  <a:gd name="connsiteY63" fmla="*/ 141625 h 414642"/>
                  <a:gd name="connsiteX64" fmla="*/ 121467 w 607639"/>
                  <a:gd name="connsiteY64" fmla="*/ 141625 h 414642"/>
                  <a:gd name="connsiteX65" fmla="*/ 131604 w 607639"/>
                  <a:gd name="connsiteY65" fmla="*/ 151761 h 414642"/>
                  <a:gd name="connsiteX66" fmla="*/ 121467 w 607639"/>
                  <a:gd name="connsiteY66" fmla="*/ 161807 h 414642"/>
                  <a:gd name="connsiteX67" fmla="*/ 91146 w 607639"/>
                  <a:gd name="connsiteY67" fmla="*/ 161807 h 414642"/>
                  <a:gd name="connsiteX68" fmla="*/ 81009 w 607639"/>
                  <a:gd name="connsiteY68" fmla="*/ 151761 h 414642"/>
                  <a:gd name="connsiteX69" fmla="*/ 91146 w 607639"/>
                  <a:gd name="connsiteY69" fmla="*/ 141625 h 414642"/>
                  <a:gd name="connsiteX70" fmla="*/ 364566 w 607639"/>
                  <a:gd name="connsiteY70" fmla="*/ 102176 h 414642"/>
                  <a:gd name="connsiteX71" fmla="*/ 283573 w 607639"/>
                  <a:gd name="connsiteY71" fmla="*/ 192194 h 414642"/>
                  <a:gd name="connsiteX72" fmla="*/ 374712 w 607639"/>
                  <a:gd name="connsiteY72" fmla="*/ 283188 h 414642"/>
                  <a:gd name="connsiteX73" fmla="*/ 464783 w 607639"/>
                  <a:gd name="connsiteY73" fmla="*/ 202235 h 414642"/>
                  <a:gd name="connsiteX74" fmla="*/ 374712 w 607639"/>
                  <a:gd name="connsiteY74" fmla="*/ 202235 h 414642"/>
                  <a:gd name="connsiteX75" fmla="*/ 364566 w 607639"/>
                  <a:gd name="connsiteY75" fmla="*/ 192194 h 414642"/>
                  <a:gd name="connsiteX76" fmla="*/ 182270 w 607639"/>
                  <a:gd name="connsiteY76" fmla="*/ 101191 h 414642"/>
                  <a:gd name="connsiteX77" fmla="*/ 192432 w 607639"/>
                  <a:gd name="connsiteY77" fmla="*/ 101191 h 414642"/>
                  <a:gd name="connsiteX78" fmla="*/ 202593 w 607639"/>
                  <a:gd name="connsiteY78" fmla="*/ 111238 h 414642"/>
                  <a:gd name="connsiteX79" fmla="*/ 192432 w 607639"/>
                  <a:gd name="connsiteY79" fmla="*/ 121373 h 414642"/>
                  <a:gd name="connsiteX80" fmla="*/ 182270 w 607639"/>
                  <a:gd name="connsiteY80" fmla="*/ 121373 h 414642"/>
                  <a:gd name="connsiteX81" fmla="*/ 172109 w 607639"/>
                  <a:gd name="connsiteY81" fmla="*/ 111238 h 414642"/>
                  <a:gd name="connsiteX82" fmla="*/ 182270 w 607639"/>
                  <a:gd name="connsiteY82" fmla="*/ 101191 h 414642"/>
                  <a:gd name="connsiteX83" fmla="*/ 91153 w 607639"/>
                  <a:gd name="connsiteY83" fmla="*/ 101191 h 414642"/>
                  <a:gd name="connsiteX84" fmla="*/ 141783 w 607639"/>
                  <a:gd name="connsiteY84" fmla="*/ 101191 h 414642"/>
                  <a:gd name="connsiteX85" fmla="*/ 151927 w 607639"/>
                  <a:gd name="connsiteY85" fmla="*/ 111238 h 414642"/>
                  <a:gd name="connsiteX86" fmla="*/ 141783 w 607639"/>
                  <a:gd name="connsiteY86" fmla="*/ 121373 h 414642"/>
                  <a:gd name="connsiteX87" fmla="*/ 91153 w 607639"/>
                  <a:gd name="connsiteY87" fmla="*/ 121373 h 414642"/>
                  <a:gd name="connsiteX88" fmla="*/ 81009 w 607639"/>
                  <a:gd name="connsiteY88" fmla="*/ 111238 h 414642"/>
                  <a:gd name="connsiteX89" fmla="*/ 91153 w 607639"/>
                  <a:gd name="connsiteY89" fmla="*/ 101191 h 414642"/>
                  <a:gd name="connsiteX90" fmla="*/ 374712 w 607639"/>
                  <a:gd name="connsiteY90" fmla="*/ 80938 h 414642"/>
                  <a:gd name="connsiteX91" fmla="*/ 384858 w 607639"/>
                  <a:gd name="connsiteY91" fmla="*/ 91068 h 414642"/>
                  <a:gd name="connsiteX92" fmla="*/ 384858 w 607639"/>
                  <a:gd name="connsiteY92" fmla="*/ 182063 h 414642"/>
                  <a:gd name="connsiteX93" fmla="*/ 475998 w 607639"/>
                  <a:gd name="connsiteY93" fmla="*/ 182063 h 414642"/>
                  <a:gd name="connsiteX94" fmla="*/ 486055 w 607639"/>
                  <a:gd name="connsiteY94" fmla="*/ 192194 h 414642"/>
                  <a:gd name="connsiteX95" fmla="*/ 374712 w 607639"/>
                  <a:gd name="connsiteY95" fmla="*/ 303360 h 414642"/>
                  <a:gd name="connsiteX96" fmla="*/ 263280 w 607639"/>
                  <a:gd name="connsiteY96" fmla="*/ 192194 h 414642"/>
                  <a:gd name="connsiteX97" fmla="*/ 374712 w 607639"/>
                  <a:gd name="connsiteY97" fmla="*/ 80938 h 414642"/>
                  <a:gd name="connsiteX98" fmla="*/ 425343 w 607639"/>
                  <a:gd name="connsiteY98" fmla="*/ 61744 h 414642"/>
                  <a:gd name="connsiteX99" fmla="*/ 425343 w 607639"/>
                  <a:gd name="connsiteY99" fmla="*/ 141635 h 414642"/>
                  <a:gd name="connsiteX100" fmla="*/ 505373 w 607639"/>
                  <a:gd name="connsiteY100" fmla="*/ 141635 h 414642"/>
                  <a:gd name="connsiteX101" fmla="*/ 425343 w 607639"/>
                  <a:gd name="connsiteY101" fmla="*/ 61744 h 414642"/>
                  <a:gd name="connsiteX102" fmla="*/ 161988 w 607639"/>
                  <a:gd name="connsiteY102" fmla="*/ 60757 h 414642"/>
                  <a:gd name="connsiteX103" fmla="*/ 232948 w 607639"/>
                  <a:gd name="connsiteY103" fmla="*/ 60757 h 414642"/>
                  <a:gd name="connsiteX104" fmla="*/ 243098 w 607639"/>
                  <a:gd name="connsiteY104" fmla="*/ 70804 h 414642"/>
                  <a:gd name="connsiteX105" fmla="*/ 232948 w 607639"/>
                  <a:gd name="connsiteY105" fmla="*/ 80939 h 414642"/>
                  <a:gd name="connsiteX106" fmla="*/ 161988 w 607639"/>
                  <a:gd name="connsiteY106" fmla="*/ 80939 h 414642"/>
                  <a:gd name="connsiteX107" fmla="*/ 151927 w 607639"/>
                  <a:gd name="connsiteY107" fmla="*/ 70804 h 414642"/>
                  <a:gd name="connsiteX108" fmla="*/ 161988 w 607639"/>
                  <a:gd name="connsiteY108" fmla="*/ 60757 h 414642"/>
                  <a:gd name="connsiteX109" fmla="*/ 91146 w 607639"/>
                  <a:gd name="connsiteY109" fmla="*/ 60757 h 414642"/>
                  <a:gd name="connsiteX110" fmla="*/ 121467 w 607639"/>
                  <a:gd name="connsiteY110" fmla="*/ 60757 h 414642"/>
                  <a:gd name="connsiteX111" fmla="*/ 131604 w 607639"/>
                  <a:gd name="connsiteY111" fmla="*/ 70804 h 414642"/>
                  <a:gd name="connsiteX112" fmla="*/ 121467 w 607639"/>
                  <a:gd name="connsiteY112" fmla="*/ 80939 h 414642"/>
                  <a:gd name="connsiteX113" fmla="*/ 91146 w 607639"/>
                  <a:gd name="connsiteY113" fmla="*/ 80939 h 414642"/>
                  <a:gd name="connsiteX114" fmla="*/ 81009 w 607639"/>
                  <a:gd name="connsiteY114" fmla="*/ 70804 h 414642"/>
                  <a:gd name="connsiteX115" fmla="*/ 91146 w 607639"/>
                  <a:gd name="connsiteY115" fmla="*/ 60757 h 414642"/>
                  <a:gd name="connsiteX116" fmla="*/ 415194 w 607639"/>
                  <a:gd name="connsiteY116" fmla="*/ 40505 h 414642"/>
                  <a:gd name="connsiteX117" fmla="*/ 526560 w 607639"/>
                  <a:gd name="connsiteY117" fmla="*/ 151765 h 414642"/>
                  <a:gd name="connsiteX118" fmla="*/ 516501 w 607639"/>
                  <a:gd name="connsiteY118" fmla="*/ 161807 h 414642"/>
                  <a:gd name="connsiteX119" fmla="*/ 415194 w 607639"/>
                  <a:gd name="connsiteY119" fmla="*/ 161807 h 414642"/>
                  <a:gd name="connsiteX120" fmla="*/ 405046 w 607639"/>
                  <a:gd name="connsiteY120" fmla="*/ 151765 h 414642"/>
                  <a:gd name="connsiteX121" fmla="*/ 405046 w 607639"/>
                  <a:gd name="connsiteY121" fmla="*/ 50636 h 414642"/>
                  <a:gd name="connsiteX122" fmla="*/ 415194 w 607639"/>
                  <a:gd name="connsiteY122" fmla="*/ 40505 h 414642"/>
                  <a:gd name="connsiteX123" fmla="*/ 70848 w 607639"/>
                  <a:gd name="connsiteY123" fmla="*/ 20177 h 414642"/>
                  <a:gd name="connsiteX124" fmla="*/ 60791 w 607639"/>
                  <a:gd name="connsiteY124" fmla="*/ 30309 h 414642"/>
                  <a:gd name="connsiteX125" fmla="*/ 60791 w 607639"/>
                  <a:gd name="connsiteY125" fmla="*/ 343802 h 414642"/>
                  <a:gd name="connsiteX126" fmla="*/ 222780 w 607639"/>
                  <a:gd name="connsiteY126" fmla="*/ 343802 h 414642"/>
                  <a:gd name="connsiteX127" fmla="*/ 232927 w 607639"/>
                  <a:gd name="connsiteY127" fmla="*/ 353935 h 414642"/>
                  <a:gd name="connsiteX128" fmla="*/ 232927 w 607639"/>
                  <a:gd name="connsiteY128" fmla="*/ 364067 h 414642"/>
                  <a:gd name="connsiteX129" fmla="*/ 374712 w 607639"/>
                  <a:gd name="connsiteY129" fmla="*/ 364067 h 414642"/>
                  <a:gd name="connsiteX130" fmla="*/ 374712 w 607639"/>
                  <a:gd name="connsiteY130" fmla="*/ 353935 h 414642"/>
                  <a:gd name="connsiteX131" fmla="*/ 384859 w 607639"/>
                  <a:gd name="connsiteY131" fmla="*/ 343802 h 414642"/>
                  <a:gd name="connsiteX132" fmla="*/ 546848 w 607639"/>
                  <a:gd name="connsiteY132" fmla="*/ 343802 h 414642"/>
                  <a:gd name="connsiteX133" fmla="*/ 546848 w 607639"/>
                  <a:gd name="connsiteY133" fmla="*/ 30309 h 414642"/>
                  <a:gd name="connsiteX134" fmla="*/ 536702 w 607639"/>
                  <a:gd name="connsiteY134" fmla="*/ 20177 h 414642"/>
                  <a:gd name="connsiteX135" fmla="*/ 70848 w 607639"/>
                  <a:gd name="connsiteY135" fmla="*/ 0 h 414642"/>
                  <a:gd name="connsiteX136" fmla="*/ 536702 w 607639"/>
                  <a:gd name="connsiteY136" fmla="*/ 0 h 414642"/>
                  <a:gd name="connsiteX137" fmla="*/ 567142 w 607639"/>
                  <a:gd name="connsiteY137" fmla="*/ 30309 h 414642"/>
                  <a:gd name="connsiteX138" fmla="*/ 567142 w 607639"/>
                  <a:gd name="connsiteY138" fmla="*/ 343802 h 414642"/>
                  <a:gd name="connsiteX139" fmla="*/ 597492 w 607639"/>
                  <a:gd name="connsiteY139" fmla="*/ 343802 h 414642"/>
                  <a:gd name="connsiteX140" fmla="*/ 607639 w 607639"/>
                  <a:gd name="connsiteY140" fmla="*/ 353935 h 414642"/>
                  <a:gd name="connsiteX141" fmla="*/ 607639 w 607639"/>
                  <a:gd name="connsiteY141" fmla="*/ 384244 h 414642"/>
                  <a:gd name="connsiteX142" fmla="*/ 577199 w 607639"/>
                  <a:gd name="connsiteY142" fmla="*/ 414642 h 414642"/>
                  <a:gd name="connsiteX143" fmla="*/ 30351 w 607639"/>
                  <a:gd name="connsiteY143" fmla="*/ 414642 h 414642"/>
                  <a:gd name="connsiteX144" fmla="*/ 0 w 607639"/>
                  <a:gd name="connsiteY144" fmla="*/ 384244 h 414642"/>
                  <a:gd name="connsiteX145" fmla="*/ 0 w 607639"/>
                  <a:gd name="connsiteY145" fmla="*/ 353935 h 414642"/>
                  <a:gd name="connsiteX146" fmla="*/ 10147 w 607639"/>
                  <a:gd name="connsiteY146" fmla="*/ 343802 h 414642"/>
                  <a:gd name="connsiteX147" fmla="*/ 40497 w 607639"/>
                  <a:gd name="connsiteY147" fmla="*/ 343802 h 414642"/>
                  <a:gd name="connsiteX148" fmla="*/ 40497 w 607639"/>
                  <a:gd name="connsiteY148" fmla="*/ 30309 h 414642"/>
                  <a:gd name="connsiteX149" fmla="*/ 70848 w 607639"/>
                  <a:gd name="connsiteY149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9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62926"/>
                    </a:moveTo>
                    <a:lnTo>
                      <a:pt x="192432" y="262926"/>
                    </a:lnTo>
                    <a:cubicBezTo>
                      <a:pt x="198493" y="262926"/>
                      <a:pt x="202593" y="267012"/>
                      <a:pt x="202593" y="273052"/>
                    </a:cubicBezTo>
                    <a:cubicBezTo>
                      <a:pt x="202593" y="279092"/>
                      <a:pt x="198493" y="283178"/>
                      <a:pt x="192432" y="283178"/>
                    </a:cubicBezTo>
                    <a:lnTo>
                      <a:pt x="182270" y="283178"/>
                    </a:lnTo>
                    <a:cubicBezTo>
                      <a:pt x="176209" y="283178"/>
                      <a:pt x="172109" y="279092"/>
                      <a:pt x="172109" y="273052"/>
                    </a:cubicBezTo>
                    <a:cubicBezTo>
                      <a:pt x="172109" y="267012"/>
                      <a:pt x="176209" y="262926"/>
                      <a:pt x="182270" y="262926"/>
                    </a:cubicBezTo>
                    <a:close/>
                    <a:moveTo>
                      <a:pt x="91153" y="262926"/>
                    </a:moveTo>
                    <a:lnTo>
                      <a:pt x="141783" y="262926"/>
                    </a:lnTo>
                    <a:cubicBezTo>
                      <a:pt x="147834" y="262926"/>
                      <a:pt x="151927" y="267012"/>
                      <a:pt x="151927" y="273052"/>
                    </a:cubicBezTo>
                    <a:cubicBezTo>
                      <a:pt x="151927" y="279092"/>
                      <a:pt x="147834" y="283178"/>
                      <a:pt x="141783" y="283178"/>
                    </a:cubicBezTo>
                    <a:lnTo>
                      <a:pt x="91153" y="283178"/>
                    </a:lnTo>
                    <a:cubicBezTo>
                      <a:pt x="85102" y="283178"/>
                      <a:pt x="81009" y="279092"/>
                      <a:pt x="81009" y="273052"/>
                    </a:cubicBezTo>
                    <a:cubicBezTo>
                      <a:pt x="81009" y="267012"/>
                      <a:pt x="85102" y="262926"/>
                      <a:pt x="91153" y="262926"/>
                    </a:cubicBezTo>
                    <a:close/>
                    <a:moveTo>
                      <a:pt x="161988" y="222493"/>
                    </a:moveTo>
                    <a:lnTo>
                      <a:pt x="232948" y="222493"/>
                    </a:lnTo>
                    <a:cubicBezTo>
                      <a:pt x="239002" y="222493"/>
                      <a:pt x="243098" y="226579"/>
                      <a:pt x="243098" y="232619"/>
                    </a:cubicBezTo>
                    <a:cubicBezTo>
                      <a:pt x="243098" y="238659"/>
                      <a:pt x="239002" y="242745"/>
                      <a:pt x="232948" y="242745"/>
                    </a:cubicBezTo>
                    <a:lnTo>
                      <a:pt x="161988" y="242745"/>
                    </a:lnTo>
                    <a:cubicBezTo>
                      <a:pt x="155934" y="242745"/>
                      <a:pt x="151927" y="238659"/>
                      <a:pt x="151927" y="232619"/>
                    </a:cubicBezTo>
                    <a:cubicBezTo>
                      <a:pt x="151927" y="226579"/>
                      <a:pt x="155934" y="222493"/>
                      <a:pt x="161988" y="222493"/>
                    </a:cubicBezTo>
                    <a:close/>
                    <a:moveTo>
                      <a:pt x="91146" y="222493"/>
                    </a:moveTo>
                    <a:lnTo>
                      <a:pt x="121467" y="222493"/>
                    </a:lnTo>
                    <a:cubicBezTo>
                      <a:pt x="127603" y="222493"/>
                      <a:pt x="131604" y="226579"/>
                      <a:pt x="131604" y="232619"/>
                    </a:cubicBezTo>
                    <a:cubicBezTo>
                      <a:pt x="131604" y="238659"/>
                      <a:pt x="127603" y="242745"/>
                      <a:pt x="121467" y="242745"/>
                    </a:cubicBezTo>
                    <a:lnTo>
                      <a:pt x="91146" y="242745"/>
                    </a:lnTo>
                    <a:cubicBezTo>
                      <a:pt x="85099" y="242745"/>
                      <a:pt x="81009" y="238659"/>
                      <a:pt x="81009" y="232619"/>
                    </a:cubicBezTo>
                    <a:cubicBezTo>
                      <a:pt x="81009" y="226579"/>
                      <a:pt x="85099" y="222493"/>
                      <a:pt x="91146" y="222493"/>
                    </a:cubicBezTo>
                    <a:close/>
                    <a:moveTo>
                      <a:pt x="182270" y="182059"/>
                    </a:moveTo>
                    <a:lnTo>
                      <a:pt x="192432" y="182059"/>
                    </a:lnTo>
                    <a:cubicBezTo>
                      <a:pt x="198493" y="182059"/>
                      <a:pt x="202593" y="186060"/>
                      <a:pt x="202593" y="192195"/>
                    </a:cubicBezTo>
                    <a:cubicBezTo>
                      <a:pt x="202593" y="198240"/>
                      <a:pt x="198493" y="202241"/>
                      <a:pt x="192432" y="202241"/>
                    </a:cubicBezTo>
                    <a:lnTo>
                      <a:pt x="182270" y="202241"/>
                    </a:lnTo>
                    <a:cubicBezTo>
                      <a:pt x="176209" y="202241"/>
                      <a:pt x="172109" y="198240"/>
                      <a:pt x="172109" y="192195"/>
                    </a:cubicBezTo>
                    <a:cubicBezTo>
                      <a:pt x="172109" y="186060"/>
                      <a:pt x="176209" y="182059"/>
                      <a:pt x="182270" y="182059"/>
                    </a:cubicBezTo>
                    <a:close/>
                    <a:moveTo>
                      <a:pt x="91153" y="182059"/>
                    </a:moveTo>
                    <a:lnTo>
                      <a:pt x="141783" y="182059"/>
                    </a:lnTo>
                    <a:cubicBezTo>
                      <a:pt x="147834" y="182059"/>
                      <a:pt x="151927" y="186060"/>
                      <a:pt x="151927" y="192195"/>
                    </a:cubicBezTo>
                    <a:cubicBezTo>
                      <a:pt x="151927" y="198240"/>
                      <a:pt x="147834" y="202241"/>
                      <a:pt x="141783" y="202241"/>
                    </a:cubicBezTo>
                    <a:lnTo>
                      <a:pt x="91153" y="202241"/>
                    </a:lnTo>
                    <a:cubicBezTo>
                      <a:pt x="85102" y="202241"/>
                      <a:pt x="81009" y="198240"/>
                      <a:pt x="81009" y="192195"/>
                    </a:cubicBezTo>
                    <a:cubicBezTo>
                      <a:pt x="81009" y="186060"/>
                      <a:pt x="85102" y="182059"/>
                      <a:pt x="91153" y="182059"/>
                    </a:cubicBezTo>
                    <a:close/>
                    <a:moveTo>
                      <a:pt x="161988" y="141625"/>
                    </a:moveTo>
                    <a:lnTo>
                      <a:pt x="232948" y="141625"/>
                    </a:lnTo>
                    <a:cubicBezTo>
                      <a:pt x="239002" y="141625"/>
                      <a:pt x="243098" y="145626"/>
                      <a:pt x="243098" y="151761"/>
                    </a:cubicBezTo>
                    <a:cubicBezTo>
                      <a:pt x="243098" y="157806"/>
                      <a:pt x="239002" y="161807"/>
                      <a:pt x="232948" y="161807"/>
                    </a:cubicBezTo>
                    <a:lnTo>
                      <a:pt x="161988" y="161807"/>
                    </a:lnTo>
                    <a:cubicBezTo>
                      <a:pt x="155934" y="161807"/>
                      <a:pt x="151927" y="157806"/>
                      <a:pt x="151927" y="151761"/>
                    </a:cubicBezTo>
                    <a:cubicBezTo>
                      <a:pt x="151927" y="145626"/>
                      <a:pt x="155934" y="141625"/>
                      <a:pt x="161988" y="141625"/>
                    </a:cubicBezTo>
                    <a:close/>
                    <a:moveTo>
                      <a:pt x="91146" y="141625"/>
                    </a:moveTo>
                    <a:lnTo>
                      <a:pt x="121467" y="141625"/>
                    </a:lnTo>
                    <a:cubicBezTo>
                      <a:pt x="127603" y="141625"/>
                      <a:pt x="131604" y="145626"/>
                      <a:pt x="131604" y="151761"/>
                    </a:cubicBezTo>
                    <a:cubicBezTo>
                      <a:pt x="131604" y="157806"/>
                      <a:pt x="127603" y="161807"/>
                      <a:pt x="121467" y="161807"/>
                    </a:cubicBezTo>
                    <a:lnTo>
                      <a:pt x="91146" y="161807"/>
                    </a:lnTo>
                    <a:cubicBezTo>
                      <a:pt x="85099" y="161807"/>
                      <a:pt x="81009" y="157806"/>
                      <a:pt x="81009" y="151761"/>
                    </a:cubicBezTo>
                    <a:cubicBezTo>
                      <a:pt x="81009" y="145626"/>
                      <a:pt x="85099" y="141625"/>
                      <a:pt x="91146" y="141625"/>
                    </a:cubicBezTo>
                    <a:close/>
                    <a:moveTo>
                      <a:pt x="364566" y="102176"/>
                    </a:moveTo>
                    <a:cubicBezTo>
                      <a:pt x="318996" y="107241"/>
                      <a:pt x="283573" y="145630"/>
                      <a:pt x="283573" y="192194"/>
                    </a:cubicBezTo>
                    <a:cubicBezTo>
                      <a:pt x="283573" y="242756"/>
                      <a:pt x="324069" y="283188"/>
                      <a:pt x="374712" y="283188"/>
                    </a:cubicBezTo>
                    <a:cubicBezTo>
                      <a:pt x="421261" y="283188"/>
                      <a:pt x="459799" y="247732"/>
                      <a:pt x="464783" y="202235"/>
                    </a:cubicBezTo>
                    <a:lnTo>
                      <a:pt x="374712" y="202235"/>
                    </a:lnTo>
                    <a:cubicBezTo>
                      <a:pt x="368660" y="202235"/>
                      <a:pt x="364566" y="198236"/>
                      <a:pt x="364566" y="192194"/>
                    </a:cubicBezTo>
                    <a:close/>
                    <a:moveTo>
                      <a:pt x="182270" y="101191"/>
                    </a:moveTo>
                    <a:lnTo>
                      <a:pt x="192432" y="101191"/>
                    </a:lnTo>
                    <a:cubicBezTo>
                      <a:pt x="198493" y="101191"/>
                      <a:pt x="202593" y="105192"/>
                      <a:pt x="202593" y="111238"/>
                    </a:cubicBezTo>
                    <a:cubicBezTo>
                      <a:pt x="202593" y="117372"/>
                      <a:pt x="198493" y="121373"/>
                      <a:pt x="192432" y="121373"/>
                    </a:cubicBezTo>
                    <a:lnTo>
                      <a:pt x="182270" y="121373"/>
                    </a:lnTo>
                    <a:cubicBezTo>
                      <a:pt x="176209" y="121373"/>
                      <a:pt x="172109" y="117372"/>
                      <a:pt x="172109" y="111238"/>
                    </a:cubicBezTo>
                    <a:cubicBezTo>
                      <a:pt x="172109" y="105192"/>
                      <a:pt x="176209" y="101191"/>
                      <a:pt x="182270" y="101191"/>
                    </a:cubicBezTo>
                    <a:close/>
                    <a:moveTo>
                      <a:pt x="91153" y="101191"/>
                    </a:moveTo>
                    <a:lnTo>
                      <a:pt x="141783" y="101191"/>
                    </a:lnTo>
                    <a:cubicBezTo>
                      <a:pt x="147834" y="101191"/>
                      <a:pt x="151927" y="105192"/>
                      <a:pt x="151927" y="111238"/>
                    </a:cubicBezTo>
                    <a:cubicBezTo>
                      <a:pt x="151927" y="117372"/>
                      <a:pt x="147834" y="121373"/>
                      <a:pt x="141783" y="121373"/>
                    </a:cubicBezTo>
                    <a:lnTo>
                      <a:pt x="91153" y="121373"/>
                    </a:lnTo>
                    <a:cubicBezTo>
                      <a:pt x="85102" y="121373"/>
                      <a:pt x="81009" y="117372"/>
                      <a:pt x="81009" y="111238"/>
                    </a:cubicBezTo>
                    <a:cubicBezTo>
                      <a:pt x="81009" y="105192"/>
                      <a:pt x="85102" y="101191"/>
                      <a:pt x="91153" y="101191"/>
                    </a:cubicBezTo>
                    <a:close/>
                    <a:moveTo>
                      <a:pt x="374712" y="80938"/>
                    </a:moveTo>
                    <a:cubicBezTo>
                      <a:pt x="380764" y="80938"/>
                      <a:pt x="384858" y="85026"/>
                      <a:pt x="384858" y="91068"/>
                    </a:cubicBezTo>
                    <a:lnTo>
                      <a:pt x="384858" y="182063"/>
                    </a:lnTo>
                    <a:lnTo>
                      <a:pt x="475998" y="182063"/>
                    </a:lnTo>
                    <a:cubicBezTo>
                      <a:pt x="482050" y="182063"/>
                      <a:pt x="486055" y="186062"/>
                      <a:pt x="486055" y="192194"/>
                    </a:cubicBezTo>
                    <a:cubicBezTo>
                      <a:pt x="486055" y="253864"/>
                      <a:pt x="436480" y="303360"/>
                      <a:pt x="374712" y="303360"/>
                    </a:cubicBezTo>
                    <a:cubicBezTo>
                      <a:pt x="312944" y="303360"/>
                      <a:pt x="263280" y="253864"/>
                      <a:pt x="263280" y="192194"/>
                    </a:cubicBezTo>
                    <a:cubicBezTo>
                      <a:pt x="263280" y="130523"/>
                      <a:pt x="312944" y="80938"/>
                      <a:pt x="374712" y="80938"/>
                    </a:cubicBezTo>
                    <a:close/>
                    <a:moveTo>
                      <a:pt x="425343" y="61744"/>
                    </a:moveTo>
                    <a:lnTo>
                      <a:pt x="425343" y="141635"/>
                    </a:lnTo>
                    <a:lnTo>
                      <a:pt x="505373" y="141635"/>
                    </a:lnTo>
                    <a:cubicBezTo>
                      <a:pt x="500299" y="99157"/>
                      <a:pt x="466827" y="65743"/>
                      <a:pt x="425343" y="61744"/>
                    </a:cubicBezTo>
                    <a:close/>
                    <a:moveTo>
                      <a:pt x="161988" y="60757"/>
                    </a:moveTo>
                    <a:lnTo>
                      <a:pt x="232948" y="60757"/>
                    </a:lnTo>
                    <a:cubicBezTo>
                      <a:pt x="239002" y="60757"/>
                      <a:pt x="243098" y="64758"/>
                      <a:pt x="243098" y="70804"/>
                    </a:cubicBezTo>
                    <a:cubicBezTo>
                      <a:pt x="243098" y="76938"/>
                      <a:pt x="239002" y="80939"/>
                      <a:pt x="232948" y="80939"/>
                    </a:cubicBezTo>
                    <a:lnTo>
                      <a:pt x="161988" y="80939"/>
                    </a:lnTo>
                    <a:cubicBezTo>
                      <a:pt x="155934" y="80939"/>
                      <a:pt x="151927" y="76938"/>
                      <a:pt x="151927" y="70804"/>
                    </a:cubicBezTo>
                    <a:cubicBezTo>
                      <a:pt x="151927" y="64758"/>
                      <a:pt x="155934" y="60757"/>
                      <a:pt x="161988" y="60757"/>
                    </a:cubicBezTo>
                    <a:close/>
                    <a:moveTo>
                      <a:pt x="91146" y="60757"/>
                    </a:moveTo>
                    <a:lnTo>
                      <a:pt x="121467" y="60757"/>
                    </a:lnTo>
                    <a:cubicBezTo>
                      <a:pt x="127603" y="60757"/>
                      <a:pt x="131604" y="64758"/>
                      <a:pt x="131604" y="70804"/>
                    </a:cubicBezTo>
                    <a:cubicBezTo>
                      <a:pt x="131604" y="76938"/>
                      <a:pt x="127603" y="80939"/>
                      <a:pt x="121467" y="80939"/>
                    </a:cubicBezTo>
                    <a:lnTo>
                      <a:pt x="91146" y="80939"/>
                    </a:lnTo>
                    <a:cubicBezTo>
                      <a:pt x="85099" y="80939"/>
                      <a:pt x="81009" y="76938"/>
                      <a:pt x="81009" y="70804"/>
                    </a:cubicBezTo>
                    <a:cubicBezTo>
                      <a:pt x="81009" y="64758"/>
                      <a:pt x="85099" y="60757"/>
                      <a:pt x="91146" y="60757"/>
                    </a:cubicBezTo>
                    <a:close/>
                    <a:moveTo>
                      <a:pt x="415194" y="40505"/>
                    </a:moveTo>
                    <a:cubicBezTo>
                      <a:pt x="476975" y="40505"/>
                      <a:pt x="526560" y="90092"/>
                      <a:pt x="526560" y="151765"/>
                    </a:cubicBezTo>
                    <a:cubicBezTo>
                      <a:pt x="526560" y="157808"/>
                      <a:pt x="522554" y="161807"/>
                      <a:pt x="516501" y="161807"/>
                    </a:cubicBezTo>
                    <a:lnTo>
                      <a:pt x="415194" y="161807"/>
                    </a:lnTo>
                    <a:cubicBezTo>
                      <a:pt x="409141" y="161807"/>
                      <a:pt x="405046" y="157808"/>
                      <a:pt x="405046" y="151765"/>
                    </a:cubicBezTo>
                    <a:lnTo>
                      <a:pt x="405046" y="50636"/>
                    </a:lnTo>
                    <a:cubicBezTo>
                      <a:pt x="405046" y="44593"/>
                      <a:pt x="409141" y="40505"/>
                      <a:pt x="415194" y="40505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8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iṩ1iḍê">
              <a:extLst>
                <a:ext uri="{FF2B5EF4-FFF2-40B4-BE49-F238E27FC236}">
                  <a16:creationId xmlns:a16="http://schemas.microsoft.com/office/drawing/2014/main" id="{2A8C3D7A-29DC-4D01-A5F8-D4DF406BFFA5}"/>
                </a:ext>
              </a:extLst>
            </p:cNvPr>
            <p:cNvSpPr txBox="1"/>
            <p:nvPr/>
          </p:nvSpPr>
          <p:spPr>
            <a:xfrm>
              <a:off x="8617218" y="4885680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zh-CN" altLang="en-US" sz="1400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5" name="išḻíḓe">
              <a:extLst>
                <a:ext uri="{FF2B5EF4-FFF2-40B4-BE49-F238E27FC236}">
                  <a16:creationId xmlns:a16="http://schemas.microsoft.com/office/drawing/2014/main" id="{670A0C42-5366-419F-817E-8033649C9C0A}"/>
                </a:ext>
              </a:extLst>
            </p:cNvPr>
            <p:cNvSpPr txBox="1"/>
            <p:nvPr/>
          </p:nvSpPr>
          <p:spPr>
            <a:xfrm>
              <a:off x="8617218" y="1989000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zh-CN" altLang="en-US" sz="1400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6" name="î$ḻïdè">
              <a:extLst>
                <a:ext uri="{FF2B5EF4-FFF2-40B4-BE49-F238E27FC236}">
                  <a16:creationId xmlns:a16="http://schemas.microsoft.com/office/drawing/2014/main" id="{A85BE6B7-7016-472D-B30D-03E497A0B3F1}"/>
                </a:ext>
              </a:extLst>
            </p:cNvPr>
            <p:cNvSpPr txBox="1"/>
            <p:nvPr/>
          </p:nvSpPr>
          <p:spPr>
            <a:xfrm>
              <a:off x="10370551" y="2893315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7" name="íśļíḍè">
              <a:extLst>
                <a:ext uri="{FF2B5EF4-FFF2-40B4-BE49-F238E27FC236}">
                  <a16:creationId xmlns:a16="http://schemas.microsoft.com/office/drawing/2014/main" id="{72EB1549-3896-457C-AB7A-735807C5CD69}"/>
                </a:ext>
              </a:extLst>
            </p:cNvPr>
            <p:cNvSpPr txBox="1"/>
            <p:nvPr/>
          </p:nvSpPr>
          <p:spPr>
            <a:xfrm>
              <a:off x="10370551" y="3949854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r>
                <a:rPr lang="zh-CN" altLang="en-US" sz="1400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8" name="ïs1îdè">
              <a:extLst>
                <a:ext uri="{FF2B5EF4-FFF2-40B4-BE49-F238E27FC236}">
                  <a16:creationId xmlns:a16="http://schemas.microsoft.com/office/drawing/2014/main" id="{9A08E1F7-3DC7-4E5D-ABAF-C91CED01F8B9}"/>
                </a:ext>
              </a:extLst>
            </p:cNvPr>
            <p:cNvSpPr txBox="1"/>
            <p:nvPr/>
          </p:nvSpPr>
          <p:spPr>
            <a:xfrm>
              <a:off x="6894853" y="2893315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19" name="ïśļîḑe">
              <a:extLst>
                <a:ext uri="{FF2B5EF4-FFF2-40B4-BE49-F238E27FC236}">
                  <a16:creationId xmlns:a16="http://schemas.microsoft.com/office/drawing/2014/main" id="{F01D2E4D-CD33-4A10-9CD9-A9B4A00F5EA9}"/>
                </a:ext>
              </a:extLst>
            </p:cNvPr>
            <p:cNvSpPr txBox="1"/>
            <p:nvPr/>
          </p:nvSpPr>
          <p:spPr>
            <a:xfrm>
              <a:off x="6894853" y="3949854"/>
              <a:ext cx="1130424" cy="38692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关键词</a:t>
              </a:r>
            </a:p>
          </p:txBody>
        </p:sp>
        <p:sp>
          <p:nvSpPr>
            <p:cNvPr id="20" name="iS1ídè">
              <a:extLst>
                <a:ext uri="{FF2B5EF4-FFF2-40B4-BE49-F238E27FC236}">
                  <a16:creationId xmlns:a16="http://schemas.microsoft.com/office/drawing/2014/main" id="{4472DD7B-D9EF-423B-A262-450850F131EC}"/>
                </a:ext>
              </a:extLst>
            </p:cNvPr>
            <p:cNvSpPr txBox="1"/>
            <p:nvPr/>
          </p:nvSpPr>
          <p:spPr>
            <a:xfrm>
              <a:off x="600814" y="1374609"/>
              <a:ext cx="4536504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lnSpcReduction="10000"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统一的字体让阅读更流畅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2200" b="1" dirty="0">
                  <a:cs typeface="+mn-ea"/>
                  <a:sym typeface="+mn-lt"/>
                </a:rPr>
                <a:t>主题颜色让</a:t>
              </a:r>
              <a:r>
                <a:rPr lang="en-US" altLang="zh-CN" sz="2200" b="1" dirty="0">
                  <a:cs typeface="+mn-ea"/>
                  <a:sym typeface="+mn-lt"/>
                </a:rPr>
                <a:t>PPT</a:t>
              </a:r>
              <a:r>
                <a:rPr lang="zh-CN" altLang="en-US" sz="2200" b="1" dirty="0">
                  <a:cs typeface="+mn-ea"/>
                  <a:sym typeface="+mn-lt"/>
                </a:rPr>
                <a:t>改起来更方便</a:t>
              </a:r>
              <a:endParaRPr lang="en-US" altLang="zh-CN" sz="1600" b="1" dirty="0">
                <a:cs typeface="+mn-ea"/>
                <a:sym typeface="+mn-lt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调整行距来适应中文排版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,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</a:t>
              </a:r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PPT</a:t>
              </a: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中使用参考线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DBCD5ED7-B664-4A3D-AB11-435A4BA8AEB1}"/>
                </a:ext>
              </a:extLst>
            </p:cNvPr>
            <p:cNvCxnSpPr/>
            <p:nvPr/>
          </p:nvCxnSpPr>
          <p:spPr>
            <a:xfrm>
              <a:off x="686539" y="2822180"/>
              <a:ext cx="4545000" cy="0"/>
            </a:xfrm>
            <a:prstGeom prst="line">
              <a:avLst/>
            </a:prstGeom>
            <a:ln w="317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îṡļíḑê">
              <a:extLst>
                <a:ext uri="{FF2B5EF4-FFF2-40B4-BE49-F238E27FC236}">
                  <a16:creationId xmlns:a16="http://schemas.microsoft.com/office/drawing/2014/main" id="{3DE68226-F357-45D8-89A5-9B1AE71D790E}"/>
                </a:ext>
              </a:extLst>
            </p:cNvPr>
            <p:cNvGrpSpPr/>
            <p:nvPr/>
          </p:nvGrpSpPr>
          <p:grpSpPr>
            <a:xfrm>
              <a:off x="580573" y="3350786"/>
              <a:ext cx="3176074" cy="1994625"/>
              <a:chOff x="580573" y="3620512"/>
              <a:chExt cx="3176074" cy="1994625"/>
            </a:xfrm>
          </p:grpSpPr>
          <p:sp>
            <p:nvSpPr>
              <p:cNvPr id="27" name="îš1ïḑê">
                <a:extLst>
                  <a:ext uri="{FF2B5EF4-FFF2-40B4-BE49-F238E27FC236}">
                    <a16:creationId xmlns:a16="http://schemas.microsoft.com/office/drawing/2014/main" id="{6BF4A7AF-BE57-4E54-AC10-9E9BC7B7DA2D}"/>
                  </a:ext>
                </a:extLst>
              </p:cNvPr>
              <p:cNvSpPr txBox="1"/>
              <p:nvPr/>
            </p:nvSpPr>
            <p:spPr>
              <a:xfrm>
                <a:off x="580573" y="4016119"/>
                <a:ext cx="3176074" cy="15990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1.</a:t>
                </a:r>
                <a:r>
                  <a:rPr lang="zh-CN" altLang="en-US" sz="900" dirty="0">
                    <a:cs typeface="+mn-ea"/>
                    <a:sym typeface="+mn-lt"/>
                  </a:rPr>
                  <a:t>选中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页面中图示里的图标（可按住</a:t>
                </a:r>
                <a:r>
                  <a:rPr lang="en-US" altLang="zh-CN" sz="900" dirty="0">
                    <a:cs typeface="+mn-ea"/>
                    <a:sym typeface="+mn-lt"/>
                  </a:rPr>
                  <a:t>shift</a:t>
                </a:r>
                <a:r>
                  <a:rPr lang="zh-CN" altLang="en-US" sz="900" dirty="0">
                    <a:cs typeface="+mn-ea"/>
                    <a:sym typeface="+mn-lt"/>
                  </a:rPr>
                  <a:t>键多选）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900" dirty="0"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2.</a:t>
                </a:r>
                <a:r>
                  <a:rPr lang="zh-CN" altLang="en-US" sz="900" dirty="0">
                    <a:cs typeface="+mn-ea"/>
                    <a:sym typeface="+mn-lt"/>
                  </a:rPr>
                  <a:t>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菜单面板打开“图标库”，单击左键即可进行替换操作；可以将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中绘制的任何形状替换为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图标库中的图标；所有使用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插入的图标均为矢量格式；所有单独的图标或图形（非组合）均可以使用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图标库功能一键替换为图标</a:t>
                </a:r>
              </a:p>
            </p:txBody>
          </p:sp>
          <p:sp>
            <p:nvSpPr>
              <p:cNvPr id="28" name="iŝḷidé">
                <a:extLst>
                  <a:ext uri="{FF2B5EF4-FFF2-40B4-BE49-F238E27FC236}">
                    <a16:creationId xmlns:a16="http://schemas.microsoft.com/office/drawing/2014/main" id="{DD4FF3B6-0D05-4F20-A8C8-54689F678FEC}"/>
                  </a:ext>
                </a:extLst>
              </p:cNvPr>
              <p:cNvSpPr txBox="1"/>
              <p:nvPr/>
            </p:nvSpPr>
            <p:spPr>
              <a:xfrm>
                <a:off x="580573" y="3620512"/>
                <a:ext cx="3176074" cy="307777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>
                <a:defPPr>
                  <a:defRPr lang="zh-CN"/>
                </a:defPPr>
                <a:lvl1pPr>
                  <a:defRPr sz="14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zh-CN" altLang="en-US" dirty="0">
                    <a:cs typeface="+mn-ea"/>
                    <a:sym typeface="+mn-lt"/>
                  </a:rPr>
                  <a:t>替换图示中的图标</a:t>
                </a:r>
              </a:p>
            </p:txBody>
          </p:sp>
        </p:grpSp>
        <p:grpSp>
          <p:nvGrpSpPr>
            <p:cNvPr id="23" name="îṥ1íḓê">
              <a:extLst>
                <a:ext uri="{FF2B5EF4-FFF2-40B4-BE49-F238E27FC236}">
                  <a16:creationId xmlns:a16="http://schemas.microsoft.com/office/drawing/2014/main" id="{D574DAB7-5CC3-47DB-8AE6-543DFBD6C764}"/>
                </a:ext>
              </a:extLst>
            </p:cNvPr>
            <p:cNvGrpSpPr/>
            <p:nvPr/>
          </p:nvGrpSpPr>
          <p:grpSpPr>
            <a:xfrm>
              <a:off x="4075151" y="3350786"/>
              <a:ext cx="3176074" cy="1994625"/>
              <a:chOff x="580573" y="3620512"/>
              <a:chExt cx="3176074" cy="1994625"/>
            </a:xfrm>
          </p:grpSpPr>
          <p:sp>
            <p:nvSpPr>
              <p:cNvPr id="25" name="îṧ1îḍe">
                <a:extLst>
                  <a:ext uri="{FF2B5EF4-FFF2-40B4-BE49-F238E27FC236}">
                    <a16:creationId xmlns:a16="http://schemas.microsoft.com/office/drawing/2014/main" id="{492900B5-3A4B-40A8-88CB-2F70B9D8265F}"/>
                  </a:ext>
                </a:extLst>
              </p:cNvPr>
              <p:cNvSpPr txBox="1"/>
              <p:nvPr/>
            </p:nvSpPr>
            <p:spPr>
              <a:xfrm>
                <a:off x="580573" y="4016119"/>
                <a:ext cx="3176074" cy="159901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1.</a:t>
                </a:r>
                <a:r>
                  <a:rPr lang="zh-CN" altLang="en-US" sz="900" dirty="0">
                    <a:cs typeface="+mn-ea"/>
                    <a:sym typeface="+mn-lt"/>
                  </a:rPr>
                  <a:t>选中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页面中图示里的图标（可按住</a:t>
                </a:r>
                <a:r>
                  <a:rPr lang="en-US" altLang="zh-CN" sz="900" dirty="0">
                    <a:cs typeface="+mn-ea"/>
                    <a:sym typeface="+mn-lt"/>
                  </a:rPr>
                  <a:t>shift</a:t>
                </a:r>
                <a:r>
                  <a:rPr lang="zh-CN" altLang="en-US" sz="900" dirty="0">
                    <a:cs typeface="+mn-ea"/>
                    <a:sym typeface="+mn-lt"/>
                  </a:rPr>
                  <a:t>键多选）</a:t>
                </a:r>
                <a:endParaRPr lang="en-US" altLang="zh-CN" sz="900" dirty="0"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endParaRPr lang="en-US" altLang="zh-CN" sz="900" dirty="0">
                  <a:cs typeface="+mn-ea"/>
                  <a:sym typeface="+mn-lt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900" dirty="0">
                    <a:cs typeface="+mn-ea"/>
                    <a:sym typeface="+mn-lt"/>
                  </a:rPr>
                  <a:t>2.</a:t>
                </a:r>
                <a:r>
                  <a:rPr lang="zh-CN" altLang="en-US" sz="900" dirty="0">
                    <a:cs typeface="+mn-ea"/>
                    <a:sym typeface="+mn-lt"/>
                  </a:rPr>
                  <a:t>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菜单面板打开“图标库”，单击左键即可进行替换操作；可以将</a:t>
                </a:r>
                <a:r>
                  <a:rPr lang="en-US" altLang="zh-CN" sz="900" dirty="0">
                    <a:cs typeface="+mn-ea"/>
                    <a:sym typeface="+mn-lt"/>
                  </a:rPr>
                  <a:t>PPT</a:t>
                </a:r>
                <a:r>
                  <a:rPr lang="zh-CN" altLang="en-US" sz="900" dirty="0">
                    <a:cs typeface="+mn-ea"/>
                    <a:sym typeface="+mn-lt"/>
                  </a:rPr>
                  <a:t>中绘制的任何形状替换为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图标库中的图标；所有使用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插入的图标均为矢量格式；所有单独的图标或图形（非组合）均可以使用</a:t>
                </a:r>
                <a:r>
                  <a:rPr lang="en-US" altLang="zh-CN" sz="900" dirty="0" err="1">
                    <a:cs typeface="+mn-ea"/>
                    <a:sym typeface="+mn-lt"/>
                  </a:rPr>
                  <a:t>iSlide</a:t>
                </a:r>
                <a:r>
                  <a:rPr lang="zh-CN" altLang="en-US" sz="900" dirty="0">
                    <a:cs typeface="+mn-ea"/>
                    <a:sym typeface="+mn-lt"/>
                  </a:rPr>
                  <a:t>图标库功能一键替换为图标</a:t>
                </a:r>
              </a:p>
            </p:txBody>
          </p:sp>
          <p:sp>
            <p:nvSpPr>
              <p:cNvPr id="26" name="ïṥḷíḋè">
                <a:extLst>
                  <a:ext uri="{FF2B5EF4-FFF2-40B4-BE49-F238E27FC236}">
                    <a16:creationId xmlns:a16="http://schemas.microsoft.com/office/drawing/2014/main" id="{7D3BDCED-42A5-4327-88CD-B0518E1F1F08}"/>
                  </a:ext>
                </a:extLst>
              </p:cNvPr>
              <p:cNvSpPr txBox="1"/>
              <p:nvPr/>
            </p:nvSpPr>
            <p:spPr>
              <a:xfrm>
                <a:off x="580573" y="3620512"/>
                <a:ext cx="3176074" cy="307777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>
                <a:defPPr>
                  <a:defRPr lang="zh-CN"/>
                </a:defPPr>
                <a:lvl1pPr>
                  <a:defRPr sz="14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zh-CN" altLang="en-US" dirty="0">
                    <a:solidFill>
                      <a:schemeClr val="accent3"/>
                    </a:solidFill>
                    <a:cs typeface="+mn-ea"/>
                    <a:sym typeface="+mn-lt"/>
                  </a:rPr>
                  <a:t>替换图示中的图标</a:t>
                </a:r>
              </a:p>
            </p:txBody>
          </p:sp>
        </p:grp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70879184-7C1B-46D6-AE43-03E4AF62388B}"/>
                </a:ext>
              </a:extLst>
            </p:cNvPr>
            <p:cNvCxnSpPr/>
            <p:nvPr/>
          </p:nvCxnSpPr>
          <p:spPr>
            <a:xfrm>
              <a:off x="3839699" y="3822612"/>
              <a:ext cx="0" cy="145166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9233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îṥ1îďe">
            <a:extLst>
              <a:ext uri="{FF2B5EF4-FFF2-40B4-BE49-F238E27FC236}">
                <a16:creationId xmlns:a16="http://schemas.microsoft.com/office/drawing/2014/main" id="{D09877FB-23D6-4E0A-B45E-FFB6FF447462}"/>
              </a:ext>
            </a:extLst>
          </p:cNvPr>
          <p:cNvSpPr txBox="1"/>
          <p:nvPr/>
        </p:nvSpPr>
        <p:spPr>
          <a:xfrm>
            <a:off x="126223" y="-11495"/>
            <a:ext cx="565860" cy="615553"/>
          </a:xfrm>
          <a:prstGeom prst="rect">
            <a:avLst/>
          </a:prstGeom>
          <a:noFill/>
        </p:spPr>
        <p:txBody>
          <a:bodyPr wrap="none" lIns="0" tIns="0" rIns="0" bIns="0" anchor="ctr" anchorCtr="0">
            <a:normAutofit/>
          </a:bodyPr>
          <a:lstStyle/>
          <a:p>
            <a:pPr algn="r"/>
            <a:r>
              <a:rPr lang="en-US" altLang="zh-CN" sz="4000" smtClean="0">
                <a:cs typeface="+mn-ea"/>
                <a:sym typeface="+mn-lt"/>
              </a:rPr>
              <a:t>03.</a:t>
            </a:r>
            <a:endParaRPr lang="en-US" altLang="zh-CN" sz="4000" dirty="0">
              <a:cs typeface="+mn-ea"/>
              <a:sym typeface="+mn-lt"/>
            </a:endParaRPr>
          </a:p>
        </p:txBody>
      </p:sp>
      <p:sp>
        <p:nvSpPr>
          <p:cNvPr id="3" name="išḻïdè">
            <a:extLst>
              <a:ext uri="{FF2B5EF4-FFF2-40B4-BE49-F238E27FC236}">
                <a16:creationId xmlns:a16="http://schemas.microsoft.com/office/drawing/2014/main" id="{001109B6-C235-4102-84F7-34B5AE0C3F60}"/>
              </a:ext>
            </a:extLst>
          </p:cNvPr>
          <p:cNvSpPr/>
          <p:nvPr/>
        </p:nvSpPr>
        <p:spPr>
          <a:xfrm>
            <a:off x="739707" y="0"/>
            <a:ext cx="2905193" cy="430240"/>
          </a:xfrm>
          <a:prstGeom prst="rect">
            <a:avLst/>
          </a:prstGeom>
        </p:spPr>
        <p:txBody>
          <a:bodyPr wrap="square" lIns="90000" tIns="46800" rIns="90000" bIns="46800">
            <a:noAutofit/>
          </a:bodyPr>
          <a:lstStyle/>
          <a:p>
            <a:pPr>
              <a:spcBef>
                <a:spcPts val="375"/>
              </a:spcBef>
              <a:defRPr/>
            </a:pPr>
            <a:r>
              <a:rPr lang="zh-CN" altLang="en-US" sz="3500" b="1" kern="100" smtClean="0">
                <a:cs typeface="+mn-ea"/>
                <a:sym typeface="+mn-lt"/>
              </a:rPr>
              <a:t>产品注意事项</a:t>
            </a:r>
            <a:endParaRPr lang="zh-CN" altLang="zh-CN" sz="3500" b="1" kern="100" dirty="0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-38100" y="604058"/>
            <a:ext cx="339067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>
                <a:cs typeface="+mn-ea"/>
                <a:sym typeface="+mn-lt"/>
              </a:rPr>
              <a:t>此部分内容作为文字排版占位显示（建议使用主题字体</a:t>
            </a:r>
            <a:r>
              <a:rPr lang="zh-CN" altLang="en-US" sz="1000" smtClean="0">
                <a:cs typeface="+mn-ea"/>
                <a:sym typeface="+mn-lt"/>
              </a:rPr>
              <a:t>）</a:t>
            </a:r>
            <a:endParaRPr lang="en-US" altLang="zh-CN" sz="1000">
              <a:cs typeface="+mn-ea"/>
              <a:sym typeface="+mn-lt"/>
            </a:endParaRPr>
          </a:p>
        </p:txBody>
      </p:sp>
      <p:grpSp>
        <p:nvGrpSpPr>
          <p:cNvPr id="5" name="1cc5b0f7-df76-4008-af82-0f7d7fc4f3d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42401" y="1270790"/>
            <a:ext cx="9907198" cy="4683447"/>
            <a:chOff x="1142401" y="1270791"/>
            <a:chExt cx="9907194" cy="4683445"/>
          </a:xfrm>
        </p:grpSpPr>
        <p:sp>
          <p:nvSpPr>
            <p:cNvPr id="6" name="ïṧļiďê"/>
            <p:cNvSpPr/>
            <p:nvPr/>
          </p:nvSpPr>
          <p:spPr>
            <a:xfrm>
              <a:off x="7360603" y="3948384"/>
              <a:ext cx="769384" cy="769384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mtClean="0">
                  <a:cs typeface="+mn-ea"/>
                  <a:sym typeface="+mn-lt"/>
                </a:rPr>
                <a:t>关键词</a:t>
              </a:r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ïşḻîdè"/>
            <p:cNvSpPr/>
            <p:nvPr/>
          </p:nvSpPr>
          <p:spPr>
            <a:xfrm>
              <a:off x="6762965" y="3801685"/>
              <a:ext cx="1546274" cy="1062782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îşļíḍe"/>
            <p:cNvSpPr/>
            <p:nvPr/>
          </p:nvSpPr>
          <p:spPr>
            <a:xfrm>
              <a:off x="6269131" y="3585661"/>
              <a:ext cx="2174874" cy="1494830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iŝḻîḋé"/>
            <p:cNvSpPr/>
            <p:nvPr/>
          </p:nvSpPr>
          <p:spPr>
            <a:xfrm>
              <a:off x="5333027" y="3216952"/>
              <a:ext cx="3247766" cy="2232248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íslîḑe"/>
            <p:cNvSpPr/>
            <p:nvPr/>
          </p:nvSpPr>
          <p:spPr>
            <a:xfrm>
              <a:off x="4396923" y="2829863"/>
              <a:ext cx="4374142" cy="3006426"/>
            </a:xfrm>
            <a:prstGeom prst="ellipse">
              <a:avLst/>
            </a:prstGeom>
            <a:noFill/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1" name="îślíḑé"/>
            <p:cNvGrpSpPr/>
            <p:nvPr/>
          </p:nvGrpSpPr>
          <p:grpSpPr>
            <a:xfrm>
              <a:off x="1142401" y="4908234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33" name="íṡļiḍ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34" name="í$ľíḋ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2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2" name="ï$lîdè"/>
            <p:cNvGrpSpPr/>
            <p:nvPr/>
          </p:nvGrpSpPr>
          <p:grpSpPr>
            <a:xfrm>
              <a:off x="1142401" y="3354028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31" name="isliḓ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32" name="í$1ïḋ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iṧḷiḋe"/>
            <p:cNvGrpSpPr/>
            <p:nvPr/>
          </p:nvGrpSpPr>
          <p:grpSpPr>
            <a:xfrm>
              <a:off x="1142401" y="1682093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29" name="ïśļïḓ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smtClean="0">
                    <a:cs typeface="+mn-ea"/>
                    <a:sym typeface="+mn-lt"/>
                  </a:rPr>
                </a:br>
                <a:r>
                  <a:rPr lang="zh-CN" altLang="en-US" sz="1100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1100" dirty="0">
                  <a:cs typeface="+mn-ea"/>
                  <a:sym typeface="+mn-lt"/>
                </a:endParaRPr>
              </a:p>
            </p:txBody>
          </p:sp>
          <p:sp>
            <p:nvSpPr>
              <p:cNvPr id="30" name="ïṩľïd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600" b="1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işľîďé"/>
            <p:cNvGrpSpPr/>
            <p:nvPr/>
          </p:nvGrpSpPr>
          <p:grpSpPr>
            <a:xfrm>
              <a:off x="6115963" y="4126963"/>
              <a:ext cx="354846" cy="354846"/>
              <a:chOff x="5675954" y="2249137"/>
              <a:chExt cx="648072" cy="648072"/>
            </a:xfrm>
          </p:grpSpPr>
          <p:sp>
            <p:nvSpPr>
              <p:cNvPr id="27" name="ïṥļíde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ïṧľíḑe"/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í$ḻîḋè"/>
            <p:cNvGrpSpPr/>
            <p:nvPr/>
          </p:nvGrpSpPr>
          <p:grpSpPr>
            <a:xfrm>
              <a:off x="5824965" y="2695069"/>
              <a:ext cx="354846" cy="354846"/>
              <a:chOff x="4792557" y="2249137"/>
              <a:chExt cx="648072" cy="648072"/>
            </a:xfrm>
          </p:grpSpPr>
          <p:sp>
            <p:nvSpPr>
              <p:cNvPr id="25" name="ísľíḋè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ïṥ1îḋe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6" name="îslíďe"/>
            <p:cNvGrpSpPr/>
            <p:nvPr/>
          </p:nvGrpSpPr>
          <p:grpSpPr>
            <a:xfrm>
              <a:off x="5585730" y="5549732"/>
              <a:ext cx="354846" cy="354846"/>
              <a:chOff x="3909160" y="2249137"/>
              <a:chExt cx="648072" cy="648072"/>
            </a:xfrm>
          </p:grpSpPr>
          <p:sp>
            <p:nvSpPr>
              <p:cNvPr id="23" name="îṩľîḑê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í$1îḍe"/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7" name="ïṧľîdê"/>
            <p:cNvGrpSpPr/>
            <p:nvPr/>
          </p:nvGrpSpPr>
          <p:grpSpPr>
            <a:xfrm>
              <a:off x="6701179" y="1270791"/>
              <a:ext cx="4348416" cy="1228698"/>
              <a:chOff x="94694" y="4872559"/>
              <a:chExt cx="5698287" cy="1125724"/>
            </a:xfrm>
          </p:grpSpPr>
          <p:sp>
            <p:nvSpPr>
              <p:cNvPr id="20" name="işlïdè">
                <a:extLst/>
              </p:cNvPr>
              <p:cNvSpPr txBox="1"/>
              <p:nvPr/>
            </p:nvSpPr>
            <p:spPr>
              <a:xfrm>
                <a:off x="94694" y="4872559"/>
                <a:ext cx="542364" cy="45110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prstTxWarp prst="textPlain">
                  <a:avLst/>
                </a:prstTxWarp>
                <a:normAutofit fontScale="62500" lnSpcReduction="20000"/>
              </a:bodyPr>
              <a:lstStyle/>
              <a:p>
                <a:r>
                  <a:rPr lang="en-US" sz="4800" smtClean="0">
                    <a:cs typeface="+mn-ea"/>
                    <a:sym typeface="+mn-lt"/>
                  </a:rPr>
                  <a:t>“</a:t>
                </a:r>
                <a:endParaRPr lang="en-US" sz="4800" dirty="0">
                  <a:cs typeface="+mn-ea"/>
                  <a:sym typeface="+mn-lt"/>
                </a:endParaRPr>
              </a:p>
            </p:txBody>
          </p:sp>
          <p:sp>
            <p:nvSpPr>
              <p:cNvPr id="21" name="îṣḷîḑé">
                <a:extLst/>
              </p:cNvPr>
              <p:cNvSpPr/>
              <p:nvPr/>
            </p:nvSpPr>
            <p:spPr>
              <a:xfrm>
                <a:off x="688718" y="4909482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smtClean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2000" b="1" smtClean="0">
                    <a:cs typeface="+mn-ea"/>
                    <a:sym typeface="+mn-lt"/>
                  </a:rPr>
                </a:br>
                <a:r>
                  <a:rPr lang="zh-CN" altLang="en-US" sz="2000" b="1" smtClean="0">
                    <a:cs typeface="+mn-ea"/>
                    <a:sym typeface="+mn-lt"/>
                  </a:rPr>
                  <a:t>（建议使用主题字体）</a:t>
                </a:r>
                <a:endParaRPr lang="zh-CN" altLang="en-US" sz="2000" b="1" dirty="0">
                  <a:cs typeface="+mn-ea"/>
                  <a:sym typeface="+mn-lt"/>
                </a:endParaRPr>
              </a:p>
            </p:txBody>
          </p:sp>
          <p:sp>
            <p:nvSpPr>
              <p:cNvPr id="22" name="íśliďé">
                <a:extLst/>
              </p:cNvPr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smtClean="0">
                    <a:cs typeface="+mn-ea"/>
                    <a:sym typeface="+mn-lt"/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dirty="0">
                  <a:cs typeface="+mn-ea"/>
                  <a:sym typeface="+mn-lt"/>
                </a:endParaRPr>
              </a:p>
            </p:txBody>
          </p:sp>
        </p:grpSp>
        <p:cxnSp>
          <p:nvCxnSpPr>
            <p:cNvPr id="18" name="直接连接符 17"/>
            <p:cNvCxnSpPr/>
            <p:nvPr/>
          </p:nvCxnSpPr>
          <p:spPr>
            <a:xfrm>
              <a:off x="1343472" y="2972772"/>
              <a:ext cx="252028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1343472" y="4653136"/>
              <a:ext cx="2520280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33133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3564" y="0"/>
            <a:ext cx="12192000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244600" y="520700"/>
            <a:ext cx="45736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solidFill>
                  <a:schemeClr val="bg1"/>
                </a:solidFill>
                <a:cs typeface="+mn-ea"/>
                <a:sym typeface="+mn-lt"/>
              </a:rPr>
              <a:t>演示完毕  谢谢观看</a:t>
            </a:r>
            <a:endParaRPr lang="zh-CN" altLang="en-US" sz="40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405584" y="1208764"/>
            <a:ext cx="1993900" cy="165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38100" y="38100"/>
            <a:ext cx="12077700" cy="6769100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7000" y="148936"/>
            <a:ext cx="11912600" cy="656590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385203" y="388322"/>
            <a:ext cx="461665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vert="eaVert" wrap="non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纯天然高品质</a:t>
            </a: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11342567" y="365481"/>
            <a:ext cx="116114" cy="870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11764318" y="1798681"/>
            <a:ext cx="116114" cy="870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1075662" y="492517"/>
            <a:ext cx="338554" cy="146610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>
                <a:solidFill>
                  <a:schemeClr val="bg1"/>
                </a:solidFill>
                <a:cs typeface="+mn-ea"/>
                <a:sym typeface="+mn-lt"/>
              </a:rPr>
              <a:t>Pure natural high quality</a:t>
            </a:r>
            <a:endParaRPr lang="zh-CN" altLang="en-US" sz="10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54100" y="1282700"/>
            <a:ext cx="5917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>
                <a:solidFill>
                  <a:schemeClr val="bg1"/>
                </a:solidFill>
                <a:cs typeface="+mn-ea"/>
                <a:sym typeface="+mn-lt"/>
              </a:rPr>
              <a:t>Maca contains high unit of nutrition, nourishing the body of the human body function.</a:t>
            </a:r>
            <a:endParaRPr lang="zh-CN" altLang="en-US" sz="12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5988127">
            <a:off x="575428" y="244337"/>
            <a:ext cx="304181" cy="71539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等腰三角形 13"/>
          <p:cNvSpPr/>
          <p:nvPr/>
        </p:nvSpPr>
        <p:spPr>
          <a:xfrm rot="14998685" flipV="1">
            <a:off x="555237" y="580817"/>
            <a:ext cx="301187" cy="741825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等腰三角形 14"/>
          <p:cNvSpPr/>
          <p:nvPr/>
        </p:nvSpPr>
        <p:spPr>
          <a:xfrm rot="17977985" flipH="1">
            <a:off x="6442548" y="469213"/>
            <a:ext cx="237414" cy="6773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等腰三角形 15"/>
          <p:cNvSpPr/>
          <p:nvPr/>
        </p:nvSpPr>
        <p:spPr>
          <a:xfrm rot="15477195" flipH="1">
            <a:off x="6103518" y="892544"/>
            <a:ext cx="290462" cy="63575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56134" y="1559699"/>
            <a:ext cx="62103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366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玛卡保健食品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35d56af-2594-4fd7-9dcf-ee076207d0d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cba9014-372e-45a7-8004-84c542fb909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c536999-aee8-4c7f-a1f0-8894fd67c07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9e0a718-45da-4f8a-ae8b-6a9c215b6b3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9c2e74c-959f-4b6b-bf97-41a440d852a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b0f4d6d-2ca4-4759-ae42-2ed1ced7398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70c6147-59ca-4582-8c13-7054085f39d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6c2384f-c458-4cdc-9657-8bf7a04046ff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b543503-f5bc-4cf7-901f-a8f30d514d4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b1cc2b-4c6c-481f-af95-774614a924a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69f057f-64a2-4b89-a016-899f62f0026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5101460-5e98-4ea7-847b-8f7963151326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6271988-4c25-4cd7-9b92-d2b1dd5a9aca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a369be1-5581-40ed-8734-2ca34e203d8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b75f691-5297-4aa6-a0b8-ec48929f2e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e03b5ae-33e2-4ea4-a701-9c5db3965cbd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7174af4-58d0-401f-a6fa-e78ded8f360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cc5b0f7-df76-4008-af82-0f7d7fc4f3da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B5050"/>
      </a:accent1>
      <a:accent2>
        <a:srgbClr val="F28B3E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BFBFBF"/>
      </a:folHlink>
    </a:clrScheme>
    <a:fontScheme name="4bmaicnh">
      <a:majorFont>
        <a:latin typeface="Arial" panose="020F0302020204030204"/>
        <a:ea typeface="汉仪楷体简"/>
        <a:cs typeface=""/>
      </a:majorFont>
      <a:minorFont>
        <a:latin typeface="Arial" panose="020F0502020204030204"/>
        <a:ea typeface="汉仪楷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F28B3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2934</Words>
  <Application>Microsoft Office PowerPoint</Application>
  <PresentationFormat>宽屏</PresentationFormat>
  <Paragraphs>352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汉仪楷体简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玛卡保健食品PPT模板</dc:title>
  <dc:creator>小芥末素材 rosyhouse.taobao.com</dc:creator>
  <cp:lastModifiedBy>小芥末素材</cp:lastModifiedBy>
  <cp:revision>23</cp:revision>
  <dcterms:created xsi:type="dcterms:W3CDTF">2017-10-08T01:57:43Z</dcterms:created>
  <dcterms:modified xsi:type="dcterms:W3CDTF">2017-12-12T05:40:35Z</dcterms:modified>
</cp:coreProperties>
</file>