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66" r:id="rId5"/>
    <p:sldId id="275" r:id="rId6"/>
    <p:sldId id="273" r:id="rId7"/>
    <p:sldId id="270" r:id="rId8"/>
    <p:sldId id="269" r:id="rId9"/>
    <p:sldId id="259" r:id="rId10"/>
    <p:sldId id="263" r:id="rId11"/>
    <p:sldId id="264" r:id="rId12"/>
    <p:sldId id="268" r:id="rId13"/>
    <p:sldId id="267" r:id="rId14"/>
    <p:sldId id="271" r:id="rId15"/>
    <p:sldId id="260" r:id="rId16"/>
    <p:sldId id="262" r:id="rId17"/>
    <p:sldId id="279" r:id="rId18"/>
    <p:sldId id="278" r:id="rId19"/>
    <p:sldId id="277" r:id="rId20"/>
    <p:sldId id="280" r:id="rId21"/>
    <p:sldId id="261" r:id="rId22"/>
    <p:sldId id="265" r:id="rId23"/>
    <p:sldId id="272" r:id="rId24"/>
    <p:sldId id="274" r:id="rId25"/>
    <p:sldId id="282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17" autoAdjust="0"/>
  </p:normalViewPr>
  <p:slideViewPr>
    <p:cSldViewPr snapToGrid="0">
      <p:cViewPr varScale="1">
        <p:scale>
          <a:sx n="92" d="100"/>
          <a:sy n="92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CB28E-A4F5-4B6C-8BA3-C46E93D215CB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358A4-5717-4005-B1BF-5D69091C41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686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78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3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740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59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602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403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898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61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467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64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669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227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15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12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367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943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798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52989-CED1-4B43-9A14-D709EA46B4F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66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p:transition spd="slow" advClick="0" advTm="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p:transition spd="slow" advClick="0" advTm="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p:transition spd="slow" advClick="0" advTm="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p:transition spd="slow" advClick="0" advTm="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p:transition spd="slow" advClick="0" advTm="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p:transition spd="slow" advClick="0" advTm="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p:transition spd="slow" advClick="0" advTm="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p:transition spd="slow" advClick="0" advTm="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p:transition spd="slow" advClick="0" advTm="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p:transition spd="slow" advClick="0" advTm="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p:transition spd="slow" advClick="0" advTm="0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397" y="660400"/>
            <a:ext cx="9144397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266700" y="9887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0550983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 advClick="0" advTm="0">
    <p:cover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5275"/>
            <a:ext cx="3827971" cy="3078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76" y="855552"/>
            <a:ext cx="2093124" cy="156295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41876" y="2571750"/>
            <a:ext cx="5234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税务局工作汇报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对角圆角矩形 6"/>
          <p:cNvSpPr/>
          <p:nvPr/>
        </p:nvSpPr>
        <p:spPr>
          <a:xfrm>
            <a:off x="3201588" y="3344504"/>
            <a:ext cx="3314700" cy="36011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32907" y="3355284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单击此处添加您的副标题文字</a:t>
            </a:r>
          </a:p>
        </p:txBody>
      </p:sp>
    </p:spTree>
    <p:extLst>
      <p:ext uri="{BB962C8B-B14F-4D97-AF65-F5344CB8AC3E}">
        <p14:creationId xmlns:p14="http://schemas.microsoft.com/office/powerpoint/2010/main" val="3988081755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7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7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094903" y="985427"/>
            <a:ext cx="2731036" cy="453058"/>
            <a:chOff x="2299458" y="1068276"/>
            <a:chExt cx="3641381" cy="398715"/>
          </a:xfrm>
          <a:solidFill>
            <a:srgbClr val="5B9BD5"/>
          </a:solidFill>
        </p:grpSpPr>
        <p:sp>
          <p:nvSpPr>
            <p:cNvPr id="5" name="圆角矩形 4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6" name="文本框 52"/>
            <p:cNvSpPr txBox="1"/>
            <p:nvPr/>
          </p:nvSpPr>
          <p:spPr>
            <a:xfrm>
              <a:off x="2698714" y="1145512"/>
              <a:ext cx="557616" cy="28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               </a:t>
              </a:r>
              <a:endParaRPr lang="zh-CN" altLang="en-US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53"/>
            <p:cNvSpPr txBox="1"/>
            <p:nvPr/>
          </p:nvSpPr>
          <p:spPr>
            <a:xfrm>
              <a:off x="3256330" y="1081015"/>
              <a:ext cx="2422805" cy="385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15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94903" y="1708169"/>
            <a:ext cx="2731036" cy="453058"/>
            <a:chOff x="2299458" y="1068276"/>
            <a:chExt cx="3641381" cy="398715"/>
          </a:xfrm>
          <a:solidFill>
            <a:srgbClr val="5B9BD5"/>
          </a:solidFill>
        </p:grpSpPr>
        <p:sp>
          <p:nvSpPr>
            <p:cNvPr id="9" name="圆角矩形 8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0" name="文本框 52"/>
            <p:cNvSpPr txBox="1"/>
            <p:nvPr/>
          </p:nvSpPr>
          <p:spPr>
            <a:xfrm>
              <a:off x="2698714" y="1145512"/>
              <a:ext cx="557616" cy="28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               </a:t>
              </a:r>
              <a:endParaRPr lang="zh-CN" altLang="en-US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53"/>
            <p:cNvSpPr txBox="1"/>
            <p:nvPr/>
          </p:nvSpPr>
          <p:spPr>
            <a:xfrm>
              <a:off x="3256330" y="1081015"/>
              <a:ext cx="2422805" cy="385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500" b="1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1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094903" y="2430911"/>
            <a:ext cx="2731036" cy="453058"/>
            <a:chOff x="2299458" y="1068276"/>
            <a:chExt cx="3641381" cy="398715"/>
          </a:xfrm>
          <a:solidFill>
            <a:srgbClr val="5B9BD5"/>
          </a:solidFill>
        </p:grpSpPr>
        <p:sp>
          <p:nvSpPr>
            <p:cNvPr id="13" name="圆角矩形 12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4" name="文本框 52"/>
            <p:cNvSpPr txBox="1"/>
            <p:nvPr/>
          </p:nvSpPr>
          <p:spPr>
            <a:xfrm>
              <a:off x="2698714" y="1145512"/>
              <a:ext cx="557616" cy="28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               </a:t>
              </a:r>
              <a:endParaRPr lang="zh-CN" altLang="en-US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文本框 53"/>
            <p:cNvSpPr txBox="1"/>
            <p:nvPr/>
          </p:nvSpPr>
          <p:spPr>
            <a:xfrm>
              <a:off x="3256330" y="1081015"/>
              <a:ext cx="2422805" cy="385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500" b="1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1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94903" y="3153653"/>
            <a:ext cx="2731036" cy="453058"/>
            <a:chOff x="2299458" y="1068276"/>
            <a:chExt cx="3641381" cy="398715"/>
          </a:xfrm>
          <a:solidFill>
            <a:srgbClr val="5B9BD5"/>
          </a:solidFill>
        </p:grpSpPr>
        <p:sp>
          <p:nvSpPr>
            <p:cNvPr id="17" name="圆角矩形 16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698714" y="1145512"/>
              <a:ext cx="684439" cy="28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               </a:t>
              </a:r>
              <a:endParaRPr lang="zh-CN" altLang="en-US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256330" y="1081015"/>
              <a:ext cx="2422805" cy="385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500" b="1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15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603658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58303" y="1819862"/>
            <a:ext cx="5236968" cy="852263"/>
            <a:chOff x="2299458" y="1068276"/>
            <a:chExt cx="3641381" cy="391138"/>
          </a:xfrm>
          <a:solidFill>
            <a:srgbClr val="5B9BD5"/>
          </a:solidFill>
        </p:grpSpPr>
        <p:sp>
          <p:nvSpPr>
            <p:cNvPr id="5" name="圆角矩形 4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" name="文本框 52"/>
            <p:cNvSpPr txBox="1"/>
            <p:nvPr/>
          </p:nvSpPr>
          <p:spPr>
            <a:xfrm>
              <a:off x="2437010" y="1105195"/>
              <a:ext cx="557616" cy="3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               </a:t>
              </a:r>
              <a:endPara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53"/>
            <p:cNvSpPr txBox="1"/>
            <p:nvPr/>
          </p:nvSpPr>
          <p:spPr>
            <a:xfrm>
              <a:off x="3132178" y="1068276"/>
              <a:ext cx="2422805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909318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47" y="1173036"/>
            <a:ext cx="873111" cy="839577"/>
          </a:xfrm>
          <a:prstGeom prst="rect">
            <a:avLst/>
          </a:prstGeom>
          <a:ln>
            <a:solidFill>
              <a:srgbClr val="E44B46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56" y="3605471"/>
            <a:ext cx="873111" cy="836616"/>
          </a:xfrm>
          <a:prstGeom prst="rect">
            <a:avLst/>
          </a:prstGeom>
          <a:ln>
            <a:solidFill>
              <a:srgbClr val="E44B46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56" y="2332277"/>
            <a:ext cx="873111" cy="833794"/>
          </a:xfrm>
          <a:prstGeom prst="rect">
            <a:avLst/>
          </a:prstGeom>
          <a:ln>
            <a:solidFill>
              <a:srgbClr val="E44B46"/>
            </a:solidFill>
          </a:ln>
        </p:spPr>
      </p:pic>
      <p:sp>
        <p:nvSpPr>
          <p:cNvPr id="22" name="矩形 21"/>
          <p:cNvSpPr/>
          <p:nvPr/>
        </p:nvSpPr>
        <p:spPr>
          <a:xfrm>
            <a:off x="4354196" y="1173036"/>
            <a:ext cx="3482699" cy="81307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481557" y="1189923"/>
            <a:ext cx="3472901" cy="841070"/>
            <a:chOff x="8626301" y="2526505"/>
            <a:chExt cx="2497036" cy="1246030"/>
          </a:xfrm>
        </p:grpSpPr>
        <p:sp>
          <p:nvSpPr>
            <p:cNvPr id="24" name="文本框 87"/>
            <p:cNvSpPr txBox="1"/>
            <p:nvPr/>
          </p:nvSpPr>
          <p:spPr>
            <a:xfrm>
              <a:off x="8638976" y="2526505"/>
              <a:ext cx="579972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5" name="文本框 88"/>
            <p:cNvSpPr txBox="1"/>
            <p:nvPr/>
          </p:nvSpPr>
          <p:spPr>
            <a:xfrm>
              <a:off x="8626301" y="2860034"/>
              <a:ext cx="2497036" cy="912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这里输入您需要的文字，你也可以从文档中复制进行粘贴。这里输入您需要的文字，你也可以从文档中复制进行粘贴。这里输入您需要的文字，你也可以从文档中复制进行粘贴。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362757" y="1173035"/>
            <a:ext cx="1991439" cy="813072"/>
            <a:chOff x="3503136" y="1764298"/>
            <a:chExt cx="1426280" cy="1204550"/>
          </a:xfrm>
          <a:solidFill>
            <a:srgbClr val="E44B46"/>
          </a:solidFill>
        </p:grpSpPr>
        <p:sp>
          <p:nvSpPr>
            <p:cNvPr id="27" name="矩形 26"/>
            <p:cNvSpPr/>
            <p:nvPr/>
          </p:nvSpPr>
          <p:spPr>
            <a:xfrm>
              <a:off x="3503136" y="1764298"/>
              <a:ext cx="1426280" cy="1204550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08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7"/>
            <p:cNvSpPr txBox="1"/>
            <p:nvPr/>
          </p:nvSpPr>
          <p:spPr>
            <a:xfrm>
              <a:off x="3787337" y="1973984"/>
              <a:ext cx="880369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354196" y="2332277"/>
            <a:ext cx="3482699" cy="81307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481557" y="2349164"/>
            <a:ext cx="3472901" cy="841070"/>
            <a:chOff x="8626301" y="2526505"/>
            <a:chExt cx="2497036" cy="1246030"/>
          </a:xfrm>
        </p:grpSpPr>
        <p:sp>
          <p:nvSpPr>
            <p:cNvPr id="31" name="文本框 87"/>
            <p:cNvSpPr txBox="1"/>
            <p:nvPr/>
          </p:nvSpPr>
          <p:spPr>
            <a:xfrm>
              <a:off x="8638976" y="2526505"/>
              <a:ext cx="579972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2" name="文本框 88"/>
            <p:cNvSpPr txBox="1"/>
            <p:nvPr/>
          </p:nvSpPr>
          <p:spPr>
            <a:xfrm>
              <a:off x="8626301" y="2860034"/>
              <a:ext cx="2497036" cy="912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这里输入您需要的文字，你也可以从文档中复制进行粘贴。这里输入您需要的文字，你也可以从文档中复制进行粘贴。这里输入您需要的文字，你也可以从文档中复制进行粘贴。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2757" y="2332277"/>
            <a:ext cx="1991439" cy="813072"/>
            <a:chOff x="3514381" y="3185489"/>
            <a:chExt cx="1426280" cy="1204550"/>
          </a:xfrm>
          <a:solidFill>
            <a:srgbClr val="E44B46"/>
          </a:solidFill>
        </p:grpSpPr>
        <p:sp>
          <p:nvSpPr>
            <p:cNvPr id="34" name="矩形 33"/>
            <p:cNvSpPr/>
            <p:nvPr/>
          </p:nvSpPr>
          <p:spPr>
            <a:xfrm>
              <a:off x="3514381" y="3185489"/>
              <a:ext cx="1426280" cy="1204550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08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7"/>
            <p:cNvSpPr txBox="1"/>
            <p:nvPr/>
          </p:nvSpPr>
          <p:spPr>
            <a:xfrm>
              <a:off x="3798582" y="3395175"/>
              <a:ext cx="880370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346604" y="3602510"/>
            <a:ext cx="3482699" cy="839577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473966" y="3619397"/>
            <a:ext cx="3472901" cy="841070"/>
            <a:chOff x="8626301" y="2526505"/>
            <a:chExt cx="2497036" cy="1246030"/>
          </a:xfrm>
        </p:grpSpPr>
        <p:sp>
          <p:nvSpPr>
            <p:cNvPr id="38" name="文本框 87"/>
            <p:cNvSpPr txBox="1"/>
            <p:nvPr/>
          </p:nvSpPr>
          <p:spPr>
            <a:xfrm>
              <a:off x="8638976" y="2526505"/>
              <a:ext cx="579972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9" name="文本框 88"/>
            <p:cNvSpPr txBox="1"/>
            <p:nvPr/>
          </p:nvSpPr>
          <p:spPr>
            <a:xfrm>
              <a:off x="8626301" y="2860034"/>
              <a:ext cx="2497036" cy="912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这里输入您需要的文字，你也可以从文档中复制进行粘贴。这里输入您需要的文字，你也可以从文档中复制进行粘贴。这里输入您需要的文字，你也可以从文档中复制进行粘贴。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355166" y="3602509"/>
            <a:ext cx="1991439" cy="839577"/>
            <a:chOff x="3503134" y="4606602"/>
            <a:chExt cx="1426280" cy="1243817"/>
          </a:xfrm>
          <a:solidFill>
            <a:srgbClr val="E44B46"/>
          </a:solidFill>
        </p:grpSpPr>
        <p:sp>
          <p:nvSpPr>
            <p:cNvPr id="41" name="矩形 40"/>
            <p:cNvSpPr/>
            <p:nvPr/>
          </p:nvSpPr>
          <p:spPr>
            <a:xfrm>
              <a:off x="3503134" y="4606602"/>
              <a:ext cx="1426280" cy="1243817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08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3787335" y="4816289"/>
              <a:ext cx="880369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737261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中国 52"/>
          <p:cNvGrpSpPr>
            <a:grpSpLocks/>
          </p:cNvGrpSpPr>
          <p:nvPr/>
        </p:nvGrpSpPr>
        <p:grpSpPr bwMode="auto">
          <a:xfrm>
            <a:off x="1556963" y="1253263"/>
            <a:ext cx="2880381" cy="2622828"/>
            <a:chOff x="0" y="0"/>
            <a:chExt cx="5832647" cy="4819363"/>
          </a:xfrm>
          <a:solidFill>
            <a:srgbClr val="E44B46"/>
          </a:solidFill>
        </p:grpSpPr>
        <p:sp>
          <p:nvSpPr>
            <p:cNvPr id="228" name="Freeform 9"/>
            <p:cNvSpPr>
              <a:spLocks/>
            </p:cNvSpPr>
            <p:nvPr/>
          </p:nvSpPr>
          <p:spPr bwMode="auto">
            <a:xfrm>
              <a:off x="2449068" y="53707"/>
              <a:ext cx="2556482" cy="2180531"/>
            </a:xfrm>
            <a:custGeom>
              <a:avLst/>
              <a:gdLst/>
              <a:ahLst/>
              <a:cxnLst>
                <a:cxn ang="0">
                  <a:pos x="1322" y="106"/>
                </a:cxn>
                <a:cxn ang="0">
                  <a:pos x="1262" y="116"/>
                </a:cxn>
                <a:cxn ang="0">
                  <a:pos x="1216" y="60"/>
                </a:cxn>
                <a:cxn ang="0">
                  <a:pos x="1168" y="58"/>
                </a:cxn>
                <a:cxn ang="0">
                  <a:pos x="1136" y="8"/>
                </a:cxn>
                <a:cxn ang="0">
                  <a:pos x="1142" y="48"/>
                </a:cxn>
                <a:cxn ang="0">
                  <a:pos x="1114" y="192"/>
                </a:cxn>
                <a:cxn ang="0">
                  <a:pos x="1088" y="262"/>
                </a:cxn>
                <a:cxn ang="0">
                  <a:pos x="982" y="276"/>
                </a:cxn>
                <a:cxn ang="0">
                  <a:pos x="994" y="420"/>
                </a:cxn>
                <a:cxn ang="0">
                  <a:pos x="1136" y="428"/>
                </a:cxn>
                <a:cxn ang="0">
                  <a:pos x="1174" y="498"/>
                </a:cxn>
                <a:cxn ang="0">
                  <a:pos x="1018" y="540"/>
                </a:cxn>
                <a:cxn ang="0">
                  <a:pos x="946" y="626"/>
                </a:cxn>
                <a:cxn ang="0">
                  <a:pos x="820" y="664"/>
                </a:cxn>
                <a:cxn ang="0">
                  <a:pos x="778" y="722"/>
                </a:cxn>
                <a:cxn ang="0">
                  <a:pos x="776" y="774"/>
                </a:cxn>
                <a:cxn ang="0">
                  <a:pos x="688" y="860"/>
                </a:cxn>
                <a:cxn ang="0">
                  <a:pos x="510" y="882"/>
                </a:cxn>
                <a:cxn ang="0">
                  <a:pos x="398" y="934"/>
                </a:cxn>
                <a:cxn ang="0">
                  <a:pos x="246" y="872"/>
                </a:cxn>
                <a:cxn ang="0">
                  <a:pos x="68" y="854"/>
                </a:cxn>
                <a:cxn ang="0">
                  <a:pos x="24" y="906"/>
                </a:cxn>
                <a:cxn ang="0">
                  <a:pos x="46" y="980"/>
                </a:cxn>
                <a:cxn ang="0">
                  <a:pos x="138" y="966"/>
                </a:cxn>
                <a:cxn ang="0">
                  <a:pos x="156" y="1060"/>
                </a:cxn>
                <a:cxn ang="0">
                  <a:pos x="196" y="1112"/>
                </a:cxn>
                <a:cxn ang="0">
                  <a:pos x="240" y="1114"/>
                </a:cxn>
                <a:cxn ang="0">
                  <a:pos x="342" y="1074"/>
                </a:cxn>
                <a:cxn ang="0">
                  <a:pos x="386" y="1108"/>
                </a:cxn>
                <a:cxn ang="0">
                  <a:pos x="340" y="1208"/>
                </a:cxn>
                <a:cxn ang="0">
                  <a:pos x="450" y="1204"/>
                </a:cxn>
                <a:cxn ang="0">
                  <a:pos x="522" y="1092"/>
                </a:cxn>
                <a:cxn ang="0">
                  <a:pos x="538" y="1180"/>
                </a:cxn>
                <a:cxn ang="0">
                  <a:pos x="614" y="1216"/>
                </a:cxn>
                <a:cxn ang="0">
                  <a:pos x="690" y="1108"/>
                </a:cxn>
                <a:cxn ang="0">
                  <a:pos x="752" y="1064"/>
                </a:cxn>
                <a:cxn ang="0">
                  <a:pos x="806" y="1052"/>
                </a:cxn>
                <a:cxn ang="0">
                  <a:pos x="860" y="992"/>
                </a:cxn>
                <a:cxn ang="0">
                  <a:pos x="914" y="940"/>
                </a:cxn>
                <a:cxn ang="0">
                  <a:pos x="958" y="840"/>
                </a:cxn>
                <a:cxn ang="0">
                  <a:pos x="992" y="896"/>
                </a:cxn>
                <a:cxn ang="0">
                  <a:pos x="1068" y="848"/>
                </a:cxn>
                <a:cxn ang="0">
                  <a:pos x="1122" y="796"/>
                </a:cxn>
                <a:cxn ang="0">
                  <a:pos x="1158" y="828"/>
                </a:cxn>
                <a:cxn ang="0">
                  <a:pos x="1206" y="890"/>
                </a:cxn>
                <a:cxn ang="0">
                  <a:pos x="1266" y="832"/>
                </a:cxn>
                <a:cxn ang="0">
                  <a:pos x="1356" y="756"/>
                </a:cxn>
                <a:cxn ang="0">
                  <a:pos x="1412" y="712"/>
                </a:cxn>
                <a:cxn ang="0">
                  <a:pos x="1386" y="642"/>
                </a:cxn>
                <a:cxn ang="0">
                  <a:pos x="1328" y="630"/>
                </a:cxn>
                <a:cxn ang="0">
                  <a:pos x="1276" y="524"/>
                </a:cxn>
                <a:cxn ang="0">
                  <a:pos x="1338" y="512"/>
                </a:cxn>
                <a:cxn ang="0">
                  <a:pos x="1298" y="406"/>
                </a:cxn>
                <a:cxn ang="0">
                  <a:pos x="1334" y="368"/>
                </a:cxn>
                <a:cxn ang="0">
                  <a:pos x="1386" y="284"/>
                </a:cxn>
                <a:cxn ang="0">
                  <a:pos x="1398" y="186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9" name="Freeform 10"/>
            <p:cNvSpPr>
              <a:spLocks/>
            </p:cNvSpPr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/>
              <a:ahLst/>
              <a:cxnLst>
                <a:cxn ang="0">
                  <a:pos x="536" y="310"/>
                </a:cxn>
                <a:cxn ang="0">
                  <a:pos x="494" y="314"/>
                </a:cxn>
                <a:cxn ang="0">
                  <a:pos x="446" y="258"/>
                </a:cxn>
                <a:cxn ang="0">
                  <a:pos x="406" y="228"/>
                </a:cxn>
                <a:cxn ang="0">
                  <a:pos x="416" y="162"/>
                </a:cxn>
                <a:cxn ang="0">
                  <a:pos x="348" y="164"/>
                </a:cxn>
                <a:cxn ang="0">
                  <a:pos x="324" y="176"/>
                </a:cxn>
                <a:cxn ang="0">
                  <a:pos x="288" y="108"/>
                </a:cxn>
                <a:cxn ang="0">
                  <a:pos x="268" y="32"/>
                </a:cxn>
                <a:cxn ang="0">
                  <a:pos x="216" y="4"/>
                </a:cxn>
                <a:cxn ang="0">
                  <a:pos x="178" y="64"/>
                </a:cxn>
                <a:cxn ang="0">
                  <a:pos x="108" y="86"/>
                </a:cxn>
                <a:cxn ang="0">
                  <a:pos x="60" y="132"/>
                </a:cxn>
                <a:cxn ang="0">
                  <a:pos x="8" y="158"/>
                </a:cxn>
                <a:cxn ang="0">
                  <a:pos x="10" y="232"/>
                </a:cxn>
                <a:cxn ang="0">
                  <a:pos x="80" y="236"/>
                </a:cxn>
                <a:cxn ang="0">
                  <a:pos x="154" y="272"/>
                </a:cxn>
                <a:cxn ang="0">
                  <a:pos x="222" y="274"/>
                </a:cxn>
                <a:cxn ang="0">
                  <a:pos x="302" y="284"/>
                </a:cxn>
                <a:cxn ang="0">
                  <a:pos x="352" y="296"/>
                </a:cxn>
                <a:cxn ang="0">
                  <a:pos x="404" y="338"/>
                </a:cxn>
                <a:cxn ang="0">
                  <a:pos x="492" y="392"/>
                </a:cxn>
                <a:cxn ang="0">
                  <a:pos x="548" y="440"/>
                </a:cxn>
                <a:cxn ang="0">
                  <a:pos x="544" y="576"/>
                </a:cxn>
                <a:cxn ang="0">
                  <a:pos x="500" y="622"/>
                </a:cxn>
                <a:cxn ang="0">
                  <a:pos x="492" y="656"/>
                </a:cxn>
                <a:cxn ang="0">
                  <a:pos x="452" y="696"/>
                </a:cxn>
                <a:cxn ang="0">
                  <a:pos x="500" y="706"/>
                </a:cxn>
                <a:cxn ang="0">
                  <a:pos x="520" y="678"/>
                </a:cxn>
                <a:cxn ang="0">
                  <a:pos x="552" y="644"/>
                </a:cxn>
                <a:cxn ang="0">
                  <a:pos x="576" y="664"/>
                </a:cxn>
                <a:cxn ang="0">
                  <a:pos x="644" y="690"/>
                </a:cxn>
                <a:cxn ang="0">
                  <a:pos x="668" y="726"/>
                </a:cxn>
                <a:cxn ang="0">
                  <a:pos x="684" y="762"/>
                </a:cxn>
                <a:cxn ang="0">
                  <a:pos x="732" y="742"/>
                </a:cxn>
                <a:cxn ang="0">
                  <a:pos x="736" y="700"/>
                </a:cxn>
                <a:cxn ang="0">
                  <a:pos x="776" y="664"/>
                </a:cxn>
                <a:cxn ang="0">
                  <a:pos x="792" y="582"/>
                </a:cxn>
                <a:cxn ang="0">
                  <a:pos x="840" y="596"/>
                </a:cxn>
                <a:cxn ang="0">
                  <a:pos x="860" y="562"/>
                </a:cxn>
                <a:cxn ang="0">
                  <a:pos x="904" y="536"/>
                </a:cxn>
                <a:cxn ang="0">
                  <a:pos x="906" y="488"/>
                </a:cxn>
                <a:cxn ang="0">
                  <a:pos x="840" y="454"/>
                </a:cxn>
                <a:cxn ang="0">
                  <a:pos x="788" y="476"/>
                </a:cxn>
                <a:cxn ang="0">
                  <a:pos x="816" y="510"/>
                </a:cxn>
                <a:cxn ang="0">
                  <a:pos x="798" y="548"/>
                </a:cxn>
                <a:cxn ang="0">
                  <a:pos x="780" y="552"/>
                </a:cxn>
                <a:cxn ang="0">
                  <a:pos x="758" y="576"/>
                </a:cxn>
                <a:cxn ang="0">
                  <a:pos x="728" y="546"/>
                </a:cxn>
                <a:cxn ang="0">
                  <a:pos x="712" y="512"/>
                </a:cxn>
                <a:cxn ang="0">
                  <a:pos x="698" y="444"/>
                </a:cxn>
                <a:cxn ang="0">
                  <a:pos x="644" y="410"/>
                </a:cxn>
                <a:cxn ang="0">
                  <a:pos x="604" y="384"/>
                </a:cxn>
                <a:cxn ang="0">
                  <a:pos x="606" y="324"/>
                </a:cxn>
                <a:cxn ang="0">
                  <a:pos x="640" y="254"/>
                </a:cxn>
                <a:cxn ang="0">
                  <a:pos x="590" y="286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0" name="Freeform 11"/>
            <p:cNvSpPr>
              <a:spLocks/>
            </p:cNvSpPr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/>
              <a:ahLst/>
              <a:cxnLst>
                <a:cxn ang="0">
                  <a:pos x="92" y="58"/>
                </a:cxn>
                <a:cxn ang="0">
                  <a:pos x="92" y="86"/>
                </a:cxn>
                <a:cxn ang="0">
                  <a:pos x="84" y="108"/>
                </a:cxn>
                <a:cxn ang="0">
                  <a:pos x="82" y="116"/>
                </a:cxn>
                <a:cxn ang="0">
                  <a:pos x="76" y="122"/>
                </a:cxn>
                <a:cxn ang="0">
                  <a:pos x="74" y="124"/>
                </a:cxn>
                <a:cxn ang="0">
                  <a:pos x="54" y="120"/>
                </a:cxn>
                <a:cxn ang="0">
                  <a:pos x="12" y="134"/>
                </a:cxn>
                <a:cxn ang="0">
                  <a:pos x="8" y="140"/>
                </a:cxn>
                <a:cxn ang="0">
                  <a:pos x="38" y="144"/>
                </a:cxn>
                <a:cxn ang="0">
                  <a:pos x="48" y="162"/>
                </a:cxn>
                <a:cxn ang="0">
                  <a:pos x="60" y="174"/>
                </a:cxn>
                <a:cxn ang="0">
                  <a:pos x="60" y="206"/>
                </a:cxn>
                <a:cxn ang="0">
                  <a:pos x="72" y="216"/>
                </a:cxn>
                <a:cxn ang="0">
                  <a:pos x="76" y="240"/>
                </a:cxn>
                <a:cxn ang="0">
                  <a:pos x="70" y="256"/>
                </a:cxn>
                <a:cxn ang="0">
                  <a:pos x="82" y="270"/>
                </a:cxn>
                <a:cxn ang="0">
                  <a:pos x="100" y="280"/>
                </a:cxn>
                <a:cxn ang="0">
                  <a:pos x="114" y="298"/>
                </a:cxn>
                <a:cxn ang="0">
                  <a:pos x="124" y="304"/>
                </a:cxn>
                <a:cxn ang="0">
                  <a:pos x="122" y="282"/>
                </a:cxn>
                <a:cxn ang="0">
                  <a:pos x="126" y="274"/>
                </a:cxn>
                <a:cxn ang="0">
                  <a:pos x="140" y="268"/>
                </a:cxn>
                <a:cxn ang="0">
                  <a:pos x="144" y="268"/>
                </a:cxn>
                <a:cxn ang="0">
                  <a:pos x="156" y="266"/>
                </a:cxn>
                <a:cxn ang="0">
                  <a:pos x="158" y="244"/>
                </a:cxn>
                <a:cxn ang="0">
                  <a:pos x="148" y="232"/>
                </a:cxn>
                <a:cxn ang="0">
                  <a:pos x="138" y="232"/>
                </a:cxn>
                <a:cxn ang="0">
                  <a:pos x="132" y="210"/>
                </a:cxn>
                <a:cxn ang="0">
                  <a:pos x="136" y="168"/>
                </a:cxn>
                <a:cxn ang="0">
                  <a:pos x="164" y="160"/>
                </a:cxn>
                <a:cxn ang="0">
                  <a:pos x="184" y="108"/>
                </a:cxn>
                <a:cxn ang="0">
                  <a:pos x="174" y="96"/>
                </a:cxn>
                <a:cxn ang="0">
                  <a:pos x="166" y="96"/>
                </a:cxn>
                <a:cxn ang="0">
                  <a:pos x="152" y="96"/>
                </a:cxn>
                <a:cxn ang="0">
                  <a:pos x="142" y="84"/>
                </a:cxn>
                <a:cxn ang="0">
                  <a:pos x="146" y="52"/>
                </a:cxn>
                <a:cxn ang="0">
                  <a:pos x="150" y="42"/>
                </a:cxn>
                <a:cxn ang="0">
                  <a:pos x="156" y="32"/>
                </a:cxn>
                <a:cxn ang="0">
                  <a:pos x="144" y="8"/>
                </a:cxn>
                <a:cxn ang="0">
                  <a:pos x="108" y="18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1" name="Freeform 12"/>
            <p:cNvSpPr>
              <a:spLocks/>
            </p:cNvSpPr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/>
              <a:ahLst/>
              <a:cxnLst>
                <a:cxn ang="0">
                  <a:pos x="1262" y="444"/>
                </a:cxn>
                <a:cxn ang="0">
                  <a:pos x="1222" y="408"/>
                </a:cxn>
                <a:cxn ang="0">
                  <a:pos x="1202" y="378"/>
                </a:cxn>
                <a:cxn ang="0">
                  <a:pos x="1140" y="340"/>
                </a:cxn>
                <a:cxn ang="0">
                  <a:pos x="1032" y="320"/>
                </a:cxn>
                <a:cxn ang="0">
                  <a:pos x="1044" y="246"/>
                </a:cxn>
                <a:cxn ang="0">
                  <a:pos x="1024" y="112"/>
                </a:cxn>
                <a:cxn ang="0">
                  <a:pos x="976" y="90"/>
                </a:cxn>
                <a:cxn ang="0">
                  <a:pos x="954" y="60"/>
                </a:cxn>
                <a:cxn ang="0">
                  <a:pos x="928" y="0"/>
                </a:cxn>
                <a:cxn ang="0">
                  <a:pos x="876" y="36"/>
                </a:cxn>
                <a:cxn ang="0">
                  <a:pos x="816" y="66"/>
                </a:cxn>
                <a:cxn ang="0">
                  <a:pos x="798" y="130"/>
                </a:cxn>
                <a:cxn ang="0">
                  <a:pos x="760" y="146"/>
                </a:cxn>
                <a:cxn ang="0">
                  <a:pos x="674" y="104"/>
                </a:cxn>
                <a:cxn ang="0">
                  <a:pos x="610" y="232"/>
                </a:cxn>
                <a:cxn ang="0">
                  <a:pos x="576" y="226"/>
                </a:cxn>
                <a:cxn ang="0">
                  <a:pos x="494" y="216"/>
                </a:cxn>
                <a:cxn ang="0">
                  <a:pos x="494" y="256"/>
                </a:cxn>
                <a:cxn ang="0">
                  <a:pos x="472" y="388"/>
                </a:cxn>
                <a:cxn ang="0">
                  <a:pos x="464" y="390"/>
                </a:cxn>
                <a:cxn ang="0">
                  <a:pos x="452" y="392"/>
                </a:cxn>
                <a:cxn ang="0">
                  <a:pos x="412" y="444"/>
                </a:cxn>
                <a:cxn ang="0">
                  <a:pos x="330" y="468"/>
                </a:cxn>
                <a:cxn ang="0">
                  <a:pos x="248" y="470"/>
                </a:cxn>
                <a:cxn ang="0">
                  <a:pos x="184" y="506"/>
                </a:cxn>
                <a:cxn ang="0">
                  <a:pos x="106" y="494"/>
                </a:cxn>
                <a:cxn ang="0">
                  <a:pos x="60" y="482"/>
                </a:cxn>
                <a:cxn ang="0">
                  <a:pos x="10" y="528"/>
                </a:cxn>
                <a:cxn ang="0">
                  <a:pos x="14" y="562"/>
                </a:cxn>
                <a:cxn ang="0">
                  <a:pos x="14" y="598"/>
                </a:cxn>
                <a:cxn ang="0">
                  <a:pos x="58" y="652"/>
                </a:cxn>
                <a:cxn ang="0">
                  <a:pos x="6" y="716"/>
                </a:cxn>
                <a:cxn ang="0">
                  <a:pos x="42" y="734"/>
                </a:cxn>
                <a:cxn ang="0">
                  <a:pos x="74" y="792"/>
                </a:cxn>
                <a:cxn ang="0">
                  <a:pos x="100" y="852"/>
                </a:cxn>
                <a:cxn ang="0">
                  <a:pos x="174" y="888"/>
                </a:cxn>
                <a:cxn ang="0">
                  <a:pos x="206" y="982"/>
                </a:cxn>
                <a:cxn ang="0">
                  <a:pos x="260" y="984"/>
                </a:cxn>
                <a:cxn ang="0">
                  <a:pos x="274" y="952"/>
                </a:cxn>
                <a:cxn ang="0">
                  <a:pos x="298" y="926"/>
                </a:cxn>
                <a:cxn ang="0">
                  <a:pos x="382" y="946"/>
                </a:cxn>
                <a:cxn ang="0">
                  <a:pos x="452" y="924"/>
                </a:cxn>
                <a:cxn ang="0">
                  <a:pos x="488" y="960"/>
                </a:cxn>
                <a:cxn ang="0">
                  <a:pos x="552" y="964"/>
                </a:cxn>
                <a:cxn ang="0">
                  <a:pos x="666" y="944"/>
                </a:cxn>
                <a:cxn ang="0">
                  <a:pos x="754" y="928"/>
                </a:cxn>
                <a:cxn ang="0">
                  <a:pos x="832" y="948"/>
                </a:cxn>
                <a:cxn ang="0">
                  <a:pos x="908" y="976"/>
                </a:cxn>
                <a:cxn ang="0">
                  <a:pos x="940" y="940"/>
                </a:cxn>
                <a:cxn ang="0">
                  <a:pos x="954" y="920"/>
                </a:cxn>
                <a:cxn ang="0">
                  <a:pos x="950" y="884"/>
                </a:cxn>
                <a:cxn ang="0">
                  <a:pos x="922" y="856"/>
                </a:cxn>
                <a:cxn ang="0">
                  <a:pos x="934" y="804"/>
                </a:cxn>
                <a:cxn ang="0">
                  <a:pos x="1004" y="794"/>
                </a:cxn>
                <a:cxn ang="0">
                  <a:pos x="1090" y="772"/>
                </a:cxn>
                <a:cxn ang="0">
                  <a:pos x="1086" y="748"/>
                </a:cxn>
                <a:cxn ang="0">
                  <a:pos x="1086" y="702"/>
                </a:cxn>
                <a:cxn ang="0">
                  <a:pos x="1126" y="676"/>
                </a:cxn>
                <a:cxn ang="0">
                  <a:pos x="1186" y="614"/>
                </a:cxn>
                <a:cxn ang="0">
                  <a:pos x="1214" y="596"/>
                </a:cxn>
                <a:cxn ang="0">
                  <a:pos x="1296" y="580"/>
                </a:cxn>
                <a:cxn ang="0">
                  <a:pos x="1302" y="530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2" name="Freeform 13"/>
            <p:cNvSpPr>
              <a:spLocks/>
            </p:cNvSpPr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/>
              <a:ahLst/>
              <a:cxnLst>
                <a:cxn ang="0">
                  <a:pos x="480" y="58"/>
                </a:cxn>
                <a:cxn ang="0">
                  <a:pos x="460" y="82"/>
                </a:cxn>
                <a:cxn ang="0">
                  <a:pos x="396" y="38"/>
                </a:cxn>
                <a:cxn ang="0">
                  <a:pos x="344" y="10"/>
                </a:cxn>
                <a:cxn ang="0">
                  <a:pos x="288" y="4"/>
                </a:cxn>
                <a:cxn ang="0">
                  <a:pos x="248" y="6"/>
                </a:cxn>
                <a:cxn ang="0">
                  <a:pos x="198" y="18"/>
                </a:cxn>
                <a:cxn ang="0">
                  <a:pos x="158" y="28"/>
                </a:cxn>
                <a:cxn ang="0">
                  <a:pos x="92" y="38"/>
                </a:cxn>
                <a:cxn ang="0">
                  <a:pos x="84" y="78"/>
                </a:cxn>
                <a:cxn ang="0">
                  <a:pos x="120" y="114"/>
                </a:cxn>
                <a:cxn ang="0">
                  <a:pos x="128" y="142"/>
                </a:cxn>
                <a:cxn ang="0">
                  <a:pos x="112" y="196"/>
                </a:cxn>
                <a:cxn ang="0">
                  <a:pos x="106" y="214"/>
                </a:cxn>
                <a:cxn ang="0">
                  <a:pos x="60" y="210"/>
                </a:cxn>
                <a:cxn ang="0">
                  <a:pos x="22" y="202"/>
                </a:cxn>
                <a:cxn ang="0">
                  <a:pos x="8" y="250"/>
                </a:cxn>
                <a:cxn ang="0">
                  <a:pos x="4" y="272"/>
                </a:cxn>
                <a:cxn ang="0">
                  <a:pos x="18" y="310"/>
                </a:cxn>
                <a:cxn ang="0">
                  <a:pos x="0" y="362"/>
                </a:cxn>
                <a:cxn ang="0">
                  <a:pos x="26" y="406"/>
                </a:cxn>
                <a:cxn ang="0">
                  <a:pos x="68" y="422"/>
                </a:cxn>
                <a:cxn ang="0">
                  <a:pos x="92" y="424"/>
                </a:cxn>
                <a:cxn ang="0">
                  <a:pos x="108" y="448"/>
                </a:cxn>
                <a:cxn ang="0">
                  <a:pos x="132" y="460"/>
                </a:cxn>
                <a:cxn ang="0">
                  <a:pos x="162" y="474"/>
                </a:cxn>
                <a:cxn ang="0">
                  <a:pos x="232" y="498"/>
                </a:cxn>
                <a:cxn ang="0">
                  <a:pos x="304" y="494"/>
                </a:cxn>
                <a:cxn ang="0">
                  <a:pos x="332" y="532"/>
                </a:cxn>
                <a:cxn ang="0">
                  <a:pos x="348" y="554"/>
                </a:cxn>
                <a:cxn ang="0">
                  <a:pos x="364" y="578"/>
                </a:cxn>
                <a:cxn ang="0">
                  <a:pos x="390" y="568"/>
                </a:cxn>
                <a:cxn ang="0">
                  <a:pos x="428" y="574"/>
                </a:cxn>
                <a:cxn ang="0">
                  <a:pos x="456" y="546"/>
                </a:cxn>
                <a:cxn ang="0">
                  <a:pos x="476" y="492"/>
                </a:cxn>
                <a:cxn ang="0">
                  <a:pos x="476" y="438"/>
                </a:cxn>
                <a:cxn ang="0">
                  <a:pos x="480" y="418"/>
                </a:cxn>
                <a:cxn ang="0">
                  <a:pos x="514" y="410"/>
                </a:cxn>
                <a:cxn ang="0">
                  <a:pos x="556" y="428"/>
                </a:cxn>
                <a:cxn ang="0">
                  <a:pos x="568" y="462"/>
                </a:cxn>
                <a:cxn ang="0">
                  <a:pos x="584" y="478"/>
                </a:cxn>
                <a:cxn ang="0">
                  <a:pos x="610" y="506"/>
                </a:cxn>
                <a:cxn ang="0">
                  <a:pos x="652" y="518"/>
                </a:cxn>
                <a:cxn ang="0">
                  <a:pos x="664" y="518"/>
                </a:cxn>
                <a:cxn ang="0">
                  <a:pos x="700" y="508"/>
                </a:cxn>
                <a:cxn ang="0">
                  <a:pos x="698" y="480"/>
                </a:cxn>
                <a:cxn ang="0">
                  <a:pos x="722" y="472"/>
                </a:cxn>
                <a:cxn ang="0">
                  <a:pos x="688" y="426"/>
                </a:cxn>
                <a:cxn ang="0">
                  <a:pos x="744" y="396"/>
                </a:cxn>
                <a:cxn ang="0">
                  <a:pos x="730" y="378"/>
                </a:cxn>
                <a:cxn ang="0">
                  <a:pos x="752" y="350"/>
                </a:cxn>
                <a:cxn ang="0">
                  <a:pos x="796" y="310"/>
                </a:cxn>
                <a:cxn ang="0">
                  <a:pos x="800" y="254"/>
                </a:cxn>
                <a:cxn ang="0">
                  <a:pos x="778" y="182"/>
                </a:cxn>
                <a:cxn ang="0">
                  <a:pos x="736" y="158"/>
                </a:cxn>
                <a:cxn ang="0">
                  <a:pos x="672" y="100"/>
                </a:cxn>
                <a:cxn ang="0">
                  <a:pos x="658" y="106"/>
                </a:cxn>
                <a:cxn ang="0">
                  <a:pos x="616" y="78"/>
                </a:cxn>
                <a:cxn ang="0">
                  <a:pos x="584" y="52"/>
                </a:cxn>
                <a:cxn ang="0">
                  <a:pos x="552" y="50"/>
                </a:cxn>
                <a:cxn ang="0">
                  <a:pos x="484" y="30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3" name="Freeform 14"/>
            <p:cNvSpPr>
              <a:spLocks/>
            </p:cNvSpPr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/>
              <a:ahLst/>
              <a:cxnLst>
                <a:cxn ang="0">
                  <a:pos x="20" y="28"/>
                </a:cxn>
                <a:cxn ang="0">
                  <a:pos x="22" y="90"/>
                </a:cxn>
                <a:cxn ang="0">
                  <a:pos x="38" y="136"/>
                </a:cxn>
                <a:cxn ang="0">
                  <a:pos x="70" y="194"/>
                </a:cxn>
                <a:cxn ang="0">
                  <a:pos x="74" y="244"/>
                </a:cxn>
                <a:cxn ang="0">
                  <a:pos x="92" y="302"/>
                </a:cxn>
                <a:cxn ang="0">
                  <a:pos x="98" y="346"/>
                </a:cxn>
                <a:cxn ang="0">
                  <a:pos x="90" y="386"/>
                </a:cxn>
                <a:cxn ang="0">
                  <a:pos x="90" y="434"/>
                </a:cxn>
                <a:cxn ang="0">
                  <a:pos x="106" y="462"/>
                </a:cxn>
                <a:cxn ang="0">
                  <a:pos x="118" y="450"/>
                </a:cxn>
                <a:cxn ang="0">
                  <a:pos x="124" y="426"/>
                </a:cxn>
                <a:cxn ang="0">
                  <a:pos x="146" y="420"/>
                </a:cxn>
                <a:cxn ang="0">
                  <a:pos x="170" y="474"/>
                </a:cxn>
                <a:cxn ang="0">
                  <a:pos x="200" y="470"/>
                </a:cxn>
                <a:cxn ang="0">
                  <a:pos x="238" y="556"/>
                </a:cxn>
                <a:cxn ang="0">
                  <a:pos x="254" y="588"/>
                </a:cxn>
                <a:cxn ang="0">
                  <a:pos x="262" y="598"/>
                </a:cxn>
                <a:cxn ang="0">
                  <a:pos x="278" y="602"/>
                </a:cxn>
                <a:cxn ang="0">
                  <a:pos x="328" y="588"/>
                </a:cxn>
                <a:cxn ang="0">
                  <a:pos x="328" y="536"/>
                </a:cxn>
                <a:cxn ang="0">
                  <a:pos x="348" y="510"/>
                </a:cxn>
                <a:cxn ang="0">
                  <a:pos x="390" y="450"/>
                </a:cxn>
                <a:cxn ang="0">
                  <a:pos x="428" y="420"/>
                </a:cxn>
                <a:cxn ang="0">
                  <a:pos x="448" y="480"/>
                </a:cxn>
                <a:cxn ang="0">
                  <a:pos x="478" y="466"/>
                </a:cxn>
                <a:cxn ang="0">
                  <a:pos x="498" y="494"/>
                </a:cxn>
                <a:cxn ang="0">
                  <a:pos x="554" y="482"/>
                </a:cxn>
                <a:cxn ang="0">
                  <a:pos x="504" y="434"/>
                </a:cxn>
                <a:cxn ang="0">
                  <a:pos x="534" y="416"/>
                </a:cxn>
                <a:cxn ang="0">
                  <a:pos x="532" y="396"/>
                </a:cxn>
                <a:cxn ang="0">
                  <a:pos x="522" y="314"/>
                </a:cxn>
                <a:cxn ang="0">
                  <a:pos x="608" y="286"/>
                </a:cxn>
                <a:cxn ang="0">
                  <a:pos x="664" y="224"/>
                </a:cxn>
                <a:cxn ang="0">
                  <a:pos x="686" y="174"/>
                </a:cxn>
                <a:cxn ang="0">
                  <a:pos x="684" y="156"/>
                </a:cxn>
                <a:cxn ang="0">
                  <a:pos x="630" y="138"/>
                </a:cxn>
                <a:cxn ang="0">
                  <a:pos x="612" y="146"/>
                </a:cxn>
                <a:cxn ang="0">
                  <a:pos x="598" y="126"/>
                </a:cxn>
                <a:cxn ang="0">
                  <a:pos x="576" y="124"/>
                </a:cxn>
                <a:cxn ang="0">
                  <a:pos x="524" y="114"/>
                </a:cxn>
                <a:cxn ang="0">
                  <a:pos x="488" y="132"/>
                </a:cxn>
                <a:cxn ang="0">
                  <a:pos x="438" y="110"/>
                </a:cxn>
                <a:cxn ang="0">
                  <a:pos x="416" y="58"/>
                </a:cxn>
                <a:cxn ang="0">
                  <a:pos x="350" y="18"/>
                </a:cxn>
                <a:cxn ang="0">
                  <a:pos x="310" y="30"/>
                </a:cxn>
                <a:cxn ang="0">
                  <a:pos x="318" y="62"/>
                </a:cxn>
                <a:cxn ang="0">
                  <a:pos x="280" y="66"/>
                </a:cxn>
                <a:cxn ang="0">
                  <a:pos x="262" y="86"/>
                </a:cxn>
                <a:cxn ang="0">
                  <a:pos x="246" y="104"/>
                </a:cxn>
                <a:cxn ang="0">
                  <a:pos x="208" y="118"/>
                </a:cxn>
                <a:cxn ang="0">
                  <a:pos x="160" y="110"/>
                </a:cxn>
                <a:cxn ang="0">
                  <a:pos x="132" y="108"/>
                </a:cxn>
                <a:cxn ang="0">
                  <a:pos x="106" y="66"/>
                </a:cxn>
                <a:cxn ang="0">
                  <a:pos x="86" y="46"/>
                </a:cxn>
                <a:cxn ang="0">
                  <a:pos x="66" y="14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4" name="Freeform 15"/>
            <p:cNvSpPr>
              <a:spLocks/>
            </p:cNvSpPr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/>
              <a:ahLst/>
              <a:cxnLst>
                <a:cxn ang="0">
                  <a:pos x="132" y="26"/>
                </a:cxn>
                <a:cxn ang="0">
                  <a:pos x="122" y="60"/>
                </a:cxn>
                <a:cxn ang="0">
                  <a:pos x="62" y="70"/>
                </a:cxn>
                <a:cxn ang="0">
                  <a:pos x="44" y="122"/>
                </a:cxn>
                <a:cxn ang="0">
                  <a:pos x="60" y="188"/>
                </a:cxn>
                <a:cxn ang="0">
                  <a:pos x="6" y="216"/>
                </a:cxn>
                <a:cxn ang="0">
                  <a:pos x="2" y="262"/>
                </a:cxn>
                <a:cxn ang="0">
                  <a:pos x="28" y="300"/>
                </a:cxn>
                <a:cxn ang="0">
                  <a:pos x="62" y="338"/>
                </a:cxn>
                <a:cxn ang="0">
                  <a:pos x="150" y="386"/>
                </a:cxn>
                <a:cxn ang="0">
                  <a:pos x="222" y="454"/>
                </a:cxn>
                <a:cxn ang="0">
                  <a:pos x="290" y="500"/>
                </a:cxn>
                <a:cxn ang="0">
                  <a:pos x="334" y="556"/>
                </a:cxn>
                <a:cxn ang="0">
                  <a:pos x="404" y="602"/>
                </a:cxn>
                <a:cxn ang="0">
                  <a:pos x="470" y="628"/>
                </a:cxn>
                <a:cxn ang="0">
                  <a:pos x="580" y="642"/>
                </a:cxn>
                <a:cxn ang="0">
                  <a:pos x="594" y="664"/>
                </a:cxn>
                <a:cxn ang="0">
                  <a:pos x="586" y="692"/>
                </a:cxn>
                <a:cxn ang="0">
                  <a:pos x="616" y="676"/>
                </a:cxn>
                <a:cxn ang="0">
                  <a:pos x="660" y="638"/>
                </a:cxn>
                <a:cxn ang="0">
                  <a:pos x="772" y="680"/>
                </a:cxn>
                <a:cxn ang="0">
                  <a:pos x="802" y="754"/>
                </a:cxn>
                <a:cxn ang="0">
                  <a:pos x="904" y="748"/>
                </a:cxn>
                <a:cxn ang="0">
                  <a:pos x="1024" y="680"/>
                </a:cxn>
                <a:cxn ang="0">
                  <a:pos x="1122" y="712"/>
                </a:cxn>
                <a:cxn ang="0">
                  <a:pos x="1138" y="716"/>
                </a:cxn>
                <a:cxn ang="0">
                  <a:pos x="1156" y="666"/>
                </a:cxn>
                <a:cxn ang="0">
                  <a:pos x="1192" y="696"/>
                </a:cxn>
                <a:cxn ang="0">
                  <a:pos x="1214" y="664"/>
                </a:cxn>
                <a:cxn ang="0">
                  <a:pos x="1228" y="644"/>
                </a:cxn>
                <a:cxn ang="0">
                  <a:pos x="1246" y="568"/>
                </a:cxn>
                <a:cxn ang="0">
                  <a:pos x="1240" y="510"/>
                </a:cxn>
                <a:cxn ang="0">
                  <a:pos x="1228" y="448"/>
                </a:cxn>
                <a:cxn ang="0">
                  <a:pos x="1200" y="412"/>
                </a:cxn>
                <a:cxn ang="0">
                  <a:pos x="1162" y="366"/>
                </a:cxn>
                <a:cxn ang="0">
                  <a:pos x="1152" y="418"/>
                </a:cxn>
                <a:cxn ang="0">
                  <a:pos x="1094" y="430"/>
                </a:cxn>
                <a:cxn ang="0">
                  <a:pos x="1036" y="386"/>
                </a:cxn>
                <a:cxn ang="0">
                  <a:pos x="1000" y="344"/>
                </a:cxn>
                <a:cxn ang="0">
                  <a:pos x="900" y="342"/>
                </a:cxn>
                <a:cxn ang="0">
                  <a:pos x="828" y="312"/>
                </a:cxn>
                <a:cxn ang="0">
                  <a:pos x="796" y="290"/>
                </a:cxn>
                <a:cxn ang="0">
                  <a:pos x="768" y="274"/>
                </a:cxn>
                <a:cxn ang="0">
                  <a:pos x="746" y="280"/>
                </a:cxn>
                <a:cxn ang="0">
                  <a:pos x="708" y="238"/>
                </a:cxn>
                <a:cxn ang="0">
                  <a:pos x="692" y="196"/>
                </a:cxn>
                <a:cxn ang="0">
                  <a:pos x="694" y="118"/>
                </a:cxn>
                <a:cxn ang="0">
                  <a:pos x="708" y="84"/>
                </a:cxn>
                <a:cxn ang="0">
                  <a:pos x="712" y="44"/>
                </a:cxn>
                <a:cxn ang="0">
                  <a:pos x="680" y="20"/>
                </a:cxn>
                <a:cxn ang="0">
                  <a:pos x="596" y="10"/>
                </a:cxn>
                <a:cxn ang="0">
                  <a:pos x="518" y="24"/>
                </a:cxn>
                <a:cxn ang="0">
                  <a:pos x="440" y="36"/>
                </a:cxn>
                <a:cxn ang="0">
                  <a:pos x="372" y="44"/>
                </a:cxn>
                <a:cxn ang="0">
                  <a:pos x="318" y="20"/>
                </a:cxn>
                <a:cxn ang="0">
                  <a:pos x="296" y="8"/>
                </a:cxn>
                <a:cxn ang="0">
                  <a:pos x="210" y="16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5" name="Freeform 16"/>
            <p:cNvSpPr>
              <a:spLocks/>
            </p:cNvSpPr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/>
              <a:ahLst/>
              <a:cxnLst>
                <a:cxn ang="0">
                  <a:pos x="20" y="364"/>
                </a:cxn>
                <a:cxn ang="0">
                  <a:pos x="74" y="378"/>
                </a:cxn>
                <a:cxn ang="0">
                  <a:pos x="98" y="440"/>
                </a:cxn>
                <a:cxn ang="0">
                  <a:pos x="96" y="502"/>
                </a:cxn>
                <a:cxn ang="0">
                  <a:pos x="144" y="520"/>
                </a:cxn>
                <a:cxn ang="0">
                  <a:pos x="220" y="540"/>
                </a:cxn>
                <a:cxn ang="0">
                  <a:pos x="272" y="592"/>
                </a:cxn>
                <a:cxn ang="0">
                  <a:pos x="262" y="522"/>
                </a:cxn>
                <a:cxn ang="0">
                  <a:pos x="294" y="490"/>
                </a:cxn>
                <a:cxn ang="0">
                  <a:pos x="362" y="490"/>
                </a:cxn>
                <a:cxn ang="0">
                  <a:pos x="438" y="468"/>
                </a:cxn>
                <a:cxn ang="0">
                  <a:pos x="528" y="426"/>
                </a:cxn>
                <a:cxn ang="0">
                  <a:pos x="540" y="430"/>
                </a:cxn>
                <a:cxn ang="0">
                  <a:pos x="548" y="388"/>
                </a:cxn>
                <a:cxn ang="0">
                  <a:pos x="504" y="386"/>
                </a:cxn>
                <a:cxn ang="0">
                  <a:pos x="484" y="360"/>
                </a:cxn>
                <a:cxn ang="0">
                  <a:pos x="460" y="340"/>
                </a:cxn>
                <a:cxn ang="0">
                  <a:pos x="452" y="272"/>
                </a:cxn>
                <a:cxn ang="0">
                  <a:pos x="440" y="190"/>
                </a:cxn>
                <a:cxn ang="0">
                  <a:pos x="398" y="152"/>
                </a:cxn>
                <a:cxn ang="0">
                  <a:pos x="412" y="132"/>
                </a:cxn>
                <a:cxn ang="0">
                  <a:pos x="480" y="128"/>
                </a:cxn>
                <a:cxn ang="0">
                  <a:pos x="512" y="108"/>
                </a:cxn>
                <a:cxn ang="0">
                  <a:pos x="474" y="102"/>
                </a:cxn>
                <a:cxn ang="0">
                  <a:pos x="454" y="88"/>
                </a:cxn>
                <a:cxn ang="0">
                  <a:pos x="428" y="48"/>
                </a:cxn>
                <a:cxn ang="0">
                  <a:pos x="404" y="84"/>
                </a:cxn>
                <a:cxn ang="0">
                  <a:pos x="360" y="138"/>
                </a:cxn>
                <a:cxn ang="0">
                  <a:pos x="366" y="172"/>
                </a:cxn>
                <a:cxn ang="0">
                  <a:pos x="348" y="214"/>
                </a:cxn>
                <a:cxn ang="0">
                  <a:pos x="316" y="214"/>
                </a:cxn>
                <a:cxn ang="0">
                  <a:pos x="288" y="240"/>
                </a:cxn>
                <a:cxn ang="0">
                  <a:pos x="276" y="224"/>
                </a:cxn>
                <a:cxn ang="0">
                  <a:pos x="264" y="222"/>
                </a:cxn>
                <a:cxn ang="0">
                  <a:pos x="244" y="168"/>
                </a:cxn>
                <a:cxn ang="0">
                  <a:pos x="216" y="94"/>
                </a:cxn>
                <a:cxn ang="0">
                  <a:pos x="196" y="102"/>
                </a:cxn>
                <a:cxn ang="0">
                  <a:pos x="172" y="86"/>
                </a:cxn>
                <a:cxn ang="0">
                  <a:pos x="156" y="50"/>
                </a:cxn>
                <a:cxn ang="0">
                  <a:pos x="138" y="82"/>
                </a:cxn>
                <a:cxn ang="0">
                  <a:pos x="122" y="84"/>
                </a:cxn>
                <a:cxn ang="0">
                  <a:pos x="106" y="56"/>
                </a:cxn>
                <a:cxn ang="0">
                  <a:pos x="102" y="0"/>
                </a:cxn>
                <a:cxn ang="0">
                  <a:pos x="82" y="44"/>
                </a:cxn>
                <a:cxn ang="0">
                  <a:pos x="56" y="66"/>
                </a:cxn>
                <a:cxn ang="0">
                  <a:pos x="54" y="106"/>
                </a:cxn>
                <a:cxn ang="0">
                  <a:pos x="76" y="104"/>
                </a:cxn>
                <a:cxn ang="0">
                  <a:pos x="78" y="238"/>
                </a:cxn>
                <a:cxn ang="0">
                  <a:pos x="48" y="252"/>
                </a:cxn>
                <a:cxn ang="0">
                  <a:pos x="6" y="320"/>
                </a:cxn>
                <a:cxn ang="0">
                  <a:pos x="12" y="354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6" name="Freeform 17"/>
            <p:cNvSpPr>
              <a:spLocks/>
            </p:cNvSpPr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/>
              <a:ahLst/>
              <a:cxnLst>
                <a:cxn ang="0">
                  <a:pos x="288" y="8"/>
                </a:cxn>
                <a:cxn ang="0">
                  <a:pos x="276" y="24"/>
                </a:cxn>
                <a:cxn ang="0">
                  <a:pos x="264" y="20"/>
                </a:cxn>
                <a:cxn ang="0">
                  <a:pos x="260" y="10"/>
                </a:cxn>
                <a:cxn ang="0">
                  <a:pos x="252" y="0"/>
                </a:cxn>
                <a:cxn ang="0">
                  <a:pos x="248" y="20"/>
                </a:cxn>
                <a:cxn ang="0">
                  <a:pos x="236" y="36"/>
                </a:cxn>
                <a:cxn ang="0">
                  <a:pos x="208" y="44"/>
                </a:cxn>
                <a:cxn ang="0">
                  <a:pos x="188" y="58"/>
                </a:cxn>
                <a:cxn ang="0">
                  <a:pos x="184" y="52"/>
                </a:cxn>
                <a:cxn ang="0">
                  <a:pos x="168" y="60"/>
                </a:cxn>
                <a:cxn ang="0">
                  <a:pos x="160" y="50"/>
                </a:cxn>
                <a:cxn ang="0">
                  <a:pos x="132" y="56"/>
                </a:cxn>
                <a:cxn ang="0">
                  <a:pos x="170" y="82"/>
                </a:cxn>
                <a:cxn ang="0">
                  <a:pos x="176" y="110"/>
                </a:cxn>
                <a:cxn ang="0">
                  <a:pos x="160" y="122"/>
                </a:cxn>
                <a:cxn ang="0">
                  <a:pos x="114" y="126"/>
                </a:cxn>
                <a:cxn ang="0">
                  <a:pos x="94" y="142"/>
                </a:cxn>
                <a:cxn ang="0">
                  <a:pos x="60" y="142"/>
                </a:cxn>
                <a:cxn ang="0">
                  <a:pos x="16" y="148"/>
                </a:cxn>
                <a:cxn ang="0">
                  <a:pos x="0" y="172"/>
                </a:cxn>
                <a:cxn ang="0">
                  <a:pos x="22" y="200"/>
                </a:cxn>
                <a:cxn ang="0">
                  <a:pos x="30" y="190"/>
                </a:cxn>
                <a:cxn ang="0">
                  <a:pos x="56" y="192"/>
                </a:cxn>
                <a:cxn ang="0">
                  <a:pos x="62" y="236"/>
                </a:cxn>
                <a:cxn ang="0">
                  <a:pos x="52" y="260"/>
                </a:cxn>
                <a:cxn ang="0">
                  <a:pos x="76" y="296"/>
                </a:cxn>
                <a:cxn ang="0">
                  <a:pos x="68" y="320"/>
                </a:cxn>
                <a:cxn ang="0">
                  <a:pos x="70" y="330"/>
                </a:cxn>
                <a:cxn ang="0">
                  <a:pos x="108" y="320"/>
                </a:cxn>
                <a:cxn ang="0">
                  <a:pos x="160" y="330"/>
                </a:cxn>
                <a:cxn ang="0">
                  <a:pos x="196" y="302"/>
                </a:cxn>
                <a:cxn ang="0">
                  <a:pos x="216" y="290"/>
                </a:cxn>
                <a:cxn ang="0">
                  <a:pos x="248" y="280"/>
                </a:cxn>
                <a:cxn ang="0">
                  <a:pos x="256" y="292"/>
                </a:cxn>
                <a:cxn ang="0">
                  <a:pos x="274" y="292"/>
                </a:cxn>
                <a:cxn ang="0">
                  <a:pos x="288" y="298"/>
                </a:cxn>
                <a:cxn ang="0">
                  <a:pos x="296" y="290"/>
                </a:cxn>
                <a:cxn ang="0">
                  <a:pos x="312" y="276"/>
                </a:cxn>
                <a:cxn ang="0">
                  <a:pos x="324" y="268"/>
                </a:cxn>
                <a:cxn ang="0">
                  <a:pos x="342" y="256"/>
                </a:cxn>
                <a:cxn ang="0">
                  <a:pos x="352" y="248"/>
                </a:cxn>
                <a:cxn ang="0">
                  <a:pos x="366" y="244"/>
                </a:cxn>
                <a:cxn ang="0">
                  <a:pos x="380" y="236"/>
                </a:cxn>
                <a:cxn ang="0">
                  <a:pos x="376" y="218"/>
                </a:cxn>
                <a:cxn ang="0">
                  <a:pos x="376" y="188"/>
                </a:cxn>
                <a:cxn ang="0">
                  <a:pos x="380" y="160"/>
                </a:cxn>
                <a:cxn ang="0">
                  <a:pos x="348" y="166"/>
                </a:cxn>
                <a:cxn ang="0">
                  <a:pos x="356" y="132"/>
                </a:cxn>
                <a:cxn ang="0">
                  <a:pos x="366" y="84"/>
                </a:cxn>
                <a:cxn ang="0">
                  <a:pos x="372" y="68"/>
                </a:cxn>
                <a:cxn ang="0">
                  <a:pos x="360" y="64"/>
                </a:cxn>
                <a:cxn ang="0">
                  <a:pos x="348" y="82"/>
                </a:cxn>
                <a:cxn ang="0">
                  <a:pos x="336" y="76"/>
                </a:cxn>
                <a:cxn ang="0">
                  <a:pos x="332" y="60"/>
                </a:cxn>
                <a:cxn ang="0">
                  <a:pos x="316" y="60"/>
                </a:cxn>
                <a:cxn ang="0">
                  <a:pos x="304" y="24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7" name="Freeform 18"/>
            <p:cNvSpPr>
              <a:spLocks/>
            </p:cNvSpPr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/>
              <a:ahLst/>
              <a:cxnLst>
                <a:cxn ang="0">
                  <a:pos x="404" y="12"/>
                </a:cxn>
                <a:cxn ang="0">
                  <a:pos x="378" y="36"/>
                </a:cxn>
                <a:cxn ang="0">
                  <a:pos x="360" y="32"/>
                </a:cxn>
                <a:cxn ang="0">
                  <a:pos x="336" y="42"/>
                </a:cxn>
                <a:cxn ang="0">
                  <a:pos x="316" y="48"/>
                </a:cxn>
                <a:cxn ang="0">
                  <a:pos x="282" y="60"/>
                </a:cxn>
                <a:cxn ang="0">
                  <a:pos x="270" y="70"/>
                </a:cxn>
                <a:cxn ang="0">
                  <a:pos x="276" y="82"/>
                </a:cxn>
                <a:cxn ang="0">
                  <a:pos x="240" y="94"/>
                </a:cxn>
                <a:cxn ang="0">
                  <a:pos x="224" y="102"/>
                </a:cxn>
                <a:cxn ang="0">
                  <a:pos x="194" y="98"/>
                </a:cxn>
                <a:cxn ang="0">
                  <a:pos x="178" y="84"/>
                </a:cxn>
                <a:cxn ang="0">
                  <a:pos x="160" y="92"/>
                </a:cxn>
                <a:cxn ang="0">
                  <a:pos x="148" y="102"/>
                </a:cxn>
                <a:cxn ang="0">
                  <a:pos x="126" y="116"/>
                </a:cxn>
                <a:cxn ang="0">
                  <a:pos x="70" y="134"/>
                </a:cxn>
                <a:cxn ang="0">
                  <a:pos x="20" y="130"/>
                </a:cxn>
                <a:cxn ang="0">
                  <a:pos x="2" y="138"/>
                </a:cxn>
                <a:cxn ang="0">
                  <a:pos x="4" y="158"/>
                </a:cxn>
                <a:cxn ang="0">
                  <a:pos x="40" y="158"/>
                </a:cxn>
                <a:cxn ang="0">
                  <a:pos x="42" y="186"/>
                </a:cxn>
                <a:cxn ang="0">
                  <a:pos x="74" y="184"/>
                </a:cxn>
                <a:cxn ang="0">
                  <a:pos x="94" y="176"/>
                </a:cxn>
                <a:cxn ang="0">
                  <a:pos x="104" y="188"/>
                </a:cxn>
                <a:cxn ang="0">
                  <a:pos x="92" y="232"/>
                </a:cxn>
                <a:cxn ang="0">
                  <a:pos x="70" y="248"/>
                </a:cxn>
                <a:cxn ang="0">
                  <a:pos x="108" y="258"/>
                </a:cxn>
                <a:cxn ang="0">
                  <a:pos x="152" y="268"/>
                </a:cxn>
                <a:cxn ang="0">
                  <a:pos x="140" y="300"/>
                </a:cxn>
                <a:cxn ang="0">
                  <a:pos x="144" y="326"/>
                </a:cxn>
                <a:cxn ang="0">
                  <a:pos x="194" y="356"/>
                </a:cxn>
                <a:cxn ang="0">
                  <a:pos x="216" y="348"/>
                </a:cxn>
                <a:cxn ang="0">
                  <a:pos x="252" y="360"/>
                </a:cxn>
                <a:cxn ang="0">
                  <a:pos x="256" y="358"/>
                </a:cxn>
                <a:cxn ang="0">
                  <a:pos x="294" y="368"/>
                </a:cxn>
                <a:cxn ang="0">
                  <a:pos x="314" y="370"/>
                </a:cxn>
                <a:cxn ang="0">
                  <a:pos x="320" y="380"/>
                </a:cxn>
                <a:cxn ang="0">
                  <a:pos x="358" y="356"/>
                </a:cxn>
                <a:cxn ang="0">
                  <a:pos x="392" y="328"/>
                </a:cxn>
                <a:cxn ang="0">
                  <a:pos x="400" y="306"/>
                </a:cxn>
                <a:cxn ang="0">
                  <a:pos x="410" y="288"/>
                </a:cxn>
                <a:cxn ang="0">
                  <a:pos x="414" y="274"/>
                </a:cxn>
                <a:cxn ang="0">
                  <a:pos x="456" y="230"/>
                </a:cxn>
                <a:cxn ang="0">
                  <a:pos x="466" y="210"/>
                </a:cxn>
                <a:cxn ang="0">
                  <a:pos x="496" y="156"/>
                </a:cxn>
                <a:cxn ang="0">
                  <a:pos x="496" y="132"/>
                </a:cxn>
                <a:cxn ang="0">
                  <a:pos x="478" y="126"/>
                </a:cxn>
                <a:cxn ang="0">
                  <a:pos x="460" y="126"/>
                </a:cxn>
                <a:cxn ang="0">
                  <a:pos x="450" y="114"/>
                </a:cxn>
                <a:cxn ang="0">
                  <a:pos x="442" y="102"/>
                </a:cxn>
                <a:cxn ang="0">
                  <a:pos x="424" y="114"/>
                </a:cxn>
                <a:cxn ang="0">
                  <a:pos x="422" y="92"/>
                </a:cxn>
                <a:cxn ang="0">
                  <a:pos x="428" y="86"/>
                </a:cxn>
                <a:cxn ang="0">
                  <a:pos x="450" y="36"/>
                </a:cxn>
                <a:cxn ang="0">
                  <a:pos x="440" y="12"/>
                </a:cxn>
                <a:cxn ang="0">
                  <a:pos x="434" y="0"/>
                </a:cxn>
                <a:cxn ang="0">
                  <a:pos x="426" y="8"/>
                </a:cxn>
                <a:cxn ang="0">
                  <a:pos x="410" y="8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8" name="Freeform 19"/>
            <p:cNvSpPr>
              <a:spLocks/>
            </p:cNvSpPr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/>
              <a:ahLst/>
              <a:cxnLst>
                <a:cxn ang="0">
                  <a:pos x="278" y="44"/>
                </a:cxn>
                <a:cxn ang="0">
                  <a:pos x="260" y="30"/>
                </a:cxn>
                <a:cxn ang="0">
                  <a:pos x="258" y="28"/>
                </a:cxn>
                <a:cxn ang="0">
                  <a:pos x="248" y="24"/>
                </a:cxn>
                <a:cxn ang="0">
                  <a:pos x="234" y="28"/>
                </a:cxn>
                <a:cxn ang="0">
                  <a:pos x="222" y="22"/>
                </a:cxn>
                <a:cxn ang="0">
                  <a:pos x="220" y="20"/>
                </a:cxn>
                <a:cxn ang="0">
                  <a:pos x="204" y="4"/>
                </a:cxn>
                <a:cxn ang="0">
                  <a:pos x="188" y="8"/>
                </a:cxn>
                <a:cxn ang="0">
                  <a:pos x="172" y="40"/>
                </a:cxn>
                <a:cxn ang="0">
                  <a:pos x="162" y="60"/>
                </a:cxn>
                <a:cxn ang="0">
                  <a:pos x="144" y="86"/>
                </a:cxn>
                <a:cxn ang="0">
                  <a:pos x="124" y="104"/>
                </a:cxn>
                <a:cxn ang="0">
                  <a:pos x="114" y="120"/>
                </a:cxn>
                <a:cxn ang="0">
                  <a:pos x="96" y="132"/>
                </a:cxn>
                <a:cxn ang="0">
                  <a:pos x="74" y="164"/>
                </a:cxn>
                <a:cxn ang="0">
                  <a:pos x="8" y="160"/>
                </a:cxn>
                <a:cxn ang="0">
                  <a:pos x="0" y="180"/>
                </a:cxn>
                <a:cxn ang="0">
                  <a:pos x="20" y="226"/>
                </a:cxn>
                <a:cxn ang="0">
                  <a:pos x="32" y="234"/>
                </a:cxn>
                <a:cxn ang="0">
                  <a:pos x="42" y="252"/>
                </a:cxn>
                <a:cxn ang="0">
                  <a:pos x="38" y="266"/>
                </a:cxn>
                <a:cxn ang="0">
                  <a:pos x="44" y="268"/>
                </a:cxn>
                <a:cxn ang="0">
                  <a:pos x="50" y="258"/>
                </a:cxn>
                <a:cxn ang="0">
                  <a:pos x="64" y="266"/>
                </a:cxn>
                <a:cxn ang="0">
                  <a:pos x="68" y="260"/>
                </a:cxn>
                <a:cxn ang="0">
                  <a:pos x="78" y="244"/>
                </a:cxn>
                <a:cxn ang="0">
                  <a:pos x="88" y="242"/>
                </a:cxn>
                <a:cxn ang="0">
                  <a:pos x="110" y="232"/>
                </a:cxn>
                <a:cxn ang="0">
                  <a:pos x="112" y="212"/>
                </a:cxn>
                <a:cxn ang="0">
                  <a:pos x="120" y="206"/>
                </a:cxn>
                <a:cxn ang="0">
                  <a:pos x="134" y="208"/>
                </a:cxn>
                <a:cxn ang="0">
                  <a:pos x="136" y="220"/>
                </a:cxn>
                <a:cxn ang="0">
                  <a:pos x="138" y="232"/>
                </a:cxn>
                <a:cxn ang="0">
                  <a:pos x="144" y="226"/>
                </a:cxn>
                <a:cxn ang="0">
                  <a:pos x="160" y="212"/>
                </a:cxn>
                <a:cxn ang="0">
                  <a:pos x="162" y="210"/>
                </a:cxn>
                <a:cxn ang="0">
                  <a:pos x="174" y="214"/>
                </a:cxn>
                <a:cxn ang="0">
                  <a:pos x="180" y="226"/>
                </a:cxn>
                <a:cxn ang="0">
                  <a:pos x="188" y="252"/>
                </a:cxn>
                <a:cxn ang="0">
                  <a:pos x="188" y="264"/>
                </a:cxn>
                <a:cxn ang="0">
                  <a:pos x="194" y="270"/>
                </a:cxn>
                <a:cxn ang="0">
                  <a:pos x="198" y="264"/>
                </a:cxn>
                <a:cxn ang="0">
                  <a:pos x="208" y="272"/>
                </a:cxn>
                <a:cxn ang="0">
                  <a:pos x="216" y="288"/>
                </a:cxn>
                <a:cxn ang="0">
                  <a:pos x="220" y="276"/>
                </a:cxn>
                <a:cxn ang="0">
                  <a:pos x="224" y="274"/>
                </a:cxn>
                <a:cxn ang="0">
                  <a:pos x="230" y="270"/>
                </a:cxn>
                <a:cxn ang="0">
                  <a:pos x="236" y="266"/>
                </a:cxn>
                <a:cxn ang="0">
                  <a:pos x="232" y="226"/>
                </a:cxn>
                <a:cxn ang="0">
                  <a:pos x="188" y="168"/>
                </a:cxn>
                <a:cxn ang="0">
                  <a:pos x="184" y="146"/>
                </a:cxn>
                <a:cxn ang="0">
                  <a:pos x="174" y="128"/>
                </a:cxn>
                <a:cxn ang="0">
                  <a:pos x="180" y="104"/>
                </a:cxn>
                <a:cxn ang="0">
                  <a:pos x="184" y="104"/>
                </a:cxn>
                <a:cxn ang="0">
                  <a:pos x="260" y="88"/>
                </a:cxn>
                <a:cxn ang="0">
                  <a:pos x="274" y="82"/>
                </a:cxn>
                <a:cxn ang="0">
                  <a:pos x="280" y="76"/>
                </a:cxn>
                <a:cxn ang="0">
                  <a:pos x="284" y="58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9" name="Freeform 20"/>
            <p:cNvSpPr>
              <a:spLocks/>
            </p:cNvSpPr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/>
              <a:ahLst/>
              <a:cxnLst>
                <a:cxn ang="0">
                  <a:pos x="96" y="180"/>
                </a:cxn>
                <a:cxn ang="0">
                  <a:pos x="124" y="202"/>
                </a:cxn>
                <a:cxn ang="0">
                  <a:pos x="176" y="228"/>
                </a:cxn>
                <a:cxn ang="0">
                  <a:pos x="188" y="244"/>
                </a:cxn>
                <a:cxn ang="0">
                  <a:pos x="178" y="264"/>
                </a:cxn>
                <a:cxn ang="0">
                  <a:pos x="178" y="286"/>
                </a:cxn>
                <a:cxn ang="0">
                  <a:pos x="168" y="316"/>
                </a:cxn>
                <a:cxn ang="0">
                  <a:pos x="140" y="312"/>
                </a:cxn>
                <a:cxn ang="0">
                  <a:pos x="112" y="332"/>
                </a:cxn>
                <a:cxn ang="0">
                  <a:pos x="124" y="350"/>
                </a:cxn>
                <a:cxn ang="0">
                  <a:pos x="88" y="348"/>
                </a:cxn>
                <a:cxn ang="0">
                  <a:pos x="44" y="366"/>
                </a:cxn>
                <a:cxn ang="0">
                  <a:pos x="48" y="406"/>
                </a:cxn>
                <a:cxn ang="0">
                  <a:pos x="52" y="422"/>
                </a:cxn>
                <a:cxn ang="0">
                  <a:pos x="54" y="444"/>
                </a:cxn>
                <a:cxn ang="0">
                  <a:pos x="6" y="454"/>
                </a:cxn>
                <a:cxn ang="0">
                  <a:pos x="6" y="486"/>
                </a:cxn>
                <a:cxn ang="0">
                  <a:pos x="12" y="508"/>
                </a:cxn>
                <a:cxn ang="0">
                  <a:pos x="66" y="504"/>
                </a:cxn>
                <a:cxn ang="0">
                  <a:pos x="86" y="520"/>
                </a:cxn>
                <a:cxn ang="0">
                  <a:pos x="100" y="532"/>
                </a:cxn>
                <a:cxn ang="0">
                  <a:pos x="104" y="530"/>
                </a:cxn>
                <a:cxn ang="0">
                  <a:pos x="136" y="546"/>
                </a:cxn>
                <a:cxn ang="0">
                  <a:pos x="168" y="544"/>
                </a:cxn>
                <a:cxn ang="0">
                  <a:pos x="208" y="556"/>
                </a:cxn>
                <a:cxn ang="0">
                  <a:pos x="226" y="574"/>
                </a:cxn>
                <a:cxn ang="0">
                  <a:pos x="248" y="560"/>
                </a:cxn>
                <a:cxn ang="0">
                  <a:pos x="246" y="516"/>
                </a:cxn>
                <a:cxn ang="0">
                  <a:pos x="268" y="512"/>
                </a:cxn>
                <a:cxn ang="0">
                  <a:pos x="242" y="484"/>
                </a:cxn>
                <a:cxn ang="0">
                  <a:pos x="236" y="472"/>
                </a:cxn>
                <a:cxn ang="0">
                  <a:pos x="260" y="466"/>
                </a:cxn>
                <a:cxn ang="0">
                  <a:pos x="304" y="466"/>
                </a:cxn>
                <a:cxn ang="0">
                  <a:pos x="320" y="438"/>
                </a:cxn>
                <a:cxn ang="0">
                  <a:pos x="296" y="420"/>
                </a:cxn>
                <a:cxn ang="0">
                  <a:pos x="290" y="374"/>
                </a:cxn>
                <a:cxn ang="0">
                  <a:pos x="274" y="366"/>
                </a:cxn>
                <a:cxn ang="0">
                  <a:pos x="288" y="262"/>
                </a:cxn>
                <a:cxn ang="0">
                  <a:pos x="276" y="190"/>
                </a:cxn>
                <a:cxn ang="0">
                  <a:pos x="280" y="160"/>
                </a:cxn>
                <a:cxn ang="0">
                  <a:pos x="294" y="130"/>
                </a:cxn>
                <a:cxn ang="0">
                  <a:pos x="278" y="110"/>
                </a:cxn>
                <a:cxn ang="0">
                  <a:pos x="276" y="86"/>
                </a:cxn>
                <a:cxn ang="0">
                  <a:pos x="292" y="36"/>
                </a:cxn>
                <a:cxn ang="0">
                  <a:pos x="302" y="20"/>
                </a:cxn>
                <a:cxn ang="0">
                  <a:pos x="306" y="0"/>
                </a:cxn>
                <a:cxn ang="0">
                  <a:pos x="290" y="18"/>
                </a:cxn>
                <a:cxn ang="0">
                  <a:pos x="260" y="28"/>
                </a:cxn>
                <a:cxn ang="0">
                  <a:pos x="210" y="56"/>
                </a:cxn>
                <a:cxn ang="0">
                  <a:pos x="196" y="70"/>
                </a:cxn>
                <a:cxn ang="0">
                  <a:pos x="186" y="118"/>
                </a:cxn>
                <a:cxn ang="0">
                  <a:pos x="182" y="132"/>
                </a:cxn>
                <a:cxn ang="0">
                  <a:pos x="172" y="146"/>
                </a:cxn>
                <a:cxn ang="0">
                  <a:pos x="108" y="132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0" name="Freeform 21"/>
            <p:cNvSpPr>
              <a:spLocks/>
            </p:cNvSpPr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/>
              <a:ahLst/>
              <a:cxnLst>
                <a:cxn ang="0">
                  <a:pos x="204" y="20"/>
                </a:cxn>
                <a:cxn ang="0">
                  <a:pos x="194" y="0"/>
                </a:cxn>
                <a:cxn ang="0">
                  <a:pos x="176" y="24"/>
                </a:cxn>
                <a:cxn ang="0">
                  <a:pos x="156" y="30"/>
                </a:cxn>
                <a:cxn ang="0">
                  <a:pos x="136" y="28"/>
                </a:cxn>
                <a:cxn ang="0">
                  <a:pos x="122" y="40"/>
                </a:cxn>
                <a:cxn ang="0">
                  <a:pos x="112" y="48"/>
                </a:cxn>
                <a:cxn ang="0">
                  <a:pos x="94" y="46"/>
                </a:cxn>
                <a:cxn ang="0">
                  <a:pos x="92" y="64"/>
                </a:cxn>
                <a:cxn ang="0">
                  <a:pos x="82" y="76"/>
                </a:cxn>
                <a:cxn ang="0">
                  <a:pos x="66" y="92"/>
                </a:cxn>
                <a:cxn ang="0">
                  <a:pos x="40" y="106"/>
                </a:cxn>
                <a:cxn ang="0">
                  <a:pos x="42" y="124"/>
                </a:cxn>
                <a:cxn ang="0">
                  <a:pos x="28" y="136"/>
                </a:cxn>
                <a:cxn ang="0">
                  <a:pos x="26" y="154"/>
                </a:cxn>
                <a:cxn ang="0">
                  <a:pos x="26" y="170"/>
                </a:cxn>
                <a:cxn ang="0">
                  <a:pos x="16" y="184"/>
                </a:cxn>
                <a:cxn ang="0">
                  <a:pos x="6" y="214"/>
                </a:cxn>
                <a:cxn ang="0">
                  <a:pos x="22" y="236"/>
                </a:cxn>
                <a:cxn ang="0">
                  <a:pos x="24" y="262"/>
                </a:cxn>
                <a:cxn ang="0">
                  <a:pos x="6" y="276"/>
                </a:cxn>
                <a:cxn ang="0">
                  <a:pos x="6" y="324"/>
                </a:cxn>
                <a:cxn ang="0">
                  <a:pos x="18" y="368"/>
                </a:cxn>
                <a:cxn ang="0">
                  <a:pos x="18" y="372"/>
                </a:cxn>
                <a:cxn ang="0">
                  <a:pos x="2" y="468"/>
                </a:cxn>
                <a:cxn ang="0">
                  <a:pos x="32" y="456"/>
                </a:cxn>
                <a:cxn ang="0">
                  <a:pos x="96" y="432"/>
                </a:cxn>
                <a:cxn ang="0">
                  <a:pos x="114" y="416"/>
                </a:cxn>
                <a:cxn ang="0">
                  <a:pos x="150" y="420"/>
                </a:cxn>
                <a:cxn ang="0">
                  <a:pos x="180" y="408"/>
                </a:cxn>
                <a:cxn ang="0">
                  <a:pos x="182" y="392"/>
                </a:cxn>
                <a:cxn ang="0">
                  <a:pos x="190" y="372"/>
                </a:cxn>
                <a:cxn ang="0">
                  <a:pos x="190" y="368"/>
                </a:cxn>
                <a:cxn ang="0">
                  <a:pos x="192" y="360"/>
                </a:cxn>
                <a:cxn ang="0">
                  <a:pos x="190" y="352"/>
                </a:cxn>
                <a:cxn ang="0">
                  <a:pos x="198" y="336"/>
                </a:cxn>
                <a:cxn ang="0">
                  <a:pos x="184" y="310"/>
                </a:cxn>
                <a:cxn ang="0">
                  <a:pos x="180" y="302"/>
                </a:cxn>
                <a:cxn ang="0">
                  <a:pos x="182" y="294"/>
                </a:cxn>
                <a:cxn ang="0">
                  <a:pos x="190" y="280"/>
                </a:cxn>
                <a:cxn ang="0">
                  <a:pos x="202" y="248"/>
                </a:cxn>
                <a:cxn ang="0">
                  <a:pos x="216" y="216"/>
                </a:cxn>
                <a:cxn ang="0">
                  <a:pos x="184" y="184"/>
                </a:cxn>
                <a:cxn ang="0">
                  <a:pos x="176" y="170"/>
                </a:cxn>
                <a:cxn ang="0">
                  <a:pos x="180" y="146"/>
                </a:cxn>
                <a:cxn ang="0">
                  <a:pos x="184" y="122"/>
                </a:cxn>
                <a:cxn ang="0">
                  <a:pos x="190" y="114"/>
                </a:cxn>
                <a:cxn ang="0">
                  <a:pos x="208" y="112"/>
                </a:cxn>
                <a:cxn ang="0">
                  <a:pos x="216" y="76"/>
                </a:cxn>
                <a:cxn ang="0">
                  <a:pos x="200" y="64"/>
                </a:cxn>
                <a:cxn ang="0">
                  <a:pos x="182" y="54"/>
                </a:cxn>
                <a:cxn ang="0">
                  <a:pos x="180" y="32"/>
                </a:cxn>
                <a:cxn ang="0">
                  <a:pos x="202" y="24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1" name="Freeform 22"/>
            <p:cNvSpPr>
              <a:spLocks/>
            </p:cNvSpPr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/>
              <a:ahLst/>
              <a:cxnLst>
                <a:cxn ang="0">
                  <a:pos x="300" y="66"/>
                </a:cxn>
                <a:cxn ang="0">
                  <a:pos x="294" y="32"/>
                </a:cxn>
                <a:cxn ang="0">
                  <a:pos x="282" y="24"/>
                </a:cxn>
                <a:cxn ang="0">
                  <a:pos x="252" y="44"/>
                </a:cxn>
                <a:cxn ang="0">
                  <a:pos x="252" y="22"/>
                </a:cxn>
                <a:cxn ang="0">
                  <a:pos x="244" y="20"/>
                </a:cxn>
                <a:cxn ang="0">
                  <a:pos x="216" y="44"/>
                </a:cxn>
                <a:cxn ang="0">
                  <a:pos x="198" y="32"/>
                </a:cxn>
                <a:cxn ang="0">
                  <a:pos x="176" y="20"/>
                </a:cxn>
                <a:cxn ang="0">
                  <a:pos x="132" y="6"/>
                </a:cxn>
                <a:cxn ang="0">
                  <a:pos x="100" y="0"/>
                </a:cxn>
                <a:cxn ang="0">
                  <a:pos x="96" y="30"/>
                </a:cxn>
                <a:cxn ang="0">
                  <a:pos x="68" y="32"/>
                </a:cxn>
                <a:cxn ang="0">
                  <a:pos x="28" y="52"/>
                </a:cxn>
                <a:cxn ang="0">
                  <a:pos x="26" y="144"/>
                </a:cxn>
                <a:cxn ang="0">
                  <a:pos x="20" y="152"/>
                </a:cxn>
                <a:cxn ang="0">
                  <a:pos x="26" y="198"/>
                </a:cxn>
                <a:cxn ang="0">
                  <a:pos x="4" y="214"/>
                </a:cxn>
                <a:cxn ang="0">
                  <a:pos x="14" y="224"/>
                </a:cxn>
                <a:cxn ang="0">
                  <a:pos x="22" y="224"/>
                </a:cxn>
                <a:cxn ang="0">
                  <a:pos x="32" y="234"/>
                </a:cxn>
                <a:cxn ang="0">
                  <a:pos x="32" y="256"/>
                </a:cxn>
                <a:cxn ang="0">
                  <a:pos x="24" y="282"/>
                </a:cxn>
                <a:cxn ang="0">
                  <a:pos x="48" y="316"/>
                </a:cxn>
                <a:cxn ang="0">
                  <a:pos x="76" y="304"/>
                </a:cxn>
                <a:cxn ang="0">
                  <a:pos x="92" y="302"/>
                </a:cxn>
                <a:cxn ang="0">
                  <a:pos x="100" y="282"/>
                </a:cxn>
                <a:cxn ang="0">
                  <a:pos x="128" y="280"/>
                </a:cxn>
                <a:cxn ang="0">
                  <a:pos x="136" y="270"/>
                </a:cxn>
                <a:cxn ang="0">
                  <a:pos x="152" y="280"/>
                </a:cxn>
                <a:cxn ang="0">
                  <a:pos x="154" y="302"/>
                </a:cxn>
                <a:cxn ang="0">
                  <a:pos x="164" y="316"/>
                </a:cxn>
                <a:cxn ang="0">
                  <a:pos x="154" y="344"/>
                </a:cxn>
                <a:cxn ang="0">
                  <a:pos x="164" y="372"/>
                </a:cxn>
                <a:cxn ang="0">
                  <a:pos x="164" y="388"/>
                </a:cxn>
                <a:cxn ang="0">
                  <a:pos x="176" y="400"/>
                </a:cxn>
                <a:cxn ang="0">
                  <a:pos x="194" y="392"/>
                </a:cxn>
                <a:cxn ang="0">
                  <a:pos x="216" y="366"/>
                </a:cxn>
                <a:cxn ang="0">
                  <a:pos x="220" y="354"/>
                </a:cxn>
                <a:cxn ang="0">
                  <a:pos x="236" y="360"/>
                </a:cxn>
                <a:cxn ang="0">
                  <a:pos x="270" y="378"/>
                </a:cxn>
                <a:cxn ang="0">
                  <a:pos x="266" y="360"/>
                </a:cxn>
                <a:cxn ang="0">
                  <a:pos x="256" y="340"/>
                </a:cxn>
                <a:cxn ang="0">
                  <a:pos x="282" y="324"/>
                </a:cxn>
                <a:cxn ang="0">
                  <a:pos x="332" y="332"/>
                </a:cxn>
                <a:cxn ang="0">
                  <a:pos x="332" y="328"/>
                </a:cxn>
                <a:cxn ang="0">
                  <a:pos x="344" y="304"/>
                </a:cxn>
                <a:cxn ang="0">
                  <a:pos x="338" y="286"/>
                </a:cxn>
                <a:cxn ang="0">
                  <a:pos x="330" y="276"/>
                </a:cxn>
                <a:cxn ang="0">
                  <a:pos x="340" y="268"/>
                </a:cxn>
                <a:cxn ang="0">
                  <a:pos x="326" y="250"/>
                </a:cxn>
                <a:cxn ang="0">
                  <a:pos x="316" y="196"/>
                </a:cxn>
                <a:cxn ang="0">
                  <a:pos x="302" y="204"/>
                </a:cxn>
                <a:cxn ang="0">
                  <a:pos x="322" y="138"/>
                </a:cxn>
                <a:cxn ang="0">
                  <a:pos x="322" y="76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2" name="Freeform 23"/>
            <p:cNvSpPr>
              <a:spLocks/>
            </p:cNvSpPr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/>
              <a:ahLst/>
              <a:cxnLst>
                <a:cxn ang="0">
                  <a:pos x="64" y="10"/>
                </a:cxn>
                <a:cxn ang="0">
                  <a:pos x="98" y="40"/>
                </a:cxn>
                <a:cxn ang="0">
                  <a:pos x="88" y="52"/>
                </a:cxn>
                <a:cxn ang="0">
                  <a:pos x="60" y="58"/>
                </a:cxn>
                <a:cxn ang="0">
                  <a:pos x="72" y="86"/>
                </a:cxn>
                <a:cxn ang="0">
                  <a:pos x="88" y="114"/>
                </a:cxn>
                <a:cxn ang="0">
                  <a:pos x="102" y="130"/>
                </a:cxn>
                <a:cxn ang="0">
                  <a:pos x="106" y="164"/>
                </a:cxn>
                <a:cxn ang="0">
                  <a:pos x="80" y="184"/>
                </a:cxn>
                <a:cxn ang="0">
                  <a:pos x="4" y="204"/>
                </a:cxn>
                <a:cxn ang="0">
                  <a:pos x="8" y="234"/>
                </a:cxn>
                <a:cxn ang="0">
                  <a:pos x="40" y="286"/>
                </a:cxn>
                <a:cxn ang="0">
                  <a:pos x="60" y="278"/>
                </a:cxn>
                <a:cxn ang="0">
                  <a:pos x="78" y="254"/>
                </a:cxn>
                <a:cxn ang="0">
                  <a:pos x="112" y="254"/>
                </a:cxn>
                <a:cxn ang="0">
                  <a:pos x="126" y="222"/>
                </a:cxn>
                <a:cxn ang="0">
                  <a:pos x="160" y="222"/>
                </a:cxn>
                <a:cxn ang="0">
                  <a:pos x="220" y="242"/>
                </a:cxn>
                <a:cxn ang="0">
                  <a:pos x="250" y="262"/>
                </a:cxn>
                <a:cxn ang="0">
                  <a:pos x="264" y="254"/>
                </a:cxn>
                <a:cxn ang="0">
                  <a:pos x="296" y="238"/>
                </a:cxn>
                <a:cxn ang="0">
                  <a:pos x="300" y="252"/>
                </a:cxn>
                <a:cxn ang="0">
                  <a:pos x="308" y="256"/>
                </a:cxn>
                <a:cxn ang="0">
                  <a:pos x="330" y="246"/>
                </a:cxn>
                <a:cxn ang="0">
                  <a:pos x="342" y="260"/>
                </a:cxn>
                <a:cxn ang="0">
                  <a:pos x="346" y="290"/>
                </a:cxn>
                <a:cxn ang="0">
                  <a:pos x="372" y="268"/>
                </a:cxn>
                <a:cxn ang="0">
                  <a:pos x="408" y="260"/>
                </a:cxn>
                <a:cxn ang="0">
                  <a:pos x="432" y="242"/>
                </a:cxn>
                <a:cxn ang="0">
                  <a:pos x="488" y="228"/>
                </a:cxn>
                <a:cxn ang="0">
                  <a:pos x="488" y="216"/>
                </a:cxn>
                <a:cxn ang="0">
                  <a:pos x="458" y="150"/>
                </a:cxn>
                <a:cxn ang="0">
                  <a:pos x="446" y="126"/>
                </a:cxn>
                <a:cxn ang="0">
                  <a:pos x="430" y="110"/>
                </a:cxn>
                <a:cxn ang="0">
                  <a:pos x="416" y="100"/>
                </a:cxn>
                <a:cxn ang="0">
                  <a:pos x="394" y="114"/>
                </a:cxn>
                <a:cxn ang="0">
                  <a:pos x="372" y="94"/>
                </a:cxn>
                <a:cxn ang="0">
                  <a:pos x="352" y="90"/>
                </a:cxn>
                <a:cxn ang="0">
                  <a:pos x="324" y="94"/>
                </a:cxn>
                <a:cxn ang="0">
                  <a:pos x="320" y="70"/>
                </a:cxn>
                <a:cxn ang="0">
                  <a:pos x="216" y="50"/>
                </a:cxn>
                <a:cxn ang="0">
                  <a:pos x="178" y="34"/>
                </a:cxn>
                <a:cxn ang="0">
                  <a:pos x="144" y="0"/>
                </a:cxn>
                <a:cxn ang="0">
                  <a:pos x="74" y="6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3" name="Freeform 24"/>
            <p:cNvSpPr>
              <a:spLocks/>
            </p:cNvSpPr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/>
              <a:ahLst/>
              <a:cxnLst>
                <a:cxn ang="0">
                  <a:pos x="484" y="134"/>
                </a:cxn>
                <a:cxn ang="0">
                  <a:pos x="490" y="126"/>
                </a:cxn>
                <a:cxn ang="0">
                  <a:pos x="508" y="116"/>
                </a:cxn>
                <a:cxn ang="0">
                  <a:pos x="472" y="88"/>
                </a:cxn>
                <a:cxn ang="0">
                  <a:pos x="424" y="42"/>
                </a:cxn>
                <a:cxn ang="0">
                  <a:pos x="404" y="54"/>
                </a:cxn>
                <a:cxn ang="0">
                  <a:pos x="400" y="58"/>
                </a:cxn>
                <a:cxn ang="0">
                  <a:pos x="372" y="50"/>
                </a:cxn>
                <a:cxn ang="0">
                  <a:pos x="332" y="64"/>
                </a:cxn>
                <a:cxn ang="0">
                  <a:pos x="310" y="70"/>
                </a:cxn>
                <a:cxn ang="0">
                  <a:pos x="298" y="76"/>
                </a:cxn>
                <a:cxn ang="0">
                  <a:pos x="286" y="58"/>
                </a:cxn>
                <a:cxn ang="0">
                  <a:pos x="314" y="22"/>
                </a:cxn>
                <a:cxn ang="0">
                  <a:pos x="312" y="12"/>
                </a:cxn>
                <a:cxn ang="0">
                  <a:pos x="288" y="26"/>
                </a:cxn>
                <a:cxn ang="0">
                  <a:pos x="278" y="20"/>
                </a:cxn>
                <a:cxn ang="0">
                  <a:pos x="254" y="16"/>
                </a:cxn>
                <a:cxn ang="0">
                  <a:pos x="236" y="8"/>
                </a:cxn>
                <a:cxn ang="0">
                  <a:pos x="208" y="2"/>
                </a:cxn>
                <a:cxn ang="0">
                  <a:pos x="204" y="24"/>
                </a:cxn>
                <a:cxn ang="0">
                  <a:pos x="210" y="48"/>
                </a:cxn>
                <a:cxn ang="0">
                  <a:pos x="200" y="54"/>
                </a:cxn>
                <a:cxn ang="0">
                  <a:pos x="182" y="46"/>
                </a:cxn>
                <a:cxn ang="0">
                  <a:pos x="156" y="34"/>
                </a:cxn>
                <a:cxn ang="0">
                  <a:pos x="144" y="80"/>
                </a:cxn>
                <a:cxn ang="0">
                  <a:pos x="140" y="108"/>
                </a:cxn>
                <a:cxn ang="0">
                  <a:pos x="124" y="134"/>
                </a:cxn>
                <a:cxn ang="0">
                  <a:pos x="60" y="230"/>
                </a:cxn>
                <a:cxn ang="0">
                  <a:pos x="60" y="266"/>
                </a:cxn>
                <a:cxn ang="0">
                  <a:pos x="16" y="284"/>
                </a:cxn>
                <a:cxn ang="0">
                  <a:pos x="0" y="356"/>
                </a:cxn>
                <a:cxn ang="0">
                  <a:pos x="6" y="380"/>
                </a:cxn>
                <a:cxn ang="0">
                  <a:pos x="42" y="400"/>
                </a:cxn>
                <a:cxn ang="0">
                  <a:pos x="52" y="388"/>
                </a:cxn>
                <a:cxn ang="0">
                  <a:pos x="24" y="364"/>
                </a:cxn>
                <a:cxn ang="0">
                  <a:pos x="36" y="346"/>
                </a:cxn>
                <a:cxn ang="0">
                  <a:pos x="64" y="324"/>
                </a:cxn>
                <a:cxn ang="0">
                  <a:pos x="128" y="282"/>
                </a:cxn>
                <a:cxn ang="0">
                  <a:pos x="146" y="296"/>
                </a:cxn>
                <a:cxn ang="0">
                  <a:pos x="168" y="282"/>
                </a:cxn>
                <a:cxn ang="0">
                  <a:pos x="194" y="272"/>
                </a:cxn>
                <a:cxn ang="0">
                  <a:pos x="218" y="238"/>
                </a:cxn>
                <a:cxn ang="0">
                  <a:pos x="250" y="252"/>
                </a:cxn>
                <a:cxn ang="0">
                  <a:pos x="248" y="186"/>
                </a:cxn>
                <a:cxn ang="0">
                  <a:pos x="264" y="190"/>
                </a:cxn>
                <a:cxn ang="0">
                  <a:pos x="318" y="224"/>
                </a:cxn>
                <a:cxn ang="0">
                  <a:pos x="312" y="206"/>
                </a:cxn>
                <a:cxn ang="0">
                  <a:pos x="340" y="206"/>
                </a:cxn>
                <a:cxn ang="0">
                  <a:pos x="350" y="190"/>
                </a:cxn>
                <a:cxn ang="0">
                  <a:pos x="376" y="194"/>
                </a:cxn>
                <a:cxn ang="0">
                  <a:pos x="388" y="206"/>
                </a:cxn>
                <a:cxn ang="0">
                  <a:pos x="400" y="182"/>
                </a:cxn>
                <a:cxn ang="0">
                  <a:pos x="414" y="186"/>
                </a:cxn>
                <a:cxn ang="0">
                  <a:pos x="432" y="180"/>
                </a:cxn>
                <a:cxn ang="0">
                  <a:pos x="464" y="146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4" name="Freeform 25"/>
            <p:cNvSpPr>
              <a:spLocks/>
            </p:cNvSpPr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200" y="24"/>
                </a:cxn>
                <a:cxn ang="0">
                  <a:pos x="180" y="34"/>
                </a:cxn>
                <a:cxn ang="0">
                  <a:pos x="174" y="22"/>
                </a:cxn>
                <a:cxn ang="0">
                  <a:pos x="152" y="24"/>
                </a:cxn>
                <a:cxn ang="0">
                  <a:pos x="108" y="36"/>
                </a:cxn>
                <a:cxn ang="0">
                  <a:pos x="68" y="54"/>
                </a:cxn>
                <a:cxn ang="0">
                  <a:pos x="34" y="56"/>
                </a:cxn>
                <a:cxn ang="0">
                  <a:pos x="16" y="84"/>
                </a:cxn>
                <a:cxn ang="0">
                  <a:pos x="22" y="92"/>
                </a:cxn>
                <a:cxn ang="0">
                  <a:pos x="34" y="144"/>
                </a:cxn>
                <a:cxn ang="0">
                  <a:pos x="0" y="200"/>
                </a:cxn>
                <a:cxn ang="0">
                  <a:pos x="16" y="198"/>
                </a:cxn>
                <a:cxn ang="0">
                  <a:pos x="16" y="226"/>
                </a:cxn>
                <a:cxn ang="0">
                  <a:pos x="24" y="262"/>
                </a:cxn>
                <a:cxn ang="0">
                  <a:pos x="40" y="286"/>
                </a:cxn>
                <a:cxn ang="0">
                  <a:pos x="44" y="310"/>
                </a:cxn>
                <a:cxn ang="0">
                  <a:pos x="34" y="344"/>
                </a:cxn>
                <a:cxn ang="0">
                  <a:pos x="52" y="362"/>
                </a:cxn>
                <a:cxn ang="0">
                  <a:pos x="72" y="352"/>
                </a:cxn>
                <a:cxn ang="0">
                  <a:pos x="86" y="362"/>
                </a:cxn>
                <a:cxn ang="0">
                  <a:pos x="66" y="392"/>
                </a:cxn>
                <a:cxn ang="0">
                  <a:pos x="72" y="408"/>
                </a:cxn>
                <a:cxn ang="0">
                  <a:pos x="94" y="402"/>
                </a:cxn>
                <a:cxn ang="0">
                  <a:pos x="134" y="390"/>
                </a:cxn>
                <a:cxn ang="0">
                  <a:pos x="154" y="400"/>
                </a:cxn>
                <a:cxn ang="0">
                  <a:pos x="152" y="384"/>
                </a:cxn>
                <a:cxn ang="0">
                  <a:pos x="150" y="362"/>
                </a:cxn>
                <a:cxn ang="0">
                  <a:pos x="166" y="346"/>
                </a:cxn>
                <a:cxn ang="0">
                  <a:pos x="166" y="328"/>
                </a:cxn>
                <a:cxn ang="0">
                  <a:pos x="164" y="316"/>
                </a:cxn>
                <a:cxn ang="0">
                  <a:pos x="178" y="298"/>
                </a:cxn>
                <a:cxn ang="0">
                  <a:pos x="186" y="278"/>
                </a:cxn>
                <a:cxn ang="0">
                  <a:pos x="194" y="266"/>
                </a:cxn>
                <a:cxn ang="0">
                  <a:pos x="194" y="242"/>
                </a:cxn>
                <a:cxn ang="0">
                  <a:pos x="194" y="228"/>
                </a:cxn>
                <a:cxn ang="0">
                  <a:pos x="224" y="200"/>
                </a:cxn>
                <a:cxn ang="0">
                  <a:pos x="220" y="186"/>
                </a:cxn>
                <a:cxn ang="0">
                  <a:pos x="224" y="156"/>
                </a:cxn>
                <a:cxn ang="0">
                  <a:pos x="250" y="136"/>
                </a:cxn>
                <a:cxn ang="0">
                  <a:pos x="272" y="140"/>
                </a:cxn>
                <a:cxn ang="0">
                  <a:pos x="296" y="108"/>
                </a:cxn>
                <a:cxn ang="0">
                  <a:pos x="300" y="102"/>
                </a:cxn>
                <a:cxn ang="0">
                  <a:pos x="296" y="84"/>
                </a:cxn>
                <a:cxn ang="0">
                  <a:pos x="274" y="46"/>
                </a:cxn>
                <a:cxn ang="0">
                  <a:pos x="280" y="28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5" name="Freeform 26"/>
            <p:cNvSpPr>
              <a:spLocks/>
            </p:cNvSpPr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/>
              <a:ahLst/>
              <a:cxnLst>
                <a:cxn ang="0">
                  <a:pos x="132" y="24"/>
                </a:cxn>
                <a:cxn ang="0">
                  <a:pos x="118" y="40"/>
                </a:cxn>
                <a:cxn ang="0">
                  <a:pos x="84" y="38"/>
                </a:cxn>
                <a:cxn ang="0">
                  <a:pos x="70" y="60"/>
                </a:cxn>
                <a:cxn ang="0">
                  <a:pos x="74" y="92"/>
                </a:cxn>
                <a:cxn ang="0">
                  <a:pos x="42" y="124"/>
                </a:cxn>
                <a:cxn ang="0">
                  <a:pos x="54" y="140"/>
                </a:cxn>
                <a:cxn ang="0">
                  <a:pos x="56" y="148"/>
                </a:cxn>
                <a:cxn ang="0">
                  <a:pos x="38" y="174"/>
                </a:cxn>
                <a:cxn ang="0">
                  <a:pos x="30" y="190"/>
                </a:cxn>
                <a:cxn ang="0">
                  <a:pos x="14" y="208"/>
                </a:cxn>
                <a:cxn ang="0">
                  <a:pos x="14" y="226"/>
                </a:cxn>
                <a:cxn ang="0">
                  <a:pos x="14" y="242"/>
                </a:cxn>
                <a:cxn ang="0">
                  <a:pos x="0" y="252"/>
                </a:cxn>
                <a:cxn ang="0">
                  <a:pos x="28" y="272"/>
                </a:cxn>
                <a:cxn ang="0">
                  <a:pos x="52" y="274"/>
                </a:cxn>
                <a:cxn ang="0">
                  <a:pos x="82" y="322"/>
                </a:cxn>
                <a:cxn ang="0">
                  <a:pos x="112" y="320"/>
                </a:cxn>
                <a:cxn ang="0">
                  <a:pos x="150" y="306"/>
                </a:cxn>
                <a:cxn ang="0">
                  <a:pos x="156" y="290"/>
                </a:cxn>
                <a:cxn ang="0">
                  <a:pos x="170" y="278"/>
                </a:cxn>
                <a:cxn ang="0">
                  <a:pos x="194" y="276"/>
                </a:cxn>
                <a:cxn ang="0">
                  <a:pos x="208" y="256"/>
                </a:cxn>
                <a:cxn ang="0">
                  <a:pos x="222" y="226"/>
                </a:cxn>
                <a:cxn ang="0">
                  <a:pos x="218" y="208"/>
                </a:cxn>
                <a:cxn ang="0">
                  <a:pos x="236" y="194"/>
                </a:cxn>
                <a:cxn ang="0">
                  <a:pos x="238" y="182"/>
                </a:cxn>
                <a:cxn ang="0">
                  <a:pos x="244" y="172"/>
                </a:cxn>
                <a:cxn ang="0">
                  <a:pos x="238" y="154"/>
                </a:cxn>
                <a:cxn ang="0">
                  <a:pos x="240" y="120"/>
                </a:cxn>
                <a:cxn ang="0">
                  <a:pos x="236" y="108"/>
                </a:cxn>
                <a:cxn ang="0">
                  <a:pos x="266" y="98"/>
                </a:cxn>
                <a:cxn ang="0">
                  <a:pos x="282" y="74"/>
                </a:cxn>
                <a:cxn ang="0">
                  <a:pos x="270" y="64"/>
                </a:cxn>
                <a:cxn ang="0">
                  <a:pos x="268" y="58"/>
                </a:cxn>
                <a:cxn ang="0">
                  <a:pos x="256" y="64"/>
                </a:cxn>
                <a:cxn ang="0">
                  <a:pos x="234" y="54"/>
                </a:cxn>
                <a:cxn ang="0">
                  <a:pos x="222" y="50"/>
                </a:cxn>
                <a:cxn ang="0">
                  <a:pos x="200" y="62"/>
                </a:cxn>
                <a:cxn ang="0">
                  <a:pos x="182" y="58"/>
                </a:cxn>
                <a:cxn ang="0">
                  <a:pos x="170" y="30"/>
                </a:cxn>
                <a:cxn ang="0">
                  <a:pos x="160" y="2"/>
                </a:cxn>
                <a:cxn ang="0">
                  <a:pos x="148" y="14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6" name="Freeform 27"/>
            <p:cNvSpPr>
              <a:spLocks/>
            </p:cNvSpPr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/>
              <a:ahLst/>
              <a:cxnLst>
                <a:cxn ang="0">
                  <a:pos x="148" y="4"/>
                </a:cxn>
                <a:cxn ang="0">
                  <a:pos x="126" y="12"/>
                </a:cxn>
                <a:cxn ang="0">
                  <a:pos x="102" y="6"/>
                </a:cxn>
                <a:cxn ang="0">
                  <a:pos x="78" y="6"/>
                </a:cxn>
                <a:cxn ang="0">
                  <a:pos x="62" y="28"/>
                </a:cxn>
                <a:cxn ang="0">
                  <a:pos x="54" y="64"/>
                </a:cxn>
                <a:cxn ang="0">
                  <a:pos x="44" y="74"/>
                </a:cxn>
                <a:cxn ang="0">
                  <a:pos x="44" y="82"/>
                </a:cxn>
                <a:cxn ang="0">
                  <a:pos x="36" y="100"/>
                </a:cxn>
                <a:cxn ang="0">
                  <a:pos x="4" y="132"/>
                </a:cxn>
                <a:cxn ang="0">
                  <a:pos x="6" y="140"/>
                </a:cxn>
                <a:cxn ang="0">
                  <a:pos x="0" y="148"/>
                </a:cxn>
                <a:cxn ang="0">
                  <a:pos x="0" y="156"/>
                </a:cxn>
                <a:cxn ang="0">
                  <a:pos x="30" y="202"/>
                </a:cxn>
                <a:cxn ang="0">
                  <a:pos x="30" y="206"/>
                </a:cxn>
                <a:cxn ang="0">
                  <a:pos x="28" y="210"/>
                </a:cxn>
                <a:cxn ang="0">
                  <a:pos x="40" y="214"/>
                </a:cxn>
                <a:cxn ang="0">
                  <a:pos x="48" y="224"/>
                </a:cxn>
                <a:cxn ang="0">
                  <a:pos x="52" y="246"/>
                </a:cxn>
                <a:cxn ang="0">
                  <a:pos x="58" y="266"/>
                </a:cxn>
                <a:cxn ang="0">
                  <a:pos x="68" y="272"/>
                </a:cxn>
                <a:cxn ang="0">
                  <a:pos x="80" y="270"/>
                </a:cxn>
                <a:cxn ang="0">
                  <a:pos x="90" y="264"/>
                </a:cxn>
                <a:cxn ang="0">
                  <a:pos x="90" y="258"/>
                </a:cxn>
                <a:cxn ang="0">
                  <a:pos x="104" y="250"/>
                </a:cxn>
                <a:cxn ang="0">
                  <a:pos x="122" y="270"/>
                </a:cxn>
                <a:cxn ang="0">
                  <a:pos x="134" y="272"/>
                </a:cxn>
                <a:cxn ang="0">
                  <a:pos x="146" y="268"/>
                </a:cxn>
                <a:cxn ang="0">
                  <a:pos x="152" y="270"/>
                </a:cxn>
                <a:cxn ang="0">
                  <a:pos x="170" y="274"/>
                </a:cxn>
                <a:cxn ang="0">
                  <a:pos x="170" y="246"/>
                </a:cxn>
                <a:cxn ang="0">
                  <a:pos x="180" y="232"/>
                </a:cxn>
                <a:cxn ang="0">
                  <a:pos x="172" y="224"/>
                </a:cxn>
                <a:cxn ang="0">
                  <a:pos x="176" y="220"/>
                </a:cxn>
                <a:cxn ang="0">
                  <a:pos x="198" y="186"/>
                </a:cxn>
                <a:cxn ang="0">
                  <a:pos x="204" y="188"/>
                </a:cxn>
                <a:cxn ang="0">
                  <a:pos x="204" y="204"/>
                </a:cxn>
                <a:cxn ang="0">
                  <a:pos x="226" y="172"/>
                </a:cxn>
                <a:cxn ang="0">
                  <a:pos x="214" y="174"/>
                </a:cxn>
                <a:cxn ang="0">
                  <a:pos x="216" y="136"/>
                </a:cxn>
                <a:cxn ang="0">
                  <a:pos x="214" y="134"/>
                </a:cxn>
                <a:cxn ang="0">
                  <a:pos x="208" y="122"/>
                </a:cxn>
                <a:cxn ang="0">
                  <a:pos x="230" y="116"/>
                </a:cxn>
                <a:cxn ang="0">
                  <a:pos x="240" y="106"/>
                </a:cxn>
                <a:cxn ang="0">
                  <a:pos x="216" y="86"/>
                </a:cxn>
                <a:cxn ang="0">
                  <a:pos x="232" y="66"/>
                </a:cxn>
                <a:cxn ang="0">
                  <a:pos x="220" y="68"/>
                </a:cxn>
                <a:cxn ang="0">
                  <a:pos x="220" y="64"/>
                </a:cxn>
                <a:cxn ang="0">
                  <a:pos x="214" y="54"/>
                </a:cxn>
                <a:cxn ang="0">
                  <a:pos x="204" y="48"/>
                </a:cxn>
                <a:cxn ang="0">
                  <a:pos x="160" y="64"/>
                </a:cxn>
                <a:cxn ang="0">
                  <a:pos x="104" y="48"/>
                </a:cxn>
                <a:cxn ang="0">
                  <a:pos x="158" y="34"/>
                </a:cxn>
                <a:cxn ang="0">
                  <a:pos x="178" y="12"/>
                </a:cxn>
                <a:cxn ang="0">
                  <a:pos x="148" y="4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7" name="Freeform 28"/>
            <p:cNvSpPr>
              <a:spLocks/>
            </p:cNvSpPr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/>
              <a:ahLst/>
              <a:cxnLst>
                <a:cxn ang="0">
                  <a:pos x="186" y="86"/>
                </a:cxn>
                <a:cxn ang="0">
                  <a:pos x="170" y="56"/>
                </a:cxn>
                <a:cxn ang="0">
                  <a:pos x="110" y="34"/>
                </a:cxn>
                <a:cxn ang="0">
                  <a:pos x="80" y="0"/>
                </a:cxn>
                <a:cxn ang="0">
                  <a:pos x="82" y="14"/>
                </a:cxn>
                <a:cxn ang="0">
                  <a:pos x="98" y="38"/>
                </a:cxn>
                <a:cxn ang="0">
                  <a:pos x="74" y="72"/>
                </a:cxn>
                <a:cxn ang="0">
                  <a:pos x="52" y="50"/>
                </a:cxn>
                <a:cxn ang="0">
                  <a:pos x="46" y="70"/>
                </a:cxn>
                <a:cxn ang="0">
                  <a:pos x="44" y="82"/>
                </a:cxn>
                <a:cxn ang="0">
                  <a:pos x="22" y="94"/>
                </a:cxn>
                <a:cxn ang="0">
                  <a:pos x="20" y="124"/>
                </a:cxn>
                <a:cxn ang="0">
                  <a:pos x="0" y="122"/>
                </a:cxn>
                <a:cxn ang="0">
                  <a:pos x="18" y="144"/>
                </a:cxn>
                <a:cxn ang="0">
                  <a:pos x="36" y="162"/>
                </a:cxn>
                <a:cxn ang="0">
                  <a:pos x="54" y="164"/>
                </a:cxn>
                <a:cxn ang="0">
                  <a:pos x="68" y="200"/>
                </a:cxn>
                <a:cxn ang="0">
                  <a:pos x="68" y="214"/>
                </a:cxn>
                <a:cxn ang="0">
                  <a:pos x="54" y="220"/>
                </a:cxn>
                <a:cxn ang="0">
                  <a:pos x="44" y="244"/>
                </a:cxn>
                <a:cxn ang="0">
                  <a:pos x="76" y="258"/>
                </a:cxn>
                <a:cxn ang="0">
                  <a:pos x="102" y="352"/>
                </a:cxn>
                <a:cxn ang="0">
                  <a:pos x="100" y="364"/>
                </a:cxn>
                <a:cxn ang="0">
                  <a:pos x="138" y="362"/>
                </a:cxn>
                <a:cxn ang="0">
                  <a:pos x="146" y="366"/>
                </a:cxn>
                <a:cxn ang="0">
                  <a:pos x="158" y="350"/>
                </a:cxn>
                <a:cxn ang="0">
                  <a:pos x="196" y="358"/>
                </a:cxn>
                <a:cxn ang="0">
                  <a:pos x="260" y="342"/>
                </a:cxn>
                <a:cxn ang="0">
                  <a:pos x="272" y="320"/>
                </a:cxn>
                <a:cxn ang="0">
                  <a:pos x="254" y="286"/>
                </a:cxn>
                <a:cxn ang="0">
                  <a:pos x="288" y="270"/>
                </a:cxn>
                <a:cxn ang="0">
                  <a:pos x="298" y="234"/>
                </a:cxn>
                <a:cxn ang="0">
                  <a:pos x="282" y="222"/>
                </a:cxn>
                <a:cxn ang="0">
                  <a:pos x="270" y="230"/>
                </a:cxn>
                <a:cxn ang="0">
                  <a:pos x="244" y="210"/>
                </a:cxn>
                <a:cxn ang="0">
                  <a:pos x="218" y="192"/>
                </a:cxn>
                <a:cxn ang="0">
                  <a:pos x="214" y="184"/>
                </a:cxn>
                <a:cxn ang="0">
                  <a:pos x="230" y="152"/>
                </a:cxn>
                <a:cxn ang="0">
                  <a:pos x="234" y="128"/>
                </a:cxn>
                <a:cxn ang="0">
                  <a:pos x="260" y="122"/>
                </a:cxn>
                <a:cxn ang="0">
                  <a:pos x="242" y="116"/>
                </a:cxn>
                <a:cxn ang="0">
                  <a:pos x="214" y="120"/>
                </a:cxn>
                <a:cxn ang="0">
                  <a:pos x="194" y="106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8" name="Freeform 29"/>
            <p:cNvSpPr>
              <a:spLocks/>
            </p:cNvSpPr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4" y="0"/>
                </a:cxn>
                <a:cxn ang="0">
                  <a:pos x="40" y="2"/>
                </a:cxn>
                <a:cxn ang="0">
                  <a:pos x="38" y="4"/>
                </a:cxn>
                <a:cxn ang="0">
                  <a:pos x="32" y="14"/>
                </a:cxn>
                <a:cxn ang="0">
                  <a:pos x="28" y="12"/>
                </a:cxn>
                <a:cxn ang="0">
                  <a:pos x="28" y="14"/>
                </a:cxn>
                <a:cxn ang="0">
                  <a:pos x="22" y="20"/>
                </a:cxn>
                <a:cxn ang="0">
                  <a:pos x="18" y="22"/>
                </a:cxn>
                <a:cxn ang="0">
                  <a:pos x="10" y="26"/>
                </a:cxn>
                <a:cxn ang="0">
                  <a:pos x="8" y="32"/>
                </a:cxn>
                <a:cxn ang="0">
                  <a:pos x="8" y="44"/>
                </a:cxn>
                <a:cxn ang="0">
                  <a:pos x="6" y="48"/>
                </a:cxn>
                <a:cxn ang="0">
                  <a:pos x="4" y="50"/>
                </a:cxn>
                <a:cxn ang="0">
                  <a:pos x="0" y="60"/>
                </a:cxn>
                <a:cxn ang="0">
                  <a:pos x="0" y="66"/>
                </a:cxn>
                <a:cxn ang="0">
                  <a:pos x="0" y="78"/>
                </a:cxn>
                <a:cxn ang="0">
                  <a:pos x="4" y="102"/>
                </a:cxn>
                <a:cxn ang="0">
                  <a:pos x="8" y="106"/>
                </a:cxn>
                <a:cxn ang="0">
                  <a:pos x="18" y="112"/>
                </a:cxn>
                <a:cxn ang="0">
                  <a:pos x="36" y="116"/>
                </a:cxn>
                <a:cxn ang="0">
                  <a:pos x="44" y="114"/>
                </a:cxn>
                <a:cxn ang="0">
                  <a:pos x="54" y="110"/>
                </a:cxn>
                <a:cxn ang="0">
                  <a:pos x="50" y="100"/>
                </a:cxn>
                <a:cxn ang="0">
                  <a:pos x="50" y="98"/>
                </a:cxn>
                <a:cxn ang="0">
                  <a:pos x="52" y="90"/>
                </a:cxn>
                <a:cxn ang="0">
                  <a:pos x="60" y="74"/>
                </a:cxn>
                <a:cxn ang="0">
                  <a:pos x="76" y="74"/>
                </a:cxn>
                <a:cxn ang="0">
                  <a:pos x="80" y="74"/>
                </a:cxn>
                <a:cxn ang="0">
                  <a:pos x="74" y="64"/>
                </a:cxn>
                <a:cxn ang="0">
                  <a:pos x="64" y="48"/>
                </a:cxn>
                <a:cxn ang="0">
                  <a:pos x="58" y="40"/>
                </a:cxn>
                <a:cxn ang="0">
                  <a:pos x="54" y="30"/>
                </a:cxn>
                <a:cxn ang="0">
                  <a:pos x="52" y="18"/>
                </a:cxn>
                <a:cxn ang="0">
                  <a:pos x="48" y="8"/>
                </a:cxn>
                <a:cxn ang="0">
                  <a:pos x="46" y="2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9" name="Freeform 30"/>
            <p:cNvSpPr>
              <a:spLocks/>
            </p:cNvSpPr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/>
              <a:ahLst/>
              <a:cxnLst>
                <a:cxn ang="0">
                  <a:pos x="52" y="24"/>
                </a:cxn>
                <a:cxn ang="0">
                  <a:pos x="52" y="26"/>
                </a:cxn>
                <a:cxn ang="0">
                  <a:pos x="48" y="26"/>
                </a:cxn>
                <a:cxn ang="0">
                  <a:pos x="38" y="24"/>
                </a:cxn>
                <a:cxn ang="0">
                  <a:pos x="38" y="28"/>
                </a:cxn>
                <a:cxn ang="0">
                  <a:pos x="38" y="30"/>
                </a:cxn>
                <a:cxn ang="0">
                  <a:pos x="36" y="30"/>
                </a:cxn>
                <a:cxn ang="0">
                  <a:pos x="18" y="38"/>
                </a:cxn>
                <a:cxn ang="0">
                  <a:pos x="18" y="40"/>
                </a:cxn>
                <a:cxn ang="0">
                  <a:pos x="16" y="44"/>
                </a:cxn>
                <a:cxn ang="0">
                  <a:pos x="18" y="48"/>
                </a:cxn>
                <a:cxn ang="0">
                  <a:pos x="24" y="56"/>
                </a:cxn>
                <a:cxn ang="0">
                  <a:pos x="24" y="58"/>
                </a:cxn>
                <a:cxn ang="0">
                  <a:pos x="24" y="60"/>
                </a:cxn>
                <a:cxn ang="0">
                  <a:pos x="14" y="72"/>
                </a:cxn>
                <a:cxn ang="0">
                  <a:pos x="4" y="82"/>
                </a:cxn>
                <a:cxn ang="0">
                  <a:pos x="0" y="86"/>
                </a:cxn>
                <a:cxn ang="0">
                  <a:pos x="0" y="90"/>
                </a:cxn>
                <a:cxn ang="0">
                  <a:pos x="4" y="96"/>
                </a:cxn>
                <a:cxn ang="0">
                  <a:pos x="14" y="100"/>
                </a:cxn>
                <a:cxn ang="0">
                  <a:pos x="20" y="100"/>
                </a:cxn>
                <a:cxn ang="0">
                  <a:pos x="32" y="102"/>
                </a:cxn>
                <a:cxn ang="0">
                  <a:pos x="36" y="102"/>
                </a:cxn>
                <a:cxn ang="0">
                  <a:pos x="40" y="106"/>
                </a:cxn>
                <a:cxn ang="0">
                  <a:pos x="48" y="110"/>
                </a:cxn>
                <a:cxn ang="0">
                  <a:pos x="56" y="114"/>
                </a:cxn>
                <a:cxn ang="0">
                  <a:pos x="62" y="114"/>
                </a:cxn>
                <a:cxn ang="0">
                  <a:pos x="66" y="112"/>
                </a:cxn>
                <a:cxn ang="0">
                  <a:pos x="72" y="106"/>
                </a:cxn>
                <a:cxn ang="0">
                  <a:pos x="78" y="98"/>
                </a:cxn>
                <a:cxn ang="0">
                  <a:pos x="84" y="84"/>
                </a:cxn>
                <a:cxn ang="0">
                  <a:pos x="80" y="66"/>
                </a:cxn>
                <a:cxn ang="0">
                  <a:pos x="86" y="68"/>
                </a:cxn>
                <a:cxn ang="0">
                  <a:pos x="96" y="68"/>
                </a:cxn>
                <a:cxn ang="0">
                  <a:pos x="100" y="66"/>
                </a:cxn>
                <a:cxn ang="0">
                  <a:pos x="102" y="62"/>
                </a:cxn>
                <a:cxn ang="0">
                  <a:pos x="94" y="38"/>
                </a:cxn>
                <a:cxn ang="0">
                  <a:pos x="96" y="30"/>
                </a:cxn>
                <a:cxn ang="0">
                  <a:pos x="102" y="26"/>
                </a:cxn>
                <a:cxn ang="0">
                  <a:pos x="106" y="22"/>
                </a:cxn>
                <a:cxn ang="0">
                  <a:pos x="104" y="18"/>
                </a:cxn>
                <a:cxn ang="0">
                  <a:pos x="86" y="18"/>
                </a:cxn>
                <a:cxn ang="0">
                  <a:pos x="68" y="6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48" y="2"/>
                </a:cxn>
                <a:cxn ang="0">
                  <a:pos x="44" y="2"/>
                </a:cxn>
                <a:cxn ang="0">
                  <a:pos x="44" y="8"/>
                </a:cxn>
                <a:cxn ang="0">
                  <a:pos x="50" y="10"/>
                </a:cxn>
                <a:cxn ang="0">
                  <a:pos x="54" y="16"/>
                </a:cxn>
                <a:cxn ang="0">
                  <a:pos x="54" y="20"/>
                </a:cxn>
                <a:cxn ang="0">
                  <a:pos x="52" y="24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0" name="Freeform 31"/>
            <p:cNvSpPr>
              <a:spLocks/>
            </p:cNvSpPr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/>
              <a:ahLst/>
              <a:cxnLst>
                <a:cxn ang="0">
                  <a:pos x="160" y="64"/>
                </a:cxn>
                <a:cxn ang="0">
                  <a:pos x="142" y="80"/>
                </a:cxn>
                <a:cxn ang="0">
                  <a:pos x="116" y="92"/>
                </a:cxn>
                <a:cxn ang="0">
                  <a:pos x="90" y="116"/>
                </a:cxn>
                <a:cxn ang="0">
                  <a:pos x="68" y="140"/>
                </a:cxn>
                <a:cxn ang="0">
                  <a:pos x="42" y="138"/>
                </a:cxn>
                <a:cxn ang="0">
                  <a:pos x="28" y="156"/>
                </a:cxn>
                <a:cxn ang="0">
                  <a:pos x="4" y="208"/>
                </a:cxn>
                <a:cxn ang="0">
                  <a:pos x="2" y="232"/>
                </a:cxn>
                <a:cxn ang="0">
                  <a:pos x="34" y="238"/>
                </a:cxn>
                <a:cxn ang="0">
                  <a:pos x="46" y="248"/>
                </a:cxn>
                <a:cxn ang="0">
                  <a:pos x="52" y="258"/>
                </a:cxn>
                <a:cxn ang="0">
                  <a:pos x="86" y="270"/>
                </a:cxn>
                <a:cxn ang="0">
                  <a:pos x="122" y="212"/>
                </a:cxn>
                <a:cxn ang="0">
                  <a:pos x="148" y="202"/>
                </a:cxn>
                <a:cxn ang="0">
                  <a:pos x="164" y="194"/>
                </a:cxn>
                <a:cxn ang="0">
                  <a:pos x="174" y="200"/>
                </a:cxn>
                <a:cxn ang="0">
                  <a:pos x="190" y="238"/>
                </a:cxn>
                <a:cxn ang="0">
                  <a:pos x="184" y="270"/>
                </a:cxn>
                <a:cxn ang="0">
                  <a:pos x="170" y="312"/>
                </a:cxn>
                <a:cxn ang="0">
                  <a:pos x="184" y="304"/>
                </a:cxn>
                <a:cxn ang="0">
                  <a:pos x="194" y="308"/>
                </a:cxn>
                <a:cxn ang="0">
                  <a:pos x="186" y="324"/>
                </a:cxn>
                <a:cxn ang="0">
                  <a:pos x="182" y="336"/>
                </a:cxn>
                <a:cxn ang="0">
                  <a:pos x="168" y="346"/>
                </a:cxn>
                <a:cxn ang="0">
                  <a:pos x="158" y="358"/>
                </a:cxn>
                <a:cxn ang="0">
                  <a:pos x="198" y="328"/>
                </a:cxn>
                <a:cxn ang="0">
                  <a:pos x="272" y="260"/>
                </a:cxn>
                <a:cxn ang="0">
                  <a:pos x="304" y="252"/>
                </a:cxn>
                <a:cxn ang="0">
                  <a:pos x="376" y="156"/>
                </a:cxn>
                <a:cxn ang="0">
                  <a:pos x="364" y="122"/>
                </a:cxn>
                <a:cxn ang="0">
                  <a:pos x="356" y="122"/>
                </a:cxn>
                <a:cxn ang="0">
                  <a:pos x="344" y="110"/>
                </a:cxn>
                <a:cxn ang="0">
                  <a:pos x="336" y="62"/>
                </a:cxn>
                <a:cxn ang="0">
                  <a:pos x="308" y="30"/>
                </a:cxn>
                <a:cxn ang="0">
                  <a:pos x="308" y="12"/>
                </a:cxn>
                <a:cxn ang="0">
                  <a:pos x="294" y="24"/>
                </a:cxn>
                <a:cxn ang="0">
                  <a:pos x="274" y="20"/>
                </a:cxn>
                <a:cxn ang="0">
                  <a:pos x="268" y="8"/>
                </a:cxn>
                <a:cxn ang="0">
                  <a:pos x="236" y="0"/>
                </a:cxn>
                <a:cxn ang="0">
                  <a:pos x="234" y="12"/>
                </a:cxn>
                <a:cxn ang="0">
                  <a:pos x="226" y="30"/>
                </a:cxn>
                <a:cxn ang="0">
                  <a:pos x="210" y="48"/>
                </a:cxn>
                <a:cxn ang="0">
                  <a:pos x="172" y="46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1" name="Freeform 32"/>
            <p:cNvSpPr>
              <a:spLocks/>
            </p:cNvSpPr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/>
              <a:ahLst/>
              <a:cxnLst>
                <a:cxn ang="0">
                  <a:pos x="92" y="6"/>
                </a:cxn>
                <a:cxn ang="0">
                  <a:pos x="70" y="20"/>
                </a:cxn>
                <a:cxn ang="0">
                  <a:pos x="58" y="36"/>
                </a:cxn>
                <a:cxn ang="0">
                  <a:pos x="28" y="40"/>
                </a:cxn>
                <a:cxn ang="0">
                  <a:pos x="0" y="40"/>
                </a:cxn>
                <a:cxn ang="0">
                  <a:pos x="34" y="64"/>
                </a:cxn>
                <a:cxn ang="0">
                  <a:pos x="50" y="140"/>
                </a:cxn>
                <a:cxn ang="0">
                  <a:pos x="88" y="122"/>
                </a:cxn>
                <a:cxn ang="0">
                  <a:pos x="126" y="176"/>
                </a:cxn>
                <a:cxn ang="0">
                  <a:pos x="128" y="220"/>
                </a:cxn>
                <a:cxn ang="0">
                  <a:pos x="158" y="208"/>
                </a:cxn>
                <a:cxn ang="0">
                  <a:pos x="188" y="216"/>
                </a:cxn>
                <a:cxn ang="0">
                  <a:pos x="194" y="228"/>
                </a:cxn>
                <a:cxn ang="0">
                  <a:pos x="210" y="214"/>
                </a:cxn>
                <a:cxn ang="0">
                  <a:pos x="230" y="218"/>
                </a:cxn>
                <a:cxn ang="0">
                  <a:pos x="232" y="242"/>
                </a:cxn>
                <a:cxn ang="0">
                  <a:pos x="262" y="274"/>
                </a:cxn>
                <a:cxn ang="0">
                  <a:pos x="268" y="324"/>
                </a:cxn>
                <a:cxn ang="0">
                  <a:pos x="282" y="330"/>
                </a:cxn>
                <a:cxn ang="0">
                  <a:pos x="298" y="344"/>
                </a:cxn>
                <a:cxn ang="0">
                  <a:pos x="326" y="304"/>
                </a:cxn>
                <a:cxn ang="0">
                  <a:pos x="352" y="294"/>
                </a:cxn>
                <a:cxn ang="0">
                  <a:pos x="400" y="272"/>
                </a:cxn>
                <a:cxn ang="0">
                  <a:pos x="404" y="260"/>
                </a:cxn>
                <a:cxn ang="0">
                  <a:pos x="430" y="256"/>
                </a:cxn>
                <a:cxn ang="0">
                  <a:pos x="454" y="228"/>
                </a:cxn>
                <a:cxn ang="0">
                  <a:pos x="476" y="170"/>
                </a:cxn>
                <a:cxn ang="0">
                  <a:pos x="496" y="168"/>
                </a:cxn>
                <a:cxn ang="0">
                  <a:pos x="518" y="176"/>
                </a:cxn>
                <a:cxn ang="0">
                  <a:pos x="536" y="124"/>
                </a:cxn>
                <a:cxn ang="0">
                  <a:pos x="504" y="118"/>
                </a:cxn>
                <a:cxn ang="0">
                  <a:pos x="484" y="104"/>
                </a:cxn>
                <a:cxn ang="0">
                  <a:pos x="470" y="112"/>
                </a:cxn>
                <a:cxn ang="0">
                  <a:pos x="446" y="110"/>
                </a:cxn>
                <a:cxn ang="0">
                  <a:pos x="446" y="136"/>
                </a:cxn>
                <a:cxn ang="0">
                  <a:pos x="428" y="146"/>
                </a:cxn>
                <a:cxn ang="0">
                  <a:pos x="414" y="140"/>
                </a:cxn>
                <a:cxn ang="0">
                  <a:pos x="374" y="104"/>
                </a:cxn>
                <a:cxn ang="0">
                  <a:pos x="366" y="88"/>
                </a:cxn>
                <a:cxn ang="0">
                  <a:pos x="368" y="100"/>
                </a:cxn>
                <a:cxn ang="0">
                  <a:pos x="340" y="116"/>
                </a:cxn>
                <a:cxn ang="0">
                  <a:pos x="336" y="100"/>
                </a:cxn>
                <a:cxn ang="0">
                  <a:pos x="314" y="84"/>
                </a:cxn>
                <a:cxn ang="0">
                  <a:pos x="288" y="80"/>
                </a:cxn>
                <a:cxn ang="0">
                  <a:pos x="284" y="56"/>
                </a:cxn>
                <a:cxn ang="0">
                  <a:pos x="252" y="70"/>
                </a:cxn>
                <a:cxn ang="0">
                  <a:pos x="234" y="66"/>
                </a:cxn>
                <a:cxn ang="0">
                  <a:pos x="212" y="46"/>
                </a:cxn>
                <a:cxn ang="0">
                  <a:pos x="194" y="46"/>
                </a:cxn>
                <a:cxn ang="0">
                  <a:pos x="152" y="58"/>
                </a:cxn>
                <a:cxn ang="0">
                  <a:pos x="120" y="42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2" name="Freeform 33"/>
            <p:cNvSpPr>
              <a:spLocks/>
            </p:cNvSpPr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/>
              <a:ahLst/>
              <a:cxnLst>
                <a:cxn ang="0">
                  <a:pos x="712" y="290"/>
                </a:cxn>
                <a:cxn ang="0">
                  <a:pos x="704" y="270"/>
                </a:cxn>
                <a:cxn ang="0">
                  <a:pos x="692" y="234"/>
                </a:cxn>
                <a:cxn ang="0">
                  <a:pos x="662" y="254"/>
                </a:cxn>
                <a:cxn ang="0">
                  <a:pos x="632" y="276"/>
                </a:cxn>
                <a:cxn ang="0">
                  <a:pos x="618" y="320"/>
                </a:cxn>
                <a:cxn ang="0">
                  <a:pos x="510" y="308"/>
                </a:cxn>
                <a:cxn ang="0">
                  <a:pos x="496" y="280"/>
                </a:cxn>
                <a:cxn ang="0">
                  <a:pos x="452" y="246"/>
                </a:cxn>
                <a:cxn ang="0">
                  <a:pos x="332" y="234"/>
                </a:cxn>
                <a:cxn ang="0">
                  <a:pos x="258" y="110"/>
                </a:cxn>
                <a:cxn ang="0">
                  <a:pos x="164" y="14"/>
                </a:cxn>
                <a:cxn ang="0">
                  <a:pos x="94" y="6"/>
                </a:cxn>
                <a:cxn ang="0">
                  <a:pos x="54" y="4"/>
                </a:cxn>
                <a:cxn ang="0">
                  <a:pos x="8" y="36"/>
                </a:cxn>
                <a:cxn ang="0">
                  <a:pos x="0" y="62"/>
                </a:cxn>
                <a:cxn ang="0">
                  <a:pos x="22" y="86"/>
                </a:cxn>
                <a:cxn ang="0">
                  <a:pos x="42" y="70"/>
                </a:cxn>
                <a:cxn ang="0">
                  <a:pos x="74" y="94"/>
                </a:cxn>
                <a:cxn ang="0">
                  <a:pos x="96" y="140"/>
                </a:cxn>
                <a:cxn ang="0">
                  <a:pos x="124" y="148"/>
                </a:cxn>
                <a:cxn ang="0">
                  <a:pos x="176" y="110"/>
                </a:cxn>
                <a:cxn ang="0">
                  <a:pos x="230" y="138"/>
                </a:cxn>
                <a:cxn ang="0">
                  <a:pos x="238" y="196"/>
                </a:cxn>
                <a:cxn ang="0">
                  <a:pos x="240" y="250"/>
                </a:cxn>
                <a:cxn ang="0">
                  <a:pos x="232" y="284"/>
                </a:cxn>
                <a:cxn ang="0">
                  <a:pos x="228" y="330"/>
                </a:cxn>
                <a:cxn ang="0">
                  <a:pos x="214" y="366"/>
                </a:cxn>
                <a:cxn ang="0">
                  <a:pos x="180" y="370"/>
                </a:cxn>
                <a:cxn ang="0">
                  <a:pos x="154" y="414"/>
                </a:cxn>
                <a:cxn ang="0">
                  <a:pos x="144" y="446"/>
                </a:cxn>
                <a:cxn ang="0">
                  <a:pos x="178" y="476"/>
                </a:cxn>
                <a:cxn ang="0">
                  <a:pos x="188" y="516"/>
                </a:cxn>
                <a:cxn ang="0">
                  <a:pos x="226" y="528"/>
                </a:cxn>
                <a:cxn ang="0">
                  <a:pos x="254" y="560"/>
                </a:cxn>
                <a:cxn ang="0">
                  <a:pos x="274" y="560"/>
                </a:cxn>
                <a:cxn ang="0">
                  <a:pos x="308" y="552"/>
                </a:cxn>
                <a:cxn ang="0">
                  <a:pos x="334" y="544"/>
                </a:cxn>
                <a:cxn ang="0">
                  <a:pos x="344" y="556"/>
                </a:cxn>
                <a:cxn ang="0">
                  <a:pos x="362" y="576"/>
                </a:cxn>
                <a:cxn ang="0">
                  <a:pos x="364" y="564"/>
                </a:cxn>
                <a:cxn ang="0">
                  <a:pos x="402" y="562"/>
                </a:cxn>
                <a:cxn ang="0">
                  <a:pos x="422" y="588"/>
                </a:cxn>
                <a:cxn ang="0">
                  <a:pos x="456" y="608"/>
                </a:cxn>
                <a:cxn ang="0">
                  <a:pos x="474" y="616"/>
                </a:cxn>
                <a:cxn ang="0">
                  <a:pos x="474" y="596"/>
                </a:cxn>
                <a:cxn ang="0">
                  <a:pos x="486" y="590"/>
                </a:cxn>
                <a:cxn ang="0">
                  <a:pos x="496" y="616"/>
                </a:cxn>
                <a:cxn ang="0">
                  <a:pos x="512" y="626"/>
                </a:cxn>
                <a:cxn ang="0">
                  <a:pos x="544" y="638"/>
                </a:cxn>
                <a:cxn ang="0">
                  <a:pos x="556" y="618"/>
                </a:cxn>
                <a:cxn ang="0">
                  <a:pos x="592" y="598"/>
                </a:cxn>
                <a:cxn ang="0">
                  <a:pos x="610" y="600"/>
                </a:cxn>
                <a:cxn ang="0">
                  <a:pos x="610" y="618"/>
                </a:cxn>
                <a:cxn ang="0">
                  <a:pos x="640" y="630"/>
                </a:cxn>
                <a:cxn ang="0">
                  <a:pos x="624" y="562"/>
                </a:cxn>
                <a:cxn ang="0">
                  <a:pos x="616" y="518"/>
                </a:cxn>
                <a:cxn ang="0">
                  <a:pos x="662" y="482"/>
                </a:cxn>
                <a:cxn ang="0">
                  <a:pos x="704" y="476"/>
                </a:cxn>
                <a:cxn ang="0">
                  <a:pos x="716" y="382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3" name="Freeform 34"/>
            <p:cNvSpPr>
              <a:spLocks/>
            </p:cNvSpPr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/>
              <a:ahLst/>
              <a:cxnLst>
                <a:cxn ang="0">
                  <a:pos x="396" y="8"/>
                </a:cxn>
                <a:cxn ang="0">
                  <a:pos x="388" y="14"/>
                </a:cxn>
                <a:cxn ang="0">
                  <a:pos x="330" y="6"/>
                </a:cxn>
                <a:cxn ang="0">
                  <a:pos x="270" y="42"/>
                </a:cxn>
                <a:cxn ang="0">
                  <a:pos x="268" y="62"/>
                </a:cxn>
                <a:cxn ang="0">
                  <a:pos x="228" y="62"/>
                </a:cxn>
                <a:cxn ang="0">
                  <a:pos x="218" y="60"/>
                </a:cxn>
                <a:cxn ang="0">
                  <a:pos x="212" y="52"/>
                </a:cxn>
                <a:cxn ang="0">
                  <a:pos x="168" y="0"/>
                </a:cxn>
                <a:cxn ang="0">
                  <a:pos x="150" y="20"/>
                </a:cxn>
                <a:cxn ang="0">
                  <a:pos x="144" y="0"/>
                </a:cxn>
                <a:cxn ang="0">
                  <a:pos x="120" y="18"/>
                </a:cxn>
                <a:cxn ang="0">
                  <a:pos x="102" y="24"/>
                </a:cxn>
                <a:cxn ang="0">
                  <a:pos x="56" y="70"/>
                </a:cxn>
                <a:cxn ang="0">
                  <a:pos x="22" y="148"/>
                </a:cxn>
                <a:cxn ang="0">
                  <a:pos x="20" y="152"/>
                </a:cxn>
                <a:cxn ang="0">
                  <a:pos x="20" y="160"/>
                </a:cxn>
                <a:cxn ang="0">
                  <a:pos x="32" y="188"/>
                </a:cxn>
                <a:cxn ang="0">
                  <a:pos x="34" y="206"/>
                </a:cxn>
                <a:cxn ang="0">
                  <a:pos x="0" y="228"/>
                </a:cxn>
                <a:cxn ang="0">
                  <a:pos x="16" y="244"/>
                </a:cxn>
                <a:cxn ang="0">
                  <a:pos x="18" y="252"/>
                </a:cxn>
                <a:cxn ang="0">
                  <a:pos x="36" y="264"/>
                </a:cxn>
                <a:cxn ang="0">
                  <a:pos x="74" y="266"/>
                </a:cxn>
                <a:cxn ang="0">
                  <a:pos x="92" y="230"/>
                </a:cxn>
                <a:cxn ang="0">
                  <a:pos x="118" y="240"/>
                </a:cxn>
                <a:cxn ang="0">
                  <a:pos x="118" y="244"/>
                </a:cxn>
                <a:cxn ang="0">
                  <a:pos x="116" y="256"/>
                </a:cxn>
                <a:cxn ang="0">
                  <a:pos x="124" y="264"/>
                </a:cxn>
                <a:cxn ang="0">
                  <a:pos x="160" y="260"/>
                </a:cxn>
                <a:cxn ang="0">
                  <a:pos x="172" y="252"/>
                </a:cxn>
                <a:cxn ang="0">
                  <a:pos x="184" y="252"/>
                </a:cxn>
                <a:cxn ang="0">
                  <a:pos x="202" y="258"/>
                </a:cxn>
                <a:cxn ang="0">
                  <a:pos x="212" y="250"/>
                </a:cxn>
                <a:cxn ang="0">
                  <a:pos x="216" y="248"/>
                </a:cxn>
                <a:cxn ang="0">
                  <a:pos x="224" y="236"/>
                </a:cxn>
                <a:cxn ang="0">
                  <a:pos x="238" y="220"/>
                </a:cxn>
                <a:cxn ang="0">
                  <a:pos x="250" y="212"/>
                </a:cxn>
                <a:cxn ang="0">
                  <a:pos x="252" y="214"/>
                </a:cxn>
                <a:cxn ang="0">
                  <a:pos x="260" y="216"/>
                </a:cxn>
                <a:cxn ang="0">
                  <a:pos x="280" y="172"/>
                </a:cxn>
                <a:cxn ang="0">
                  <a:pos x="296" y="160"/>
                </a:cxn>
                <a:cxn ang="0">
                  <a:pos x="300" y="150"/>
                </a:cxn>
                <a:cxn ang="0">
                  <a:pos x="294" y="128"/>
                </a:cxn>
                <a:cxn ang="0">
                  <a:pos x="298" y="120"/>
                </a:cxn>
                <a:cxn ang="0">
                  <a:pos x="310" y="120"/>
                </a:cxn>
                <a:cxn ang="0">
                  <a:pos x="322" y="112"/>
                </a:cxn>
                <a:cxn ang="0">
                  <a:pos x="322" y="108"/>
                </a:cxn>
                <a:cxn ang="0">
                  <a:pos x="338" y="96"/>
                </a:cxn>
                <a:cxn ang="0">
                  <a:pos x="328" y="94"/>
                </a:cxn>
                <a:cxn ang="0">
                  <a:pos x="328" y="88"/>
                </a:cxn>
                <a:cxn ang="0">
                  <a:pos x="332" y="86"/>
                </a:cxn>
                <a:cxn ang="0">
                  <a:pos x="342" y="84"/>
                </a:cxn>
                <a:cxn ang="0">
                  <a:pos x="404" y="40"/>
                </a:cxn>
                <a:cxn ang="0">
                  <a:pos x="428" y="48"/>
                </a:cxn>
                <a:cxn ang="0">
                  <a:pos x="424" y="28"/>
                </a:cxn>
                <a:cxn ang="0">
                  <a:pos x="432" y="12"/>
                </a:cxn>
                <a:cxn ang="0">
                  <a:pos x="426" y="14"/>
                </a:cxn>
                <a:cxn ang="0">
                  <a:pos x="408" y="16"/>
                </a:cxn>
                <a:cxn ang="0">
                  <a:pos x="404" y="12"/>
                </a:cxn>
                <a:cxn ang="0">
                  <a:pos x="396" y="8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4" name="Freeform 35"/>
            <p:cNvSpPr>
              <a:spLocks/>
            </p:cNvSpPr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/>
              <a:ahLst/>
              <a:cxnLst>
                <a:cxn ang="0">
                  <a:pos x="62" y="32"/>
                </a:cxn>
                <a:cxn ang="0">
                  <a:pos x="68" y="24"/>
                </a:cxn>
                <a:cxn ang="0">
                  <a:pos x="48" y="8"/>
                </a:cxn>
                <a:cxn ang="0">
                  <a:pos x="40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2" y="0"/>
                </a:cxn>
                <a:cxn ang="0">
                  <a:pos x="14" y="2"/>
                </a:cxn>
                <a:cxn ang="0">
                  <a:pos x="14" y="20"/>
                </a:cxn>
                <a:cxn ang="0">
                  <a:pos x="10" y="28"/>
                </a:cxn>
                <a:cxn ang="0">
                  <a:pos x="4" y="36"/>
                </a:cxn>
                <a:cxn ang="0">
                  <a:pos x="0" y="40"/>
                </a:cxn>
                <a:cxn ang="0">
                  <a:pos x="8" y="48"/>
                </a:cxn>
                <a:cxn ang="0">
                  <a:pos x="10" y="48"/>
                </a:cxn>
                <a:cxn ang="0">
                  <a:pos x="12" y="56"/>
                </a:cxn>
                <a:cxn ang="0">
                  <a:pos x="22" y="60"/>
                </a:cxn>
                <a:cxn ang="0">
                  <a:pos x="28" y="56"/>
                </a:cxn>
                <a:cxn ang="0">
                  <a:pos x="34" y="54"/>
                </a:cxn>
                <a:cxn ang="0">
                  <a:pos x="52" y="58"/>
                </a:cxn>
                <a:cxn ang="0">
                  <a:pos x="52" y="52"/>
                </a:cxn>
                <a:cxn ang="0">
                  <a:pos x="54" y="44"/>
                </a:cxn>
                <a:cxn ang="0">
                  <a:pos x="56" y="38"/>
                </a:cxn>
                <a:cxn ang="0">
                  <a:pos x="58" y="34"/>
                </a:cxn>
                <a:cxn ang="0">
                  <a:pos x="62" y="32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5" name="Freeform 36"/>
            <p:cNvSpPr>
              <a:spLocks/>
            </p:cNvSpPr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/>
              <a:ahLst/>
              <a:cxnLst>
                <a:cxn ang="0">
                  <a:pos x="264" y="86"/>
                </a:cxn>
                <a:cxn ang="0">
                  <a:pos x="252" y="70"/>
                </a:cxn>
                <a:cxn ang="0">
                  <a:pos x="226" y="44"/>
                </a:cxn>
                <a:cxn ang="0">
                  <a:pos x="204" y="38"/>
                </a:cxn>
                <a:cxn ang="0">
                  <a:pos x="194" y="28"/>
                </a:cxn>
                <a:cxn ang="0">
                  <a:pos x="170" y="18"/>
                </a:cxn>
                <a:cxn ang="0">
                  <a:pos x="170" y="2"/>
                </a:cxn>
                <a:cxn ang="0">
                  <a:pos x="164" y="0"/>
                </a:cxn>
                <a:cxn ang="0">
                  <a:pos x="148" y="12"/>
                </a:cxn>
                <a:cxn ang="0">
                  <a:pos x="140" y="26"/>
                </a:cxn>
                <a:cxn ang="0">
                  <a:pos x="126" y="46"/>
                </a:cxn>
                <a:cxn ang="0">
                  <a:pos x="120" y="52"/>
                </a:cxn>
                <a:cxn ang="0">
                  <a:pos x="116" y="48"/>
                </a:cxn>
                <a:cxn ang="0">
                  <a:pos x="102" y="40"/>
                </a:cxn>
                <a:cxn ang="0">
                  <a:pos x="88" y="40"/>
                </a:cxn>
                <a:cxn ang="0">
                  <a:pos x="62" y="50"/>
                </a:cxn>
                <a:cxn ang="0">
                  <a:pos x="26" y="44"/>
                </a:cxn>
                <a:cxn ang="0">
                  <a:pos x="20" y="32"/>
                </a:cxn>
                <a:cxn ang="0">
                  <a:pos x="8" y="18"/>
                </a:cxn>
                <a:cxn ang="0">
                  <a:pos x="4" y="36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40" y="76"/>
                </a:cxn>
                <a:cxn ang="0">
                  <a:pos x="98" y="96"/>
                </a:cxn>
                <a:cxn ang="0">
                  <a:pos x="112" y="112"/>
                </a:cxn>
                <a:cxn ang="0">
                  <a:pos x="124" y="150"/>
                </a:cxn>
                <a:cxn ang="0">
                  <a:pos x="146" y="162"/>
                </a:cxn>
                <a:cxn ang="0">
                  <a:pos x="180" y="144"/>
                </a:cxn>
                <a:cxn ang="0">
                  <a:pos x="184" y="144"/>
                </a:cxn>
                <a:cxn ang="0">
                  <a:pos x="200" y="146"/>
                </a:cxn>
                <a:cxn ang="0">
                  <a:pos x="198" y="152"/>
                </a:cxn>
                <a:cxn ang="0">
                  <a:pos x="186" y="186"/>
                </a:cxn>
                <a:cxn ang="0">
                  <a:pos x="166" y="194"/>
                </a:cxn>
                <a:cxn ang="0">
                  <a:pos x="152" y="222"/>
                </a:cxn>
                <a:cxn ang="0">
                  <a:pos x="148" y="234"/>
                </a:cxn>
                <a:cxn ang="0">
                  <a:pos x="172" y="252"/>
                </a:cxn>
                <a:cxn ang="0">
                  <a:pos x="182" y="254"/>
                </a:cxn>
                <a:cxn ang="0">
                  <a:pos x="194" y="270"/>
                </a:cxn>
                <a:cxn ang="0">
                  <a:pos x="204" y="262"/>
                </a:cxn>
                <a:cxn ang="0">
                  <a:pos x="214" y="264"/>
                </a:cxn>
                <a:cxn ang="0">
                  <a:pos x="224" y="270"/>
                </a:cxn>
                <a:cxn ang="0">
                  <a:pos x="236" y="286"/>
                </a:cxn>
                <a:cxn ang="0">
                  <a:pos x="242" y="284"/>
                </a:cxn>
                <a:cxn ang="0">
                  <a:pos x="264" y="288"/>
                </a:cxn>
                <a:cxn ang="0">
                  <a:pos x="304" y="286"/>
                </a:cxn>
                <a:cxn ang="0">
                  <a:pos x="318" y="278"/>
                </a:cxn>
                <a:cxn ang="0">
                  <a:pos x="312" y="268"/>
                </a:cxn>
                <a:cxn ang="0">
                  <a:pos x="322" y="256"/>
                </a:cxn>
                <a:cxn ang="0">
                  <a:pos x="324" y="238"/>
                </a:cxn>
                <a:cxn ang="0">
                  <a:pos x="326" y="230"/>
                </a:cxn>
                <a:cxn ang="0">
                  <a:pos x="340" y="222"/>
                </a:cxn>
                <a:cxn ang="0">
                  <a:pos x="356" y="226"/>
                </a:cxn>
                <a:cxn ang="0">
                  <a:pos x="378" y="238"/>
                </a:cxn>
                <a:cxn ang="0">
                  <a:pos x="364" y="210"/>
                </a:cxn>
                <a:cxn ang="0">
                  <a:pos x="348" y="194"/>
                </a:cxn>
                <a:cxn ang="0">
                  <a:pos x="294" y="170"/>
                </a:cxn>
                <a:cxn ang="0">
                  <a:pos x="292" y="146"/>
                </a:cxn>
                <a:cxn ang="0">
                  <a:pos x="270" y="94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6" name="Freeform 37"/>
            <p:cNvSpPr>
              <a:spLocks/>
            </p:cNvSpPr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/>
              <a:ahLst/>
              <a:cxnLst>
                <a:cxn ang="0">
                  <a:pos x="312" y="144"/>
                </a:cxn>
                <a:cxn ang="0">
                  <a:pos x="270" y="122"/>
                </a:cxn>
                <a:cxn ang="0">
                  <a:pos x="278" y="102"/>
                </a:cxn>
                <a:cxn ang="0">
                  <a:pos x="246" y="88"/>
                </a:cxn>
                <a:cxn ang="0">
                  <a:pos x="234" y="48"/>
                </a:cxn>
                <a:cxn ang="0">
                  <a:pos x="226" y="40"/>
                </a:cxn>
                <a:cxn ang="0">
                  <a:pos x="210" y="30"/>
                </a:cxn>
                <a:cxn ang="0">
                  <a:pos x="200" y="0"/>
                </a:cxn>
                <a:cxn ang="0">
                  <a:pos x="178" y="16"/>
                </a:cxn>
                <a:cxn ang="0">
                  <a:pos x="146" y="64"/>
                </a:cxn>
                <a:cxn ang="0">
                  <a:pos x="130" y="68"/>
                </a:cxn>
                <a:cxn ang="0">
                  <a:pos x="114" y="78"/>
                </a:cxn>
                <a:cxn ang="0">
                  <a:pos x="80" y="96"/>
                </a:cxn>
                <a:cxn ang="0">
                  <a:pos x="50" y="94"/>
                </a:cxn>
                <a:cxn ang="0">
                  <a:pos x="42" y="56"/>
                </a:cxn>
                <a:cxn ang="0">
                  <a:pos x="16" y="96"/>
                </a:cxn>
                <a:cxn ang="0">
                  <a:pos x="0" y="122"/>
                </a:cxn>
                <a:cxn ang="0">
                  <a:pos x="38" y="186"/>
                </a:cxn>
                <a:cxn ang="0">
                  <a:pos x="12" y="200"/>
                </a:cxn>
                <a:cxn ang="0">
                  <a:pos x="48" y="240"/>
                </a:cxn>
                <a:cxn ang="0">
                  <a:pos x="36" y="284"/>
                </a:cxn>
                <a:cxn ang="0">
                  <a:pos x="8" y="332"/>
                </a:cxn>
                <a:cxn ang="0">
                  <a:pos x="48" y="376"/>
                </a:cxn>
                <a:cxn ang="0">
                  <a:pos x="32" y="416"/>
                </a:cxn>
                <a:cxn ang="0">
                  <a:pos x="14" y="456"/>
                </a:cxn>
                <a:cxn ang="0">
                  <a:pos x="14" y="468"/>
                </a:cxn>
                <a:cxn ang="0">
                  <a:pos x="28" y="488"/>
                </a:cxn>
                <a:cxn ang="0">
                  <a:pos x="80" y="500"/>
                </a:cxn>
                <a:cxn ang="0">
                  <a:pos x="122" y="486"/>
                </a:cxn>
                <a:cxn ang="0">
                  <a:pos x="158" y="400"/>
                </a:cxn>
                <a:cxn ang="0">
                  <a:pos x="240" y="332"/>
                </a:cxn>
                <a:cxn ang="0">
                  <a:pos x="226" y="302"/>
                </a:cxn>
                <a:cxn ang="0">
                  <a:pos x="196" y="292"/>
                </a:cxn>
                <a:cxn ang="0">
                  <a:pos x="176" y="256"/>
                </a:cxn>
                <a:cxn ang="0">
                  <a:pos x="146" y="240"/>
                </a:cxn>
                <a:cxn ang="0">
                  <a:pos x="110" y="226"/>
                </a:cxn>
                <a:cxn ang="0">
                  <a:pos x="96" y="210"/>
                </a:cxn>
                <a:cxn ang="0">
                  <a:pos x="110" y="192"/>
                </a:cxn>
                <a:cxn ang="0">
                  <a:pos x="112" y="164"/>
                </a:cxn>
                <a:cxn ang="0">
                  <a:pos x="120" y="152"/>
                </a:cxn>
                <a:cxn ang="0">
                  <a:pos x="150" y="140"/>
                </a:cxn>
                <a:cxn ang="0">
                  <a:pos x="140" y="128"/>
                </a:cxn>
                <a:cxn ang="0">
                  <a:pos x="160" y="116"/>
                </a:cxn>
                <a:cxn ang="0">
                  <a:pos x="208" y="134"/>
                </a:cxn>
                <a:cxn ang="0">
                  <a:pos x="210" y="152"/>
                </a:cxn>
                <a:cxn ang="0">
                  <a:pos x="210" y="180"/>
                </a:cxn>
                <a:cxn ang="0">
                  <a:pos x="234" y="172"/>
                </a:cxn>
                <a:cxn ang="0">
                  <a:pos x="246" y="210"/>
                </a:cxn>
                <a:cxn ang="0">
                  <a:pos x="300" y="244"/>
                </a:cxn>
                <a:cxn ang="0">
                  <a:pos x="336" y="188"/>
                </a:cxn>
                <a:cxn ang="0">
                  <a:pos x="350" y="176"/>
                </a:cxn>
                <a:cxn ang="0">
                  <a:pos x="326" y="156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7" name="Freeform 38"/>
            <p:cNvSpPr>
              <a:spLocks/>
            </p:cNvSpPr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/>
              <a:ahLst/>
              <a:cxnLst>
                <a:cxn ang="0">
                  <a:pos x="80" y="120"/>
                </a:cxn>
                <a:cxn ang="0">
                  <a:pos x="2" y="162"/>
                </a:cxn>
                <a:cxn ang="0">
                  <a:pos x="2" y="196"/>
                </a:cxn>
                <a:cxn ang="0">
                  <a:pos x="10" y="210"/>
                </a:cxn>
                <a:cxn ang="0">
                  <a:pos x="30" y="222"/>
                </a:cxn>
                <a:cxn ang="0">
                  <a:pos x="54" y="276"/>
                </a:cxn>
                <a:cxn ang="0">
                  <a:pos x="66" y="286"/>
                </a:cxn>
                <a:cxn ang="0">
                  <a:pos x="86" y="290"/>
                </a:cxn>
                <a:cxn ang="0">
                  <a:pos x="104" y="300"/>
                </a:cxn>
                <a:cxn ang="0">
                  <a:pos x="194" y="304"/>
                </a:cxn>
                <a:cxn ang="0">
                  <a:pos x="210" y="310"/>
                </a:cxn>
                <a:cxn ang="0">
                  <a:pos x="214" y="318"/>
                </a:cxn>
                <a:cxn ang="0">
                  <a:pos x="214" y="342"/>
                </a:cxn>
                <a:cxn ang="0">
                  <a:pos x="234" y="342"/>
                </a:cxn>
                <a:cxn ang="0">
                  <a:pos x="250" y="338"/>
                </a:cxn>
                <a:cxn ang="0">
                  <a:pos x="258" y="342"/>
                </a:cxn>
                <a:cxn ang="0">
                  <a:pos x="278" y="362"/>
                </a:cxn>
                <a:cxn ang="0">
                  <a:pos x="282" y="366"/>
                </a:cxn>
                <a:cxn ang="0">
                  <a:pos x="298" y="350"/>
                </a:cxn>
                <a:cxn ang="0">
                  <a:pos x="314" y="358"/>
                </a:cxn>
                <a:cxn ang="0">
                  <a:pos x="326" y="342"/>
                </a:cxn>
                <a:cxn ang="0">
                  <a:pos x="334" y="334"/>
                </a:cxn>
                <a:cxn ang="0">
                  <a:pos x="346" y="330"/>
                </a:cxn>
                <a:cxn ang="0">
                  <a:pos x="342" y="326"/>
                </a:cxn>
                <a:cxn ang="0">
                  <a:pos x="338" y="300"/>
                </a:cxn>
                <a:cxn ang="0">
                  <a:pos x="328" y="294"/>
                </a:cxn>
                <a:cxn ang="0">
                  <a:pos x="310" y="296"/>
                </a:cxn>
                <a:cxn ang="0">
                  <a:pos x="302" y="294"/>
                </a:cxn>
                <a:cxn ang="0">
                  <a:pos x="302" y="286"/>
                </a:cxn>
                <a:cxn ang="0">
                  <a:pos x="282" y="262"/>
                </a:cxn>
                <a:cxn ang="0">
                  <a:pos x="274" y="250"/>
                </a:cxn>
                <a:cxn ang="0">
                  <a:pos x="274" y="238"/>
                </a:cxn>
                <a:cxn ang="0">
                  <a:pos x="298" y="240"/>
                </a:cxn>
                <a:cxn ang="0">
                  <a:pos x="296" y="216"/>
                </a:cxn>
                <a:cxn ang="0">
                  <a:pos x="300" y="210"/>
                </a:cxn>
                <a:cxn ang="0">
                  <a:pos x="310" y="204"/>
                </a:cxn>
                <a:cxn ang="0">
                  <a:pos x="318" y="196"/>
                </a:cxn>
                <a:cxn ang="0">
                  <a:pos x="312" y="170"/>
                </a:cxn>
                <a:cxn ang="0">
                  <a:pos x="318" y="162"/>
                </a:cxn>
                <a:cxn ang="0">
                  <a:pos x="338" y="166"/>
                </a:cxn>
                <a:cxn ang="0">
                  <a:pos x="340" y="168"/>
                </a:cxn>
                <a:cxn ang="0">
                  <a:pos x="370" y="162"/>
                </a:cxn>
                <a:cxn ang="0">
                  <a:pos x="348" y="128"/>
                </a:cxn>
                <a:cxn ang="0">
                  <a:pos x="334" y="134"/>
                </a:cxn>
                <a:cxn ang="0">
                  <a:pos x="292" y="122"/>
                </a:cxn>
                <a:cxn ang="0">
                  <a:pos x="280" y="110"/>
                </a:cxn>
                <a:cxn ang="0">
                  <a:pos x="260" y="96"/>
                </a:cxn>
                <a:cxn ang="0">
                  <a:pos x="294" y="58"/>
                </a:cxn>
                <a:cxn ang="0">
                  <a:pos x="286" y="30"/>
                </a:cxn>
                <a:cxn ang="0">
                  <a:pos x="258" y="22"/>
                </a:cxn>
                <a:cxn ang="0">
                  <a:pos x="226" y="28"/>
                </a:cxn>
                <a:cxn ang="0">
                  <a:pos x="200" y="14"/>
                </a:cxn>
                <a:cxn ang="0">
                  <a:pos x="190" y="10"/>
                </a:cxn>
                <a:cxn ang="0">
                  <a:pos x="186" y="2"/>
                </a:cxn>
                <a:cxn ang="0">
                  <a:pos x="184" y="22"/>
                </a:cxn>
                <a:cxn ang="0">
                  <a:pos x="180" y="34"/>
                </a:cxn>
                <a:cxn ang="0">
                  <a:pos x="184" y="40"/>
                </a:cxn>
                <a:cxn ang="0">
                  <a:pos x="182" y="50"/>
                </a:cxn>
                <a:cxn ang="0">
                  <a:pos x="184" y="68"/>
                </a:cxn>
                <a:cxn ang="0">
                  <a:pos x="182" y="70"/>
                </a:cxn>
                <a:cxn ang="0">
                  <a:pos x="172" y="96"/>
                </a:cxn>
                <a:cxn ang="0">
                  <a:pos x="148" y="106"/>
                </a:cxn>
                <a:cxn ang="0">
                  <a:pos x="98" y="106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8" name="Freeform 39"/>
            <p:cNvSpPr>
              <a:spLocks/>
            </p:cNvSpPr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80" y="0"/>
                </a:cxn>
                <a:cxn ang="0">
                  <a:pos x="62" y="14"/>
                </a:cxn>
                <a:cxn ang="0">
                  <a:pos x="46" y="32"/>
                </a:cxn>
                <a:cxn ang="0">
                  <a:pos x="34" y="50"/>
                </a:cxn>
                <a:cxn ang="0">
                  <a:pos x="24" y="70"/>
                </a:cxn>
                <a:cxn ang="0">
                  <a:pos x="10" y="98"/>
                </a:cxn>
                <a:cxn ang="0">
                  <a:pos x="4" y="104"/>
                </a:cxn>
                <a:cxn ang="0">
                  <a:pos x="0" y="108"/>
                </a:cxn>
                <a:cxn ang="0">
                  <a:pos x="6" y="152"/>
                </a:cxn>
                <a:cxn ang="0">
                  <a:pos x="6" y="154"/>
                </a:cxn>
                <a:cxn ang="0">
                  <a:pos x="2" y="184"/>
                </a:cxn>
                <a:cxn ang="0">
                  <a:pos x="2" y="196"/>
                </a:cxn>
                <a:cxn ang="0">
                  <a:pos x="2" y="200"/>
                </a:cxn>
                <a:cxn ang="0">
                  <a:pos x="4" y="202"/>
                </a:cxn>
                <a:cxn ang="0">
                  <a:pos x="36" y="224"/>
                </a:cxn>
                <a:cxn ang="0">
                  <a:pos x="38" y="224"/>
                </a:cxn>
                <a:cxn ang="0">
                  <a:pos x="38" y="226"/>
                </a:cxn>
                <a:cxn ang="0">
                  <a:pos x="42" y="236"/>
                </a:cxn>
                <a:cxn ang="0">
                  <a:pos x="50" y="248"/>
                </a:cxn>
                <a:cxn ang="0">
                  <a:pos x="56" y="252"/>
                </a:cxn>
                <a:cxn ang="0">
                  <a:pos x="62" y="256"/>
                </a:cxn>
                <a:cxn ang="0">
                  <a:pos x="66" y="204"/>
                </a:cxn>
                <a:cxn ang="0">
                  <a:pos x="66" y="202"/>
                </a:cxn>
                <a:cxn ang="0">
                  <a:pos x="90" y="146"/>
                </a:cxn>
                <a:cxn ang="0">
                  <a:pos x="98" y="80"/>
                </a:cxn>
                <a:cxn ang="0">
                  <a:pos x="98" y="78"/>
                </a:cxn>
                <a:cxn ang="0">
                  <a:pos x="106" y="60"/>
                </a:cxn>
                <a:cxn ang="0">
                  <a:pos x="100" y="44"/>
                </a:cxn>
                <a:cxn ang="0">
                  <a:pos x="98" y="44"/>
                </a:cxn>
                <a:cxn ang="0">
                  <a:pos x="98" y="24"/>
                </a:cxn>
                <a:cxn ang="0">
                  <a:pos x="98" y="22"/>
                </a:cxn>
                <a:cxn ang="0">
                  <a:pos x="102" y="16"/>
                </a:cxn>
                <a:cxn ang="0">
                  <a:pos x="106" y="12"/>
                </a:cxn>
                <a:cxn ang="0">
                  <a:pos x="80" y="0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9" name="Freeform 40"/>
            <p:cNvSpPr>
              <a:spLocks/>
            </p:cNvSpPr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/>
              <a:ahLst/>
              <a:cxnLst>
                <a:cxn ang="0">
                  <a:pos x="72" y="14"/>
                </a:cxn>
                <a:cxn ang="0">
                  <a:pos x="70" y="18"/>
                </a:cxn>
                <a:cxn ang="0">
                  <a:pos x="68" y="20"/>
                </a:cxn>
                <a:cxn ang="0">
                  <a:pos x="36" y="28"/>
                </a:cxn>
                <a:cxn ang="0">
                  <a:pos x="38" y="32"/>
                </a:cxn>
                <a:cxn ang="0">
                  <a:pos x="48" y="44"/>
                </a:cxn>
                <a:cxn ang="0">
                  <a:pos x="44" y="46"/>
                </a:cxn>
                <a:cxn ang="0">
                  <a:pos x="30" y="54"/>
                </a:cxn>
                <a:cxn ang="0">
                  <a:pos x="6" y="72"/>
                </a:cxn>
                <a:cxn ang="0">
                  <a:pos x="2" y="80"/>
                </a:cxn>
                <a:cxn ang="0">
                  <a:pos x="0" y="92"/>
                </a:cxn>
                <a:cxn ang="0">
                  <a:pos x="4" y="108"/>
                </a:cxn>
                <a:cxn ang="0">
                  <a:pos x="10" y="126"/>
                </a:cxn>
                <a:cxn ang="0">
                  <a:pos x="34" y="128"/>
                </a:cxn>
                <a:cxn ang="0">
                  <a:pos x="36" y="128"/>
                </a:cxn>
                <a:cxn ang="0">
                  <a:pos x="60" y="140"/>
                </a:cxn>
                <a:cxn ang="0">
                  <a:pos x="86" y="136"/>
                </a:cxn>
                <a:cxn ang="0">
                  <a:pos x="94" y="132"/>
                </a:cxn>
                <a:cxn ang="0">
                  <a:pos x="102" y="126"/>
                </a:cxn>
                <a:cxn ang="0">
                  <a:pos x="112" y="118"/>
                </a:cxn>
                <a:cxn ang="0">
                  <a:pos x="122" y="106"/>
                </a:cxn>
                <a:cxn ang="0">
                  <a:pos x="124" y="106"/>
                </a:cxn>
                <a:cxn ang="0">
                  <a:pos x="126" y="104"/>
                </a:cxn>
                <a:cxn ang="0">
                  <a:pos x="136" y="100"/>
                </a:cxn>
                <a:cxn ang="0">
                  <a:pos x="134" y="66"/>
                </a:cxn>
                <a:cxn ang="0">
                  <a:pos x="148" y="44"/>
                </a:cxn>
                <a:cxn ang="0">
                  <a:pos x="160" y="34"/>
                </a:cxn>
                <a:cxn ang="0">
                  <a:pos x="160" y="22"/>
                </a:cxn>
                <a:cxn ang="0">
                  <a:pos x="158" y="14"/>
                </a:cxn>
                <a:cxn ang="0">
                  <a:pos x="156" y="10"/>
                </a:cxn>
                <a:cxn ang="0">
                  <a:pos x="152" y="2"/>
                </a:cxn>
                <a:cxn ang="0">
                  <a:pos x="146" y="0"/>
                </a:cxn>
                <a:cxn ang="0">
                  <a:pos x="146" y="12"/>
                </a:cxn>
                <a:cxn ang="0">
                  <a:pos x="126" y="8"/>
                </a:cxn>
                <a:cxn ang="0">
                  <a:pos x="116" y="14"/>
                </a:cxn>
                <a:cxn ang="0">
                  <a:pos x="114" y="14"/>
                </a:cxn>
                <a:cxn ang="0">
                  <a:pos x="72" y="14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3572244" y="2491040"/>
            <a:ext cx="329115" cy="298138"/>
            <a:chOff x="3934709" y="3458120"/>
            <a:chExt cx="487577" cy="441685"/>
          </a:xfrm>
          <a:solidFill>
            <a:schemeClr val="bg1">
              <a:alpha val="50000"/>
            </a:schemeClr>
          </a:solidFill>
        </p:grpSpPr>
        <p:sp>
          <p:nvSpPr>
            <p:cNvPr id="261" name="椭圆 260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2" name="文本框 2"/>
            <p:cNvSpPr txBox="1"/>
            <p:nvPr/>
          </p:nvSpPr>
          <p:spPr>
            <a:xfrm>
              <a:off x="3939724" y="3494320"/>
              <a:ext cx="482562" cy="352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3532550" y="3369139"/>
            <a:ext cx="309816" cy="407617"/>
            <a:chOff x="3934709" y="3458120"/>
            <a:chExt cx="458986" cy="603876"/>
          </a:xfrm>
          <a:solidFill>
            <a:schemeClr val="bg1">
              <a:alpha val="50000"/>
            </a:schemeClr>
          </a:solidFill>
        </p:grpSpPr>
        <p:sp>
          <p:nvSpPr>
            <p:cNvPr id="264" name="椭圆 263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5" name="文本框 73"/>
            <p:cNvSpPr txBox="1"/>
            <p:nvPr/>
          </p:nvSpPr>
          <p:spPr>
            <a:xfrm>
              <a:off x="3939724" y="3494320"/>
              <a:ext cx="453971" cy="567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094717" y="1633653"/>
            <a:ext cx="329115" cy="298138"/>
            <a:chOff x="3934709" y="3458120"/>
            <a:chExt cx="487577" cy="441685"/>
          </a:xfrm>
          <a:solidFill>
            <a:schemeClr val="bg1">
              <a:alpha val="50000"/>
            </a:schemeClr>
          </a:solidFill>
        </p:grpSpPr>
        <p:sp>
          <p:nvSpPr>
            <p:cNvPr id="267" name="椭圆 266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8" name="文本框 76"/>
            <p:cNvSpPr txBox="1"/>
            <p:nvPr/>
          </p:nvSpPr>
          <p:spPr>
            <a:xfrm>
              <a:off x="3939724" y="3494320"/>
              <a:ext cx="482562" cy="352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5363616" y="2365670"/>
            <a:ext cx="313478" cy="298138"/>
            <a:chOff x="3934709" y="3458120"/>
            <a:chExt cx="464412" cy="441685"/>
          </a:xfrm>
          <a:solidFill>
            <a:schemeClr val="bg1">
              <a:lumMod val="95000"/>
            </a:schemeClr>
          </a:solidFill>
        </p:grpSpPr>
        <p:sp>
          <p:nvSpPr>
            <p:cNvPr id="270" name="椭圆 269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1" name="文本框 79"/>
            <p:cNvSpPr txBox="1"/>
            <p:nvPr/>
          </p:nvSpPr>
          <p:spPr>
            <a:xfrm>
              <a:off x="3957356" y="3494320"/>
              <a:ext cx="441765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/>
            </a:lstStyle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5365310" y="3359062"/>
            <a:ext cx="309814" cy="298138"/>
            <a:chOff x="3934709" y="3458120"/>
            <a:chExt cx="458984" cy="441685"/>
          </a:xfrm>
          <a:solidFill>
            <a:schemeClr val="bg1">
              <a:lumMod val="95000"/>
            </a:schemeClr>
          </a:solidFill>
        </p:grpSpPr>
        <p:sp>
          <p:nvSpPr>
            <p:cNvPr id="273" name="椭圆 272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4" name="文本框 82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5363618" y="1407980"/>
            <a:ext cx="309814" cy="298138"/>
            <a:chOff x="3934709" y="3458120"/>
            <a:chExt cx="458984" cy="441685"/>
          </a:xfrm>
          <a:solidFill>
            <a:schemeClr val="bg1">
              <a:lumMod val="95000"/>
            </a:schemeClr>
          </a:solidFill>
        </p:grpSpPr>
        <p:sp>
          <p:nvSpPr>
            <p:cNvPr id="276" name="椭圆 275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7" name="文本框 85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94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lang="zh-CN" altLang="en-US" sz="94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5800512" y="1247746"/>
            <a:ext cx="1706311" cy="841070"/>
            <a:chOff x="8595468" y="2526505"/>
            <a:chExt cx="2527869" cy="1246029"/>
          </a:xfrm>
        </p:grpSpPr>
        <p:sp>
          <p:nvSpPr>
            <p:cNvPr id="279" name="文本框 87"/>
            <p:cNvSpPr txBox="1"/>
            <p:nvPr/>
          </p:nvSpPr>
          <p:spPr>
            <a:xfrm>
              <a:off x="8595468" y="2526505"/>
              <a:ext cx="1195011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0" name="文本框 88"/>
            <p:cNvSpPr txBox="1"/>
            <p:nvPr/>
          </p:nvSpPr>
          <p:spPr>
            <a:xfrm>
              <a:off x="8626301" y="2860034"/>
              <a:ext cx="2497036" cy="91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5800512" y="2208374"/>
            <a:ext cx="1706311" cy="841070"/>
            <a:chOff x="8595468" y="2526505"/>
            <a:chExt cx="2527869" cy="1246029"/>
          </a:xfrm>
        </p:grpSpPr>
        <p:sp>
          <p:nvSpPr>
            <p:cNvPr id="282" name="文本框 90"/>
            <p:cNvSpPr txBox="1"/>
            <p:nvPr/>
          </p:nvSpPr>
          <p:spPr>
            <a:xfrm>
              <a:off x="8595468" y="2526505"/>
              <a:ext cx="1195011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3" name="文本框 91"/>
            <p:cNvSpPr txBox="1"/>
            <p:nvPr/>
          </p:nvSpPr>
          <p:spPr>
            <a:xfrm>
              <a:off x="8626301" y="2860034"/>
              <a:ext cx="2497036" cy="91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  <p:grpSp>
        <p:nvGrpSpPr>
          <p:cNvPr id="284" name="组合 283"/>
          <p:cNvGrpSpPr/>
          <p:nvPr/>
        </p:nvGrpSpPr>
        <p:grpSpPr>
          <a:xfrm>
            <a:off x="5869092" y="3223263"/>
            <a:ext cx="1706311" cy="841070"/>
            <a:chOff x="8595468" y="2526505"/>
            <a:chExt cx="2527869" cy="1246029"/>
          </a:xfrm>
        </p:grpSpPr>
        <p:sp>
          <p:nvSpPr>
            <p:cNvPr id="285" name="文本框 93"/>
            <p:cNvSpPr txBox="1"/>
            <p:nvPr/>
          </p:nvSpPr>
          <p:spPr>
            <a:xfrm>
              <a:off x="8595468" y="2526505"/>
              <a:ext cx="1195011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6" name="文本框 94"/>
            <p:cNvSpPr txBox="1"/>
            <p:nvPr/>
          </p:nvSpPr>
          <p:spPr>
            <a:xfrm>
              <a:off x="8626301" y="2860034"/>
              <a:ext cx="2497036" cy="912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5520111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"/>
          <p:cNvGrpSpPr>
            <a:grpSpLocks/>
          </p:cNvGrpSpPr>
          <p:nvPr/>
        </p:nvGrpSpPr>
        <p:grpSpPr bwMode="auto">
          <a:xfrm>
            <a:off x="1689069" y="2000823"/>
            <a:ext cx="1036416" cy="954120"/>
            <a:chOff x="944563" y="2652713"/>
            <a:chExt cx="1279494" cy="1177925"/>
          </a:xfrm>
        </p:grpSpPr>
        <p:grpSp>
          <p:nvGrpSpPr>
            <p:cNvPr id="20" name="Group 5"/>
            <p:cNvGrpSpPr>
              <a:grpSpLocks/>
            </p:cNvGrpSpPr>
            <p:nvPr/>
          </p:nvGrpSpPr>
          <p:grpSpPr bwMode="auto">
            <a:xfrm>
              <a:off x="944563" y="2652713"/>
              <a:ext cx="1181100" cy="1177925"/>
              <a:chOff x="0" y="0"/>
              <a:chExt cx="1288" cy="1286"/>
            </a:xfrm>
          </p:grpSpPr>
          <p:grpSp>
            <p:nvGrpSpPr>
              <p:cNvPr id="22" name="Group 6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25" name="Oval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 cmpd="sng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Oval 8"/>
                <p:cNvSpPr>
                  <a:spLocks noChangeArrowheads="1"/>
                </p:cNvSpPr>
                <p:nvPr/>
              </p:nvSpPr>
              <p:spPr bwMode="auto">
                <a:xfrm>
                  <a:off x="64" y="63"/>
                  <a:ext cx="1008" cy="1009"/>
                </a:xfrm>
                <a:prstGeom prst="ellipse">
                  <a:avLst/>
                </a:prstGeom>
                <a:solidFill>
                  <a:srgbClr val="E44B46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未知"/>
              <p:cNvSpPr>
                <a:spLocks/>
              </p:cNvSpPr>
              <p:nvPr/>
            </p:nvSpPr>
            <p:spPr bwMode="auto">
              <a:xfrm rot="16200000">
                <a:off x="314" y="395"/>
                <a:ext cx="490" cy="980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未知"/>
              <p:cNvSpPr>
                <a:spLocks/>
              </p:cNvSpPr>
              <p:nvPr/>
            </p:nvSpPr>
            <p:spPr bwMode="auto">
              <a:xfrm rot="5400000">
                <a:off x="474" y="-91"/>
                <a:ext cx="492" cy="980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1052510" y="2855913"/>
              <a:ext cx="1171547" cy="76993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58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27" name="组合 2"/>
          <p:cNvGrpSpPr>
            <a:grpSpLocks/>
          </p:cNvGrpSpPr>
          <p:nvPr/>
        </p:nvGrpSpPr>
        <p:grpSpPr bwMode="auto">
          <a:xfrm>
            <a:off x="4031934" y="1837517"/>
            <a:ext cx="1283304" cy="1280732"/>
            <a:chOff x="3838575" y="2451100"/>
            <a:chExt cx="1584325" cy="1581150"/>
          </a:xfrm>
        </p:grpSpPr>
        <p:grpSp>
          <p:nvGrpSpPr>
            <p:cNvPr id="28" name="Group 11"/>
            <p:cNvGrpSpPr>
              <a:grpSpLocks/>
            </p:cNvGrpSpPr>
            <p:nvPr/>
          </p:nvGrpSpPr>
          <p:grpSpPr bwMode="auto">
            <a:xfrm>
              <a:off x="3838575" y="2451100"/>
              <a:ext cx="1584325" cy="1581150"/>
              <a:chOff x="0" y="0"/>
              <a:chExt cx="1288" cy="1286"/>
            </a:xfrm>
          </p:grpSpPr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33" name="Oval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 cmpd="sng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Oval 14"/>
                <p:cNvSpPr>
                  <a:spLocks noChangeArrowheads="1"/>
                </p:cNvSpPr>
                <p:nvPr/>
              </p:nvSpPr>
              <p:spPr bwMode="auto">
                <a:xfrm>
                  <a:off x="64" y="61"/>
                  <a:ext cx="1009" cy="1011"/>
                </a:xfrm>
                <a:prstGeom prst="ellipse">
                  <a:avLst/>
                </a:prstGeom>
                <a:solidFill>
                  <a:srgbClr val="E44B46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未知"/>
              <p:cNvSpPr>
                <a:spLocks/>
              </p:cNvSpPr>
              <p:nvPr/>
            </p:nvSpPr>
            <p:spPr bwMode="auto">
              <a:xfrm rot="-5400000">
                <a:off x="314" y="394"/>
                <a:ext cx="491" cy="981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未知"/>
              <p:cNvSpPr>
                <a:spLocks/>
              </p:cNvSpPr>
              <p:nvPr/>
            </p:nvSpPr>
            <p:spPr bwMode="auto">
              <a:xfrm rot="5400000">
                <a:off x="474" y="-92"/>
                <a:ext cx="492" cy="981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187825" y="2862262"/>
              <a:ext cx="1171575" cy="769938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58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35" name="Group 76"/>
          <p:cNvGrpSpPr>
            <a:grpSpLocks/>
          </p:cNvGrpSpPr>
          <p:nvPr/>
        </p:nvGrpSpPr>
        <p:grpSpPr bwMode="auto">
          <a:xfrm>
            <a:off x="6702696" y="2000823"/>
            <a:ext cx="1059561" cy="954120"/>
            <a:chOff x="4495" y="1364"/>
            <a:chExt cx="824" cy="742"/>
          </a:xfrm>
        </p:grpSpPr>
        <p:grpSp>
          <p:nvGrpSpPr>
            <p:cNvPr id="36" name="Group 17"/>
            <p:cNvGrpSpPr>
              <a:grpSpLocks/>
            </p:cNvGrpSpPr>
            <p:nvPr/>
          </p:nvGrpSpPr>
          <p:grpSpPr bwMode="auto">
            <a:xfrm>
              <a:off x="4495" y="1364"/>
              <a:ext cx="744" cy="742"/>
              <a:chOff x="0" y="0"/>
              <a:chExt cx="1288" cy="1286"/>
            </a:xfrm>
          </p:grpSpPr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41" name="Oval 1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 cmpd="sng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Oval 20"/>
                <p:cNvSpPr>
                  <a:spLocks noChangeArrowheads="1"/>
                </p:cNvSpPr>
                <p:nvPr/>
              </p:nvSpPr>
              <p:spPr bwMode="auto">
                <a:xfrm>
                  <a:off x="64" y="63"/>
                  <a:ext cx="1008" cy="1009"/>
                </a:xfrm>
                <a:prstGeom prst="ellipse">
                  <a:avLst/>
                </a:prstGeom>
                <a:solidFill>
                  <a:srgbClr val="E44B46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9" name="未知"/>
              <p:cNvSpPr>
                <a:spLocks/>
              </p:cNvSpPr>
              <p:nvPr/>
            </p:nvSpPr>
            <p:spPr bwMode="auto">
              <a:xfrm rot="-5400000">
                <a:off x="314" y="395"/>
                <a:ext cx="490" cy="980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未知"/>
              <p:cNvSpPr>
                <a:spLocks/>
              </p:cNvSpPr>
              <p:nvPr/>
            </p:nvSpPr>
            <p:spPr bwMode="auto">
              <a:xfrm rot="5400000">
                <a:off x="474" y="-91"/>
                <a:ext cx="492" cy="980"/>
              </a:xfrm>
              <a:custGeom>
                <a:avLst/>
                <a:gdLst>
                  <a:gd name="T0" fmla="*/ 488 w 174"/>
                  <a:gd name="T1" fmla="*/ 0 h 348"/>
                  <a:gd name="T2" fmla="*/ 0 w 174"/>
                  <a:gd name="T3" fmla="*/ 487 h 348"/>
                  <a:gd name="T4" fmla="*/ 491 w 174"/>
                  <a:gd name="T5" fmla="*/ 980 h 348"/>
                  <a:gd name="T6" fmla="*/ 491 w 174"/>
                  <a:gd name="T7" fmla="*/ 490 h 348"/>
                  <a:gd name="T8" fmla="*/ 488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4581" y="1492"/>
              <a:ext cx="738" cy="48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58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2760203" y="1804084"/>
            <a:ext cx="1226725" cy="6236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891" dirty="0">
                <a:latin typeface="微软雅黑" pitchFamily="34" charset="-122"/>
                <a:ea typeface="微软雅黑" panose="020B0503020204020204" pitchFamily="34" charset="-122"/>
              </a:rPr>
              <a:t>单击此处添加文本你也可以右击进行粘贴已有文本，文字改变动画效果不变，</a:t>
            </a:r>
            <a:endParaRPr lang="zh-CN" altLang="en-US" sz="891" kern="0" dirty="0"/>
          </a:p>
        </p:txBody>
      </p:sp>
      <p:sp>
        <p:nvSpPr>
          <p:cNvPr id="44" name="Rectangle 29"/>
          <p:cNvSpPr>
            <a:spLocks noChangeArrowheads="1"/>
          </p:cNvSpPr>
          <p:nvPr/>
        </p:nvSpPr>
        <p:spPr bwMode="auto">
          <a:xfrm>
            <a:off x="2776920" y="2528030"/>
            <a:ext cx="1226725" cy="6236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891" dirty="0">
                <a:latin typeface="微软雅黑" pitchFamily="34" charset="-122"/>
                <a:ea typeface="微软雅黑" panose="020B0503020204020204" pitchFamily="34" charset="-122"/>
              </a:rPr>
              <a:t>单击此处添加文本你也可以右击进行粘贴已有文本，文字改变动画效果不变，</a:t>
            </a:r>
            <a:endParaRPr lang="zh-CN" altLang="en-US" sz="891" kern="0" dirty="0"/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5461826" y="1811799"/>
            <a:ext cx="1255014" cy="6223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891" dirty="0">
                <a:latin typeface="微软雅黑" pitchFamily="34" charset="-122"/>
                <a:ea typeface="微软雅黑" panose="020B0503020204020204" pitchFamily="34" charset="-122"/>
              </a:rPr>
              <a:t>单击此处添加文本你也可以右击进行粘贴已有文本，文字改变动画效果不变，</a:t>
            </a:r>
            <a:endParaRPr lang="zh-CN" altLang="en-US" sz="891" kern="0" dirty="0"/>
          </a:p>
        </p:txBody>
      </p:sp>
      <p:sp>
        <p:nvSpPr>
          <p:cNvPr id="46" name="Rectangle 31"/>
          <p:cNvSpPr>
            <a:spLocks noChangeArrowheads="1"/>
          </p:cNvSpPr>
          <p:nvPr/>
        </p:nvSpPr>
        <p:spPr bwMode="auto">
          <a:xfrm>
            <a:off x="5459254" y="2534461"/>
            <a:ext cx="1233155" cy="6120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891" dirty="0">
                <a:latin typeface="微软雅黑" pitchFamily="34" charset="-122"/>
                <a:ea typeface="微软雅黑" panose="020B0503020204020204" pitchFamily="34" charset="-122"/>
              </a:rPr>
              <a:t>单击此处添加文本你也可以右击进行粘贴已有文本，文字改变动画效果不变，</a:t>
            </a:r>
            <a:endParaRPr lang="zh-CN" altLang="en-US" sz="891" kern="0" dirty="0"/>
          </a:p>
        </p:txBody>
      </p:sp>
      <p:sp>
        <p:nvSpPr>
          <p:cNvPr id="47" name="Oval 32"/>
          <p:cNvSpPr>
            <a:spLocks noChangeArrowheads="1"/>
          </p:cNvSpPr>
          <p:nvPr/>
        </p:nvSpPr>
        <p:spPr bwMode="auto">
          <a:xfrm>
            <a:off x="1480757" y="3370279"/>
            <a:ext cx="1266588" cy="126016"/>
          </a:xfrm>
          <a:prstGeom prst="ellipse">
            <a:avLst/>
          </a:prstGeom>
          <a:gradFill rotWithShape="1">
            <a:gsLst>
              <a:gs pos="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7" kern="0" dirty="0">
              <a:solidFill>
                <a:sysClr val="windowText" lastClr="000000"/>
              </a:solidFill>
            </a:endParaRPr>
          </a:p>
        </p:txBody>
      </p:sp>
      <p:sp>
        <p:nvSpPr>
          <p:cNvPr id="49" name="Oval 33"/>
          <p:cNvSpPr>
            <a:spLocks noChangeArrowheads="1"/>
          </p:cNvSpPr>
          <p:nvPr/>
        </p:nvSpPr>
        <p:spPr bwMode="auto">
          <a:xfrm>
            <a:off x="3664173" y="3361277"/>
            <a:ext cx="2040684" cy="201884"/>
          </a:xfrm>
          <a:prstGeom prst="ellipse">
            <a:avLst/>
          </a:prstGeom>
          <a:gradFill rotWithShape="1">
            <a:gsLst>
              <a:gs pos="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7" kern="0" dirty="0">
              <a:solidFill>
                <a:sysClr val="windowText" lastClr="000000"/>
              </a:solidFill>
            </a:endParaRPr>
          </a:p>
        </p:txBody>
      </p:sp>
      <p:sp>
        <p:nvSpPr>
          <p:cNvPr id="50" name="Oval 32"/>
          <p:cNvSpPr>
            <a:spLocks noChangeArrowheads="1"/>
          </p:cNvSpPr>
          <p:nvPr/>
        </p:nvSpPr>
        <p:spPr bwMode="auto">
          <a:xfrm>
            <a:off x="6547104" y="3370279"/>
            <a:ext cx="1266588" cy="126016"/>
          </a:xfrm>
          <a:prstGeom prst="ellipse">
            <a:avLst/>
          </a:prstGeom>
          <a:gradFill rotWithShape="1">
            <a:gsLst>
              <a:gs pos="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7" kern="0" dirty="0">
              <a:solidFill>
                <a:sysClr val="windowText" lastClr="000000"/>
              </a:solidFill>
            </a:endParaRPr>
          </a:p>
        </p:txBody>
      </p:sp>
      <p:sp>
        <p:nvSpPr>
          <p:cNvPr id="51" name="Line 23"/>
          <p:cNvSpPr>
            <a:spLocks noChangeShapeType="1"/>
          </p:cNvSpPr>
          <p:nvPr/>
        </p:nvSpPr>
        <p:spPr bwMode="auto">
          <a:xfrm>
            <a:off x="2631616" y="2477882"/>
            <a:ext cx="1386174" cy="0"/>
          </a:xfrm>
          <a:prstGeom prst="lin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  <p:sp>
        <p:nvSpPr>
          <p:cNvPr id="54" name="Line 24"/>
          <p:cNvSpPr>
            <a:spLocks noChangeShapeType="1"/>
          </p:cNvSpPr>
          <p:nvPr/>
        </p:nvSpPr>
        <p:spPr bwMode="auto">
          <a:xfrm>
            <a:off x="5321666" y="2477882"/>
            <a:ext cx="1387459" cy="0"/>
          </a:xfrm>
          <a:prstGeom prst="lin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</p:spTree>
    <p:extLst>
      <p:ext uri="{BB962C8B-B14F-4D97-AF65-F5344CB8AC3E}">
        <p14:creationId xmlns:p14="http://schemas.microsoft.com/office/powerpoint/2010/main" val="2349087595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10" y="1337310"/>
            <a:ext cx="3861374" cy="2648903"/>
          </a:xfrm>
          <a:prstGeom prst="rect">
            <a:avLst/>
          </a:prstGeom>
        </p:spPr>
      </p:pic>
      <p:sp>
        <p:nvSpPr>
          <p:cNvPr id="76" name="圆角矩形 75"/>
          <p:cNvSpPr/>
          <p:nvPr/>
        </p:nvSpPr>
        <p:spPr>
          <a:xfrm>
            <a:off x="5228957" y="1337310"/>
            <a:ext cx="2943493" cy="1157288"/>
          </a:xfrm>
          <a:prstGeom prst="roundRect">
            <a:avLst>
              <a:gd name="adj" fmla="val 4996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92" name="圆角矩形 91"/>
          <p:cNvSpPr/>
          <p:nvPr/>
        </p:nvSpPr>
        <p:spPr>
          <a:xfrm>
            <a:off x="5293252" y="1406344"/>
            <a:ext cx="1278872" cy="326119"/>
          </a:xfrm>
          <a:prstGeom prst="roundRect">
            <a:avLst>
              <a:gd name="adj" fmla="val 16276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93" name="文本框 43"/>
          <p:cNvSpPr txBox="1"/>
          <p:nvPr/>
        </p:nvSpPr>
        <p:spPr>
          <a:xfrm>
            <a:off x="5553321" y="1427777"/>
            <a:ext cx="80663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1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添加标题</a:t>
            </a:r>
          </a:p>
        </p:txBody>
      </p:sp>
      <p:sp>
        <p:nvSpPr>
          <p:cNvPr id="94" name="文本框 303"/>
          <p:cNvSpPr txBox="1"/>
          <p:nvPr/>
        </p:nvSpPr>
        <p:spPr>
          <a:xfrm>
            <a:off x="5293251" y="1745383"/>
            <a:ext cx="2660601" cy="690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8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95" name="圆角矩形 94"/>
          <p:cNvSpPr/>
          <p:nvPr/>
        </p:nvSpPr>
        <p:spPr>
          <a:xfrm>
            <a:off x="5177528" y="2804647"/>
            <a:ext cx="2943493" cy="1157288"/>
          </a:xfrm>
          <a:prstGeom prst="roundRect">
            <a:avLst>
              <a:gd name="adj" fmla="val 4996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5241822" y="2873681"/>
            <a:ext cx="1278872" cy="326119"/>
          </a:xfrm>
          <a:prstGeom prst="roundRect">
            <a:avLst>
              <a:gd name="adj" fmla="val 16276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97" name="文本框 43"/>
          <p:cNvSpPr txBox="1"/>
          <p:nvPr/>
        </p:nvSpPr>
        <p:spPr>
          <a:xfrm>
            <a:off x="5501892" y="2895113"/>
            <a:ext cx="80663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1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添加标题</a:t>
            </a:r>
          </a:p>
        </p:txBody>
      </p:sp>
      <p:sp>
        <p:nvSpPr>
          <p:cNvPr id="98" name="文本框 303"/>
          <p:cNvSpPr txBox="1"/>
          <p:nvPr/>
        </p:nvSpPr>
        <p:spPr>
          <a:xfrm>
            <a:off x="5241823" y="3212720"/>
            <a:ext cx="2660601" cy="690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8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</p:spTree>
    <p:extLst>
      <p:ext uri="{BB962C8B-B14F-4D97-AF65-F5344CB8AC3E}">
        <p14:creationId xmlns:p14="http://schemas.microsoft.com/office/powerpoint/2010/main" val="3312136081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3"/>
          <p:cNvGrpSpPr>
            <a:grpSpLocks/>
          </p:cNvGrpSpPr>
          <p:nvPr/>
        </p:nvGrpSpPr>
        <p:grpSpPr bwMode="auto">
          <a:xfrm>
            <a:off x="1846061" y="2636558"/>
            <a:ext cx="2857215" cy="963120"/>
            <a:chOff x="0" y="0"/>
            <a:chExt cx="4236496" cy="1427243"/>
          </a:xfrm>
          <a:solidFill>
            <a:srgbClr val="E44B46"/>
          </a:solidFill>
        </p:grpSpPr>
        <p:sp>
          <p:nvSpPr>
            <p:cNvPr id="49" name="Freeform 12"/>
            <p:cNvSpPr>
              <a:spLocks noChangeArrowheads="1"/>
            </p:cNvSpPr>
            <p:nvPr/>
          </p:nvSpPr>
          <p:spPr bwMode="auto">
            <a:xfrm>
              <a:off x="0" y="638069"/>
              <a:ext cx="4236496" cy="770581"/>
            </a:xfrm>
            <a:custGeom>
              <a:avLst/>
              <a:gdLst>
                <a:gd name="T0" fmla="*/ 2147483646 w 10013"/>
                <a:gd name="T1" fmla="*/ 2147483646 h 10091"/>
                <a:gd name="T2" fmla="*/ 2147483646 w 10013"/>
                <a:gd name="T3" fmla="*/ 2147483646 h 10091"/>
                <a:gd name="T4" fmla="*/ 2147483646 w 10013"/>
                <a:gd name="T5" fmla="*/ 2147483646 h 10091"/>
                <a:gd name="T6" fmla="*/ 2147483646 w 10013"/>
                <a:gd name="T7" fmla="*/ 2147483646 h 10091"/>
                <a:gd name="T8" fmla="*/ 2147483646 w 10013"/>
                <a:gd name="T9" fmla="*/ 2147483646 h 10091"/>
                <a:gd name="T10" fmla="*/ 2147483646 w 10013"/>
                <a:gd name="T11" fmla="*/ 2147483646 h 10091"/>
                <a:gd name="T12" fmla="*/ 2147483646 w 10013"/>
                <a:gd name="T13" fmla="*/ 2147483646 h 10091"/>
                <a:gd name="T14" fmla="*/ 2147483646 w 10013"/>
                <a:gd name="T15" fmla="*/ 2147483646 h 100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013"/>
                <a:gd name="T25" fmla="*/ 0 h 10091"/>
                <a:gd name="T26" fmla="*/ 10013 w 10013"/>
                <a:gd name="T27" fmla="*/ 10091 h 100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013" h="10091">
                  <a:moveTo>
                    <a:pt x="10013" y="4487"/>
                  </a:moveTo>
                  <a:lnTo>
                    <a:pt x="8648" y="7634"/>
                  </a:lnTo>
                  <a:cubicBezTo>
                    <a:pt x="8648" y="7634"/>
                    <a:pt x="6432" y="1047"/>
                    <a:pt x="3134" y="6553"/>
                  </a:cubicBezTo>
                  <a:cubicBezTo>
                    <a:pt x="3288" y="7306"/>
                    <a:pt x="3441" y="8061"/>
                    <a:pt x="3595" y="8814"/>
                  </a:cubicBezTo>
                  <a:cubicBezTo>
                    <a:pt x="14" y="10091"/>
                    <a:pt x="643" y="9828"/>
                    <a:pt x="14" y="10091"/>
                  </a:cubicBezTo>
                  <a:cubicBezTo>
                    <a:pt x="-25" y="10107"/>
                    <a:pt x="33" y="6434"/>
                    <a:pt x="33" y="6434"/>
                  </a:cubicBezTo>
                  <a:cubicBezTo>
                    <a:pt x="815" y="5817"/>
                    <a:pt x="567" y="3733"/>
                    <a:pt x="2230" y="3408"/>
                  </a:cubicBezTo>
                  <a:cubicBezTo>
                    <a:pt x="3893" y="3083"/>
                    <a:pt x="6113" y="-4751"/>
                    <a:pt x="10013" y="44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0" name="Freeform 12"/>
            <p:cNvSpPr>
              <a:spLocks noChangeArrowheads="1"/>
            </p:cNvSpPr>
            <p:nvPr/>
          </p:nvSpPr>
          <p:spPr bwMode="auto">
            <a:xfrm>
              <a:off x="5501" y="0"/>
              <a:ext cx="4230688" cy="1133475"/>
            </a:xfrm>
            <a:custGeom>
              <a:avLst/>
              <a:gdLst>
                <a:gd name="T0" fmla="*/ 2147483646 w 1128"/>
                <a:gd name="T1" fmla="*/ 2147483646 h 302"/>
                <a:gd name="T2" fmla="*/ 2147483646 w 1128"/>
                <a:gd name="T3" fmla="*/ 2147483646 h 302"/>
                <a:gd name="T4" fmla="*/ 2147483646 w 1128"/>
                <a:gd name="T5" fmla="*/ 2147483646 h 302"/>
                <a:gd name="T6" fmla="*/ 2147483646 w 1128"/>
                <a:gd name="T7" fmla="*/ 2147483646 h 302"/>
                <a:gd name="T8" fmla="*/ 0 w 1128"/>
                <a:gd name="T9" fmla="*/ 2147483646 h 302"/>
                <a:gd name="T10" fmla="*/ 2147483646 w 1128"/>
                <a:gd name="T11" fmla="*/ 2147483646 h 302"/>
                <a:gd name="T12" fmla="*/ 2147483646 w 1128"/>
                <a:gd name="T13" fmla="*/ 2147483646 h 302"/>
                <a:gd name="T14" fmla="*/ 2147483646 w 1128"/>
                <a:gd name="T15" fmla="*/ 2147483646 h 30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28"/>
                <a:gd name="T25" fmla="*/ 0 h 302"/>
                <a:gd name="T26" fmla="*/ 1128 w 1128"/>
                <a:gd name="T27" fmla="*/ 302 h 30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28" h="302">
                  <a:moveTo>
                    <a:pt x="1128" y="188"/>
                  </a:moveTo>
                  <a:cubicBezTo>
                    <a:pt x="974" y="252"/>
                    <a:pt x="974" y="252"/>
                    <a:pt x="974" y="252"/>
                  </a:cubicBezTo>
                  <a:cubicBezTo>
                    <a:pt x="974" y="252"/>
                    <a:pt x="724" y="118"/>
                    <a:pt x="352" y="230"/>
                  </a:cubicBezTo>
                  <a:cubicBezTo>
                    <a:pt x="404" y="276"/>
                    <a:pt x="404" y="276"/>
                    <a:pt x="404" y="276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50" y="166"/>
                    <a:pt x="250" y="166"/>
                    <a:pt x="250" y="166"/>
                  </a:cubicBezTo>
                  <a:cubicBezTo>
                    <a:pt x="250" y="166"/>
                    <a:pt x="688" y="0"/>
                    <a:pt x="1128" y="18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1" name="任意多边形 7"/>
            <p:cNvSpPr>
              <a:spLocks noChangeArrowheads="1"/>
            </p:cNvSpPr>
            <p:nvPr/>
          </p:nvSpPr>
          <p:spPr bwMode="auto">
            <a:xfrm>
              <a:off x="5501" y="1036179"/>
              <a:ext cx="1504411" cy="391064"/>
            </a:xfrm>
            <a:custGeom>
              <a:avLst/>
              <a:gdLst>
                <a:gd name="T0" fmla="*/ 1463649 w 1518249"/>
                <a:gd name="T1" fmla="*/ 0 h 391064"/>
                <a:gd name="T2" fmla="*/ 1463649 w 1518249"/>
                <a:gd name="T3" fmla="*/ 276045 h 391064"/>
                <a:gd name="T4" fmla="*/ 0 w 1518249"/>
                <a:gd name="T5" fmla="*/ 391064 h 391064"/>
                <a:gd name="T6" fmla="*/ 0 w 1518249"/>
                <a:gd name="T7" fmla="*/ 97766 h 391064"/>
                <a:gd name="T8" fmla="*/ 1463649 w 1518249"/>
                <a:gd name="T9" fmla="*/ 0 h 391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18249"/>
                <a:gd name="T16" fmla="*/ 0 h 391064"/>
                <a:gd name="T17" fmla="*/ 1518249 w 1518249"/>
                <a:gd name="T18" fmla="*/ 391064 h 391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18249" h="391064">
                  <a:moveTo>
                    <a:pt x="1518249" y="0"/>
                  </a:moveTo>
                  <a:lnTo>
                    <a:pt x="1518249" y="276045"/>
                  </a:lnTo>
                  <a:lnTo>
                    <a:pt x="0" y="391064"/>
                  </a:lnTo>
                  <a:lnTo>
                    <a:pt x="0" y="97766"/>
                  </a:lnTo>
                  <a:lnTo>
                    <a:pt x="15182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4" name="任意多边形 8"/>
            <p:cNvSpPr>
              <a:spLocks noChangeArrowheads="1"/>
            </p:cNvSpPr>
            <p:nvPr/>
          </p:nvSpPr>
          <p:spPr bwMode="auto">
            <a:xfrm>
              <a:off x="3666516" y="714126"/>
              <a:ext cx="557841" cy="500332"/>
            </a:xfrm>
            <a:custGeom>
              <a:avLst/>
              <a:gdLst>
                <a:gd name="T0" fmla="*/ 0 w 557841"/>
                <a:gd name="T1" fmla="*/ 230038 h 500332"/>
                <a:gd name="T2" fmla="*/ 0 w 557841"/>
                <a:gd name="T3" fmla="*/ 500332 h 500332"/>
                <a:gd name="T4" fmla="*/ 557841 w 557841"/>
                <a:gd name="T5" fmla="*/ 276045 h 500332"/>
                <a:gd name="T6" fmla="*/ 557841 w 557841"/>
                <a:gd name="T7" fmla="*/ 0 h 500332"/>
                <a:gd name="T8" fmla="*/ 0 w 557841"/>
                <a:gd name="T9" fmla="*/ 230038 h 5003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7841"/>
                <a:gd name="T16" fmla="*/ 0 h 500332"/>
                <a:gd name="T17" fmla="*/ 557841 w 557841"/>
                <a:gd name="T18" fmla="*/ 500332 h 5003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7841" h="500332">
                  <a:moveTo>
                    <a:pt x="0" y="230038"/>
                  </a:moveTo>
                  <a:lnTo>
                    <a:pt x="0" y="500332"/>
                  </a:lnTo>
                  <a:lnTo>
                    <a:pt x="557841" y="276045"/>
                  </a:lnTo>
                  <a:lnTo>
                    <a:pt x="557841" y="0"/>
                  </a:lnTo>
                  <a:lnTo>
                    <a:pt x="0" y="2300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</p:grpSp>
      <p:grpSp>
        <p:nvGrpSpPr>
          <p:cNvPr id="55" name="Group 8"/>
          <p:cNvGrpSpPr>
            <a:grpSpLocks/>
          </p:cNvGrpSpPr>
          <p:nvPr/>
        </p:nvGrpSpPr>
        <p:grpSpPr bwMode="auto">
          <a:xfrm>
            <a:off x="4439670" y="3069897"/>
            <a:ext cx="2661762" cy="744522"/>
            <a:chOff x="0" y="0"/>
            <a:chExt cx="4230687" cy="1183415"/>
          </a:xfrm>
          <a:solidFill>
            <a:srgbClr val="E44B46"/>
          </a:solidFill>
        </p:grpSpPr>
        <p:sp>
          <p:nvSpPr>
            <p:cNvPr id="56" name="任意多边形 10"/>
            <p:cNvSpPr>
              <a:spLocks noChangeArrowheads="1"/>
            </p:cNvSpPr>
            <p:nvPr/>
          </p:nvSpPr>
          <p:spPr bwMode="auto">
            <a:xfrm>
              <a:off x="2741168" y="90732"/>
              <a:ext cx="291830" cy="552476"/>
            </a:xfrm>
            <a:custGeom>
              <a:avLst/>
              <a:gdLst>
                <a:gd name="T0" fmla="*/ 0 w 291830"/>
                <a:gd name="T1" fmla="*/ 0 h 476655"/>
                <a:gd name="T2" fmla="*/ 9728 w 291830"/>
                <a:gd name="T3" fmla="*/ 623267 h 476655"/>
                <a:gd name="T4" fmla="*/ 291830 w 291830"/>
                <a:gd name="T5" fmla="*/ 860283 h 476655"/>
                <a:gd name="T6" fmla="*/ 282102 w 291830"/>
                <a:gd name="T7" fmla="*/ 245794 h 476655"/>
                <a:gd name="T8" fmla="*/ 0 w 291830"/>
                <a:gd name="T9" fmla="*/ 0 h 4766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830"/>
                <a:gd name="T16" fmla="*/ 0 h 476655"/>
                <a:gd name="T17" fmla="*/ 291830 w 291830"/>
                <a:gd name="T18" fmla="*/ 476655 h 4766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830" h="476655">
                  <a:moveTo>
                    <a:pt x="0" y="0"/>
                  </a:moveTo>
                  <a:lnTo>
                    <a:pt x="9728" y="345332"/>
                  </a:lnTo>
                  <a:lnTo>
                    <a:pt x="291830" y="476655"/>
                  </a:lnTo>
                  <a:lnTo>
                    <a:pt x="282102" y="13618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7" name="Freeform 7"/>
            <p:cNvSpPr>
              <a:spLocks noChangeArrowheads="1"/>
            </p:cNvSpPr>
            <p:nvPr/>
          </p:nvSpPr>
          <p:spPr bwMode="auto">
            <a:xfrm>
              <a:off x="0" y="0"/>
              <a:ext cx="4230687" cy="1183415"/>
            </a:xfrm>
            <a:custGeom>
              <a:avLst/>
              <a:gdLst>
                <a:gd name="T0" fmla="*/ 0 w 10000"/>
                <a:gd name="T1" fmla="*/ 2147483646 h 10032"/>
                <a:gd name="T2" fmla="*/ 2147483646 w 10000"/>
                <a:gd name="T3" fmla="*/ 2147483646 h 10032"/>
                <a:gd name="T4" fmla="*/ 2147483646 w 10000"/>
                <a:gd name="T5" fmla="*/ 2147483646 h 10032"/>
                <a:gd name="T6" fmla="*/ 2147483646 w 10000"/>
                <a:gd name="T7" fmla="*/ 2147483646 h 10032"/>
                <a:gd name="T8" fmla="*/ 2147483646 w 10000"/>
                <a:gd name="T9" fmla="*/ 2147483646 h 10032"/>
                <a:gd name="T10" fmla="*/ 2147483646 w 10000"/>
                <a:gd name="T11" fmla="*/ 2147483646 h 10032"/>
                <a:gd name="T12" fmla="*/ 2147483646 w 10000"/>
                <a:gd name="T13" fmla="*/ 193703873 h 10032"/>
                <a:gd name="T14" fmla="*/ 2147483646 w 10000"/>
                <a:gd name="T15" fmla="*/ 2147483646 h 10032"/>
                <a:gd name="T16" fmla="*/ 2147483646 w 10000"/>
                <a:gd name="T17" fmla="*/ 2147483646 h 10032"/>
                <a:gd name="T18" fmla="*/ 2147483646 w 10000"/>
                <a:gd name="T19" fmla="*/ 2147483646 h 10032"/>
                <a:gd name="T20" fmla="*/ 0 w 10000"/>
                <a:gd name="T21" fmla="*/ 2147483646 h 100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000"/>
                <a:gd name="T34" fmla="*/ 0 h 10032"/>
                <a:gd name="T35" fmla="*/ 10000 w 10000"/>
                <a:gd name="T36" fmla="*/ 10032 h 100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000" h="10032">
                  <a:moveTo>
                    <a:pt x="0" y="3269"/>
                  </a:moveTo>
                  <a:cubicBezTo>
                    <a:pt x="1" y="6347"/>
                    <a:pt x="1" y="6368"/>
                    <a:pt x="10" y="6374"/>
                  </a:cubicBezTo>
                  <a:cubicBezTo>
                    <a:pt x="19" y="6381"/>
                    <a:pt x="1705" y="9655"/>
                    <a:pt x="3606" y="9987"/>
                  </a:cubicBezTo>
                  <a:cubicBezTo>
                    <a:pt x="5507" y="10319"/>
                    <a:pt x="7450" y="8778"/>
                    <a:pt x="8454" y="7378"/>
                  </a:cubicBezTo>
                  <a:cubicBezTo>
                    <a:pt x="8680" y="7760"/>
                    <a:pt x="9132" y="8588"/>
                    <a:pt x="9132" y="8524"/>
                  </a:cubicBezTo>
                  <a:cubicBezTo>
                    <a:pt x="9132" y="8504"/>
                    <a:pt x="9660" y="5206"/>
                    <a:pt x="9980" y="3064"/>
                  </a:cubicBezTo>
                  <a:cubicBezTo>
                    <a:pt x="9983" y="3045"/>
                    <a:pt x="10001" y="-50"/>
                    <a:pt x="10000" y="1"/>
                  </a:cubicBezTo>
                  <a:cubicBezTo>
                    <a:pt x="8822" y="1208"/>
                    <a:pt x="6951" y="2795"/>
                    <a:pt x="6467" y="3621"/>
                  </a:cubicBezTo>
                  <a:cubicBezTo>
                    <a:pt x="5983" y="4448"/>
                    <a:pt x="6885" y="4513"/>
                    <a:pt x="7093" y="4958"/>
                  </a:cubicBezTo>
                  <a:cubicBezTo>
                    <a:pt x="7093" y="4958"/>
                    <a:pt x="5628" y="6706"/>
                    <a:pt x="4447" y="6423"/>
                  </a:cubicBezTo>
                  <a:cubicBezTo>
                    <a:pt x="3264" y="6142"/>
                    <a:pt x="876" y="4988"/>
                    <a:pt x="0" y="3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8" name="Freeform 7"/>
            <p:cNvSpPr>
              <a:spLocks noChangeArrowheads="1"/>
            </p:cNvSpPr>
            <p:nvPr/>
          </p:nvSpPr>
          <p:spPr bwMode="auto">
            <a:xfrm>
              <a:off x="0" y="0"/>
              <a:ext cx="4230687" cy="863599"/>
            </a:xfrm>
            <a:custGeom>
              <a:avLst/>
              <a:gdLst>
                <a:gd name="T0" fmla="*/ 2147483646 w 1128"/>
                <a:gd name="T1" fmla="*/ 2147483646 h 230"/>
                <a:gd name="T2" fmla="*/ 0 w 1128"/>
                <a:gd name="T3" fmla="*/ 2147483646 h 230"/>
                <a:gd name="T4" fmla="*/ 2147483646 w 1128"/>
                <a:gd name="T5" fmla="*/ 2147483646 h 230"/>
                <a:gd name="T6" fmla="*/ 2147483646 w 1128"/>
                <a:gd name="T7" fmla="*/ 2147483646 h 230"/>
                <a:gd name="T8" fmla="*/ 2147483646 w 1128"/>
                <a:gd name="T9" fmla="*/ 2147483646 h 230"/>
                <a:gd name="T10" fmla="*/ 2147483646 w 1128"/>
                <a:gd name="T11" fmla="*/ 0 h 230"/>
                <a:gd name="T12" fmla="*/ 2147483646 w 1128"/>
                <a:gd name="T13" fmla="*/ 2147483646 h 230"/>
                <a:gd name="T14" fmla="*/ 2147483646 w 1128"/>
                <a:gd name="T15" fmla="*/ 2147483646 h 230"/>
                <a:gd name="T16" fmla="*/ 2147483646 w 1128"/>
                <a:gd name="T17" fmla="*/ 2147483646 h 230"/>
                <a:gd name="T18" fmla="*/ 2147483646 w 1128"/>
                <a:gd name="T19" fmla="*/ 2147483646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28"/>
                <a:gd name="T31" fmla="*/ 0 h 230"/>
                <a:gd name="T32" fmla="*/ 1128 w 1128"/>
                <a:gd name="T33" fmla="*/ 230 h 2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28" h="230">
                  <a:moveTo>
                    <a:pt x="160" y="42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152" y="218"/>
                    <a:pt x="410" y="224"/>
                  </a:cubicBezTo>
                  <a:cubicBezTo>
                    <a:pt x="668" y="230"/>
                    <a:pt x="840" y="186"/>
                    <a:pt x="952" y="142"/>
                  </a:cubicBezTo>
                  <a:cubicBezTo>
                    <a:pt x="1028" y="178"/>
                    <a:pt x="1028" y="178"/>
                    <a:pt x="1028" y="178"/>
                  </a:cubicBezTo>
                  <a:cubicBezTo>
                    <a:pt x="1128" y="0"/>
                    <a:pt x="1128" y="0"/>
                    <a:pt x="1128" y="0"/>
                  </a:cubicBezTo>
                  <a:cubicBezTo>
                    <a:pt x="730" y="24"/>
                    <a:pt x="730" y="24"/>
                    <a:pt x="730" y="24"/>
                  </a:cubicBezTo>
                  <a:cubicBezTo>
                    <a:pt x="800" y="66"/>
                    <a:pt x="800" y="66"/>
                    <a:pt x="800" y="66"/>
                  </a:cubicBezTo>
                  <a:cubicBezTo>
                    <a:pt x="800" y="66"/>
                    <a:pt x="688" y="117"/>
                    <a:pt x="504" y="112"/>
                  </a:cubicBezTo>
                  <a:cubicBezTo>
                    <a:pt x="320" y="108"/>
                    <a:pt x="258" y="96"/>
                    <a:pt x="160" y="4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 sz="1458"/>
            </a:p>
          </p:txBody>
        </p:sp>
        <p:sp>
          <p:nvSpPr>
            <p:cNvPr id="59" name="任意多边形 13"/>
            <p:cNvSpPr>
              <a:spLocks noChangeArrowheads="1"/>
            </p:cNvSpPr>
            <p:nvPr/>
          </p:nvSpPr>
          <p:spPr bwMode="auto">
            <a:xfrm>
              <a:off x="3573016" y="533472"/>
              <a:ext cx="291830" cy="476655"/>
            </a:xfrm>
            <a:custGeom>
              <a:avLst/>
              <a:gdLst>
                <a:gd name="T0" fmla="*/ 0 w 291830"/>
                <a:gd name="T1" fmla="*/ 0 h 476655"/>
                <a:gd name="T2" fmla="*/ 9728 w 291830"/>
                <a:gd name="T3" fmla="*/ 345332 h 476655"/>
                <a:gd name="T4" fmla="*/ 291830 w 291830"/>
                <a:gd name="T5" fmla="*/ 476655 h 476655"/>
                <a:gd name="T6" fmla="*/ 282102 w 291830"/>
                <a:gd name="T7" fmla="*/ 136187 h 476655"/>
                <a:gd name="T8" fmla="*/ 0 w 291830"/>
                <a:gd name="T9" fmla="*/ 0 h 4766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830"/>
                <a:gd name="T16" fmla="*/ 0 h 476655"/>
                <a:gd name="T17" fmla="*/ 291830 w 291830"/>
                <a:gd name="T18" fmla="*/ 476655 h 4766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830" h="476655">
                  <a:moveTo>
                    <a:pt x="0" y="0"/>
                  </a:moveTo>
                  <a:lnTo>
                    <a:pt x="9728" y="345332"/>
                  </a:lnTo>
                  <a:lnTo>
                    <a:pt x="291830" y="476655"/>
                  </a:lnTo>
                  <a:lnTo>
                    <a:pt x="282102" y="13618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458"/>
            </a:p>
          </p:txBody>
        </p:sp>
      </p:grpSp>
      <p:sp>
        <p:nvSpPr>
          <p:cNvPr id="60" name="任意多边形 14"/>
          <p:cNvSpPr>
            <a:spLocks/>
          </p:cNvSpPr>
          <p:nvPr/>
        </p:nvSpPr>
        <p:spPr bwMode="auto">
          <a:xfrm>
            <a:off x="4071910" y="1458695"/>
            <a:ext cx="303467" cy="1680638"/>
          </a:xfrm>
          <a:custGeom>
            <a:avLst/>
            <a:gdLst>
              <a:gd name="T0" fmla="*/ 374878 w 374574"/>
              <a:gd name="T1" fmla="*/ 1540254 h 2291509"/>
              <a:gd name="T2" fmla="*/ 374878 w 374574"/>
              <a:gd name="T3" fmla="*/ 0 h 2291509"/>
              <a:gd name="T4" fmla="*/ 0 w 374574"/>
              <a:gd name="T5" fmla="*/ 0 h 2291509"/>
              <a:gd name="T6" fmla="*/ 0 60000 65536"/>
              <a:gd name="T7" fmla="*/ 0 60000 65536"/>
              <a:gd name="T8" fmla="*/ 0 60000 65536"/>
              <a:gd name="T9" fmla="*/ 0 w 374574"/>
              <a:gd name="T10" fmla="*/ 0 h 2291509"/>
              <a:gd name="T11" fmla="*/ 374574 w 374574"/>
              <a:gd name="T12" fmla="*/ 2291509 h 22915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E44B46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sz="1458"/>
          </a:p>
        </p:txBody>
      </p:sp>
      <p:sp>
        <p:nvSpPr>
          <p:cNvPr id="61" name="任意多边形 15"/>
          <p:cNvSpPr>
            <a:spLocks/>
          </p:cNvSpPr>
          <p:nvPr/>
        </p:nvSpPr>
        <p:spPr bwMode="auto">
          <a:xfrm flipH="1">
            <a:off x="4647982" y="1458695"/>
            <a:ext cx="347187" cy="1834943"/>
          </a:xfrm>
          <a:custGeom>
            <a:avLst/>
            <a:gdLst>
              <a:gd name="T0" fmla="*/ 642241 w 374574"/>
              <a:gd name="T1" fmla="*/ 2188697 h 2291509"/>
              <a:gd name="T2" fmla="*/ 642241 w 374574"/>
              <a:gd name="T3" fmla="*/ 0 h 2291509"/>
              <a:gd name="T4" fmla="*/ 0 w 374574"/>
              <a:gd name="T5" fmla="*/ 0 h 2291509"/>
              <a:gd name="T6" fmla="*/ 0 60000 65536"/>
              <a:gd name="T7" fmla="*/ 0 60000 65536"/>
              <a:gd name="T8" fmla="*/ 0 60000 65536"/>
              <a:gd name="T9" fmla="*/ 0 w 374574"/>
              <a:gd name="T10" fmla="*/ 0 h 2291509"/>
              <a:gd name="T11" fmla="*/ 374574 w 374574"/>
              <a:gd name="T12" fmla="*/ 2291509 h 22915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E44B46"/>
            </a:solidFill>
            <a:prstDash val="sysDot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sz="1458"/>
          </a:p>
        </p:txBody>
      </p:sp>
      <p:grpSp>
        <p:nvGrpSpPr>
          <p:cNvPr id="77" name="Group 15"/>
          <p:cNvGrpSpPr>
            <a:grpSpLocks/>
          </p:cNvGrpSpPr>
          <p:nvPr/>
        </p:nvGrpSpPr>
        <p:grpSpPr bwMode="auto">
          <a:xfrm flipH="1">
            <a:off x="2020938" y="1504988"/>
            <a:ext cx="1769364" cy="391517"/>
            <a:chOff x="0" y="0"/>
            <a:chExt cx="2183514" cy="483355"/>
          </a:xfrm>
        </p:grpSpPr>
        <p:sp>
          <p:nvSpPr>
            <p:cNvPr id="78" name="TextBox 11"/>
            <p:cNvSpPr>
              <a:spLocks noChangeArrowheads="1"/>
            </p:cNvSpPr>
            <p:nvPr/>
          </p:nvSpPr>
          <p:spPr bwMode="auto">
            <a:xfrm>
              <a:off x="1037804" y="0"/>
              <a:ext cx="1145710" cy="483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    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9" name="TextBox 11"/>
            <p:cNvSpPr>
              <a:spLocks noChangeArrowheads="1"/>
            </p:cNvSpPr>
            <p:nvPr/>
          </p:nvSpPr>
          <p:spPr bwMode="auto">
            <a:xfrm>
              <a:off x="0" y="0"/>
              <a:ext cx="1145710" cy="483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    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0" name="矩形 19"/>
          <p:cNvSpPr>
            <a:spLocks noChangeArrowheads="1"/>
          </p:cNvSpPr>
          <p:nvPr/>
        </p:nvSpPr>
        <p:spPr bwMode="auto">
          <a:xfrm>
            <a:off x="2058229" y="1454837"/>
            <a:ext cx="1732073" cy="37292"/>
          </a:xfrm>
          <a:prstGeom prst="rect">
            <a:avLst/>
          </a:prstGeom>
          <a:solidFill>
            <a:srgbClr val="E44B46"/>
          </a:solid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58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1" name="TextBox 11"/>
          <p:cNvSpPr>
            <a:spLocks noChangeArrowheads="1"/>
          </p:cNvSpPr>
          <p:nvPr/>
        </p:nvSpPr>
        <p:spPr bwMode="auto">
          <a:xfrm flipH="1">
            <a:off x="2058229" y="1168088"/>
            <a:ext cx="1180434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96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   </a:t>
            </a:r>
            <a:endParaRPr lang="en-US" altLang="zh-CN" sz="1296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2" name="Group 20"/>
          <p:cNvGrpSpPr>
            <a:grpSpLocks/>
          </p:cNvGrpSpPr>
          <p:nvPr/>
        </p:nvGrpSpPr>
        <p:grpSpPr bwMode="auto">
          <a:xfrm flipH="1">
            <a:off x="5287061" y="1504988"/>
            <a:ext cx="1769364" cy="391517"/>
            <a:chOff x="0" y="0"/>
            <a:chExt cx="2183514" cy="483355"/>
          </a:xfrm>
        </p:grpSpPr>
        <p:sp>
          <p:nvSpPr>
            <p:cNvPr id="83" name="TextBox 11"/>
            <p:cNvSpPr>
              <a:spLocks noChangeArrowheads="1"/>
            </p:cNvSpPr>
            <p:nvPr/>
          </p:nvSpPr>
          <p:spPr bwMode="auto">
            <a:xfrm>
              <a:off x="1037804" y="0"/>
              <a:ext cx="1145710" cy="483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    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4" name="TextBox 11"/>
            <p:cNvSpPr>
              <a:spLocks noChangeArrowheads="1"/>
            </p:cNvSpPr>
            <p:nvPr/>
          </p:nvSpPr>
          <p:spPr bwMode="auto">
            <a:xfrm>
              <a:off x="0" y="0"/>
              <a:ext cx="1145710" cy="483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    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72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altLang="zh-CN" sz="972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矩形 24"/>
          <p:cNvSpPr>
            <a:spLocks noChangeArrowheads="1"/>
          </p:cNvSpPr>
          <p:nvPr/>
        </p:nvSpPr>
        <p:spPr bwMode="auto">
          <a:xfrm>
            <a:off x="5324352" y="1454837"/>
            <a:ext cx="1732073" cy="37292"/>
          </a:xfrm>
          <a:prstGeom prst="rect">
            <a:avLst/>
          </a:prstGeom>
          <a:solidFill>
            <a:srgbClr val="E44B46"/>
          </a:solid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458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6" name="TextBox 11"/>
          <p:cNvSpPr>
            <a:spLocks noChangeArrowheads="1"/>
          </p:cNvSpPr>
          <p:nvPr/>
        </p:nvSpPr>
        <p:spPr bwMode="auto">
          <a:xfrm flipH="1">
            <a:off x="5324352" y="1168088"/>
            <a:ext cx="1180434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96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   </a:t>
            </a:r>
            <a:endParaRPr lang="en-US" altLang="zh-CN" sz="1296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7" name="TextBox 11"/>
          <p:cNvSpPr>
            <a:spLocks noChangeArrowheads="1"/>
          </p:cNvSpPr>
          <p:nvPr/>
        </p:nvSpPr>
        <p:spPr bwMode="auto">
          <a:xfrm rot="20749143" flipH="1">
            <a:off x="2302546" y="2924667"/>
            <a:ext cx="1179147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96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   </a:t>
            </a:r>
            <a:endParaRPr lang="en-US" altLang="zh-CN" sz="1296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8" name="TextBox 11"/>
          <p:cNvSpPr>
            <a:spLocks noChangeArrowheads="1"/>
          </p:cNvSpPr>
          <p:nvPr/>
        </p:nvSpPr>
        <p:spPr bwMode="auto">
          <a:xfrm rot="20857943" flipH="1">
            <a:off x="5873421" y="3198559"/>
            <a:ext cx="1180434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96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    </a:t>
            </a:r>
            <a:endParaRPr lang="en-US" altLang="zh-CN" sz="1296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4" b="9641"/>
          <a:stretch>
            <a:fillRect/>
          </a:stretch>
        </p:blipFill>
        <p:spPr bwMode="auto">
          <a:xfrm>
            <a:off x="2229250" y="2036052"/>
            <a:ext cx="1078850" cy="680229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806" y="2033482"/>
            <a:ext cx="1199723" cy="799815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88735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8" dur="25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25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25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25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nimBg="1"/>
      <p:bldP spid="61" grpId="1" animBg="1"/>
      <p:bldP spid="80" grpId="0" bldLvl="0" animBg="1" autoUpdateAnimBg="0"/>
      <p:bldP spid="81" grpId="0" bldLvl="0" autoUpdateAnimBg="0"/>
      <p:bldP spid="85" grpId="0" bldLvl="0" animBg="1" autoUpdateAnimBg="0"/>
      <p:bldP spid="86" grpId="0" bldLvl="0" autoUpdateAnimBg="0"/>
      <p:bldP spid="87" grpId="0" bldLvl="0" autoUpdateAnimBg="0"/>
      <p:bldP spid="88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58303" y="1819862"/>
            <a:ext cx="5236968" cy="852263"/>
            <a:chOff x="2299458" y="1068276"/>
            <a:chExt cx="3641381" cy="391138"/>
          </a:xfrm>
          <a:solidFill>
            <a:srgbClr val="5B9BD5"/>
          </a:solidFill>
        </p:grpSpPr>
        <p:sp>
          <p:nvSpPr>
            <p:cNvPr id="5" name="圆角矩形 4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" name="文本框 52"/>
            <p:cNvSpPr txBox="1"/>
            <p:nvPr/>
          </p:nvSpPr>
          <p:spPr>
            <a:xfrm>
              <a:off x="2437010" y="1105195"/>
              <a:ext cx="557616" cy="3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               </a:t>
              </a:r>
              <a:endPara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53"/>
            <p:cNvSpPr txBox="1"/>
            <p:nvPr/>
          </p:nvSpPr>
          <p:spPr>
            <a:xfrm>
              <a:off x="3132178" y="1068276"/>
              <a:ext cx="2422805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607898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331640" y="886763"/>
            <a:ext cx="3546873" cy="3567231"/>
            <a:chOff x="444500" y="1149351"/>
            <a:chExt cx="5254626" cy="5284787"/>
          </a:xfrm>
          <a:solidFill>
            <a:schemeClr val="bg1">
              <a:alpha val="15000"/>
            </a:schemeClr>
          </a:solidFill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779463" y="3943350"/>
              <a:ext cx="1727200" cy="2490787"/>
            </a:xfrm>
            <a:custGeom>
              <a:avLst/>
              <a:gdLst>
                <a:gd name="T0" fmla="*/ 370 w 399"/>
                <a:gd name="T1" fmla="*/ 239 h 575"/>
                <a:gd name="T2" fmla="*/ 325 w 399"/>
                <a:gd name="T3" fmla="*/ 160 h 575"/>
                <a:gd name="T4" fmla="*/ 292 w 399"/>
                <a:gd name="T5" fmla="*/ 127 h 575"/>
                <a:gd name="T6" fmla="*/ 283 w 399"/>
                <a:gd name="T7" fmla="*/ 120 h 575"/>
                <a:gd name="T8" fmla="*/ 274 w 399"/>
                <a:gd name="T9" fmla="*/ 113 h 575"/>
                <a:gd name="T10" fmla="*/ 255 w 399"/>
                <a:gd name="T11" fmla="*/ 100 h 575"/>
                <a:gd name="T12" fmla="*/ 171 w 399"/>
                <a:gd name="T13" fmla="*/ 61 h 575"/>
                <a:gd name="T14" fmla="*/ 129 w 399"/>
                <a:gd name="T15" fmla="*/ 52 h 575"/>
                <a:gd name="T16" fmla="*/ 77 w 399"/>
                <a:gd name="T17" fmla="*/ 5 h 575"/>
                <a:gd name="T18" fmla="*/ 5 w 399"/>
                <a:gd name="T19" fmla="*/ 58 h 575"/>
                <a:gd name="T20" fmla="*/ 58 w 399"/>
                <a:gd name="T21" fmla="*/ 130 h 575"/>
                <a:gd name="T22" fmla="*/ 127 w 399"/>
                <a:gd name="T23" fmla="*/ 89 h 575"/>
                <a:gd name="T24" fmla="*/ 162 w 399"/>
                <a:gd name="T25" fmla="*/ 95 h 575"/>
                <a:gd name="T26" fmla="*/ 240 w 399"/>
                <a:gd name="T27" fmla="*/ 125 h 575"/>
                <a:gd name="T28" fmla="*/ 258 w 399"/>
                <a:gd name="T29" fmla="*/ 136 h 575"/>
                <a:gd name="T30" fmla="*/ 266 w 399"/>
                <a:gd name="T31" fmla="*/ 142 h 575"/>
                <a:gd name="T32" fmla="*/ 275 w 399"/>
                <a:gd name="T33" fmla="*/ 148 h 575"/>
                <a:gd name="T34" fmla="*/ 306 w 399"/>
                <a:gd name="T35" fmla="*/ 177 h 575"/>
                <a:gd name="T36" fmla="*/ 352 w 399"/>
                <a:gd name="T37" fmla="*/ 247 h 575"/>
                <a:gd name="T38" fmla="*/ 380 w 399"/>
                <a:gd name="T39" fmla="*/ 416 h 575"/>
                <a:gd name="T40" fmla="*/ 361 w 399"/>
                <a:gd name="T41" fmla="*/ 500 h 575"/>
                <a:gd name="T42" fmla="*/ 316 w 399"/>
                <a:gd name="T43" fmla="*/ 575 h 575"/>
                <a:gd name="T44" fmla="*/ 365 w 399"/>
                <a:gd name="T45" fmla="*/ 502 h 575"/>
                <a:gd name="T46" fmla="*/ 390 w 399"/>
                <a:gd name="T47" fmla="*/ 417 h 575"/>
                <a:gd name="T48" fmla="*/ 370 w 399"/>
                <a:gd name="T49" fmla="*/ 23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9" h="575">
                  <a:moveTo>
                    <a:pt x="370" y="239"/>
                  </a:moveTo>
                  <a:cubicBezTo>
                    <a:pt x="359" y="211"/>
                    <a:pt x="344" y="184"/>
                    <a:pt x="325" y="160"/>
                  </a:cubicBezTo>
                  <a:cubicBezTo>
                    <a:pt x="315" y="148"/>
                    <a:pt x="304" y="137"/>
                    <a:pt x="292" y="127"/>
                  </a:cubicBezTo>
                  <a:cubicBezTo>
                    <a:pt x="289" y="125"/>
                    <a:pt x="286" y="122"/>
                    <a:pt x="283" y="120"/>
                  </a:cubicBezTo>
                  <a:cubicBezTo>
                    <a:pt x="280" y="117"/>
                    <a:pt x="277" y="115"/>
                    <a:pt x="274" y="113"/>
                  </a:cubicBezTo>
                  <a:cubicBezTo>
                    <a:pt x="268" y="108"/>
                    <a:pt x="262" y="104"/>
                    <a:pt x="255" y="100"/>
                  </a:cubicBezTo>
                  <a:cubicBezTo>
                    <a:pt x="229" y="83"/>
                    <a:pt x="201" y="70"/>
                    <a:pt x="171" y="61"/>
                  </a:cubicBezTo>
                  <a:cubicBezTo>
                    <a:pt x="157" y="57"/>
                    <a:pt x="143" y="54"/>
                    <a:pt x="129" y="52"/>
                  </a:cubicBezTo>
                  <a:cubicBezTo>
                    <a:pt x="123" y="28"/>
                    <a:pt x="103" y="9"/>
                    <a:pt x="77" y="5"/>
                  </a:cubicBezTo>
                  <a:cubicBezTo>
                    <a:pt x="42" y="0"/>
                    <a:pt x="10" y="24"/>
                    <a:pt x="5" y="58"/>
                  </a:cubicBezTo>
                  <a:cubicBezTo>
                    <a:pt x="0" y="93"/>
                    <a:pt x="24" y="125"/>
                    <a:pt x="58" y="130"/>
                  </a:cubicBezTo>
                  <a:cubicBezTo>
                    <a:pt x="89" y="134"/>
                    <a:pt x="117" y="117"/>
                    <a:pt x="127" y="89"/>
                  </a:cubicBezTo>
                  <a:cubicBezTo>
                    <a:pt x="139" y="90"/>
                    <a:pt x="150" y="92"/>
                    <a:pt x="162" y="95"/>
                  </a:cubicBezTo>
                  <a:cubicBezTo>
                    <a:pt x="189" y="101"/>
                    <a:pt x="215" y="111"/>
                    <a:pt x="240" y="125"/>
                  </a:cubicBezTo>
                  <a:cubicBezTo>
                    <a:pt x="246" y="129"/>
                    <a:pt x="252" y="132"/>
                    <a:pt x="258" y="136"/>
                  </a:cubicBezTo>
                  <a:cubicBezTo>
                    <a:pt x="261" y="138"/>
                    <a:pt x="264" y="140"/>
                    <a:pt x="266" y="142"/>
                  </a:cubicBezTo>
                  <a:cubicBezTo>
                    <a:pt x="269" y="144"/>
                    <a:pt x="272" y="146"/>
                    <a:pt x="275" y="148"/>
                  </a:cubicBezTo>
                  <a:cubicBezTo>
                    <a:pt x="286" y="157"/>
                    <a:pt x="296" y="166"/>
                    <a:pt x="306" y="177"/>
                  </a:cubicBezTo>
                  <a:cubicBezTo>
                    <a:pt x="325" y="197"/>
                    <a:pt x="340" y="221"/>
                    <a:pt x="352" y="247"/>
                  </a:cubicBezTo>
                  <a:cubicBezTo>
                    <a:pt x="376" y="299"/>
                    <a:pt x="385" y="358"/>
                    <a:pt x="380" y="416"/>
                  </a:cubicBezTo>
                  <a:cubicBezTo>
                    <a:pt x="378" y="445"/>
                    <a:pt x="371" y="473"/>
                    <a:pt x="361" y="500"/>
                  </a:cubicBezTo>
                  <a:cubicBezTo>
                    <a:pt x="350" y="528"/>
                    <a:pt x="335" y="553"/>
                    <a:pt x="316" y="575"/>
                  </a:cubicBezTo>
                  <a:cubicBezTo>
                    <a:pt x="337" y="555"/>
                    <a:pt x="353" y="529"/>
                    <a:pt x="365" y="502"/>
                  </a:cubicBezTo>
                  <a:cubicBezTo>
                    <a:pt x="378" y="475"/>
                    <a:pt x="386" y="446"/>
                    <a:pt x="390" y="417"/>
                  </a:cubicBezTo>
                  <a:cubicBezTo>
                    <a:pt x="399" y="358"/>
                    <a:pt x="392" y="296"/>
                    <a:pt x="370" y="239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895350" y="4068763"/>
              <a:ext cx="347663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908050" y="3168650"/>
              <a:ext cx="1681163" cy="3260725"/>
            </a:xfrm>
            <a:custGeom>
              <a:avLst/>
              <a:gdLst>
                <a:gd name="T0" fmla="*/ 382 w 388"/>
                <a:gd name="T1" fmla="*/ 450 h 753"/>
                <a:gd name="T2" fmla="*/ 372 w 388"/>
                <a:gd name="T3" fmla="*/ 399 h 753"/>
                <a:gd name="T4" fmla="*/ 357 w 388"/>
                <a:gd name="T5" fmla="*/ 349 h 753"/>
                <a:gd name="T6" fmla="*/ 241 w 388"/>
                <a:gd name="T7" fmla="*/ 175 h 753"/>
                <a:gd name="T8" fmla="*/ 133 w 388"/>
                <a:gd name="T9" fmla="*/ 89 h 753"/>
                <a:gd name="T10" fmla="*/ 102 w 388"/>
                <a:gd name="T11" fmla="*/ 17 h 753"/>
                <a:gd name="T12" fmla="*/ 17 w 388"/>
                <a:gd name="T13" fmla="*/ 42 h 753"/>
                <a:gd name="T14" fmla="*/ 43 w 388"/>
                <a:gd name="T15" fmla="*/ 128 h 753"/>
                <a:gd name="T16" fmla="*/ 113 w 388"/>
                <a:gd name="T17" fmla="*/ 120 h 753"/>
                <a:gd name="T18" fmla="*/ 221 w 388"/>
                <a:gd name="T19" fmla="*/ 197 h 753"/>
                <a:gd name="T20" fmla="*/ 338 w 388"/>
                <a:gd name="T21" fmla="*/ 356 h 753"/>
                <a:gd name="T22" fmla="*/ 367 w 388"/>
                <a:gd name="T23" fmla="*/ 452 h 753"/>
                <a:gd name="T24" fmla="*/ 377 w 388"/>
                <a:gd name="T25" fmla="*/ 553 h 753"/>
                <a:gd name="T26" fmla="*/ 346 w 388"/>
                <a:gd name="T27" fmla="*/ 753 h 753"/>
                <a:gd name="T28" fmla="*/ 387 w 388"/>
                <a:gd name="T29" fmla="*/ 553 h 753"/>
                <a:gd name="T30" fmla="*/ 382 w 388"/>
                <a:gd name="T31" fmla="*/ 45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8" h="753">
                  <a:moveTo>
                    <a:pt x="382" y="450"/>
                  </a:moveTo>
                  <a:cubicBezTo>
                    <a:pt x="379" y="433"/>
                    <a:pt x="376" y="416"/>
                    <a:pt x="372" y="399"/>
                  </a:cubicBezTo>
                  <a:cubicBezTo>
                    <a:pt x="368" y="382"/>
                    <a:pt x="363" y="365"/>
                    <a:pt x="357" y="349"/>
                  </a:cubicBezTo>
                  <a:cubicBezTo>
                    <a:pt x="332" y="283"/>
                    <a:pt x="291" y="225"/>
                    <a:pt x="241" y="175"/>
                  </a:cubicBezTo>
                  <a:cubicBezTo>
                    <a:pt x="209" y="143"/>
                    <a:pt x="172" y="114"/>
                    <a:pt x="133" y="89"/>
                  </a:cubicBezTo>
                  <a:cubicBezTo>
                    <a:pt x="141" y="61"/>
                    <a:pt x="129" y="31"/>
                    <a:pt x="102" y="17"/>
                  </a:cubicBezTo>
                  <a:cubicBezTo>
                    <a:pt x="72" y="0"/>
                    <a:pt x="33" y="11"/>
                    <a:pt x="17" y="42"/>
                  </a:cubicBezTo>
                  <a:cubicBezTo>
                    <a:pt x="0" y="73"/>
                    <a:pt x="12" y="111"/>
                    <a:pt x="43" y="128"/>
                  </a:cubicBezTo>
                  <a:cubicBezTo>
                    <a:pt x="66" y="140"/>
                    <a:pt x="94" y="136"/>
                    <a:pt x="113" y="120"/>
                  </a:cubicBezTo>
                  <a:cubicBezTo>
                    <a:pt x="152" y="142"/>
                    <a:pt x="188" y="168"/>
                    <a:pt x="221" y="197"/>
                  </a:cubicBezTo>
                  <a:cubicBezTo>
                    <a:pt x="270" y="242"/>
                    <a:pt x="312" y="295"/>
                    <a:pt x="338" y="356"/>
                  </a:cubicBezTo>
                  <a:cubicBezTo>
                    <a:pt x="352" y="387"/>
                    <a:pt x="360" y="419"/>
                    <a:pt x="367" y="452"/>
                  </a:cubicBezTo>
                  <a:cubicBezTo>
                    <a:pt x="373" y="485"/>
                    <a:pt x="377" y="519"/>
                    <a:pt x="377" y="553"/>
                  </a:cubicBezTo>
                  <a:cubicBezTo>
                    <a:pt x="378" y="621"/>
                    <a:pt x="368" y="689"/>
                    <a:pt x="346" y="753"/>
                  </a:cubicBezTo>
                  <a:cubicBezTo>
                    <a:pt x="371" y="690"/>
                    <a:pt x="385" y="622"/>
                    <a:pt x="387" y="553"/>
                  </a:cubicBezTo>
                  <a:cubicBezTo>
                    <a:pt x="388" y="519"/>
                    <a:pt x="387" y="484"/>
                    <a:pt x="382" y="4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1042988" y="3311525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1350963" y="2492375"/>
              <a:ext cx="1363663" cy="3937000"/>
            </a:xfrm>
            <a:custGeom>
              <a:avLst/>
              <a:gdLst>
                <a:gd name="T0" fmla="*/ 312 w 315"/>
                <a:gd name="T1" fmla="*/ 691 h 909"/>
                <a:gd name="T2" fmla="*/ 302 w 315"/>
                <a:gd name="T3" fmla="*/ 582 h 909"/>
                <a:gd name="T4" fmla="*/ 294 w 315"/>
                <a:gd name="T5" fmla="*/ 528 h 909"/>
                <a:gd name="T6" fmla="*/ 284 w 315"/>
                <a:gd name="T7" fmla="*/ 474 h 909"/>
                <a:gd name="T8" fmla="*/ 271 w 315"/>
                <a:gd name="T9" fmla="*/ 421 h 909"/>
                <a:gd name="T10" fmla="*/ 253 w 315"/>
                <a:gd name="T11" fmla="*/ 368 h 909"/>
                <a:gd name="T12" fmla="*/ 232 w 315"/>
                <a:gd name="T13" fmla="*/ 317 h 909"/>
                <a:gd name="T14" fmla="*/ 210 w 315"/>
                <a:gd name="T15" fmla="*/ 267 h 909"/>
                <a:gd name="T16" fmla="*/ 162 w 315"/>
                <a:gd name="T17" fmla="*/ 168 h 909"/>
                <a:gd name="T18" fmla="*/ 122 w 315"/>
                <a:gd name="T19" fmla="*/ 106 h 909"/>
                <a:gd name="T20" fmla="*/ 117 w 315"/>
                <a:gd name="T21" fmla="*/ 28 h 909"/>
                <a:gd name="T22" fmla="*/ 28 w 315"/>
                <a:gd name="T23" fmla="*/ 23 h 909"/>
                <a:gd name="T24" fmla="*/ 23 w 315"/>
                <a:gd name="T25" fmla="*/ 112 h 909"/>
                <a:gd name="T26" fmla="*/ 91 w 315"/>
                <a:gd name="T27" fmla="*/ 130 h 909"/>
                <a:gd name="T28" fmla="*/ 183 w 315"/>
                <a:gd name="T29" fmla="*/ 280 h 909"/>
                <a:gd name="T30" fmla="*/ 207 w 315"/>
                <a:gd name="T31" fmla="*/ 329 h 909"/>
                <a:gd name="T32" fmla="*/ 229 w 315"/>
                <a:gd name="T33" fmla="*/ 378 h 909"/>
                <a:gd name="T34" fmla="*/ 249 w 315"/>
                <a:gd name="T35" fmla="*/ 428 h 909"/>
                <a:gd name="T36" fmla="*/ 265 w 315"/>
                <a:gd name="T37" fmla="*/ 479 h 909"/>
                <a:gd name="T38" fmla="*/ 277 w 315"/>
                <a:gd name="T39" fmla="*/ 532 h 909"/>
                <a:gd name="T40" fmla="*/ 288 w 315"/>
                <a:gd name="T41" fmla="*/ 585 h 909"/>
                <a:gd name="T42" fmla="*/ 302 w 315"/>
                <a:gd name="T43" fmla="*/ 692 h 909"/>
                <a:gd name="T44" fmla="*/ 302 w 315"/>
                <a:gd name="T45" fmla="*/ 909 h 909"/>
                <a:gd name="T46" fmla="*/ 312 w 315"/>
                <a:gd name="T47" fmla="*/ 691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909">
                  <a:moveTo>
                    <a:pt x="312" y="691"/>
                  </a:moveTo>
                  <a:cubicBezTo>
                    <a:pt x="310" y="655"/>
                    <a:pt x="307" y="619"/>
                    <a:pt x="302" y="582"/>
                  </a:cubicBezTo>
                  <a:cubicBezTo>
                    <a:pt x="300" y="564"/>
                    <a:pt x="297" y="546"/>
                    <a:pt x="294" y="528"/>
                  </a:cubicBezTo>
                  <a:cubicBezTo>
                    <a:pt x="291" y="510"/>
                    <a:pt x="288" y="492"/>
                    <a:pt x="284" y="474"/>
                  </a:cubicBezTo>
                  <a:cubicBezTo>
                    <a:pt x="280" y="456"/>
                    <a:pt x="276" y="438"/>
                    <a:pt x="271" y="421"/>
                  </a:cubicBezTo>
                  <a:cubicBezTo>
                    <a:pt x="265" y="403"/>
                    <a:pt x="259" y="385"/>
                    <a:pt x="253" y="368"/>
                  </a:cubicBezTo>
                  <a:cubicBezTo>
                    <a:pt x="246" y="351"/>
                    <a:pt x="239" y="334"/>
                    <a:pt x="232" y="317"/>
                  </a:cubicBezTo>
                  <a:cubicBezTo>
                    <a:pt x="225" y="301"/>
                    <a:pt x="218" y="284"/>
                    <a:pt x="210" y="267"/>
                  </a:cubicBezTo>
                  <a:cubicBezTo>
                    <a:pt x="196" y="234"/>
                    <a:pt x="180" y="200"/>
                    <a:pt x="162" y="168"/>
                  </a:cubicBezTo>
                  <a:cubicBezTo>
                    <a:pt x="150" y="147"/>
                    <a:pt x="136" y="126"/>
                    <a:pt x="122" y="106"/>
                  </a:cubicBezTo>
                  <a:cubicBezTo>
                    <a:pt x="138" y="83"/>
                    <a:pt x="137" y="51"/>
                    <a:pt x="117" y="28"/>
                  </a:cubicBezTo>
                  <a:cubicBezTo>
                    <a:pt x="94" y="2"/>
                    <a:pt x="54" y="0"/>
                    <a:pt x="28" y="23"/>
                  </a:cubicBezTo>
                  <a:cubicBezTo>
                    <a:pt x="2" y="46"/>
                    <a:pt x="0" y="86"/>
                    <a:pt x="23" y="112"/>
                  </a:cubicBezTo>
                  <a:cubicBezTo>
                    <a:pt x="41" y="132"/>
                    <a:pt x="68" y="138"/>
                    <a:pt x="91" y="130"/>
                  </a:cubicBezTo>
                  <a:cubicBezTo>
                    <a:pt x="128" y="175"/>
                    <a:pt x="157" y="227"/>
                    <a:pt x="183" y="280"/>
                  </a:cubicBezTo>
                  <a:cubicBezTo>
                    <a:pt x="191" y="296"/>
                    <a:pt x="199" y="312"/>
                    <a:pt x="207" y="329"/>
                  </a:cubicBezTo>
                  <a:cubicBezTo>
                    <a:pt x="215" y="345"/>
                    <a:pt x="222" y="361"/>
                    <a:pt x="229" y="378"/>
                  </a:cubicBezTo>
                  <a:cubicBezTo>
                    <a:pt x="237" y="394"/>
                    <a:pt x="244" y="411"/>
                    <a:pt x="249" y="428"/>
                  </a:cubicBezTo>
                  <a:cubicBezTo>
                    <a:pt x="255" y="444"/>
                    <a:pt x="260" y="462"/>
                    <a:pt x="265" y="479"/>
                  </a:cubicBezTo>
                  <a:cubicBezTo>
                    <a:pt x="269" y="496"/>
                    <a:pt x="273" y="514"/>
                    <a:pt x="277" y="532"/>
                  </a:cubicBezTo>
                  <a:cubicBezTo>
                    <a:pt x="281" y="549"/>
                    <a:pt x="284" y="567"/>
                    <a:pt x="288" y="585"/>
                  </a:cubicBezTo>
                  <a:cubicBezTo>
                    <a:pt x="294" y="620"/>
                    <a:pt x="298" y="656"/>
                    <a:pt x="302" y="692"/>
                  </a:cubicBezTo>
                  <a:cubicBezTo>
                    <a:pt x="308" y="764"/>
                    <a:pt x="308" y="837"/>
                    <a:pt x="302" y="909"/>
                  </a:cubicBezTo>
                  <a:cubicBezTo>
                    <a:pt x="311" y="837"/>
                    <a:pt x="315" y="764"/>
                    <a:pt x="312" y="691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1481138" y="263048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1960563" y="2036763"/>
              <a:ext cx="893763" cy="4397375"/>
            </a:xfrm>
            <a:custGeom>
              <a:avLst/>
              <a:gdLst>
                <a:gd name="T0" fmla="*/ 185 w 206"/>
                <a:gd name="T1" fmla="*/ 547 h 1015"/>
                <a:gd name="T2" fmla="*/ 150 w 206"/>
                <a:gd name="T3" fmla="*/ 315 h 1015"/>
                <a:gd name="T4" fmla="*/ 107 w 206"/>
                <a:gd name="T5" fmla="*/ 124 h 1015"/>
                <a:gd name="T6" fmla="*/ 130 w 206"/>
                <a:gd name="T7" fmla="*/ 48 h 1015"/>
                <a:gd name="T8" fmla="*/ 49 w 206"/>
                <a:gd name="T9" fmla="*/ 12 h 1015"/>
                <a:gd name="T10" fmla="*/ 13 w 206"/>
                <a:gd name="T11" fmla="*/ 94 h 1015"/>
                <a:gd name="T12" fmla="*/ 70 w 206"/>
                <a:gd name="T13" fmla="*/ 134 h 1015"/>
                <a:gd name="T14" fmla="*/ 121 w 206"/>
                <a:gd name="T15" fmla="*/ 321 h 1015"/>
                <a:gd name="T16" fmla="*/ 165 w 206"/>
                <a:gd name="T17" fmla="*/ 550 h 1015"/>
                <a:gd name="T18" fmla="*/ 198 w 206"/>
                <a:gd name="T19" fmla="*/ 1015 h 1015"/>
                <a:gd name="T20" fmla="*/ 185 w 206"/>
                <a:gd name="T21" fmla="*/ 547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15">
                  <a:moveTo>
                    <a:pt x="185" y="547"/>
                  </a:moveTo>
                  <a:cubicBezTo>
                    <a:pt x="176" y="469"/>
                    <a:pt x="165" y="392"/>
                    <a:pt x="150" y="315"/>
                  </a:cubicBezTo>
                  <a:cubicBezTo>
                    <a:pt x="138" y="251"/>
                    <a:pt x="123" y="187"/>
                    <a:pt x="107" y="124"/>
                  </a:cubicBezTo>
                  <a:cubicBezTo>
                    <a:pt x="131" y="107"/>
                    <a:pt x="142" y="76"/>
                    <a:pt x="130" y="48"/>
                  </a:cubicBezTo>
                  <a:cubicBezTo>
                    <a:pt x="118" y="15"/>
                    <a:pt x="81" y="0"/>
                    <a:pt x="49" y="12"/>
                  </a:cubicBezTo>
                  <a:cubicBezTo>
                    <a:pt x="16" y="25"/>
                    <a:pt x="0" y="62"/>
                    <a:pt x="13" y="94"/>
                  </a:cubicBezTo>
                  <a:cubicBezTo>
                    <a:pt x="23" y="118"/>
                    <a:pt x="46" y="133"/>
                    <a:pt x="70" y="134"/>
                  </a:cubicBezTo>
                  <a:cubicBezTo>
                    <a:pt x="89" y="196"/>
                    <a:pt x="106" y="258"/>
                    <a:pt x="121" y="321"/>
                  </a:cubicBezTo>
                  <a:cubicBezTo>
                    <a:pt x="138" y="397"/>
                    <a:pt x="153" y="473"/>
                    <a:pt x="165" y="550"/>
                  </a:cubicBezTo>
                  <a:cubicBezTo>
                    <a:pt x="188" y="704"/>
                    <a:pt x="199" y="859"/>
                    <a:pt x="198" y="1015"/>
                  </a:cubicBezTo>
                  <a:cubicBezTo>
                    <a:pt x="206" y="859"/>
                    <a:pt x="202" y="703"/>
                    <a:pt x="185" y="5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2105025" y="217963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2759075" y="1903413"/>
              <a:ext cx="554038" cy="4525962"/>
            </a:xfrm>
            <a:custGeom>
              <a:avLst/>
              <a:gdLst>
                <a:gd name="T0" fmla="*/ 127 w 128"/>
                <a:gd name="T1" fmla="*/ 62 h 1045"/>
                <a:gd name="T2" fmla="*/ 62 w 128"/>
                <a:gd name="T3" fmla="*/ 1 h 1045"/>
                <a:gd name="T4" fmla="*/ 1 w 128"/>
                <a:gd name="T5" fmla="*/ 66 h 1045"/>
                <a:gd name="T6" fmla="*/ 50 w 128"/>
                <a:gd name="T7" fmla="*/ 126 h 1045"/>
                <a:gd name="T8" fmla="*/ 58 w 128"/>
                <a:gd name="T9" fmla="*/ 1045 h 1045"/>
                <a:gd name="T10" fmla="*/ 75 w 128"/>
                <a:gd name="T11" fmla="*/ 561 h 1045"/>
                <a:gd name="T12" fmla="*/ 88 w 128"/>
                <a:gd name="T13" fmla="*/ 123 h 1045"/>
                <a:gd name="T14" fmla="*/ 127 w 128"/>
                <a:gd name="T15" fmla="*/ 62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045">
                  <a:moveTo>
                    <a:pt x="127" y="62"/>
                  </a:moveTo>
                  <a:cubicBezTo>
                    <a:pt x="126" y="28"/>
                    <a:pt x="97" y="0"/>
                    <a:pt x="62" y="1"/>
                  </a:cubicBezTo>
                  <a:cubicBezTo>
                    <a:pt x="27" y="2"/>
                    <a:pt x="0" y="31"/>
                    <a:pt x="1" y="66"/>
                  </a:cubicBezTo>
                  <a:cubicBezTo>
                    <a:pt x="2" y="96"/>
                    <a:pt x="22" y="120"/>
                    <a:pt x="50" y="126"/>
                  </a:cubicBezTo>
                  <a:cubicBezTo>
                    <a:pt x="57" y="432"/>
                    <a:pt x="53" y="739"/>
                    <a:pt x="58" y="1045"/>
                  </a:cubicBezTo>
                  <a:cubicBezTo>
                    <a:pt x="62" y="884"/>
                    <a:pt x="68" y="722"/>
                    <a:pt x="75" y="561"/>
                  </a:cubicBezTo>
                  <a:cubicBezTo>
                    <a:pt x="80" y="415"/>
                    <a:pt x="85" y="269"/>
                    <a:pt x="88" y="123"/>
                  </a:cubicBezTo>
                  <a:cubicBezTo>
                    <a:pt x="111" y="113"/>
                    <a:pt x="128" y="89"/>
                    <a:pt x="127" y="62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Oval 14"/>
            <p:cNvSpPr>
              <a:spLocks noChangeArrowheads="1"/>
            </p:cNvSpPr>
            <p:nvPr/>
          </p:nvSpPr>
          <p:spPr bwMode="auto">
            <a:xfrm>
              <a:off x="2862263" y="2006600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3200400" y="2054225"/>
              <a:ext cx="922338" cy="4375150"/>
            </a:xfrm>
            <a:custGeom>
              <a:avLst/>
              <a:gdLst>
                <a:gd name="T0" fmla="*/ 162 w 213"/>
                <a:gd name="T1" fmla="*/ 11 h 1010"/>
                <a:gd name="T2" fmla="*/ 82 w 213"/>
                <a:gd name="T3" fmla="*/ 51 h 1010"/>
                <a:gd name="T4" fmla="*/ 102 w 213"/>
                <a:gd name="T5" fmla="*/ 120 h 1010"/>
                <a:gd name="T6" fmla="*/ 52 w 213"/>
                <a:gd name="T7" fmla="*/ 314 h 1010"/>
                <a:gd name="T8" fmla="*/ 18 w 213"/>
                <a:gd name="T9" fmla="*/ 545 h 1010"/>
                <a:gd name="T10" fmla="*/ 2 w 213"/>
                <a:gd name="T11" fmla="*/ 1010 h 1010"/>
                <a:gd name="T12" fmla="*/ 38 w 213"/>
                <a:gd name="T13" fmla="*/ 547 h 1010"/>
                <a:gd name="T14" fmla="*/ 138 w 213"/>
                <a:gd name="T15" fmla="*/ 134 h 1010"/>
                <a:gd name="T16" fmla="*/ 202 w 213"/>
                <a:gd name="T17" fmla="*/ 91 h 1010"/>
                <a:gd name="T18" fmla="*/ 162 w 213"/>
                <a:gd name="T19" fmla="*/ 1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1010">
                  <a:moveTo>
                    <a:pt x="162" y="11"/>
                  </a:moveTo>
                  <a:cubicBezTo>
                    <a:pt x="129" y="0"/>
                    <a:pt x="93" y="18"/>
                    <a:pt x="82" y="51"/>
                  </a:cubicBezTo>
                  <a:cubicBezTo>
                    <a:pt x="74" y="76"/>
                    <a:pt x="83" y="104"/>
                    <a:pt x="102" y="120"/>
                  </a:cubicBezTo>
                  <a:cubicBezTo>
                    <a:pt x="82" y="183"/>
                    <a:pt x="66" y="248"/>
                    <a:pt x="52" y="314"/>
                  </a:cubicBezTo>
                  <a:cubicBezTo>
                    <a:pt x="37" y="390"/>
                    <a:pt x="26" y="467"/>
                    <a:pt x="18" y="545"/>
                  </a:cubicBezTo>
                  <a:cubicBezTo>
                    <a:pt x="3" y="699"/>
                    <a:pt x="0" y="855"/>
                    <a:pt x="2" y="1010"/>
                  </a:cubicBezTo>
                  <a:cubicBezTo>
                    <a:pt x="7" y="855"/>
                    <a:pt x="16" y="700"/>
                    <a:pt x="38" y="547"/>
                  </a:cubicBezTo>
                  <a:cubicBezTo>
                    <a:pt x="58" y="406"/>
                    <a:pt x="90" y="267"/>
                    <a:pt x="138" y="134"/>
                  </a:cubicBezTo>
                  <a:cubicBezTo>
                    <a:pt x="166" y="135"/>
                    <a:pt x="193" y="118"/>
                    <a:pt x="202" y="91"/>
                  </a:cubicBezTo>
                  <a:cubicBezTo>
                    <a:pt x="213" y="57"/>
                    <a:pt x="195" y="22"/>
                    <a:pt x="162" y="1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Oval 16"/>
            <p:cNvSpPr>
              <a:spLocks noChangeArrowheads="1"/>
            </p:cNvSpPr>
            <p:nvPr/>
          </p:nvSpPr>
          <p:spPr bwMode="auto">
            <a:xfrm>
              <a:off x="3646488" y="2184400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3338513" y="2514600"/>
              <a:ext cx="1420813" cy="3914775"/>
            </a:xfrm>
            <a:custGeom>
              <a:avLst/>
              <a:gdLst>
                <a:gd name="T0" fmla="*/ 296 w 328"/>
                <a:gd name="T1" fmla="*/ 22 h 904"/>
                <a:gd name="T2" fmla="*/ 208 w 328"/>
                <a:gd name="T3" fmla="*/ 32 h 904"/>
                <a:gd name="T4" fmla="*/ 204 w 328"/>
                <a:gd name="T5" fmla="*/ 104 h 904"/>
                <a:gd name="T6" fmla="*/ 110 w 328"/>
                <a:gd name="T7" fmla="*/ 262 h 904"/>
                <a:gd name="T8" fmla="*/ 40 w 328"/>
                <a:gd name="T9" fmla="*/ 471 h 904"/>
                <a:gd name="T10" fmla="*/ 7 w 328"/>
                <a:gd name="T11" fmla="*/ 687 h 904"/>
                <a:gd name="T12" fmla="*/ 2 w 328"/>
                <a:gd name="T13" fmla="*/ 904 h 904"/>
                <a:gd name="T14" fmla="*/ 17 w 328"/>
                <a:gd name="T15" fmla="*/ 688 h 904"/>
                <a:gd name="T16" fmla="*/ 59 w 328"/>
                <a:gd name="T17" fmla="*/ 476 h 904"/>
                <a:gd name="T18" fmla="*/ 137 w 328"/>
                <a:gd name="T19" fmla="*/ 276 h 904"/>
                <a:gd name="T20" fmla="*/ 233 w 328"/>
                <a:gd name="T21" fmla="*/ 129 h 904"/>
                <a:gd name="T22" fmla="*/ 307 w 328"/>
                <a:gd name="T23" fmla="*/ 110 h 904"/>
                <a:gd name="T24" fmla="*/ 296 w 328"/>
                <a:gd name="T25" fmla="*/ 2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904">
                  <a:moveTo>
                    <a:pt x="296" y="22"/>
                  </a:moveTo>
                  <a:cubicBezTo>
                    <a:pt x="269" y="0"/>
                    <a:pt x="229" y="5"/>
                    <a:pt x="208" y="32"/>
                  </a:cubicBezTo>
                  <a:cubicBezTo>
                    <a:pt x="191" y="53"/>
                    <a:pt x="190" y="82"/>
                    <a:pt x="204" y="104"/>
                  </a:cubicBezTo>
                  <a:cubicBezTo>
                    <a:pt x="167" y="153"/>
                    <a:pt x="135" y="207"/>
                    <a:pt x="110" y="262"/>
                  </a:cubicBezTo>
                  <a:cubicBezTo>
                    <a:pt x="79" y="329"/>
                    <a:pt x="56" y="399"/>
                    <a:pt x="40" y="471"/>
                  </a:cubicBezTo>
                  <a:cubicBezTo>
                    <a:pt x="23" y="542"/>
                    <a:pt x="13" y="614"/>
                    <a:pt x="7" y="687"/>
                  </a:cubicBezTo>
                  <a:cubicBezTo>
                    <a:pt x="1" y="759"/>
                    <a:pt x="0" y="832"/>
                    <a:pt x="2" y="904"/>
                  </a:cubicBezTo>
                  <a:cubicBezTo>
                    <a:pt x="3" y="832"/>
                    <a:pt x="8" y="759"/>
                    <a:pt x="17" y="688"/>
                  </a:cubicBezTo>
                  <a:cubicBezTo>
                    <a:pt x="26" y="616"/>
                    <a:pt x="39" y="545"/>
                    <a:pt x="59" y="476"/>
                  </a:cubicBezTo>
                  <a:cubicBezTo>
                    <a:pt x="78" y="406"/>
                    <a:pt x="104" y="339"/>
                    <a:pt x="137" y="276"/>
                  </a:cubicBezTo>
                  <a:cubicBezTo>
                    <a:pt x="164" y="223"/>
                    <a:pt x="196" y="174"/>
                    <a:pt x="233" y="129"/>
                  </a:cubicBezTo>
                  <a:cubicBezTo>
                    <a:pt x="258" y="140"/>
                    <a:pt x="289" y="133"/>
                    <a:pt x="307" y="110"/>
                  </a:cubicBezTo>
                  <a:cubicBezTo>
                    <a:pt x="328" y="83"/>
                    <a:pt x="324" y="43"/>
                    <a:pt x="296" y="22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18"/>
            <p:cNvSpPr>
              <a:spLocks noChangeArrowheads="1"/>
            </p:cNvSpPr>
            <p:nvPr/>
          </p:nvSpPr>
          <p:spPr bwMode="auto">
            <a:xfrm>
              <a:off x="4283075" y="2652713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3473450" y="3241675"/>
              <a:ext cx="1744663" cy="3187700"/>
            </a:xfrm>
            <a:custGeom>
              <a:avLst/>
              <a:gdLst>
                <a:gd name="T0" fmla="*/ 385 w 403"/>
                <a:gd name="T1" fmla="*/ 39 h 736"/>
                <a:gd name="T2" fmla="*/ 298 w 403"/>
                <a:gd name="T3" fmla="*/ 18 h 736"/>
                <a:gd name="T4" fmla="*/ 271 w 403"/>
                <a:gd name="T5" fmla="*/ 89 h 736"/>
                <a:gd name="T6" fmla="*/ 153 w 403"/>
                <a:gd name="T7" fmla="*/ 190 h 736"/>
                <a:gd name="T8" fmla="*/ 45 w 403"/>
                <a:gd name="T9" fmla="*/ 354 h 736"/>
                <a:gd name="T10" fmla="*/ 15 w 403"/>
                <a:gd name="T11" fmla="*/ 447 h 736"/>
                <a:gd name="T12" fmla="*/ 4 w 403"/>
                <a:gd name="T13" fmla="*/ 543 h 736"/>
                <a:gd name="T14" fmla="*/ 14 w 403"/>
                <a:gd name="T15" fmla="*/ 736 h 736"/>
                <a:gd name="T16" fmla="*/ 14 w 403"/>
                <a:gd name="T17" fmla="*/ 544 h 736"/>
                <a:gd name="T18" fmla="*/ 30 w 403"/>
                <a:gd name="T19" fmla="*/ 450 h 736"/>
                <a:gd name="T20" fmla="*/ 64 w 403"/>
                <a:gd name="T21" fmla="*/ 362 h 736"/>
                <a:gd name="T22" fmla="*/ 174 w 403"/>
                <a:gd name="T23" fmla="*/ 210 h 736"/>
                <a:gd name="T24" fmla="*/ 291 w 403"/>
                <a:gd name="T25" fmla="*/ 121 h 736"/>
                <a:gd name="T26" fmla="*/ 364 w 403"/>
                <a:gd name="T27" fmla="*/ 126 h 736"/>
                <a:gd name="T28" fmla="*/ 385 w 403"/>
                <a:gd name="T29" fmla="*/ 39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3" h="736">
                  <a:moveTo>
                    <a:pt x="385" y="39"/>
                  </a:moveTo>
                  <a:cubicBezTo>
                    <a:pt x="367" y="9"/>
                    <a:pt x="328" y="0"/>
                    <a:pt x="298" y="18"/>
                  </a:cubicBezTo>
                  <a:cubicBezTo>
                    <a:pt x="274" y="33"/>
                    <a:pt x="263" y="63"/>
                    <a:pt x="271" y="89"/>
                  </a:cubicBezTo>
                  <a:cubicBezTo>
                    <a:pt x="227" y="117"/>
                    <a:pt x="187" y="152"/>
                    <a:pt x="153" y="190"/>
                  </a:cubicBezTo>
                  <a:cubicBezTo>
                    <a:pt x="108" y="238"/>
                    <a:pt x="72" y="294"/>
                    <a:pt x="45" y="354"/>
                  </a:cubicBezTo>
                  <a:cubicBezTo>
                    <a:pt x="32" y="384"/>
                    <a:pt x="22" y="415"/>
                    <a:pt x="15" y="447"/>
                  </a:cubicBezTo>
                  <a:cubicBezTo>
                    <a:pt x="9" y="479"/>
                    <a:pt x="5" y="511"/>
                    <a:pt x="4" y="543"/>
                  </a:cubicBezTo>
                  <a:cubicBezTo>
                    <a:pt x="0" y="608"/>
                    <a:pt x="2" y="673"/>
                    <a:pt x="14" y="736"/>
                  </a:cubicBezTo>
                  <a:cubicBezTo>
                    <a:pt x="5" y="672"/>
                    <a:pt x="7" y="608"/>
                    <a:pt x="14" y="544"/>
                  </a:cubicBezTo>
                  <a:cubicBezTo>
                    <a:pt x="17" y="512"/>
                    <a:pt x="22" y="481"/>
                    <a:pt x="30" y="450"/>
                  </a:cubicBezTo>
                  <a:cubicBezTo>
                    <a:pt x="38" y="420"/>
                    <a:pt x="50" y="390"/>
                    <a:pt x="64" y="362"/>
                  </a:cubicBezTo>
                  <a:cubicBezTo>
                    <a:pt x="92" y="306"/>
                    <a:pt x="130" y="254"/>
                    <a:pt x="174" y="210"/>
                  </a:cubicBezTo>
                  <a:cubicBezTo>
                    <a:pt x="210" y="176"/>
                    <a:pt x="249" y="145"/>
                    <a:pt x="291" y="121"/>
                  </a:cubicBezTo>
                  <a:cubicBezTo>
                    <a:pt x="312" y="137"/>
                    <a:pt x="341" y="140"/>
                    <a:pt x="364" y="126"/>
                  </a:cubicBezTo>
                  <a:cubicBezTo>
                    <a:pt x="394" y="107"/>
                    <a:pt x="403" y="68"/>
                    <a:pt x="385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Oval 20"/>
            <p:cNvSpPr>
              <a:spLocks noChangeArrowheads="1"/>
            </p:cNvSpPr>
            <p:nvPr/>
          </p:nvSpPr>
          <p:spPr bwMode="auto">
            <a:xfrm>
              <a:off x="4733925" y="337978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3589338" y="4043363"/>
              <a:ext cx="1785938" cy="2390775"/>
            </a:xfrm>
            <a:custGeom>
              <a:avLst/>
              <a:gdLst>
                <a:gd name="T0" fmla="*/ 405 w 412"/>
                <a:gd name="T1" fmla="*/ 56 h 552"/>
                <a:gd name="T2" fmla="*/ 330 w 412"/>
                <a:gd name="T3" fmla="*/ 7 h 552"/>
                <a:gd name="T4" fmla="*/ 282 w 412"/>
                <a:gd name="T5" fmla="*/ 53 h 552"/>
                <a:gd name="T6" fmla="*/ 152 w 412"/>
                <a:gd name="T7" fmla="*/ 105 h 552"/>
                <a:gd name="T8" fmla="*/ 37 w 412"/>
                <a:gd name="T9" fmla="*/ 229 h 552"/>
                <a:gd name="T10" fmla="*/ 8 w 412"/>
                <a:gd name="T11" fmla="*/ 309 h 552"/>
                <a:gd name="T12" fmla="*/ 1 w 412"/>
                <a:gd name="T13" fmla="*/ 393 h 552"/>
                <a:gd name="T14" fmla="*/ 45 w 412"/>
                <a:gd name="T15" fmla="*/ 552 h 552"/>
                <a:gd name="T16" fmla="*/ 11 w 412"/>
                <a:gd name="T17" fmla="*/ 393 h 552"/>
                <a:gd name="T18" fmla="*/ 54 w 412"/>
                <a:gd name="T19" fmla="*/ 239 h 552"/>
                <a:gd name="T20" fmla="*/ 168 w 412"/>
                <a:gd name="T21" fmla="*/ 130 h 552"/>
                <a:gd name="T22" fmla="*/ 284 w 412"/>
                <a:gd name="T23" fmla="*/ 91 h 552"/>
                <a:gd name="T24" fmla="*/ 356 w 412"/>
                <a:gd name="T25" fmla="*/ 130 h 552"/>
                <a:gd name="T26" fmla="*/ 405 w 412"/>
                <a:gd name="T27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2" h="552">
                  <a:moveTo>
                    <a:pt x="405" y="56"/>
                  </a:moveTo>
                  <a:cubicBezTo>
                    <a:pt x="398" y="21"/>
                    <a:pt x="364" y="0"/>
                    <a:pt x="330" y="7"/>
                  </a:cubicBezTo>
                  <a:cubicBezTo>
                    <a:pt x="306" y="12"/>
                    <a:pt x="288" y="30"/>
                    <a:pt x="282" y="53"/>
                  </a:cubicBezTo>
                  <a:cubicBezTo>
                    <a:pt x="236" y="61"/>
                    <a:pt x="191" y="79"/>
                    <a:pt x="152" y="105"/>
                  </a:cubicBezTo>
                  <a:cubicBezTo>
                    <a:pt x="104" y="136"/>
                    <a:pt x="63" y="179"/>
                    <a:pt x="37" y="229"/>
                  </a:cubicBezTo>
                  <a:cubicBezTo>
                    <a:pt x="23" y="255"/>
                    <a:pt x="14" y="282"/>
                    <a:pt x="8" y="309"/>
                  </a:cubicBezTo>
                  <a:cubicBezTo>
                    <a:pt x="2" y="337"/>
                    <a:pt x="0" y="365"/>
                    <a:pt x="1" y="393"/>
                  </a:cubicBezTo>
                  <a:cubicBezTo>
                    <a:pt x="2" y="449"/>
                    <a:pt x="16" y="505"/>
                    <a:pt x="45" y="552"/>
                  </a:cubicBezTo>
                  <a:cubicBezTo>
                    <a:pt x="19" y="503"/>
                    <a:pt x="9" y="447"/>
                    <a:pt x="11" y="393"/>
                  </a:cubicBezTo>
                  <a:cubicBezTo>
                    <a:pt x="13" y="339"/>
                    <a:pt x="26" y="285"/>
                    <a:pt x="54" y="239"/>
                  </a:cubicBezTo>
                  <a:cubicBezTo>
                    <a:pt x="82" y="193"/>
                    <a:pt x="122" y="156"/>
                    <a:pt x="168" y="130"/>
                  </a:cubicBezTo>
                  <a:cubicBezTo>
                    <a:pt x="204" y="110"/>
                    <a:pt x="244" y="97"/>
                    <a:pt x="284" y="91"/>
                  </a:cubicBezTo>
                  <a:cubicBezTo>
                    <a:pt x="295" y="119"/>
                    <a:pt x="325" y="137"/>
                    <a:pt x="356" y="130"/>
                  </a:cubicBezTo>
                  <a:cubicBezTo>
                    <a:pt x="390" y="123"/>
                    <a:pt x="412" y="90"/>
                    <a:pt x="405" y="56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4902200" y="4164013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444500" y="1149351"/>
              <a:ext cx="5254626" cy="3668712"/>
            </a:xfrm>
            <a:custGeom>
              <a:avLst/>
              <a:gdLst>
                <a:gd name="T0" fmla="*/ 1163 w 1213"/>
                <a:gd name="T1" fmla="*/ 637 h 847"/>
                <a:gd name="T2" fmla="*/ 1196 w 1213"/>
                <a:gd name="T3" fmla="*/ 500 h 847"/>
                <a:gd name="T4" fmla="*/ 1098 w 1213"/>
                <a:gd name="T5" fmla="*/ 401 h 847"/>
                <a:gd name="T6" fmla="*/ 1103 w 1213"/>
                <a:gd name="T7" fmla="*/ 366 h 847"/>
                <a:gd name="T8" fmla="*/ 1104 w 1213"/>
                <a:gd name="T9" fmla="*/ 356 h 847"/>
                <a:gd name="T10" fmla="*/ 1071 w 1213"/>
                <a:gd name="T11" fmla="*/ 264 h 847"/>
                <a:gd name="T12" fmla="*/ 943 w 1213"/>
                <a:gd name="T13" fmla="*/ 202 h 847"/>
                <a:gd name="T14" fmla="*/ 875 w 1213"/>
                <a:gd name="T15" fmla="*/ 112 h 847"/>
                <a:gd name="T16" fmla="*/ 783 w 1213"/>
                <a:gd name="T17" fmla="*/ 87 h 847"/>
                <a:gd name="T18" fmla="*/ 711 w 1213"/>
                <a:gd name="T19" fmla="*/ 36 h 847"/>
                <a:gd name="T20" fmla="*/ 544 w 1213"/>
                <a:gd name="T21" fmla="*/ 11 h 847"/>
                <a:gd name="T22" fmla="*/ 411 w 1213"/>
                <a:gd name="T23" fmla="*/ 34 h 847"/>
                <a:gd name="T24" fmla="*/ 272 w 1213"/>
                <a:gd name="T25" fmla="*/ 104 h 847"/>
                <a:gd name="T26" fmla="*/ 170 w 1213"/>
                <a:gd name="T27" fmla="*/ 181 h 847"/>
                <a:gd name="T28" fmla="*/ 78 w 1213"/>
                <a:gd name="T29" fmla="*/ 325 h 847"/>
                <a:gd name="T30" fmla="*/ 45 w 1213"/>
                <a:gd name="T31" fmla="*/ 430 h 847"/>
                <a:gd name="T32" fmla="*/ 16 w 1213"/>
                <a:gd name="T33" fmla="*/ 566 h 847"/>
                <a:gd name="T34" fmla="*/ 12 w 1213"/>
                <a:gd name="T35" fmla="*/ 662 h 847"/>
                <a:gd name="T36" fmla="*/ 43 w 1213"/>
                <a:gd name="T37" fmla="*/ 785 h 847"/>
                <a:gd name="T38" fmla="*/ 46 w 1213"/>
                <a:gd name="T39" fmla="*/ 782 h 847"/>
                <a:gd name="T40" fmla="*/ 22 w 1213"/>
                <a:gd name="T41" fmla="*/ 667 h 847"/>
                <a:gd name="T42" fmla="*/ 76 w 1213"/>
                <a:gd name="T43" fmla="*/ 620 h 847"/>
                <a:gd name="T44" fmla="*/ 33 w 1213"/>
                <a:gd name="T45" fmla="*/ 560 h 847"/>
                <a:gd name="T46" fmla="*/ 61 w 1213"/>
                <a:gd name="T47" fmla="*/ 446 h 847"/>
                <a:gd name="T48" fmla="*/ 129 w 1213"/>
                <a:gd name="T49" fmla="*/ 412 h 847"/>
                <a:gd name="T50" fmla="*/ 106 w 1213"/>
                <a:gd name="T51" fmla="*/ 326 h 847"/>
                <a:gd name="T52" fmla="*/ 184 w 1213"/>
                <a:gd name="T53" fmla="*/ 209 h 847"/>
                <a:gd name="T54" fmla="*/ 270 w 1213"/>
                <a:gd name="T55" fmla="*/ 198 h 847"/>
                <a:gd name="T56" fmla="*/ 299 w 1213"/>
                <a:gd name="T57" fmla="*/ 124 h 847"/>
                <a:gd name="T58" fmla="*/ 411 w 1213"/>
                <a:gd name="T59" fmla="*/ 68 h 847"/>
                <a:gd name="T60" fmla="*/ 484 w 1213"/>
                <a:gd name="T61" fmla="*/ 90 h 847"/>
                <a:gd name="T62" fmla="*/ 554 w 1213"/>
                <a:gd name="T63" fmla="*/ 45 h 847"/>
                <a:gd name="T64" fmla="*/ 691 w 1213"/>
                <a:gd name="T65" fmla="*/ 65 h 847"/>
                <a:gd name="T66" fmla="*/ 746 w 1213"/>
                <a:gd name="T67" fmla="*/ 128 h 847"/>
                <a:gd name="T68" fmla="*/ 784 w 1213"/>
                <a:gd name="T69" fmla="*/ 122 h 847"/>
                <a:gd name="T70" fmla="*/ 857 w 1213"/>
                <a:gd name="T71" fmla="*/ 141 h 847"/>
                <a:gd name="T72" fmla="*/ 915 w 1213"/>
                <a:gd name="T73" fmla="*/ 222 h 847"/>
                <a:gd name="T74" fmla="*/ 932 w 1213"/>
                <a:gd name="T75" fmla="*/ 235 h 847"/>
                <a:gd name="T76" fmla="*/ 1047 w 1213"/>
                <a:gd name="T77" fmla="*/ 282 h 847"/>
                <a:gd name="T78" fmla="*/ 1075 w 1213"/>
                <a:gd name="T79" fmla="*/ 357 h 847"/>
                <a:gd name="T80" fmla="*/ 1076 w 1213"/>
                <a:gd name="T81" fmla="*/ 366 h 847"/>
                <a:gd name="T82" fmla="*/ 1069 w 1213"/>
                <a:gd name="T83" fmla="*/ 406 h 847"/>
                <a:gd name="T84" fmla="*/ 1079 w 1213"/>
                <a:gd name="T85" fmla="*/ 424 h 847"/>
                <a:gd name="T86" fmla="*/ 1175 w 1213"/>
                <a:gd name="T87" fmla="*/ 507 h 847"/>
                <a:gd name="T88" fmla="*/ 1143 w 1213"/>
                <a:gd name="T89" fmla="*/ 632 h 847"/>
                <a:gd name="T90" fmla="*/ 1145 w 1213"/>
                <a:gd name="T91" fmla="*/ 646 h 847"/>
                <a:gd name="T92" fmla="*/ 1202 w 1213"/>
                <a:gd name="T93" fmla="*/ 730 h 847"/>
                <a:gd name="T94" fmla="*/ 1156 w 1213"/>
                <a:gd name="T95" fmla="*/ 825 h 847"/>
                <a:gd name="T96" fmla="*/ 1158 w 1213"/>
                <a:gd name="T97" fmla="*/ 829 h 847"/>
                <a:gd name="T98" fmla="*/ 1213 w 1213"/>
                <a:gd name="T99" fmla="*/ 73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3" h="847">
                  <a:moveTo>
                    <a:pt x="1206" y="691"/>
                  </a:moveTo>
                  <a:cubicBezTo>
                    <a:pt x="1197" y="669"/>
                    <a:pt x="1182" y="650"/>
                    <a:pt x="1163" y="637"/>
                  </a:cubicBezTo>
                  <a:cubicBezTo>
                    <a:pt x="1178" y="620"/>
                    <a:pt x="1190" y="600"/>
                    <a:pt x="1196" y="578"/>
                  </a:cubicBezTo>
                  <a:cubicBezTo>
                    <a:pt x="1203" y="553"/>
                    <a:pt x="1203" y="526"/>
                    <a:pt x="1196" y="500"/>
                  </a:cubicBezTo>
                  <a:cubicBezTo>
                    <a:pt x="1189" y="475"/>
                    <a:pt x="1174" y="451"/>
                    <a:pt x="1155" y="433"/>
                  </a:cubicBezTo>
                  <a:cubicBezTo>
                    <a:pt x="1139" y="418"/>
                    <a:pt x="1119" y="407"/>
                    <a:pt x="1098" y="401"/>
                  </a:cubicBezTo>
                  <a:cubicBezTo>
                    <a:pt x="1100" y="393"/>
                    <a:pt x="1102" y="385"/>
                    <a:pt x="1103" y="376"/>
                  </a:cubicBezTo>
                  <a:cubicBezTo>
                    <a:pt x="1103" y="373"/>
                    <a:pt x="1103" y="370"/>
                    <a:pt x="1103" y="366"/>
                  </a:cubicBezTo>
                  <a:cubicBezTo>
                    <a:pt x="1104" y="365"/>
                    <a:pt x="1104" y="363"/>
                    <a:pt x="1104" y="361"/>
                  </a:cubicBezTo>
                  <a:cubicBezTo>
                    <a:pt x="1104" y="360"/>
                    <a:pt x="1104" y="358"/>
                    <a:pt x="1104" y="356"/>
                  </a:cubicBezTo>
                  <a:cubicBezTo>
                    <a:pt x="1103" y="350"/>
                    <a:pt x="1103" y="343"/>
                    <a:pt x="1102" y="337"/>
                  </a:cubicBezTo>
                  <a:cubicBezTo>
                    <a:pt x="1098" y="310"/>
                    <a:pt x="1087" y="285"/>
                    <a:pt x="1071" y="264"/>
                  </a:cubicBezTo>
                  <a:cubicBezTo>
                    <a:pt x="1054" y="242"/>
                    <a:pt x="1033" y="225"/>
                    <a:pt x="1008" y="215"/>
                  </a:cubicBezTo>
                  <a:cubicBezTo>
                    <a:pt x="988" y="206"/>
                    <a:pt x="965" y="202"/>
                    <a:pt x="943" y="202"/>
                  </a:cubicBezTo>
                  <a:cubicBezTo>
                    <a:pt x="938" y="186"/>
                    <a:pt x="931" y="170"/>
                    <a:pt x="921" y="156"/>
                  </a:cubicBezTo>
                  <a:cubicBezTo>
                    <a:pt x="909" y="139"/>
                    <a:pt x="893" y="123"/>
                    <a:pt x="875" y="112"/>
                  </a:cubicBezTo>
                  <a:cubicBezTo>
                    <a:pt x="857" y="100"/>
                    <a:pt x="836" y="92"/>
                    <a:pt x="815" y="89"/>
                  </a:cubicBezTo>
                  <a:cubicBezTo>
                    <a:pt x="804" y="87"/>
                    <a:pt x="793" y="86"/>
                    <a:pt x="783" y="87"/>
                  </a:cubicBezTo>
                  <a:cubicBezTo>
                    <a:pt x="776" y="87"/>
                    <a:pt x="770" y="88"/>
                    <a:pt x="763" y="89"/>
                  </a:cubicBezTo>
                  <a:cubicBezTo>
                    <a:pt x="749" y="68"/>
                    <a:pt x="732" y="50"/>
                    <a:pt x="711" y="36"/>
                  </a:cubicBezTo>
                  <a:cubicBezTo>
                    <a:pt x="687" y="19"/>
                    <a:pt x="659" y="8"/>
                    <a:pt x="630" y="4"/>
                  </a:cubicBezTo>
                  <a:cubicBezTo>
                    <a:pt x="601" y="0"/>
                    <a:pt x="571" y="2"/>
                    <a:pt x="544" y="11"/>
                  </a:cubicBezTo>
                  <a:cubicBezTo>
                    <a:pt x="520" y="19"/>
                    <a:pt x="497" y="31"/>
                    <a:pt x="478" y="48"/>
                  </a:cubicBezTo>
                  <a:cubicBezTo>
                    <a:pt x="457" y="38"/>
                    <a:pt x="434" y="34"/>
                    <a:pt x="411" y="34"/>
                  </a:cubicBezTo>
                  <a:cubicBezTo>
                    <a:pt x="384" y="33"/>
                    <a:pt x="357" y="40"/>
                    <a:pt x="333" y="52"/>
                  </a:cubicBezTo>
                  <a:cubicBezTo>
                    <a:pt x="309" y="64"/>
                    <a:pt x="288" y="82"/>
                    <a:pt x="272" y="104"/>
                  </a:cubicBezTo>
                  <a:cubicBezTo>
                    <a:pt x="259" y="122"/>
                    <a:pt x="249" y="142"/>
                    <a:pt x="244" y="164"/>
                  </a:cubicBezTo>
                  <a:cubicBezTo>
                    <a:pt x="218" y="164"/>
                    <a:pt x="193" y="170"/>
                    <a:pt x="170" y="181"/>
                  </a:cubicBezTo>
                  <a:cubicBezTo>
                    <a:pt x="143" y="194"/>
                    <a:pt x="120" y="215"/>
                    <a:pt x="104" y="240"/>
                  </a:cubicBezTo>
                  <a:cubicBezTo>
                    <a:pt x="88" y="265"/>
                    <a:pt x="79" y="295"/>
                    <a:pt x="78" y="325"/>
                  </a:cubicBezTo>
                  <a:cubicBezTo>
                    <a:pt x="78" y="350"/>
                    <a:pt x="83" y="374"/>
                    <a:pt x="93" y="397"/>
                  </a:cubicBezTo>
                  <a:cubicBezTo>
                    <a:pt x="75" y="404"/>
                    <a:pt x="58" y="415"/>
                    <a:pt x="45" y="430"/>
                  </a:cubicBezTo>
                  <a:cubicBezTo>
                    <a:pt x="28" y="448"/>
                    <a:pt x="16" y="470"/>
                    <a:pt x="11" y="494"/>
                  </a:cubicBezTo>
                  <a:cubicBezTo>
                    <a:pt x="6" y="518"/>
                    <a:pt x="8" y="543"/>
                    <a:pt x="16" y="566"/>
                  </a:cubicBezTo>
                  <a:cubicBezTo>
                    <a:pt x="23" y="585"/>
                    <a:pt x="35" y="603"/>
                    <a:pt x="50" y="617"/>
                  </a:cubicBezTo>
                  <a:cubicBezTo>
                    <a:pt x="33" y="628"/>
                    <a:pt x="20" y="644"/>
                    <a:pt x="12" y="662"/>
                  </a:cubicBezTo>
                  <a:cubicBezTo>
                    <a:pt x="2" y="683"/>
                    <a:pt x="0" y="707"/>
                    <a:pt x="6" y="730"/>
                  </a:cubicBezTo>
                  <a:cubicBezTo>
                    <a:pt x="12" y="752"/>
                    <a:pt x="25" y="772"/>
                    <a:pt x="43" y="785"/>
                  </a:cubicBezTo>
                  <a:cubicBezTo>
                    <a:pt x="62" y="799"/>
                    <a:pt x="84" y="806"/>
                    <a:pt x="106" y="805"/>
                  </a:cubicBezTo>
                  <a:cubicBezTo>
                    <a:pt x="84" y="804"/>
                    <a:pt x="63" y="796"/>
                    <a:pt x="46" y="782"/>
                  </a:cubicBezTo>
                  <a:cubicBezTo>
                    <a:pt x="30" y="768"/>
                    <a:pt x="18" y="749"/>
                    <a:pt x="14" y="728"/>
                  </a:cubicBezTo>
                  <a:cubicBezTo>
                    <a:pt x="10" y="707"/>
                    <a:pt x="13" y="685"/>
                    <a:pt x="22" y="667"/>
                  </a:cubicBezTo>
                  <a:cubicBezTo>
                    <a:pt x="32" y="648"/>
                    <a:pt x="47" y="633"/>
                    <a:pt x="66" y="625"/>
                  </a:cubicBezTo>
                  <a:cubicBezTo>
                    <a:pt x="76" y="620"/>
                    <a:pt x="76" y="620"/>
                    <a:pt x="76" y="620"/>
                  </a:cubicBezTo>
                  <a:cubicBezTo>
                    <a:pt x="67" y="612"/>
                    <a:pt x="67" y="612"/>
                    <a:pt x="67" y="612"/>
                  </a:cubicBezTo>
                  <a:cubicBezTo>
                    <a:pt x="51" y="598"/>
                    <a:pt x="39" y="580"/>
                    <a:pt x="33" y="560"/>
                  </a:cubicBezTo>
                  <a:cubicBezTo>
                    <a:pt x="27" y="540"/>
                    <a:pt x="26" y="519"/>
                    <a:pt x="31" y="499"/>
                  </a:cubicBezTo>
                  <a:cubicBezTo>
                    <a:pt x="36" y="478"/>
                    <a:pt x="47" y="460"/>
                    <a:pt x="61" y="446"/>
                  </a:cubicBezTo>
                  <a:cubicBezTo>
                    <a:pt x="76" y="431"/>
                    <a:pt x="94" y="421"/>
                    <a:pt x="114" y="416"/>
                  </a:cubicBezTo>
                  <a:cubicBezTo>
                    <a:pt x="129" y="412"/>
                    <a:pt x="129" y="412"/>
                    <a:pt x="129" y="412"/>
                  </a:cubicBezTo>
                  <a:cubicBezTo>
                    <a:pt x="122" y="398"/>
                    <a:pt x="122" y="398"/>
                    <a:pt x="122" y="398"/>
                  </a:cubicBezTo>
                  <a:cubicBezTo>
                    <a:pt x="110" y="376"/>
                    <a:pt x="104" y="351"/>
                    <a:pt x="106" y="326"/>
                  </a:cubicBezTo>
                  <a:cubicBezTo>
                    <a:pt x="107" y="301"/>
                    <a:pt x="115" y="277"/>
                    <a:pt x="129" y="256"/>
                  </a:cubicBezTo>
                  <a:cubicBezTo>
                    <a:pt x="142" y="236"/>
                    <a:pt x="162" y="219"/>
                    <a:pt x="184" y="209"/>
                  </a:cubicBezTo>
                  <a:cubicBezTo>
                    <a:pt x="206" y="198"/>
                    <a:pt x="231" y="194"/>
                    <a:pt x="255" y="196"/>
                  </a:cubicBezTo>
                  <a:cubicBezTo>
                    <a:pt x="270" y="198"/>
                    <a:pt x="270" y="198"/>
                    <a:pt x="270" y="198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62"/>
                    <a:pt x="285" y="141"/>
                    <a:pt x="299" y="124"/>
                  </a:cubicBezTo>
                  <a:cubicBezTo>
                    <a:pt x="312" y="106"/>
                    <a:pt x="329" y="92"/>
                    <a:pt x="348" y="83"/>
                  </a:cubicBezTo>
                  <a:cubicBezTo>
                    <a:pt x="368" y="73"/>
                    <a:pt x="389" y="68"/>
                    <a:pt x="411" y="68"/>
                  </a:cubicBezTo>
                  <a:cubicBezTo>
                    <a:pt x="433" y="69"/>
                    <a:pt x="454" y="74"/>
                    <a:pt x="473" y="84"/>
                  </a:cubicBezTo>
                  <a:cubicBezTo>
                    <a:pt x="484" y="90"/>
                    <a:pt x="484" y="90"/>
                    <a:pt x="484" y="90"/>
                  </a:cubicBezTo>
                  <a:cubicBezTo>
                    <a:pt x="493" y="81"/>
                    <a:pt x="493" y="81"/>
                    <a:pt x="493" y="81"/>
                  </a:cubicBezTo>
                  <a:cubicBezTo>
                    <a:pt x="511" y="65"/>
                    <a:pt x="532" y="52"/>
                    <a:pt x="554" y="45"/>
                  </a:cubicBezTo>
                  <a:cubicBezTo>
                    <a:pt x="577" y="38"/>
                    <a:pt x="601" y="36"/>
                    <a:pt x="625" y="40"/>
                  </a:cubicBezTo>
                  <a:cubicBezTo>
                    <a:pt x="649" y="43"/>
                    <a:pt x="671" y="52"/>
                    <a:pt x="691" y="65"/>
                  </a:cubicBezTo>
                  <a:cubicBezTo>
                    <a:pt x="711" y="78"/>
                    <a:pt x="727" y="96"/>
                    <a:pt x="739" y="117"/>
                  </a:cubicBezTo>
                  <a:cubicBezTo>
                    <a:pt x="746" y="128"/>
                    <a:pt x="746" y="128"/>
                    <a:pt x="746" y="128"/>
                  </a:cubicBezTo>
                  <a:cubicBezTo>
                    <a:pt x="759" y="125"/>
                    <a:pt x="759" y="125"/>
                    <a:pt x="759" y="125"/>
                  </a:cubicBezTo>
                  <a:cubicBezTo>
                    <a:pt x="767" y="123"/>
                    <a:pt x="776" y="122"/>
                    <a:pt x="784" y="122"/>
                  </a:cubicBezTo>
                  <a:cubicBezTo>
                    <a:pt x="793" y="121"/>
                    <a:pt x="801" y="122"/>
                    <a:pt x="809" y="123"/>
                  </a:cubicBezTo>
                  <a:cubicBezTo>
                    <a:pt x="826" y="126"/>
                    <a:pt x="842" y="132"/>
                    <a:pt x="857" y="141"/>
                  </a:cubicBezTo>
                  <a:cubicBezTo>
                    <a:pt x="871" y="150"/>
                    <a:pt x="884" y="162"/>
                    <a:pt x="894" y="176"/>
                  </a:cubicBezTo>
                  <a:cubicBezTo>
                    <a:pt x="904" y="189"/>
                    <a:pt x="911" y="205"/>
                    <a:pt x="915" y="222"/>
                  </a:cubicBezTo>
                  <a:cubicBezTo>
                    <a:pt x="918" y="237"/>
                    <a:pt x="918" y="237"/>
                    <a:pt x="918" y="237"/>
                  </a:cubicBezTo>
                  <a:cubicBezTo>
                    <a:pt x="932" y="235"/>
                    <a:pt x="932" y="235"/>
                    <a:pt x="932" y="235"/>
                  </a:cubicBezTo>
                  <a:cubicBezTo>
                    <a:pt x="954" y="233"/>
                    <a:pt x="976" y="236"/>
                    <a:pt x="996" y="244"/>
                  </a:cubicBezTo>
                  <a:cubicBezTo>
                    <a:pt x="1016" y="252"/>
                    <a:pt x="1033" y="265"/>
                    <a:pt x="1047" y="282"/>
                  </a:cubicBezTo>
                  <a:cubicBezTo>
                    <a:pt x="1061" y="299"/>
                    <a:pt x="1070" y="320"/>
                    <a:pt x="1074" y="341"/>
                  </a:cubicBezTo>
                  <a:cubicBezTo>
                    <a:pt x="1075" y="346"/>
                    <a:pt x="1075" y="352"/>
                    <a:pt x="1075" y="357"/>
                  </a:cubicBezTo>
                  <a:cubicBezTo>
                    <a:pt x="1076" y="358"/>
                    <a:pt x="1076" y="360"/>
                    <a:pt x="1076" y="362"/>
                  </a:cubicBezTo>
                  <a:cubicBezTo>
                    <a:pt x="1076" y="366"/>
                    <a:pt x="1076" y="366"/>
                    <a:pt x="1076" y="366"/>
                  </a:cubicBezTo>
                  <a:cubicBezTo>
                    <a:pt x="1076" y="368"/>
                    <a:pt x="1075" y="371"/>
                    <a:pt x="1075" y="374"/>
                  </a:cubicBezTo>
                  <a:cubicBezTo>
                    <a:pt x="1074" y="385"/>
                    <a:pt x="1072" y="396"/>
                    <a:pt x="1069" y="406"/>
                  </a:cubicBezTo>
                  <a:cubicBezTo>
                    <a:pt x="1063" y="421"/>
                    <a:pt x="1063" y="421"/>
                    <a:pt x="1063" y="421"/>
                  </a:cubicBezTo>
                  <a:cubicBezTo>
                    <a:pt x="1079" y="424"/>
                    <a:pt x="1079" y="424"/>
                    <a:pt x="1079" y="424"/>
                  </a:cubicBezTo>
                  <a:cubicBezTo>
                    <a:pt x="1101" y="427"/>
                    <a:pt x="1121" y="437"/>
                    <a:pt x="1138" y="451"/>
                  </a:cubicBezTo>
                  <a:cubicBezTo>
                    <a:pt x="1155" y="466"/>
                    <a:pt x="1168" y="485"/>
                    <a:pt x="1175" y="507"/>
                  </a:cubicBezTo>
                  <a:cubicBezTo>
                    <a:pt x="1181" y="528"/>
                    <a:pt x="1182" y="551"/>
                    <a:pt x="1177" y="573"/>
                  </a:cubicBezTo>
                  <a:cubicBezTo>
                    <a:pt x="1171" y="595"/>
                    <a:pt x="1160" y="616"/>
                    <a:pt x="1143" y="632"/>
                  </a:cubicBezTo>
                  <a:cubicBezTo>
                    <a:pt x="1135" y="641"/>
                    <a:pt x="1135" y="641"/>
                    <a:pt x="1135" y="641"/>
                  </a:cubicBezTo>
                  <a:cubicBezTo>
                    <a:pt x="1145" y="646"/>
                    <a:pt x="1145" y="646"/>
                    <a:pt x="1145" y="646"/>
                  </a:cubicBezTo>
                  <a:cubicBezTo>
                    <a:pt x="1166" y="656"/>
                    <a:pt x="1184" y="674"/>
                    <a:pt x="1193" y="696"/>
                  </a:cubicBezTo>
                  <a:cubicBezTo>
                    <a:pt x="1198" y="707"/>
                    <a:pt x="1201" y="719"/>
                    <a:pt x="1202" y="730"/>
                  </a:cubicBezTo>
                  <a:cubicBezTo>
                    <a:pt x="1203" y="743"/>
                    <a:pt x="1201" y="755"/>
                    <a:pt x="1198" y="766"/>
                  </a:cubicBezTo>
                  <a:cubicBezTo>
                    <a:pt x="1191" y="790"/>
                    <a:pt x="1176" y="811"/>
                    <a:pt x="1156" y="825"/>
                  </a:cubicBezTo>
                  <a:cubicBezTo>
                    <a:pt x="1135" y="839"/>
                    <a:pt x="1109" y="845"/>
                    <a:pt x="1084" y="843"/>
                  </a:cubicBezTo>
                  <a:cubicBezTo>
                    <a:pt x="1109" y="847"/>
                    <a:pt x="1136" y="842"/>
                    <a:pt x="1158" y="829"/>
                  </a:cubicBezTo>
                  <a:cubicBezTo>
                    <a:pt x="1181" y="816"/>
                    <a:pt x="1198" y="794"/>
                    <a:pt x="1207" y="769"/>
                  </a:cubicBezTo>
                  <a:cubicBezTo>
                    <a:pt x="1211" y="757"/>
                    <a:pt x="1213" y="743"/>
                    <a:pt x="1213" y="730"/>
                  </a:cubicBezTo>
                  <a:cubicBezTo>
                    <a:pt x="1213" y="717"/>
                    <a:pt x="1210" y="703"/>
                    <a:pt x="1206" y="6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600158" y="2841414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690428" y="2319553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990618" y="1856657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55"/>
          <p:cNvSpPr txBox="1"/>
          <p:nvPr/>
        </p:nvSpPr>
        <p:spPr>
          <a:xfrm>
            <a:off x="2403102" y="1564505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56"/>
          <p:cNvSpPr txBox="1"/>
          <p:nvPr/>
        </p:nvSpPr>
        <p:spPr>
          <a:xfrm>
            <a:off x="2921805" y="1447169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文本框 57"/>
          <p:cNvSpPr txBox="1"/>
          <p:nvPr/>
        </p:nvSpPr>
        <p:spPr>
          <a:xfrm>
            <a:off x="3451157" y="1557192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3889426" y="1883295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文本框 63"/>
          <p:cNvSpPr txBox="1"/>
          <p:nvPr/>
        </p:nvSpPr>
        <p:spPr>
          <a:xfrm>
            <a:off x="4176605" y="2374070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文本框 64"/>
          <p:cNvSpPr txBox="1"/>
          <p:nvPr/>
        </p:nvSpPr>
        <p:spPr>
          <a:xfrm>
            <a:off x="4314804" y="2898044"/>
            <a:ext cx="377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374645" y="966974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374645" y="1355501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374645" y="1744027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374645" y="2132554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5374645" y="2521080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05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374645" y="2909607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06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374645" y="3298134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07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374645" y="3686660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08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374645" y="4075187"/>
            <a:ext cx="303750" cy="3037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09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8" name="文本框 82"/>
          <p:cNvSpPr txBox="1"/>
          <p:nvPr/>
        </p:nvSpPr>
        <p:spPr>
          <a:xfrm>
            <a:off x="5765480" y="994200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9" name="文本框 83"/>
          <p:cNvSpPr txBox="1"/>
          <p:nvPr/>
        </p:nvSpPr>
        <p:spPr>
          <a:xfrm>
            <a:off x="5765480" y="4103918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0" name="文本框 84"/>
          <p:cNvSpPr txBox="1"/>
          <p:nvPr/>
        </p:nvSpPr>
        <p:spPr>
          <a:xfrm>
            <a:off x="5765480" y="3715204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85"/>
          <p:cNvSpPr txBox="1"/>
          <p:nvPr/>
        </p:nvSpPr>
        <p:spPr>
          <a:xfrm>
            <a:off x="5765480" y="3326490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86"/>
          <p:cNvSpPr txBox="1"/>
          <p:nvPr/>
        </p:nvSpPr>
        <p:spPr>
          <a:xfrm>
            <a:off x="5765480" y="1382915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87"/>
          <p:cNvSpPr txBox="1"/>
          <p:nvPr/>
        </p:nvSpPr>
        <p:spPr>
          <a:xfrm>
            <a:off x="5765480" y="1771630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4" name="文本框 88"/>
          <p:cNvSpPr txBox="1"/>
          <p:nvPr/>
        </p:nvSpPr>
        <p:spPr>
          <a:xfrm>
            <a:off x="5765480" y="2160344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5" name="文本框 89"/>
          <p:cNvSpPr txBox="1"/>
          <p:nvPr/>
        </p:nvSpPr>
        <p:spPr>
          <a:xfrm>
            <a:off x="5765480" y="2549060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6" name="文本框 91"/>
          <p:cNvSpPr txBox="1"/>
          <p:nvPr/>
        </p:nvSpPr>
        <p:spPr>
          <a:xfrm>
            <a:off x="5765480" y="2937774"/>
            <a:ext cx="173957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</a:t>
            </a:r>
            <a:endParaRPr lang="zh-CN" altLang="en-US" sz="1215" dirty="0">
              <a:solidFill>
                <a:schemeClr val="tx1">
                  <a:lumMod val="85000"/>
                  <a:lumOff val="1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2252735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52" grpId="0" animBg="1"/>
      <p:bldP spid="53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5"/>
          <p:cNvSpPr>
            <a:spLocks/>
          </p:cNvSpPr>
          <p:nvPr/>
        </p:nvSpPr>
        <p:spPr bwMode="auto">
          <a:xfrm>
            <a:off x="2744352" y="654596"/>
            <a:ext cx="4102198" cy="4304787"/>
          </a:xfrm>
          <a:custGeom>
            <a:avLst/>
            <a:gdLst>
              <a:gd name="T0" fmla="*/ 4144 w 5814"/>
              <a:gd name="T1" fmla="*/ 715 h 6100"/>
              <a:gd name="T2" fmla="*/ 4042 w 5814"/>
              <a:gd name="T3" fmla="*/ 655 h 6100"/>
              <a:gd name="T4" fmla="*/ 4014 w 5814"/>
              <a:gd name="T5" fmla="*/ 640 h 6100"/>
              <a:gd name="T6" fmla="*/ 3937 w 5814"/>
              <a:gd name="T7" fmla="*/ 600 h 6100"/>
              <a:gd name="T8" fmla="*/ 3909 w 5814"/>
              <a:gd name="T9" fmla="*/ 586 h 6100"/>
              <a:gd name="T10" fmla="*/ 3878 w 5814"/>
              <a:gd name="T11" fmla="*/ 571 h 6100"/>
              <a:gd name="T12" fmla="*/ 3830 w 5814"/>
              <a:gd name="T13" fmla="*/ 549 h 6100"/>
              <a:gd name="T14" fmla="*/ 3802 w 5814"/>
              <a:gd name="T15" fmla="*/ 537 h 6100"/>
              <a:gd name="T16" fmla="*/ 3771 w 5814"/>
              <a:gd name="T17" fmla="*/ 524 h 6100"/>
              <a:gd name="T18" fmla="*/ 3725 w 5814"/>
              <a:gd name="T19" fmla="*/ 505 h 6100"/>
              <a:gd name="T20" fmla="*/ 3694 w 5814"/>
              <a:gd name="T21" fmla="*/ 493 h 6100"/>
              <a:gd name="T22" fmla="*/ 3662 w 5814"/>
              <a:gd name="T23" fmla="*/ 481 h 6100"/>
              <a:gd name="T24" fmla="*/ 3629 w 5814"/>
              <a:gd name="T25" fmla="*/ 469 h 6100"/>
              <a:gd name="T26" fmla="*/ 3587 w 5814"/>
              <a:gd name="T27" fmla="*/ 455 h 6100"/>
              <a:gd name="T28" fmla="*/ 3552 w 5814"/>
              <a:gd name="T29" fmla="*/ 443 h 6100"/>
              <a:gd name="T30" fmla="*/ 3518 w 5814"/>
              <a:gd name="T31" fmla="*/ 433 h 6100"/>
              <a:gd name="T32" fmla="*/ 3485 w 5814"/>
              <a:gd name="T33" fmla="*/ 423 h 6100"/>
              <a:gd name="T34" fmla="*/ 3441 w 5814"/>
              <a:gd name="T35" fmla="*/ 410 h 6100"/>
              <a:gd name="T36" fmla="*/ 3406 w 5814"/>
              <a:gd name="T37" fmla="*/ 401 h 6100"/>
              <a:gd name="T38" fmla="*/ 3371 w 5814"/>
              <a:gd name="T39" fmla="*/ 392 h 6100"/>
              <a:gd name="T40" fmla="*/ 3334 w 5814"/>
              <a:gd name="T41" fmla="*/ 384 h 6100"/>
              <a:gd name="T42" fmla="*/ 3292 w 5814"/>
              <a:gd name="T43" fmla="*/ 374 h 6100"/>
              <a:gd name="T44" fmla="*/ 3257 w 5814"/>
              <a:gd name="T45" fmla="*/ 367 h 6100"/>
              <a:gd name="T46" fmla="*/ 3222 w 5814"/>
              <a:gd name="T47" fmla="*/ 360 h 6100"/>
              <a:gd name="T48" fmla="*/ 3195 w 5814"/>
              <a:gd name="T49" fmla="*/ 25 h 6100"/>
              <a:gd name="T50" fmla="*/ 3177 w 5814"/>
              <a:gd name="T51" fmla="*/ 17 h 6100"/>
              <a:gd name="T52" fmla="*/ 1986 w 5814"/>
              <a:gd name="T53" fmla="*/ 1167 h 6100"/>
              <a:gd name="T54" fmla="*/ 3181 w 5814"/>
              <a:gd name="T55" fmla="*/ 2312 h 6100"/>
              <a:gd name="T56" fmla="*/ 3199 w 5814"/>
              <a:gd name="T57" fmla="*/ 2304 h 6100"/>
              <a:gd name="T58" fmla="*/ 3643 w 5814"/>
              <a:gd name="T59" fmla="*/ 2504 h 6100"/>
              <a:gd name="T60" fmla="*/ 3688 w 5814"/>
              <a:gd name="T61" fmla="*/ 2595 h 6100"/>
              <a:gd name="T62" fmla="*/ 1876 w 5814"/>
              <a:gd name="T63" fmla="*/ 3623 h 6100"/>
              <a:gd name="T64" fmla="*/ 1814 w 5814"/>
              <a:gd name="T65" fmla="*/ 3526 h 6100"/>
              <a:gd name="T66" fmla="*/ 1497 w 5814"/>
              <a:gd name="T67" fmla="*/ 2872 h 6100"/>
              <a:gd name="T68" fmla="*/ 1329 w 5814"/>
              <a:gd name="T69" fmla="*/ 2981 h 6100"/>
              <a:gd name="T70" fmla="*/ 238 w 5814"/>
              <a:gd name="T71" fmla="*/ 2872 h 6100"/>
              <a:gd name="T72" fmla="*/ 34 w 5814"/>
              <a:gd name="T73" fmla="*/ 2838 h 6100"/>
              <a:gd name="T74" fmla="*/ 4046 w 5814"/>
              <a:gd name="T75" fmla="*/ 5373 h 6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814" h="6100">
                <a:moveTo>
                  <a:pt x="5086" y="1698"/>
                </a:moveTo>
                <a:cubicBezTo>
                  <a:pt x="4853" y="1280"/>
                  <a:pt x="4525" y="949"/>
                  <a:pt x="4144" y="715"/>
                </a:cubicBezTo>
                <a:cubicBezTo>
                  <a:pt x="4144" y="715"/>
                  <a:pt x="4143" y="714"/>
                  <a:pt x="4143" y="714"/>
                </a:cubicBezTo>
                <a:cubicBezTo>
                  <a:pt x="4109" y="694"/>
                  <a:pt x="4076" y="674"/>
                  <a:pt x="4042" y="655"/>
                </a:cubicBezTo>
                <a:cubicBezTo>
                  <a:pt x="4040" y="654"/>
                  <a:pt x="4038" y="653"/>
                  <a:pt x="4037" y="652"/>
                </a:cubicBezTo>
                <a:cubicBezTo>
                  <a:pt x="4029" y="648"/>
                  <a:pt x="4021" y="644"/>
                  <a:pt x="4014" y="640"/>
                </a:cubicBezTo>
                <a:cubicBezTo>
                  <a:pt x="4012" y="639"/>
                  <a:pt x="4011" y="638"/>
                  <a:pt x="4010" y="638"/>
                </a:cubicBezTo>
                <a:cubicBezTo>
                  <a:pt x="3986" y="625"/>
                  <a:pt x="3961" y="612"/>
                  <a:pt x="3937" y="600"/>
                </a:cubicBezTo>
                <a:cubicBezTo>
                  <a:pt x="3935" y="599"/>
                  <a:pt x="3932" y="597"/>
                  <a:pt x="3930" y="596"/>
                </a:cubicBezTo>
                <a:cubicBezTo>
                  <a:pt x="3923" y="593"/>
                  <a:pt x="3916" y="589"/>
                  <a:pt x="3909" y="586"/>
                </a:cubicBezTo>
                <a:cubicBezTo>
                  <a:pt x="3906" y="584"/>
                  <a:pt x="3903" y="583"/>
                  <a:pt x="3900" y="582"/>
                </a:cubicBezTo>
                <a:cubicBezTo>
                  <a:pt x="3893" y="578"/>
                  <a:pt x="3885" y="575"/>
                  <a:pt x="3878" y="571"/>
                </a:cubicBezTo>
                <a:cubicBezTo>
                  <a:pt x="3877" y="571"/>
                  <a:pt x="3875" y="570"/>
                  <a:pt x="3873" y="569"/>
                </a:cubicBezTo>
                <a:cubicBezTo>
                  <a:pt x="3859" y="562"/>
                  <a:pt x="3845" y="556"/>
                  <a:pt x="3830" y="549"/>
                </a:cubicBezTo>
                <a:cubicBezTo>
                  <a:pt x="3827" y="548"/>
                  <a:pt x="3824" y="547"/>
                  <a:pt x="3821" y="546"/>
                </a:cubicBezTo>
                <a:cubicBezTo>
                  <a:pt x="3815" y="543"/>
                  <a:pt x="3808" y="540"/>
                  <a:pt x="3802" y="537"/>
                </a:cubicBezTo>
                <a:cubicBezTo>
                  <a:pt x="3798" y="535"/>
                  <a:pt x="3794" y="534"/>
                  <a:pt x="3790" y="532"/>
                </a:cubicBezTo>
                <a:cubicBezTo>
                  <a:pt x="3784" y="529"/>
                  <a:pt x="3777" y="526"/>
                  <a:pt x="3771" y="524"/>
                </a:cubicBezTo>
                <a:cubicBezTo>
                  <a:pt x="3767" y="522"/>
                  <a:pt x="3762" y="520"/>
                  <a:pt x="3758" y="519"/>
                </a:cubicBezTo>
                <a:cubicBezTo>
                  <a:pt x="3747" y="514"/>
                  <a:pt x="3736" y="509"/>
                  <a:pt x="3725" y="505"/>
                </a:cubicBezTo>
                <a:cubicBezTo>
                  <a:pt x="3720" y="503"/>
                  <a:pt x="3716" y="501"/>
                  <a:pt x="3711" y="500"/>
                </a:cubicBezTo>
                <a:cubicBezTo>
                  <a:pt x="3706" y="497"/>
                  <a:pt x="3700" y="495"/>
                  <a:pt x="3694" y="493"/>
                </a:cubicBezTo>
                <a:cubicBezTo>
                  <a:pt x="3689" y="491"/>
                  <a:pt x="3684" y="489"/>
                  <a:pt x="3679" y="487"/>
                </a:cubicBezTo>
                <a:cubicBezTo>
                  <a:pt x="3673" y="485"/>
                  <a:pt x="3667" y="483"/>
                  <a:pt x="3662" y="481"/>
                </a:cubicBezTo>
                <a:cubicBezTo>
                  <a:pt x="3656" y="479"/>
                  <a:pt x="3651" y="477"/>
                  <a:pt x="3646" y="475"/>
                </a:cubicBezTo>
                <a:cubicBezTo>
                  <a:pt x="3640" y="473"/>
                  <a:pt x="3635" y="471"/>
                  <a:pt x="3629" y="469"/>
                </a:cubicBezTo>
                <a:cubicBezTo>
                  <a:pt x="3623" y="467"/>
                  <a:pt x="3616" y="465"/>
                  <a:pt x="3609" y="462"/>
                </a:cubicBezTo>
                <a:cubicBezTo>
                  <a:pt x="3602" y="460"/>
                  <a:pt x="3595" y="457"/>
                  <a:pt x="3587" y="455"/>
                </a:cubicBezTo>
                <a:cubicBezTo>
                  <a:pt x="3580" y="453"/>
                  <a:pt x="3574" y="450"/>
                  <a:pt x="3567" y="448"/>
                </a:cubicBezTo>
                <a:cubicBezTo>
                  <a:pt x="3562" y="446"/>
                  <a:pt x="3557" y="445"/>
                  <a:pt x="3552" y="443"/>
                </a:cubicBezTo>
                <a:cubicBezTo>
                  <a:pt x="3545" y="441"/>
                  <a:pt x="3539" y="439"/>
                  <a:pt x="3533" y="437"/>
                </a:cubicBezTo>
                <a:cubicBezTo>
                  <a:pt x="3528" y="436"/>
                  <a:pt x="3523" y="434"/>
                  <a:pt x="3518" y="433"/>
                </a:cubicBezTo>
                <a:cubicBezTo>
                  <a:pt x="3511" y="431"/>
                  <a:pt x="3504" y="429"/>
                  <a:pt x="3497" y="426"/>
                </a:cubicBezTo>
                <a:cubicBezTo>
                  <a:pt x="3493" y="425"/>
                  <a:pt x="3489" y="424"/>
                  <a:pt x="3485" y="423"/>
                </a:cubicBezTo>
                <a:cubicBezTo>
                  <a:pt x="3474" y="420"/>
                  <a:pt x="3464" y="417"/>
                  <a:pt x="3453" y="414"/>
                </a:cubicBezTo>
                <a:cubicBezTo>
                  <a:pt x="3449" y="413"/>
                  <a:pt x="3445" y="412"/>
                  <a:pt x="3441" y="410"/>
                </a:cubicBezTo>
                <a:cubicBezTo>
                  <a:pt x="3434" y="408"/>
                  <a:pt x="3427" y="406"/>
                  <a:pt x="3419" y="404"/>
                </a:cubicBezTo>
                <a:cubicBezTo>
                  <a:pt x="3415" y="403"/>
                  <a:pt x="3410" y="402"/>
                  <a:pt x="3406" y="401"/>
                </a:cubicBezTo>
                <a:cubicBezTo>
                  <a:pt x="3398" y="399"/>
                  <a:pt x="3391" y="397"/>
                  <a:pt x="3384" y="395"/>
                </a:cubicBezTo>
                <a:cubicBezTo>
                  <a:pt x="3380" y="394"/>
                  <a:pt x="3376" y="393"/>
                  <a:pt x="3371" y="392"/>
                </a:cubicBezTo>
                <a:cubicBezTo>
                  <a:pt x="3361" y="390"/>
                  <a:pt x="3351" y="387"/>
                  <a:pt x="3341" y="385"/>
                </a:cubicBezTo>
                <a:cubicBezTo>
                  <a:pt x="3339" y="384"/>
                  <a:pt x="3337" y="384"/>
                  <a:pt x="3334" y="384"/>
                </a:cubicBezTo>
                <a:cubicBezTo>
                  <a:pt x="3324" y="381"/>
                  <a:pt x="3314" y="379"/>
                  <a:pt x="3304" y="377"/>
                </a:cubicBezTo>
                <a:cubicBezTo>
                  <a:pt x="3300" y="376"/>
                  <a:pt x="3296" y="375"/>
                  <a:pt x="3292" y="374"/>
                </a:cubicBezTo>
                <a:cubicBezTo>
                  <a:pt x="3285" y="373"/>
                  <a:pt x="3277" y="371"/>
                  <a:pt x="3269" y="369"/>
                </a:cubicBezTo>
                <a:cubicBezTo>
                  <a:pt x="3265" y="368"/>
                  <a:pt x="3261" y="368"/>
                  <a:pt x="3257" y="367"/>
                </a:cubicBezTo>
                <a:cubicBezTo>
                  <a:pt x="3248" y="365"/>
                  <a:pt x="3240" y="363"/>
                  <a:pt x="3231" y="362"/>
                </a:cubicBezTo>
                <a:cubicBezTo>
                  <a:pt x="3228" y="361"/>
                  <a:pt x="3225" y="361"/>
                  <a:pt x="3222" y="360"/>
                </a:cubicBezTo>
                <a:cubicBezTo>
                  <a:pt x="3214" y="358"/>
                  <a:pt x="3205" y="357"/>
                  <a:pt x="3196" y="355"/>
                </a:cubicBezTo>
                <a:cubicBezTo>
                  <a:pt x="3195" y="25"/>
                  <a:pt x="3195" y="25"/>
                  <a:pt x="3195" y="25"/>
                </a:cubicBezTo>
                <a:cubicBezTo>
                  <a:pt x="3195" y="0"/>
                  <a:pt x="3195" y="0"/>
                  <a:pt x="3195" y="0"/>
                </a:cubicBezTo>
                <a:cubicBezTo>
                  <a:pt x="3177" y="17"/>
                  <a:pt x="3177" y="17"/>
                  <a:pt x="3177" y="17"/>
                </a:cubicBezTo>
                <a:cubicBezTo>
                  <a:pt x="2924" y="263"/>
                  <a:pt x="2924" y="263"/>
                  <a:pt x="2924" y="263"/>
                </a:cubicBezTo>
                <a:cubicBezTo>
                  <a:pt x="1986" y="1167"/>
                  <a:pt x="1986" y="1167"/>
                  <a:pt x="1986" y="1167"/>
                </a:cubicBezTo>
                <a:cubicBezTo>
                  <a:pt x="2921" y="2061"/>
                  <a:pt x="2921" y="2061"/>
                  <a:pt x="2921" y="2061"/>
                </a:cubicBezTo>
                <a:cubicBezTo>
                  <a:pt x="3181" y="2312"/>
                  <a:pt x="3181" y="2312"/>
                  <a:pt x="3181" y="2312"/>
                </a:cubicBezTo>
                <a:cubicBezTo>
                  <a:pt x="3199" y="2329"/>
                  <a:pt x="3199" y="2329"/>
                  <a:pt x="3199" y="2329"/>
                </a:cubicBezTo>
                <a:cubicBezTo>
                  <a:pt x="3199" y="2304"/>
                  <a:pt x="3199" y="2304"/>
                  <a:pt x="3199" y="2304"/>
                </a:cubicBezTo>
                <a:cubicBezTo>
                  <a:pt x="3199" y="2080"/>
                  <a:pt x="3199" y="2080"/>
                  <a:pt x="3199" y="2080"/>
                </a:cubicBezTo>
                <a:cubicBezTo>
                  <a:pt x="3380" y="2170"/>
                  <a:pt x="3536" y="2314"/>
                  <a:pt x="3643" y="2504"/>
                </a:cubicBezTo>
                <a:cubicBezTo>
                  <a:pt x="3659" y="2534"/>
                  <a:pt x="3674" y="2564"/>
                  <a:pt x="3688" y="2595"/>
                </a:cubicBezTo>
                <a:cubicBezTo>
                  <a:pt x="3688" y="2595"/>
                  <a:pt x="3688" y="2595"/>
                  <a:pt x="3688" y="2595"/>
                </a:cubicBezTo>
                <a:cubicBezTo>
                  <a:pt x="3902" y="3083"/>
                  <a:pt x="3715" y="3664"/>
                  <a:pt x="3239" y="3929"/>
                </a:cubicBezTo>
                <a:cubicBezTo>
                  <a:pt x="2768" y="4192"/>
                  <a:pt x="2182" y="4053"/>
                  <a:pt x="1876" y="3623"/>
                </a:cubicBezTo>
                <a:cubicBezTo>
                  <a:pt x="1876" y="3623"/>
                  <a:pt x="1876" y="3623"/>
                  <a:pt x="1876" y="3623"/>
                </a:cubicBezTo>
                <a:cubicBezTo>
                  <a:pt x="1854" y="3592"/>
                  <a:pt x="1833" y="3560"/>
                  <a:pt x="1814" y="3526"/>
                </a:cubicBezTo>
                <a:cubicBezTo>
                  <a:pt x="1688" y="3300"/>
                  <a:pt x="1655" y="3047"/>
                  <a:pt x="1701" y="2812"/>
                </a:cubicBezTo>
                <a:cubicBezTo>
                  <a:pt x="1642" y="2850"/>
                  <a:pt x="1572" y="2872"/>
                  <a:pt x="1497" y="2872"/>
                </a:cubicBezTo>
                <a:cubicBezTo>
                  <a:pt x="1453" y="2872"/>
                  <a:pt x="1453" y="2872"/>
                  <a:pt x="1453" y="2872"/>
                </a:cubicBezTo>
                <a:cubicBezTo>
                  <a:pt x="1445" y="2933"/>
                  <a:pt x="1392" y="2981"/>
                  <a:pt x="1329" y="2981"/>
                </a:cubicBezTo>
                <a:cubicBezTo>
                  <a:pt x="362" y="2981"/>
                  <a:pt x="362" y="2981"/>
                  <a:pt x="362" y="2981"/>
                </a:cubicBezTo>
                <a:cubicBezTo>
                  <a:pt x="298" y="2981"/>
                  <a:pt x="246" y="2933"/>
                  <a:pt x="238" y="2872"/>
                </a:cubicBezTo>
                <a:cubicBezTo>
                  <a:pt x="191" y="2872"/>
                  <a:pt x="191" y="2872"/>
                  <a:pt x="191" y="2872"/>
                </a:cubicBezTo>
                <a:cubicBezTo>
                  <a:pt x="135" y="2872"/>
                  <a:pt x="82" y="2860"/>
                  <a:pt x="34" y="2838"/>
                </a:cubicBezTo>
                <a:cubicBezTo>
                  <a:pt x="0" y="3341"/>
                  <a:pt x="107" y="3859"/>
                  <a:pt x="371" y="4332"/>
                </a:cubicBezTo>
                <a:cubicBezTo>
                  <a:pt x="1098" y="5634"/>
                  <a:pt x="2743" y="6100"/>
                  <a:pt x="4046" y="5373"/>
                </a:cubicBezTo>
                <a:cubicBezTo>
                  <a:pt x="5348" y="4645"/>
                  <a:pt x="5814" y="3000"/>
                  <a:pt x="5086" y="1698"/>
                </a:cubicBezTo>
              </a:path>
            </a:pathLst>
          </a:custGeom>
          <a:solidFill>
            <a:srgbClr val="E44B46"/>
          </a:solidFill>
          <a:ln>
            <a:noFill/>
          </a:ln>
          <a:extLst/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2640724" y="1311843"/>
            <a:ext cx="1396652" cy="1338770"/>
          </a:xfrm>
          <a:custGeom>
            <a:avLst/>
            <a:gdLst>
              <a:gd name="T0" fmla="*/ 1643 w 1979"/>
              <a:gd name="T1" fmla="*/ 0 h 1898"/>
              <a:gd name="T2" fmla="*/ 337 w 1979"/>
              <a:gd name="T3" fmla="*/ 0 h 1898"/>
              <a:gd name="T4" fmla="*/ 0 w 1979"/>
              <a:gd name="T5" fmla="*/ 338 h 1898"/>
              <a:gd name="T6" fmla="*/ 0 w 1979"/>
              <a:gd name="T7" fmla="*/ 1560 h 1898"/>
              <a:gd name="T8" fmla="*/ 337 w 1979"/>
              <a:gd name="T9" fmla="*/ 1898 h 1898"/>
              <a:gd name="T10" fmla="*/ 371 w 1979"/>
              <a:gd name="T11" fmla="*/ 1898 h 1898"/>
              <a:gd name="T12" fmla="*/ 371 w 1979"/>
              <a:gd name="T13" fmla="*/ 1737 h 1898"/>
              <a:gd name="T14" fmla="*/ 503 w 1979"/>
              <a:gd name="T15" fmla="*/ 1605 h 1898"/>
              <a:gd name="T16" fmla="*/ 1470 w 1979"/>
              <a:gd name="T17" fmla="*/ 1605 h 1898"/>
              <a:gd name="T18" fmla="*/ 1603 w 1979"/>
              <a:gd name="T19" fmla="*/ 1737 h 1898"/>
              <a:gd name="T20" fmla="*/ 1603 w 1979"/>
              <a:gd name="T21" fmla="*/ 1898 h 1898"/>
              <a:gd name="T22" fmla="*/ 1643 w 1979"/>
              <a:gd name="T23" fmla="*/ 1898 h 1898"/>
              <a:gd name="T24" fmla="*/ 1979 w 1979"/>
              <a:gd name="T25" fmla="*/ 1560 h 1898"/>
              <a:gd name="T26" fmla="*/ 1979 w 1979"/>
              <a:gd name="T27" fmla="*/ 338 h 1898"/>
              <a:gd name="T28" fmla="*/ 1643 w 1979"/>
              <a:gd name="T29" fmla="*/ 0 h 1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9" h="1898">
                <a:moveTo>
                  <a:pt x="1643" y="0"/>
                </a:moveTo>
                <a:cubicBezTo>
                  <a:pt x="337" y="0"/>
                  <a:pt x="337" y="0"/>
                  <a:pt x="337" y="0"/>
                </a:cubicBezTo>
                <a:cubicBezTo>
                  <a:pt x="151" y="0"/>
                  <a:pt x="0" y="151"/>
                  <a:pt x="0" y="338"/>
                </a:cubicBezTo>
                <a:cubicBezTo>
                  <a:pt x="0" y="1560"/>
                  <a:pt x="0" y="1560"/>
                  <a:pt x="0" y="1560"/>
                </a:cubicBezTo>
                <a:cubicBezTo>
                  <a:pt x="0" y="1746"/>
                  <a:pt x="151" y="1898"/>
                  <a:pt x="337" y="1898"/>
                </a:cubicBezTo>
                <a:cubicBezTo>
                  <a:pt x="371" y="1898"/>
                  <a:pt x="371" y="1898"/>
                  <a:pt x="371" y="1898"/>
                </a:cubicBezTo>
                <a:cubicBezTo>
                  <a:pt x="371" y="1737"/>
                  <a:pt x="371" y="1737"/>
                  <a:pt x="371" y="1737"/>
                </a:cubicBezTo>
                <a:cubicBezTo>
                  <a:pt x="371" y="1664"/>
                  <a:pt x="430" y="1605"/>
                  <a:pt x="503" y="1605"/>
                </a:cubicBezTo>
                <a:cubicBezTo>
                  <a:pt x="1470" y="1605"/>
                  <a:pt x="1470" y="1605"/>
                  <a:pt x="1470" y="1605"/>
                </a:cubicBezTo>
                <a:cubicBezTo>
                  <a:pt x="1543" y="1605"/>
                  <a:pt x="1603" y="1664"/>
                  <a:pt x="1603" y="1737"/>
                </a:cubicBezTo>
                <a:cubicBezTo>
                  <a:pt x="1603" y="1898"/>
                  <a:pt x="1603" y="1898"/>
                  <a:pt x="1603" y="1898"/>
                </a:cubicBezTo>
                <a:cubicBezTo>
                  <a:pt x="1643" y="1898"/>
                  <a:pt x="1643" y="1898"/>
                  <a:pt x="1643" y="1898"/>
                </a:cubicBezTo>
                <a:cubicBezTo>
                  <a:pt x="1828" y="1898"/>
                  <a:pt x="1979" y="1746"/>
                  <a:pt x="1979" y="1560"/>
                </a:cubicBezTo>
                <a:cubicBezTo>
                  <a:pt x="1979" y="338"/>
                  <a:pt x="1979" y="338"/>
                  <a:pt x="1979" y="338"/>
                </a:cubicBezTo>
                <a:cubicBezTo>
                  <a:pt x="1979" y="151"/>
                  <a:pt x="1828" y="0"/>
                  <a:pt x="1643" y="0"/>
                </a:cubicBezTo>
              </a:path>
            </a:pathLst>
          </a:cu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772273" y="1841103"/>
            <a:ext cx="1117508" cy="223129"/>
            <a:chOff x="5572125" y="1187450"/>
            <a:chExt cx="1900237" cy="379413"/>
          </a:xfrm>
        </p:grpSpPr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6027737" y="1546225"/>
              <a:ext cx="1444625" cy="20638"/>
            </a:xfrm>
            <a:prstGeom prst="rect">
              <a:avLst/>
            </a:pr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5572125" y="1187450"/>
              <a:ext cx="220663" cy="192088"/>
            </a:xfrm>
            <a:custGeom>
              <a:avLst/>
              <a:gdLst>
                <a:gd name="T0" fmla="*/ 96 w 184"/>
                <a:gd name="T1" fmla="*/ 155 h 160"/>
                <a:gd name="T2" fmla="*/ 64 w 184"/>
                <a:gd name="T3" fmla="*/ 129 h 160"/>
                <a:gd name="T4" fmla="*/ 93 w 184"/>
                <a:gd name="T5" fmla="*/ 133 h 160"/>
                <a:gd name="T6" fmla="*/ 184 w 184"/>
                <a:gd name="T7" fmla="*/ 66 h 160"/>
                <a:gd name="T8" fmla="*/ 93 w 184"/>
                <a:gd name="T9" fmla="*/ 0 h 160"/>
                <a:gd name="T10" fmla="*/ 0 w 184"/>
                <a:gd name="T11" fmla="*/ 68 h 160"/>
                <a:gd name="T12" fmla="*/ 96 w 184"/>
                <a:gd name="T13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60">
                  <a:moveTo>
                    <a:pt x="96" y="155"/>
                  </a:moveTo>
                  <a:cubicBezTo>
                    <a:pt x="81" y="149"/>
                    <a:pt x="71" y="140"/>
                    <a:pt x="64" y="129"/>
                  </a:cubicBezTo>
                  <a:cubicBezTo>
                    <a:pt x="73" y="131"/>
                    <a:pt x="83" y="133"/>
                    <a:pt x="93" y="133"/>
                  </a:cubicBezTo>
                  <a:cubicBezTo>
                    <a:pt x="143" y="133"/>
                    <a:pt x="184" y="103"/>
                    <a:pt x="184" y="66"/>
                  </a:cubicBezTo>
                  <a:cubicBezTo>
                    <a:pt x="184" y="30"/>
                    <a:pt x="143" y="0"/>
                    <a:pt x="93" y="0"/>
                  </a:cubicBezTo>
                  <a:cubicBezTo>
                    <a:pt x="44" y="0"/>
                    <a:pt x="0" y="27"/>
                    <a:pt x="0" y="68"/>
                  </a:cubicBezTo>
                  <a:cubicBezTo>
                    <a:pt x="0" y="117"/>
                    <a:pt x="54" y="160"/>
                    <a:pt x="96" y="155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722937" y="1260475"/>
              <a:ext cx="149225" cy="152400"/>
            </a:xfrm>
            <a:custGeom>
              <a:avLst/>
              <a:gdLst>
                <a:gd name="T0" fmla="*/ 0 w 124"/>
                <a:gd name="T1" fmla="*/ 81 h 126"/>
                <a:gd name="T2" fmla="*/ 61 w 124"/>
                <a:gd name="T3" fmla="*/ 126 h 126"/>
                <a:gd name="T4" fmla="*/ 124 w 124"/>
                <a:gd name="T5" fmla="*/ 62 h 126"/>
                <a:gd name="T6" fmla="*/ 71 w 124"/>
                <a:gd name="T7" fmla="*/ 0 h 126"/>
                <a:gd name="T8" fmla="*/ 72 w 124"/>
                <a:gd name="T9" fmla="*/ 5 h 126"/>
                <a:gd name="T10" fmla="*/ 0 w 124"/>
                <a:gd name="T11" fmla="*/ 8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26">
                  <a:moveTo>
                    <a:pt x="0" y="81"/>
                  </a:moveTo>
                  <a:cubicBezTo>
                    <a:pt x="8" y="107"/>
                    <a:pt x="32" y="126"/>
                    <a:pt x="61" y="126"/>
                  </a:cubicBezTo>
                  <a:cubicBezTo>
                    <a:pt x="96" y="126"/>
                    <a:pt x="124" y="97"/>
                    <a:pt x="124" y="62"/>
                  </a:cubicBezTo>
                  <a:cubicBezTo>
                    <a:pt x="124" y="31"/>
                    <a:pt x="101" y="5"/>
                    <a:pt x="71" y="0"/>
                  </a:cubicBezTo>
                  <a:cubicBezTo>
                    <a:pt x="72" y="1"/>
                    <a:pt x="72" y="3"/>
                    <a:pt x="72" y="5"/>
                  </a:cubicBezTo>
                  <a:cubicBezTo>
                    <a:pt x="72" y="41"/>
                    <a:pt x="42" y="71"/>
                    <a:pt x="0" y="81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654675" y="1403350"/>
              <a:ext cx="282575" cy="152400"/>
            </a:xfrm>
            <a:custGeom>
              <a:avLst/>
              <a:gdLst>
                <a:gd name="T0" fmla="*/ 181 w 236"/>
                <a:gd name="T1" fmla="*/ 0 h 128"/>
                <a:gd name="T2" fmla="*/ 118 w 236"/>
                <a:gd name="T3" fmla="*/ 29 h 128"/>
                <a:gd name="T4" fmla="*/ 54 w 236"/>
                <a:gd name="T5" fmla="*/ 0 h 128"/>
                <a:gd name="T6" fmla="*/ 0 w 236"/>
                <a:gd name="T7" fmla="*/ 100 h 128"/>
                <a:gd name="T8" fmla="*/ 3 w 236"/>
                <a:gd name="T9" fmla="*/ 128 h 128"/>
                <a:gd name="T10" fmla="*/ 232 w 236"/>
                <a:gd name="T11" fmla="*/ 128 h 128"/>
                <a:gd name="T12" fmla="*/ 236 w 236"/>
                <a:gd name="T13" fmla="*/ 100 h 128"/>
                <a:gd name="T14" fmla="*/ 181 w 236"/>
                <a:gd name="T1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128">
                  <a:moveTo>
                    <a:pt x="181" y="0"/>
                  </a:moveTo>
                  <a:cubicBezTo>
                    <a:pt x="166" y="18"/>
                    <a:pt x="143" y="29"/>
                    <a:pt x="118" y="29"/>
                  </a:cubicBezTo>
                  <a:cubicBezTo>
                    <a:pt x="92" y="29"/>
                    <a:pt x="70" y="18"/>
                    <a:pt x="54" y="0"/>
                  </a:cubicBezTo>
                  <a:cubicBezTo>
                    <a:pt x="21" y="21"/>
                    <a:pt x="0" y="58"/>
                    <a:pt x="0" y="100"/>
                  </a:cubicBezTo>
                  <a:cubicBezTo>
                    <a:pt x="0" y="109"/>
                    <a:pt x="1" y="119"/>
                    <a:pt x="3" y="128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34" y="119"/>
                    <a:pt x="236" y="109"/>
                    <a:pt x="236" y="100"/>
                  </a:cubicBezTo>
                  <a:cubicBezTo>
                    <a:pt x="236" y="58"/>
                    <a:pt x="214" y="21"/>
                    <a:pt x="181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</p:grpSp>
      <p:sp>
        <p:nvSpPr>
          <p:cNvPr id="26" name="文本框 124"/>
          <p:cNvSpPr txBox="1"/>
          <p:nvPr/>
        </p:nvSpPr>
        <p:spPr>
          <a:xfrm>
            <a:off x="3032048" y="1810618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输入标题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780609" y="3577586"/>
            <a:ext cx="889243" cy="889243"/>
            <a:chOff x="4824405" y="4533028"/>
            <a:chExt cx="1317397" cy="1317397"/>
          </a:xfrm>
        </p:grpSpPr>
        <p:sp>
          <p:nvSpPr>
            <p:cNvPr id="28" name="椭圆 27"/>
            <p:cNvSpPr/>
            <p:nvPr/>
          </p:nvSpPr>
          <p:spPr>
            <a:xfrm>
              <a:off x="4824405" y="4533028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15">
                <a:solidFill>
                  <a:schemeClr val="bg1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156390" y="4715719"/>
              <a:ext cx="701230" cy="307047"/>
              <a:chOff x="7658100" y="5180013"/>
              <a:chExt cx="804863" cy="352425"/>
            </a:xfrm>
          </p:grpSpPr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8083550" y="5230813"/>
                <a:ext cx="247650" cy="247650"/>
              </a:xfrm>
              <a:custGeom>
                <a:avLst/>
                <a:gdLst>
                  <a:gd name="T0" fmla="*/ 0 w 206"/>
                  <a:gd name="T1" fmla="*/ 103 h 206"/>
                  <a:gd name="T2" fmla="*/ 206 w 206"/>
                  <a:gd name="T3" fmla="*/ 103 h 206"/>
                  <a:gd name="T4" fmla="*/ 71 w 206"/>
                  <a:gd name="T5" fmla="*/ 24 h 206"/>
                  <a:gd name="T6" fmla="*/ 31 w 206"/>
                  <a:gd name="T7" fmla="*/ 58 h 206"/>
                  <a:gd name="T8" fmla="*/ 27 w 206"/>
                  <a:gd name="T9" fmla="*/ 65 h 206"/>
                  <a:gd name="T10" fmla="*/ 48 w 206"/>
                  <a:gd name="T11" fmla="*/ 101 h 206"/>
                  <a:gd name="T12" fmla="*/ 27 w 206"/>
                  <a:gd name="T13" fmla="*/ 65 h 206"/>
                  <a:gd name="T14" fmla="*/ 18 w 206"/>
                  <a:gd name="T15" fmla="*/ 108 h 206"/>
                  <a:gd name="T16" fmla="*/ 53 w 206"/>
                  <a:gd name="T17" fmla="*/ 145 h 206"/>
                  <a:gd name="T18" fmla="*/ 32 w 206"/>
                  <a:gd name="T19" fmla="*/ 151 h 206"/>
                  <a:gd name="T20" fmla="*/ 73 w 206"/>
                  <a:gd name="T21" fmla="*/ 183 h 206"/>
                  <a:gd name="T22" fmla="*/ 97 w 206"/>
                  <a:gd name="T23" fmla="*/ 188 h 206"/>
                  <a:gd name="T24" fmla="*/ 97 w 206"/>
                  <a:gd name="T25" fmla="*/ 151 h 206"/>
                  <a:gd name="T26" fmla="*/ 97 w 206"/>
                  <a:gd name="T27" fmla="*/ 145 h 206"/>
                  <a:gd name="T28" fmla="*/ 61 w 206"/>
                  <a:gd name="T29" fmla="*/ 108 h 206"/>
                  <a:gd name="T30" fmla="*/ 97 w 206"/>
                  <a:gd name="T31" fmla="*/ 145 h 206"/>
                  <a:gd name="T32" fmla="*/ 61 w 206"/>
                  <a:gd name="T33" fmla="*/ 101 h 206"/>
                  <a:gd name="T34" fmla="*/ 97 w 206"/>
                  <a:gd name="T35" fmla="*/ 65 h 206"/>
                  <a:gd name="T36" fmla="*/ 97 w 206"/>
                  <a:gd name="T37" fmla="*/ 58 h 206"/>
                  <a:gd name="T38" fmla="*/ 96 w 206"/>
                  <a:gd name="T39" fmla="*/ 18 h 206"/>
                  <a:gd name="T40" fmla="*/ 97 w 206"/>
                  <a:gd name="T41" fmla="*/ 58 h 206"/>
                  <a:gd name="T42" fmla="*/ 189 w 206"/>
                  <a:gd name="T43" fmla="*/ 101 h 206"/>
                  <a:gd name="T44" fmla="*/ 154 w 206"/>
                  <a:gd name="T45" fmla="*/ 65 h 206"/>
                  <a:gd name="T46" fmla="*/ 176 w 206"/>
                  <a:gd name="T47" fmla="*/ 58 h 206"/>
                  <a:gd name="T48" fmla="*/ 134 w 206"/>
                  <a:gd name="T49" fmla="*/ 24 h 206"/>
                  <a:gd name="T50" fmla="*/ 110 w 206"/>
                  <a:gd name="T51" fmla="*/ 18 h 206"/>
                  <a:gd name="T52" fmla="*/ 138 w 206"/>
                  <a:gd name="T53" fmla="*/ 58 h 206"/>
                  <a:gd name="T54" fmla="*/ 110 w 206"/>
                  <a:gd name="T55" fmla="*/ 18 h 206"/>
                  <a:gd name="T56" fmla="*/ 140 w 206"/>
                  <a:gd name="T57" fmla="*/ 65 h 206"/>
                  <a:gd name="T58" fmla="*/ 110 w 206"/>
                  <a:gd name="T59" fmla="*/ 101 h 206"/>
                  <a:gd name="T60" fmla="*/ 110 w 206"/>
                  <a:gd name="T61" fmla="*/ 108 h 206"/>
                  <a:gd name="T62" fmla="*/ 139 w 206"/>
                  <a:gd name="T63" fmla="*/ 145 h 206"/>
                  <a:gd name="T64" fmla="*/ 110 w 206"/>
                  <a:gd name="T65" fmla="*/ 108 h 206"/>
                  <a:gd name="T66" fmla="*/ 110 w 206"/>
                  <a:gd name="T67" fmla="*/ 151 h 206"/>
                  <a:gd name="T68" fmla="*/ 110 w 206"/>
                  <a:gd name="T69" fmla="*/ 187 h 206"/>
                  <a:gd name="T70" fmla="*/ 150 w 206"/>
                  <a:gd name="T71" fmla="*/ 151 h 206"/>
                  <a:gd name="T72" fmla="*/ 133 w 206"/>
                  <a:gd name="T73" fmla="*/ 184 h 206"/>
                  <a:gd name="T74" fmla="*/ 152 w 206"/>
                  <a:gd name="T75" fmla="*/ 145 h 206"/>
                  <a:gd name="T76" fmla="*/ 188 w 206"/>
                  <a:gd name="T77" fmla="*/ 10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6" h="206">
                    <a:moveTo>
                      <a:pt x="103" y="0"/>
                    </a:moveTo>
                    <a:cubicBezTo>
                      <a:pt x="46" y="0"/>
                      <a:pt x="0" y="46"/>
                      <a:pt x="0" y="103"/>
                    </a:cubicBezTo>
                    <a:cubicBezTo>
                      <a:pt x="0" y="160"/>
                      <a:pt x="46" y="206"/>
                      <a:pt x="103" y="206"/>
                    </a:cubicBezTo>
                    <a:cubicBezTo>
                      <a:pt x="160" y="206"/>
                      <a:pt x="206" y="160"/>
                      <a:pt x="206" y="103"/>
                    </a:cubicBezTo>
                    <a:cubicBezTo>
                      <a:pt x="206" y="46"/>
                      <a:pt x="160" y="0"/>
                      <a:pt x="103" y="0"/>
                    </a:cubicBezTo>
                    <a:close/>
                    <a:moveTo>
                      <a:pt x="71" y="24"/>
                    </a:moveTo>
                    <a:cubicBezTo>
                      <a:pt x="65" y="32"/>
                      <a:pt x="58" y="44"/>
                      <a:pt x="54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0" y="43"/>
                      <a:pt x="54" y="31"/>
                      <a:pt x="71" y="24"/>
                    </a:cubicBezTo>
                    <a:close/>
                    <a:moveTo>
                      <a:pt x="27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50" y="75"/>
                      <a:pt x="48" y="87"/>
                      <a:pt x="48" y="101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88"/>
                      <a:pt x="21" y="76"/>
                      <a:pt x="27" y="65"/>
                    </a:cubicBezTo>
                    <a:close/>
                    <a:moveTo>
                      <a:pt x="28" y="145"/>
                    </a:moveTo>
                    <a:cubicBezTo>
                      <a:pt x="22" y="134"/>
                      <a:pt x="18" y="121"/>
                      <a:pt x="18" y="108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49" y="122"/>
                      <a:pt x="51" y="134"/>
                      <a:pt x="53" y="145"/>
                    </a:cubicBezTo>
                    <a:lnTo>
                      <a:pt x="28" y="145"/>
                    </a:lnTo>
                    <a:close/>
                    <a:moveTo>
                      <a:pt x="32" y="151"/>
                    </a:moveTo>
                    <a:cubicBezTo>
                      <a:pt x="56" y="151"/>
                      <a:pt x="56" y="151"/>
                      <a:pt x="56" y="151"/>
                    </a:cubicBezTo>
                    <a:cubicBezTo>
                      <a:pt x="60" y="165"/>
                      <a:pt x="67" y="176"/>
                      <a:pt x="73" y="183"/>
                    </a:cubicBezTo>
                    <a:cubicBezTo>
                      <a:pt x="57" y="177"/>
                      <a:pt x="42" y="166"/>
                      <a:pt x="32" y="151"/>
                    </a:cubicBezTo>
                    <a:close/>
                    <a:moveTo>
                      <a:pt x="97" y="188"/>
                    </a:moveTo>
                    <a:cubicBezTo>
                      <a:pt x="89" y="182"/>
                      <a:pt x="77" y="171"/>
                      <a:pt x="69" y="151"/>
                    </a:cubicBezTo>
                    <a:cubicBezTo>
                      <a:pt x="97" y="151"/>
                      <a:pt x="97" y="151"/>
                      <a:pt x="97" y="151"/>
                    </a:cubicBezTo>
                    <a:lnTo>
                      <a:pt x="97" y="188"/>
                    </a:lnTo>
                    <a:close/>
                    <a:moveTo>
                      <a:pt x="97" y="145"/>
                    </a:moveTo>
                    <a:cubicBezTo>
                      <a:pt x="67" y="145"/>
                      <a:pt x="67" y="145"/>
                      <a:pt x="67" y="145"/>
                    </a:cubicBezTo>
                    <a:cubicBezTo>
                      <a:pt x="64" y="135"/>
                      <a:pt x="62" y="122"/>
                      <a:pt x="61" y="108"/>
                    </a:cubicBezTo>
                    <a:cubicBezTo>
                      <a:pt x="97" y="108"/>
                      <a:pt x="97" y="108"/>
                      <a:pt x="97" y="108"/>
                    </a:cubicBezTo>
                    <a:lnTo>
                      <a:pt x="97" y="145"/>
                    </a:lnTo>
                    <a:close/>
                    <a:moveTo>
                      <a:pt x="97" y="101"/>
                    </a:moveTo>
                    <a:cubicBezTo>
                      <a:pt x="61" y="101"/>
                      <a:pt x="61" y="101"/>
                      <a:pt x="61" y="101"/>
                    </a:cubicBezTo>
                    <a:cubicBezTo>
                      <a:pt x="61" y="87"/>
                      <a:pt x="63" y="75"/>
                      <a:pt x="66" y="65"/>
                    </a:cubicBezTo>
                    <a:cubicBezTo>
                      <a:pt x="97" y="65"/>
                      <a:pt x="97" y="65"/>
                      <a:pt x="97" y="65"/>
                    </a:cubicBezTo>
                    <a:lnTo>
                      <a:pt x="97" y="101"/>
                    </a:lnTo>
                    <a:close/>
                    <a:moveTo>
                      <a:pt x="97" y="58"/>
                    </a:moveTo>
                    <a:cubicBezTo>
                      <a:pt x="68" y="58"/>
                      <a:pt x="68" y="58"/>
                      <a:pt x="68" y="58"/>
                    </a:cubicBezTo>
                    <a:cubicBezTo>
                      <a:pt x="75" y="36"/>
                      <a:pt x="87" y="24"/>
                      <a:pt x="96" y="18"/>
                    </a:cubicBezTo>
                    <a:cubicBezTo>
                      <a:pt x="96" y="18"/>
                      <a:pt x="96" y="18"/>
                      <a:pt x="97" y="18"/>
                    </a:cubicBezTo>
                    <a:lnTo>
                      <a:pt x="97" y="58"/>
                    </a:lnTo>
                    <a:close/>
                    <a:moveTo>
                      <a:pt x="179" y="65"/>
                    </a:moveTo>
                    <a:cubicBezTo>
                      <a:pt x="185" y="76"/>
                      <a:pt x="188" y="88"/>
                      <a:pt x="189" y="101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58" y="87"/>
                      <a:pt x="156" y="75"/>
                      <a:pt x="154" y="65"/>
                    </a:cubicBezTo>
                    <a:lnTo>
                      <a:pt x="179" y="65"/>
                    </a:lnTo>
                    <a:close/>
                    <a:moveTo>
                      <a:pt x="176" y="58"/>
                    </a:moveTo>
                    <a:cubicBezTo>
                      <a:pt x="152" y="58"/>
                      <a:pt x="152" y="58"/>
                      <a:pt x="152" y="58"/>
                    </a:cubicBezTo>
                    <a:cubicBezTo>
                      <a:pt x="147" y="43"/>
                      <a:pt x="141" y="32"/>
                      <a:pt x="134" y="24"/>
                    </a:cubicBezTo>
                    <a:cubicBezTo>
                      <a:pt x="152" y="31"/>
                      <a:pt x="166" y="43"/>
                      <a:pt x="176" y="58"/>
                    </a:cubicBezTo>
                    <a:close/>
                    <a:moveTo>
                      <a:pt x="110" y="18"/>
                    </a:moveTo>
                    <a:cubicBezTo>
                      <a:pt x="110" y="18"/>
                      <a:pt x="110" y="18"/>
                      <a:pt x="110" y="18"/>
                    </a:cubicBezTo>
                    <a:cubicBezTo>
                      <a:pt x="118" y="24"/>
                      <a:pt x="131" y="36"/>
                      <a:pt x="138" y="58"/>
                    </a:cubicBezTo>
                    <a:cubicBezTo>
                      <a:pt x="110" y="58"/>
                      <a:pt x="110" y="58"/>
                      <a:pt x="110" y="58"/>
                    </a:cubicBezTo>
                    <a:lnTo>
                      <a:pt x="110" y="18"/>
                    </a:lnTo>
                    <a:close/>
                    <a:moveTo>
                      <a:pt x="110" y="65"/>
                    </a:moveTo>
                    <a:cubicBezTo>
                      <a:pt x="140" y="65"/>
                      <a:pt x="140" y="65"/>
                      <a:pt x="140" y="65"/>
                    </a:cubicBezTo>
                    <a:cubicBezTo>
                      <a:pt x="143" y="75"/>
                      <a:pt x="145" y="87"/>
                      <a:pt x="145" y="101"/>
                    </a:cubicBezTo>
                    <a:cubicBezTo>
                      <a:pt x="110" y="101"/>
                      <a:pt x="110" y="101"/>
                      <a:pt x="110" y="101"/>
                    </a:cubicBezTo>
                    <a:lnTo>
                      <a:pt x="110" y="65"/>
                    </a:lnTo>
                    <a:close/>
                    <a:moveTo>
                      <a:pt x="110" y="108"/>
                    </a:move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22"/>
                      <a:pt x="142" y="135"/>
                      <a:pt x="139" y="145"/>
                    </a:cubicBezTo>
                    <a:cubicBezTo>
                      <a:pt x="110" y="145"/>
                      <a:pt x="110" y="145"/>
                      <a:pt x="110" y="145"/>
                    </a:cubicBezTo>
                    <a:lnTo>
                      <a:pt x="110" y="108"/>
                    </a:lnTo>
                    <a:close/>
                    <a:moveTo>
                      <a:pt x="110" y="187"/>
                    </a:moveTo>
                    <a:cubicBezTo>
                      <a:pt x="110" y="151"/>
                      <a:pt x="110" y="151"/>
                      <a:pt x="110" y="151"/>
                    </a:cubicBezTo>
                    <a:cubicBezTo>
                      <a:pt x="136" y="151"/>
                      <a:pt x="136" y="151"/>
                      <a:pt x="136" y="151"/>
                    </a:cubicBezTo>
                    <a:cubicBezTo>
                      <a:pt x="129" y="171"/>
                      <a:pt x="117" y="182"/>
                      <a:pt x="110" y="187"/>
                    </a:cubicBezTo>
                    <a:close/>
                    <a:moveTo>
                      <a:pt x="133" y="184"/>
                    </a:moveTo>
                    <a:cubicBezTo>
                      <a:pt x="139" y="176"/>
                      <a:pt x="146" y="165"/>
                      <a:pt x="150" y="151"/>
                    </a:cubicBezTo>
                    <a:cubicBezTo>
                      <a:pt x="174" y="151"/>
                      <a:pt x="174" y="151"/>
                      <a:pt x="174" y="151"/>
                    </a:cubicBezTo>
                    <a:cubicBezTo>
                      <a:pt x="164" y="166"/>
                      <a:pt x="150" y="177"/>
                      <a:pt x="133" y="184"/>
                    </a:cubicBezTo>
                    <a:close/>
                    <a:moveTo>
                      <a:pt x="178" y="145"/>
                    </a:moveTo>
                    <a:cubicBezTo>
                      <a:pt x="152" y="145"/>
                      <a:pt x="152" y="145"/>
                      <a:pt x="152" y="145"/>
                    </a:cubicBezTo>
                    <a:cubicBezTo>
                      <a:pt x="155" y="134"/>
                      <a:pt x="157" y="122"/>
                      <a:pt x="158" y="108"/>
                    </a:cubicBezTo>
                    <a:cubicBezTo>
                      <a:pt x="188" y="108"/>
                      <a:pt x="188" y="108"/>
                      <a:pt x="188" y="108"/>
                    </a:cubicBezTo>
                    <a:cubicBezTo>
                      <a:pt x="188" y="121"/>
                      <a:pt x="184" y="134"/>
                      <a:pt x="178" y="14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36"/>
              <p:cNvSpPr>
                <a:spLocks noEditPoints="1"/>
              </p:cNvSpPr>
              <p:nvPr/>
            </p:nvSpPr>
            <p:spPr bwMode="auto">
              <a:xfrm>
                <a:off x="8232775" y="5187950"/>
                <a:ext cx="217488" cy="246063"/>
              </a:xfrm>
              <a:custGeom>
                <a:avLst/>
                <a:gdLst>
                  <a:gd name="T0" fmla="*/ 78 w 181"/>
                  <a:gd name="T1" fmla="*/ 0 h 206"/>
                  <a:gd name="T2" fmla="*/ 0 w 181"/>
                  <a:gd name="T3" fmla="*/ 36 h 206"/>
                  <a:gd name="T4" fmla="*/ 18 w 181"/>
                  <a:gd name="T5" fmla="*/ 41 h 206"/>
                  <a:gd name="T6" fmla="*/ 46 w 181"/>
                  <a:gd name="T7" fmla="*/ 24 h 206"/>
                  <a:gd name="T8" fmla="*/ 32 w 181"/>
                  <a:gd name="T9" fmla="*/ 48 h 206"/>
                  <a:gd name="T10" fmla="*/ 43 w 181"/>
                  <a:gd name="T11" fmla="*/ 56 h 206"/>
                  <a:gd name="T12" fmla="*/ 70 w 181"/>
                  <a:gd name="T13" fmla="*/ 18 h 206"/>
                  <a:gd name="T14" fmla="*/ 71 w 181"/>
                  <a:gd name="T15" fmla="*/ 18 h 206"/>
                  <a:gd name="T16" fmla="*/ 71 w 181"/>
                  <a:gd name="T17" fmla="*/ 58 h 206"/>
                  <a:gd name="T18" fmla="*/ 46 w 181"/>
                  <a:gd name="T19" fmla="*/ 58 h 206"/>
                  <a:gd name="T20" fmla="*/ 53 w 181"/>
                  <a:gd name="T21" fmla="*/ 64 h 206"/>
                  <a:gd name="T22" fmla="*/ 71 w 181"/>
                  <a:gd name="T23" fmla="*/ 64 h 206"/>
                  <a:gd name="T24" fmla="*/ 71 w 181"/>
                  <a:gd name="T25" fmla="*/ 88 h 206"/>
                  <a:gd name="T26" fmla="*/ 84 w 181"/>
                  <a:gd name="T27" fmla="*/ 124 h 206"/>
                  <a:gd name="T28" fmla="*/ 84 w 181"/>
                  <a:gd name="T29" fmla="*/ 107 h 206"/>
                  <a:gd name="T30" fmla="*/ 119 w 181"/>
                  <a:gd name="T31" fmla="*/ 107 h 206"/>
                  <a:gd name="T32" fmla="*/ 113 w 181"/>
                  <a:gd name="T33" fmla="*/ 144 h 206"/>
                  <a:gd name="T34" fmla="*/ 86 w 181"/>
                  <a:gd name="T35" fmla="*/ 144 h 206"/>
                  <a:gd name="T36" fmla="*/ 85 w 181"/>
                  <a:gd name="T37" fmla="*/ 151 h 206"/>
                  <a:gd name="T38" fmla="*/ 111 w 181"/>
                  <a:gd name="T39" fmla="*/ 151 h 206"/>
                  <a:gd name="T40" fmla="*/ 84 w 181"/>
                  <a:gd name="T41" fmla="*/ 187 h 206"/>
                  <a:gd name="T42" fmla="*/ 84 w 181"/>
                  <a:gd name="T43" fmla="*/ 159 h 206"/>
                  <a:gd name="T44" fmla="*/ 65 w 181"/>
                  <a:gd name="T45" fmla="*/ 205 h 206"/>
                  <a:gd name="T46" fmla="*/ 78 w 181"/>
                  <a:gd name="T47" fmla="*/ 206 h 206"/>
                  <a:gd name="T48" fmla="*/ 181 w 181"/>
                  <a:gd name="T49" fmla="*/ 103 h 206"/>
                  <a:gd name="T50" fmla="*/ 78 w 181"/>
                  <a:gd name="T51" fmla="*/ 0 h 206"/>
                  <a:gd name="T52" fmla="*/ 154 w 181"/>
                  <a:gd name="T53" fmla="*/ 64 h 206"/>
                  <a:gd name="T54" fmla="*/ 163 w 181"/>
                  <a:gd name="T55" fmla="*/ 101 h 206"/>
                  <a:gd name="T56" fmla="*/ 132 w 181"/>
                  <a:gd name="T57" fmla="*/ 101 h 206"/>
                  <a:gd name="T58" fmla="*/ 128 w 181"/>
                  <a:gd name="T59" fmla="*/ 64 h 206"/>
                  <a:gd name="T60" fmla="*/ 154 w 181"/>
                  <a:gd name="T61" fmla="*/ 64 h 206"/>
                  <a:gd name="T62" fmla="*/ 150 w 181"/>
                  <a:gd name="T63" fmla="*/ 58 h 206"/>
                  <a:gd name="T64" fmla="*/ 126 w 181"/>
                  <a:gd name="T65" fmla="*/ 58 h 206"/>
                  <a:gd name="T66" fmla="*/ 109 w 181"/>
                  <a:gd name="T67" fmla="*/ 23 h 206"/>
                  <a:gd name="T68" fmla="*/ 150 w 181"/>
                  <a:gd name="T69" fmla="*/ 58 h 206"/>
                  <a:gd name="T70" fmla="*/ 84 w 181"/>
                  <a:gd name="T71" fmla="*/ 18 h 206"/>
                  <a:gd name="T72" fmla="*/ 85 w 181"/>
                  <a:gd name="T73" fmla="*/ 18 h 206"/>
                  <a:gd name="T74" fmla="*/ 113 w 181"/>
                  <a:gd name="T75" fmla="*/ 58 h 206"/>
                  <a:gd name="T76" fmla="*/ 84 w 181"/>
                  <a:gd name="T77" fmla="*/ 58 h 206"/>
                  <a:gd name="T78" fmla="*/ 84 w 181"/>
                  <a:gd name="T79" fmla="*/ 18 h 206"/>
                  <a:gd name="T80" fmla="*/ 84 w 181"/>
                  <a:gd name="T81" fmla="*/ 101 h 206"/>
                  <a:gd name="T82" fmla="*/ 84 w 181"/>
                  <a:gd name="T83" fmla="*/ 64 h 206"/>
                  <a:gd name="T84" fmla="*/ 115 w 181"/>
                  <a:gd name="T85" fmla="*/ 64 h 206"/>
                  <a:gd name="T86" fmla="*/ 119 w 181"/>
                  <a:gd name="T87" fmla="*/ 101 h 206"/>
                  <a:gd name="T88" fmla="*/ 84 w 181"/>
                  <a:gd name="T89" fmla="*/ 101 h 206"/>
                  <a:gd name="T90" fmla="*/ 107 w 181"/>
                  <a:gd name="T91" fmla="*/ 183 h 206"/>
                  <a:gd name="T92" fmla="*/ 125 w 181"/>
                  <a:gd name="T93" fmla="*/ 151 h 206"/>
                  <a:gd name="T94" fmla="*/ 148 w 181"/>
                  <a:gd name="T95" fmla="*/ 151 h 206"/>
                  <a:gd name="T96" fmla="*/ 107 w 181"/>
                  <a:gd name="T97" fmla="*/ 183 h 206"/>
                  <a:gd name="T98" fmla="*/ 152 w 181"/>
                  <a:gd name="T99" fmla="*/ 144 h 206"/>
                  <a:gd name="T100" fmla="*/ 127 w 181"/>
                  <a:gd name="T101" fmla="*/ 144 h 206"/>
                  <a:gd name="T102" fmla="*/ 132 w 181"/>
                  <a:gd name="T103" fmla="*/ 107 h 206"/>
                  <a:gd name="T104" fmla="*/ 163 w 181"/>
                  <a:gd name="T105" fmla="*/ 107 h 206"/>
                  <a:gd name="T106" fmla="*/ 152 w 181"/>
                  <a:gd name="T107" fmla="*/ 14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1" h="206">
                    <a:moveTo>
                      <a:pt x="78" y="0"/>
                    </a:moveTo>
                    <a:cubicBezTo>
                      <a:pt x="46" y="0"/>
                      <a:pt x="18" y="14"/>
                      <a:pt x="0" y="36"/>
                    </a:cubicBezTo>
                    <a:cubicBezTo>
                      <a:pt x="6" y="37"/>
                      <a:pt x="12" y="39"/>
                      <a:pt x="18" y="41"/>
                    </a:cubicBezTo>
                    <a:cubicBezTo>
                      <a:pt x="26" y="34"/>
                      <a:pt x="36" y="28"/>
                      <a:pt x="46" y="24"/>
                    </a:cubicBezTo>
                    <a:cubicBezTo>
                      <a:pt x="41" y="30"/>
                      <a:pt x="36" y="38"/>
                      <a:pt x="32" y="48"/>
                    </a:cubicBezTo>
                    <a:cubicBezTo>
                      <a:pt x="36" y="50"/>
                      <a:pt x="40" y="53"/>
                      <a:pt x="43" y="56"/>
                    </a:cubicBezTo>
                    <a:cubicBezTo>
                      <a:pt x="51" y="35"/>
                      <a:pt x="62" y="24"/>
                      <a:pt x="70" y="18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8" y="60"/>
                      <a:pt x="51" y="62"/>
                      <a:pt x="53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8" y="99"/>
                      <a:pt x="82" y="111"/>
                      <a:pt x="84" y="124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119" y="107"/>
                      <a:pt x="119" y="107"/>
                      <a:pt x="119" y="107"/>
                    </a:cubicBezTo>
                    <a:cubicBezTo>
                      <a:pt x="119" y="122"/>
                      <a:pt x="117" y="134"/>
                      <a:pt x="113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7"/>
                      <a:pt x="85" y="149"/>
                      <a:pt x="85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3" y="171"/>
                      <a:pt x="92" y="182"/>
                      <a:pt x="84" y="187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81" y="176"/>
                      <a:pt x="75" y="192"/>
                      <a:pt x="65" y="205"/>
                    </a:cubicBezTo>
                    <a:cubicBezTo>
                      <a:pt x="69" y="206"/>
                      <a:pt x="73" y="206"/>
                      <a:pt x="78" y="206"/>
                    </a:cubicBezTo>
                    <a:cubicBezTo>
                      <a:pt x="135" y="206"/>
                      <a:pt x="181" y="160"/>
                      <a:pt x="181" y="103"/>
                    </a:cubicBezTo>
                    <a:cubicBezTo>
                      <a:pt x="181" y="46"/>
                      <a:pt x="135" y="0"/>
                      <a:pt x="78" y="0"/>
                    </a:cubicBezTo>
                    <a:close/>
                    <a:moveTo>
                      <a:pt x="154" y="64"/>
                    </a:moveTo>
                    <a:cubicBezTo>
                      <a:pt x="160" y="75"/>
                      <a:pt x="163" y="88"/>
                      <a:pt x="163" y="101"/>
                    </a:cubicBezTo>
                    <a:cubicBezTo>
                      <a:pt x="132" y="101"/>
                      <a:pt x="132" y="101"/>
                      <a:pt x="132" y="101"/>
                    </a:cubicBezTo>
                    <a:cubicBezTo>
                      <a:pt x="132" y="87"/>
                      <a:pt x="131" y="75"/>
                      <a:pt x="128" y="64"/>
                    </a:cubicBezTo>
                    <a:lnTo>
                      <a:pt x="154" y="64"/>
                    </a:lnTo>
                    <a:close/>
                    <a:moveTo>
                      <a:pt x="150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2" y="43"/>
                      <a:pt x="116" y="32"/>
                      <a:pt x="109" y="23"/>
                    </a:cubicBezTo>
                    <a:cubicBezTo>
                      <a:pt x="126" y="30"/>
                      <a:pt x="141" y="42"/>
                      <a:pt x="150" y="58"/>
                    </a:cubicBezTo>
                    <a:close/>
                    <a:moveTo>
                      <a:pt x="84" y="18"/>
                    </a:moveTo>
                    <a:cubicBezTo>
                      <a:pt x="85" y="18"/>
                      <a:pt x="85" y="18"/>
                      <a:pt x="85" y="18"/>
                    </a:cubicBezTo>
                    <a:cubicBezTo>
                      <a:pt x="93" y="24"/>
                      <a:pt x="105" y="36"/>
                      <a:pt x="113" y="58"/>
                    </a:cubicBezTo>
                    <a:cubicBezTo>
                      <a:pt x="84" y="58"/>
                      <a:pt x="84" y="58"/>
                      <a:pt x="84" y="58"/>
                    </a:cubicBezTo>
                    <a:lnTo>
                      <a:pt x="84" y="18"/>
                    </a:lnTo>
                    <a:close/>
                    <a:moveTo>
                      <a:pt x="84" y="101"/>
                    </a:moveTo>
                    <a:cubicBezTo>
                      <a:pt x="84" y="64"/>
                      <a:pt x="84" y="64"/>
                      <a:pt x="84" y="64"/>
                    </a:cubicBezTo>
                    <a:cubicBezTo>
                      <a:pt x="115" y="64"/>
                      <a:pt x="115" y="64"/>
                      <a:pt x="115" y="64"/>
                    </a:cubicBezTo>
                    <a:cubicBezTo>
                      <a:pt x="117" y="75"/>
                      <a:pt x="119" y="87"/>
                      <a:pt x="119" y="101"/>
                    </a:cubicBezTo>
                    <a:lnTo>
                      <a:pt x="84" y="101"/>
                    </a:lnTo>
                    <a:close/>
                    <a:moveTo>
                      <a:pt x="107" y="183"/>
                    </a:moveTo>
                    <a:cubicBezTo>
                      <a:pt x="114" y="175"/>
                      <a:pt x="120" y="165"/>
                      <a:pt x="125" y="151"/>
                    </a:cubicBezTo>
                    <a:cubicBezTo>
                      <a:pt x="148" y="151"/>
                      <a:pt x="148" y="151"/>
                      <a:pt x="148" y="151"/>
                    </a:cubicBezTo>
                    <a:cubicBezTo>
                      <a:pt x="138" y="165"/>
                      <a:pt x="124" y="177"/>
                      <a:pt x="107" y="183"/>
                    </a:cubicBezTo>
                    <a:close/>
                    <a:moveTo>
                      <a:pt x="152" y="144"/>
                    </a:moveTo>
                    <a:cubicBezTo>
                      <a:pt x="127" y="144"/>
                      <a:pt x="127" y="144"/>
                      <a:pt x="127" y="144"/>
                    </a:cubicBezTo>
                    <a:cubicBezTo>
                      <a:pt x="130" y="134"/>
                      <a:pt x="132" y="122"/>
                      <a:pt x="132" y="107"/>
                    </a:cubicBezTo>
                    <a:cubicBezTo>
                      <a:pt x="163" y="107"/>
                      <a:pt x="163" y="107"/>
                      <a:pt x="163" y="107"/>
                    </a:cubicBezTo>
                    <a:cubicBezTo>
                      <a:pt x="162" y="121"/>
                      <a:pt x="159" y="133"/>
                      <a:pt x="152" y="14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37"/>
              <p:cNvSpPr>
                <a:spLocks noEditPoints="1"/>
              </p:cNvSpPr>
              <p:nvPr/>
            </p:nvSpPr>
            <p:spPr bwMode="auto">
              <a:xfrm>
                <a:off x="7658100" y="5180013"/>
                <a:ext cx="195263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3 w 164"/>
                  <a:gd name="T13" fmla="*/ 37 h 255"/>
                  <a:gd name="T14" fmla="*/ 48 w 164"/>
                  <a:gd name="T15" fmla="*/ 127 h 255"/>
                  <a:gd name="T16" fmla="*/ 83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3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3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7861300" y="5180013"/>
                <a:ext cx="193675" cy="295275"/>
              </a:xfrm>
              <a:custGeom>
                <a:avLst/>
                <a:gdLst>
                  <a:gd name="T0" fmla="*/ 0 w 162"/>
                  <a:gd name="T1" fmla="*/ 246 h 246"/>
                  <a:gd name="T2" fmla="*/ 72 w 162"/>
                  <a:gd name="T3" fmla="*/ 128 h 246"/>
                  <a:gd name="T4" fmla="*/ 116 w 162"/>
                  <a:gd name="T5" fmla="*/ 71 h 246"/>
                  <a:gd name="T6" fmla="*/ 83 w 162"/>
                  <a:gd name="T7" fmla="*/ 40 h 246"/>
                  <a:gd name="T8" fmla="*/ 48 w 162"/>
                  <a:gd name="T9" fmla="*/ 82 h 246"/>
                  <a:gd name="T10" fmla="*/ 3 w 162"/>
                  <a:gd name="T11" fmla="*/ 82 h 246"/>
                  <a:gd name="T12" fmla="*/ 81 w 162"/>
                  <a:gd name="T13" fmla="*/ 0 h 246"/>
                  <a:gd name="T14" fmla="*/ 162 w 162"/>
                  <a:gd name="T15" fmla="*/ 69 h 246"/>
                  <a:gd name="T16" fmla="*/ 93 w 162"/>
                  <a:gd name="T17" fmla="*/ 163 h 246"/>
                  <a:gd name="T18" fmla="*/ 59 w 162"/>
                  <a:gd name="T19" fmla="*/ 206 h 246"/>
                  <a:gd name="T20" fmla="*/ 162 w 162"/>
                  <a:gd name="T21" fmla="*/ 206 h 246"/>
                  <a:gd name="T22" fmla="*/ 162 w 162"/>
                  <a:gd name="T23" fmla="*/ 246 h 246"/>
                  <a:gd name="T24" fmla="*/ 0 w 162"/>
                  <a:gd name="T25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246">
                    <a:moveTo>
                      <a:pt x="0" y="246"/>
                    </a:moveTo>
                    <a:cubicBezTo>
                      <a:pt x="0" y="202"/>
                      <a:pt x="10" y="172"/>
                      <a:pt x="72" y="128"/>
                    </a:cubicBezTo>
                    <a:cubicBezTo>
                      <a:pt x="106" y="103"/>
                      <a:pt x="116" y="91"/>
                      <a:pt x="116" y="71"/>
                    </a:cubicBezTo>
                    <a:cubicBezTo>
                      <a:pt x="116" y="47"/>
                      <a:pt x="101" y="40"/>
                      <a:pt x="83" y="40"/>
                    </a:cubicBezTo>
                    <a:cubicBezTo>
                      <a:pt x="62" y="40"/>
                      <a:pt x="48" y="50"/>
                      <a:pt x="48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31"/>
                      <a:pt x="32" y="0"/>
                      <a:pt x="81" y="0"/>
                    </a:cubicBezTo>
                    <a:cubicBezTo>
                      <a:pt x="129" y="0"/>
                      <a:pt x="162" y="22"/>
                      <a:pt x="162" y="69"/>
                    </a:cubicBezTo>
                    <a:cubicBezTo>
                      <a:pt x="162" y="106"/>
                      <a:pt x="144" y="127"/>
                      <a:pt x="93" y="163"/>
                    </a:cubicBezTo>
                    <a:cubicBezTo>
                      <a:pt x="74" y="176"/>
                      <a:pt x="60" y="194"/>
                      <a:pt x="59" y="20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62" y="246"/>
                      <a:pt x="162" y="246"/>
                      <a:pt x="162" y="246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Rectangle 39"/>
              <p:cNvSpPr>
                <a:spLocks noChangeArrowheads="1"/>
              </p:cNvSpPr>
              <p:nvPr/>
            </p:nvSpPr>
            <p:spPr bwMode="auto">
              <a:xfrm>
                <a:off x="7680325" y="552132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文本框 125"/>
            <p:cNvSpPr txBox="1"/>
            <p:nvPr/>
          </p:nvSpPr>
          <p:spPr>
            <a:xfrm>
              <a:off x="5005089" y="5070080"/>
              <a:ext cx="1043021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012759" y="2883176"/>
            <a:ext cx="889243" cy="889243"/>
            <a:chOff x="3686849" y="3504273"/>
            <a:chExt cx="1317397" cy="1317397"/>
          </a:xfrm>
        </p:grpSpPr>
        <p:sp>
          <p:nvSpPr>
            <p:cNvPr id="37" name="椭圆 36"/>
            <p:cNvSpPr/>
            <p:nvPr/>
          </p:nvSpPr>
          <p:spPr>
            <a:xfrm>
              <a:off x="3686849" y="3504273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15">
                <a:solidFill>
                  <a:schemeClr val="accent4"/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030549" y="3682544"/>
              <a:ext cx="684634" cy="308432"/>
              <a:chOff x="6365875" y="3994150"/>
              <a:chExt cx="785813" cy="354013"/>
            </a:xfrm>
          </p:grpSpPr>
          <p:sp>
            <p:nvSpPr>
              <p:cNvPr id="40" name="Oval 23"/>
              <p:cNvSpPr>
                <a:spLocks noChangeArrowheads="1"/>
              </p:cNvSpPr>
              <p:nvPr/>
            </p:nvSpPr>
            <p:spPr bwMode="auto">
              <a:xfrm>
                <a:off x="6897687" y="4006850"/>
                <a:ext cx="122238" cy="12065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1" name="Freeform 24"/>
              <p:cNvSpPr>
                <a:spLocks noEditPoints="1"/>
              </p:cNvSpPr>
              <p:nvPr/>
            </p:nvSpPr>
            <p:spPr bwMode="auto">
              <a:xfrm>
                <a:off x="6981825" y="4143375"/>
                <a:ext cx="111125" cy="142875"/>
              </a:xfrm>
              <a:custGeom>
                <a:avLst/>
                <a:gdLst>
                  <a:gd name="T0" fmla="*/ 76 w 92"/>
                  <a:gd name="T1" fmla="*/ 32 h 119"/>
                  <a:gd name="T2" fmla="*/ 37 w 92"/>
                  <a:gd name="T3" fmla="*/ 0 h 119"/>
                  <a:gd name="T4" fmla="*/ 26 w 92"/>
                  <a:gd name="T5" fmla="*/ 0 h 119"/>
                  <a:gd name="T6" fmla="*/ 0 w 92"/>
                  <a:gd name="T7" fmla="*/ 119 h 119"/>
                  <a:gd name="T8" fmla="*/ 92 w 92"/>
                  <a:gd name="T9" fmla="*/ 118 h 119"/>
                  <a:gd name="T10" fmla="*/ 76 w 92"/>
                  <a:gd name="T11" fmla="*/ 32 h 119"/>
                  <a:gd name="T12" fmla="*/ 61 w 92"/>
                  <a:gd name="T13" fmla="*/ 65 h 119"/>
                  <a:gd name="T14" fmla="*/ 27 w 92"/>
                  <a:gd name="T15" fmla="*/ 65 h 119"/>
                  <a:gd name="T16" fmla="*/ 27 w 92"/>
                  <a:gd name="T17" fmla="*/ 58 h 119"/>
                  <a:gd name="T18" fmla="*/ 61 w 92"/>
                  <a:gd name="T19" fmla="*/ 58 h 119"/>
                  <a:gd name="T20" fmla="*/ 61 w 92"/>
                  <a:gd name="T21" fmla="*/ 6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119">
                    <a:moveTo>
                      <a:pt x="76" y="32"/>
                    </a:moveTo>
                    <a:cubicBezTo>
                      <a:pt x="69" y="10"/>
                      <a:pt x="58" y="0"/>
                      <a:pt x="3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2" y="118"/>
                      <a:pt x="92" y="118"/>
                      <a:pt x="92" y="118"/>
                    </a:cubicBezTo>
                    <a:lnTo>
                      <a:pt x="76" y="32"/>
                    </a:lnTo>
                    <a:close/>
                    <a:moveTo>
                      <a:pt x="61" y="65"/>
                    </a:move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61" y="58"/>
                      <a:pt x="61" y="58"/>
                      <a:pt x="61" y="58"/>
                    </a:cubicBezTo>
                    <a:lnTo>
                      <a:pt x="61" y="65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2" name="Freeform 25"/>
              <p:cNvSpPr>
                <a:spLocks/>
              </p:cNvSpPr>
              <p:nvPr/>
            </p:nvSpPr>
            <p:spPr bwMode="auto">
              <a:xfrm>
                <a:off x="6826250" y="4143375"/>
                <a:ext cx="111125" cy="142875"/>
              </a:xfrm>
              <a:custGeom>
                <a:avLst/>
                <a:gdLst>
                  <a:gd name="T0" fmla="*/ 55 w 93"/>
                  <a:gd name="T1" fmla="*/ 0 h 119"/>
                  <a:gd name="T2" fmla="*/ 66 w 93"/>
                  <a:gd name="T3" fmla="*/ 0 h 119"/>
                  <a:gd name="T4" fmla="*/ 93 w 93"/>
                  <a:gd name="T5" fmla="*/ 119 h 119"/>
                  <a:gd name="T6" fmla="*/ 0 w 93"/>
                  <a:gd name="T7" fmla="*/ 118 h 119"/>
                  <a:gd name="T8" fmla="*/ 16 w 93"/>
                  <a:gd name="T9" fmla="*/ 32 h 119"/>
                  <a:gd name="T10" fmla="*/ 55 w 9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9">
                    <a:moveTo>
                      <a:pt x="55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23" y="10"/>
                      <a:pt x="34" y="0"/>
                      <a:pt x="55" y="0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6929437" y="4141788"/>
                <a:ext cx="57150" cy="142875"/>
              </a:xfrm>
              <a:custGeom>
                <a:avLst/>
                <a:gdLst>
                  <a:gd name="T0" fmla="*/ 16 w 36"/>
                  <a:gd name="T1" fmla="*/ 0 h 90"/>
                  <a:gd name="T2" fmla="*/ 0 w 36"/>
                  <a:gd name="T3" fmla="*/ 27 h 90"/>
                  <a:gd name="T4" fmla="*/ 14 w 36"/>
                  <a:gd name="T5" fmla="*/ 90 h 90"/>
                  <a:gd name="T6" fmla="*/ 22 w 36"/>
                  <a:gd name="T7" fmla="*/ 90 h 90"/>
                  <a:gd name="T8" fmla="*/ 36 w 36"/>
                  <a:gd name="T9" fmla="*/ 26 h 90"/>
                  <a:gd name="T10" fmla="*/ 16 w 36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90">
                    <a:moveTo>
                      <a:pt x="16" y="0"/>
                    </a:moveTo>
                    <a:lnTo>
                      <a:pt x="0" y="27"/>
                    </a:lnTo>
                    <a:lnTo>
                      <a:pt x="14" y="90"/>
                    </a:lnTo>
                    <a:lnTo>
                      <a:pt x="22" y="90"/>
                    </a:lnTo>
                    <a:lnTo>
                      <a:pt x="36" y="2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4" name="Freeform 27"/>
              <p:cNvSpPr>
                <a:spLocks noEditPoints="1"/>
              </p:cNvSpPr>
              <p:nvPr/>
            </p:nvSpPr>
            <p:spPr bwMode="auto">
              <a:xfrm>
                <a:off x="6424612" y="3994150"/>
                <a:ext cx="196850" cy="304800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2 w 164"/>
                  <a:gd name="T13" fmla="*/ 37 h 255"/>
                  <a:gd name="T14" fmla="*/ 48 w 164"/>
                  <a:gd name="T15" fmla="*/ 127 h 255"/>
                  <a:gd name="T16" fmla="*/ 82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29" y="0"/>
                      <a:pt x="81" y="0"/>
                    </a:cubicBezTo>
                    <a:cubicBezTo>
                      <a:pt x="132" y="0"/>
                      <a:pt x="164" y="36"/>
                      <a:pt x="164" y="125"/>
                    </a:cubicBezTo>
                    <a:cubicBezTo>
                      <a:pt x="164" y="214"/>
                      <a:pt x="132" y="255"/>
                      <a:pt x="81" y="255"/>
                    </a:cubicBezTo>
                    <a:cubicBezTo>
                      <a:pt x="29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2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2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6627812" y="4002088"/>
                <a:ext cx="115888" cy="287338"/>
              </a:xfrm>
              <a:custGeom>
                <a:avLst/>
                <a:gdLst>
                  <a:gd name="T0" fmla="*/ 49 w 96"/>
                  <a:gd name="T1" fmla="*/ 239 h 239"/>
                  <a:gd name="T2" fmla="*/ 49 w 96"/>
                  <a:gd name="T3" fmla="*/ 74 h 239"/>
                  <a:gd name="T4" fmla="*/ 0 w 96"/>
                  <a:gd name="T5" fmla="*/ 74 h 239"/>
                  <a:gd name="T6" fmla="*/ 0 w 96"/>
                  <a:gd name="T7" fmla="*/ 42 h 239"/>
                  <a:gd name="T8" fmla="*/ 58 w 96"/>
                  <a:gd name="T9" fmla="*/ 0 h 239"/>
                  <a:gd name="T10" fmla="*/ 96 w 96"/>
                  <a:gd name="T11" fmla="*/ 0 h 239"/>
                  <a:gd name="T12" fmla="*/ 96 w 96"/>
                  <a:gd name="T13" fmla="*/ 239 h 239"/>
                  <a:gd name="T14" fmla="*/ 49 w 96"/>
                  <a:gd name="T1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239">
                    <a:moveTo>
                      <a:pt x="49" y="239"/>
                    </a:moveTo>
                    <a:cubicBezTo>
                      <a:pt x="49" y="74"/>
                      <a:pt x="49" y="74"/>
                      <a:pt x="49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1" y="42"/>
                      <a:pt x="55" y="28"/>
                      <a:pt x="5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239"/>
                      <a:pt x="96" y="239"/>
                      <a:pt x="96" y="239"/>
                    </a:cubicBezTo>
                    <a:lnTo>
                      <a:pt x="49" y="2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6" name="Rectangle 29"/>
              <p:cNvSpPr>
                <a:spLocks noChangeArrowheads="1"/>
              </p:cNvSpPr>
              <p:nvPr/>
            </p:nvSpPr>
            <p:spPr bwMode="auto">
              <a:xfrm>
                <a:off x="6365875" y="4338638"/>
                <a:ext cx="785813" cy="9525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9" name="文本框 126"/>
            <p:cNvSpPr txBox="1"/>
            <p:nvPr/>
          </p:nvSpPr>
          <p:spPr>
            <a:xfrm>
              <a:off x="3868493" y="4006214"/>
              <a:ext cx="1043021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小标题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501346" y="2727955"/>
            <a:ext cx="889243" cy="889243"/>
            <a:chOff x="7373645" y="3274315"/>
            <a:chExt cx="1317397" cy="1317397"/>
          </a:xfrm>
        </p:grpSpPr>
        <p:sp>
          <p:nvSpPr>
            <p:cNvPr id="48" name="椭圆 47"/>
            <p:cNvSpPr/>
            <p:nvPr/>
          </p:nvSpPr>
          <p:spPr>
            <a:xfrm>
              <a:off x="7373645" y="3274315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666707" y="3437737"/>
              <a:ext cx="715062" cy="308432"/>
              <a:chOff x="10539412" y="3713163"/>
              <a:chExt cx="820738" cy="354013"/>
            </a:xfrm>
          </p:grpSpPr>
          <p:sp>
            <p:nvSpPr>
              <p:cNvPr id="62" name="Freeform 40"/>
              <p:cNvSpPr>
                <a:spLocks noEditPoints="1"/>
              </p:cNvSpPr>
              <p:nvPr/>
            </p:nvSpPr>
            <p:spPr bwMode="auto">
              <a:xfrm>
                <a:off x="11082337" y="3727450"/>
                <a:ext cx="277813" cy="276225"/>
              </a:xfrm>
              <a:custGeom>
                <a:avLst/>
                <a:gdLst>
                  <a:gd name="T0" fmla="*/ 116 w 231"/>
                  <a:gd name="T1" fmla="*/ 0 h 231"/>
                  <a:gd name="T2" fmla="*/ 0 w 231"/>
                  <a:gd name="T3" fmla="*/ 116 h 231"/>
                  <a:gd name="T4" fmla="*/ 116 w 231"/>
                  <a:gd name="T5" fmla="*/ 231 h 231"/>
                  <a:gd name="T6" fmla="*/ 231 w 231"/>
                  <a:gd name="T7" fmla="*/ 116 h 231"/>
                  <a:gd name="T8" fmla="*/ 116 w 231"/>
                  <a:gd name="T9" fmla="*/ 0 h 231"/>
                  <a:gd name="T10" fmla="*/ 116 w 231"/>
                  <a:gd name="T11" fmla="*/ 212 h 231"/>
                  <a:gd name="T12" fmla="*/ 20 w 231"/>
                  <a:gd name="T13" fmla="*/ 116 h 231"/>
                  <a:gd name="T14" fmla="*/ 116 w 231"/>
                  <a:gd name="T15" fmla="*/ 20 h 231"/>
                  <a:gd name="T16" fmla="*/ 212 w 231"/>
                  <a:gd name="T17" fmla="*/ 116 h 231"/>
                  <a:gd name="T18" fmla="*/ 116 w 231"/>
                  <a:gd name="T19" fmla="*/ 2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231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79"/>
                      <a:pt x="52" y="231"/>
                      <a:pt x="116" y="231"/>
                    </a:cubicBezTo>
                    <a:cubicBezTo>
                      <a:pt x="179" y="231"/>
                      <a:pt x="231" y="179"/>
                      <a:pt x="231" y="116"/>
                    </a:cubicBezTo>
                    <a:cubicBezTo>
                      <a:pt x="231" y="52"/>
                      <a:pt x="179" y="0"/>
                      <a:pt x="116" y="0"/>
                    </a:cubicBezTo>
                    <a:close/>
                    <a:moveTo>
                      <a:pt x="116" y="212"/>
                    </a:moveTo>
                    <a:cubicBezTo>
                      <a:pt x="63" y="212"/>
                      <a:pt x="20" y="169"/>
                      <a:pt x="20" y="116"/>
                    </a:cubicBezTo>
                    <a:cubicBezTo>
                      <a:pt x="20" y="63"/>
                      <a:pt x="63" y="20"/>
                      <a:pt x="116" y="20"/>
                    </a:cubicBezTo>
                    <a:cubicBezTo>
                      <a:pt x="169" y="20"/>
                      <a:pt x="212" y="63"/>
                      <a:pt x="212" y="116"/>
                    </a:cubicBezTo>
                    <a:cubicBezTo>
                      <a:pt x="212" y="169"/>
                      <a:pt x="169" y="212"/>
                      <a:pt x="116" y="21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3" name="Freeform 41"/>
              <p:cNvSpPr>
                <a:spLocks/>
              </p:cNvSpPr>
              <p:nvPr/>
            </p:nvSpPr>
            <p:spPr bwMode="auto">
              <a:xfrm>
                <a:off x="11171237" y="3792538"/>
                <a:ext cx="114300" cy="88900"/>
              </a:xfrm>
              <a:custGeom>
                <a:avLst/>
                <a:gdLst>
                  <a:gd name="T0" fmla="*/ 94 w 96"/>
                  <a:gd name="T1" fmla="*/ 2 h 73"/>
                  <a:gd name="T2" fmla="*/ 86 w 96"/>
                  <a:gd name="T3" fmla="*/ 3 h 73"/>
                  <a:gd name="T4" fmla="*/ 41 w 96"/>
                  <a:gd name="T5" fmla="*/ 60 h 73"/>
                  <a:gd name="T6" fmla="*/ 9 w 96"/>
                  <a:gd name="T7" fmla="*/ 43 h 73"/>
                  <a:gd name="T8" fmla="*/ 1 w 96"/>
                  <a:gd name="T9" fmla="*/ 46 h 73"/>
                  <a:gd name="T10" fmla="*/ 4 w 96"/>
                  <a:gd name="T11" fmla="*/ 53 h 73"/>
                  <a:gd name="T12" fmla="*/ 39 w 96"/>
                  <a:gd name="T13" fmla="*/ 71 h 73"/>
                  <a:gd name="T14" fmla="*/ 39 w 96"/>
                  <a:gd name="T15" fmla="*/ 71 h 73"/>
                  <a:gd name="T16" fmla="*/ 47 w 96"/>
                  <a:gd name="T17" fmla="*/ 70 h 73"/>
                  <a:gd name="T18" fmla="*/ 95 w 96"/>
                  <a:gd name="T19" fmla="*/ 10 h 73"/>
                  <a:gd name="T20" fmla="*/ 94 w 96"/>
                  <a:gd name="T21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73">
                    <a:moveTo>
                      <a:pt x="94" y="2"/>
                    </a:moveTo>
                    <a:cubicBezTo>
                      <a:pt x="91" y="0"/>
                      <a:pt x="88" y="1"/>
                      <a:pt x="86" y="3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6" y="42"/>
                      <a:pt x="3" y="43"/>
                      <a:pt x="1" y="46"/>
                    </a:cubicBezTo>
                    <a:cubicBezTo>
                      <a:pt x="0" y="48"/>
                      <a:pt x="1" y="52"/>
                      <a:pt x="4" y="53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1" y="73"/>
                      <a:pt x="45" y="73"/>
                      <a:pt x="47" y="70"/>
                    </a:cubicBezTo>
                    <a:cubicBezTo>
                      <a:pt x="95" y="10"/>
                      <a:pt x="95" y="10"/>
                      <a:pt x="95" y="10"/>
                    </a:cubicBezTo>
                    <a:cubicBezTo>
                      <a:pt x="96" y="8"/>
                      <a:pt x="96" y="4"/>
                      <a:pt x="94" y="2"/>
                    </a:cubicBez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4" name="Freeform 42"/>
              <p:cNvSpPr>
                <a:spLocks/>
              </p:cNvSpPr>
              <p:nvPr/>
            </p:nvSpPr>
            <p:spPr bwMode="auto">
              <a:xfrm>
                <a:off x="11303000" y="3860800"/>
                <a:ext cx="25400" cy="12700"/>
              </a:xfrm>
              <a:custGeom>
                <a:avLst/>
                <a:gdLst>
                  <a:gd name="T0" fmla="*/ 6 w 21"/>
                  <a:gd name="T1" fmla="*/ 11 h 11"/>
                  <a:gd name="T2" fmla="*/ 0 w 21"/>
                  <a:gd name="T3" fmla="*/ 6 h 11"/>
                  <a:gd name="T4" fmla="*/ 6 w 21"/>
                  <a:gd name="T5" fmla="*/ 0 h 11"/>
                  <a:gd name="T6" fmla="*/ 15 w 21"/>
                  <a:gd name="T7" fmla="*/ 0 h 11"/>
                  <a:gd name="T8" fmla="*/ 21 w 21"/>
                  <a:gd name="T9" fmla="*/ 6 h 11"/>
                  <a:gd name="T10" fmla="*/ 15 w 21"/>
                  <a:gd name="T11" fmla="*/ 11 h 11"/>
                  <a:gd name="T12" fmla="*/ 6 w 21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6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3"/>
                      <a:pt x="21" y="6"/>
                    </a:cubicBezTo>
                    <a:cubicBezTo>
                      <a:pt x="21" y="9"/>
                      <a:pt x="18" y="11"/>
                      <a:pt x="15" y="11"/>
                    </a:cubicBez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Freeform 43"/>
              <p:cNvSpPr>
                <a:spLocks/>
              </p:cNvSpPr>
              <p:nvPr/>
            </p:nvSpPr>
            <p:spPr bwMode="auto">
              <a:xfrm>
                <a:off x="11114087" y="3857625"/>
                <a:ext cx="23813" cy="14288"/>
              </a:xfrm>
              <a:custGeom>
                <a:avLst/>
                <a:gdLst>
                  <a:gd name="T0" fmla="*/ 5 w 20"/>
                  <a:gd name="T1" fmla="*/ 11 h 11"/>
                  <a:gd name="T2" fmla="*/ 0 w 20"/>
                  <a:gd name="T3" fmla="*/ 6 h 11"/>
                  <a:gd name="T4" fmla="*/ 5 w 20"/>
                  <a:gd name="T5" fmla="*/ 0 h 11"/>
                  <a:gd name="T6" fmla="*/ 15 w 20"/>
                  <a:gd name="T7" fmla="*/ 0 h 11"/>
                  <a:gd name="T8" fmla="*/ 20 w 20"/>
                  <a:gd name="T9" fmla="*/ 6 h 11"/>
                  <a:gd name="T10" fmla="*/ 15 w 20"/>
                  <a:gd name="T11" fmla="*/ 11 h 11"/>
                  <a:gd name="T12" fmla="*/ 5 w 20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0" y="3"/>
                      <a:pt x="20" y="6"/>
                    </a:cubicBezTo>
                    <a:cubicBezTo>
                      <a:pt x="20" y="9"/>
                      <a:pt x="18" y="11"/>
                      <a:pt x="15" y="11"/>
                    </a:cubicBez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6" name="Freeform 44"/>
              <p:cNvSpPr>
                <a:spLocks/>
              </p:cNvSpPr>
              <p:nvPr/>
            </p:nvSpPr>
            <p:spPr bwMode="auto">
              <a:xfrm>
                <a:off x="11212512" y="3948113"/>
                <a:ext cx="12700" cy="25400"/>
              </a:xfrm>
              <a:custGeom>
                <a:avLst/>
                <a:gdLst>
                  <a:gd name="T0" fmla="*/ 0 w 11"/>
                  <a:gd name="T1" fmla="*/ 5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5 h 21"/>
                  <a:gd name="T8" fmla="*/ 6 w 11"/>
                  <a:gd name="T9" fmla="*/ 21 h 21"/>
                  <a:gd name="T10" fmla="*/ 0 w 11"/>
                  <a:gd name="T11" fmla="*/ 15 h 21"/>
                  <a:gd name="T12" fmla="*/ 0 w 11"/>
                  <a:gd name="T13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5"/>
                    </a:move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1" y="3"/>
                      <a:pt x="11" y="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9" y="21"/>
                      <a:pt x="6" y="21"/>
                    </a:cubicBezTo>
                    <a:cubicBezTo>
                      <a:pt x="3" y="21"/>
                      <a:pt x="0" y="18"/>
                      <a:pt x="0" y="15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7" name="Freeform 45"/>
              <p:cNvSpPr>
                <a:spLocks/>
              </p:cNvSpPr>
              <p:nvPr/>
            </p:nvSpPr>
            <p:spPr bwMode="auto">
              <a:xfrm>
                <a:off x="11215687" y="3757613"/>
                <a:ext cx="12700" cy="25400"/>
              </a:xfrm>
              <a:custGeom>
                <a:avLst/>
                <a:gdLst>
                  <a:gd name="T0" fmla="*/ 0 w 11"/>
                  <a:gd name="T1" fmla="*/ 6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6 h 21"/>
                  <a:gd name="T8" fmla="*/ 6 w 11"/>
                  <a:gd name="T9" fmla="*/ 21 h 21"/>
                  <a:gd name="T10" fmla="*/ 0 w 11"/>
                  <a:gd name="T11" fmla="*/ 16 h 21"/>
                  <a:gd name="T12" fmla="*/ 0 w 11"/>
                  <a:gd name="T1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6"/>
                    </a:moveTo>
                    <a:cubicBezTo>
                      <a:pt x="0" y="3"/>
                      <a:pt x="3" y="0"/>
                      <a:pt x="6" y="0"/>
                    </a:cubicBezTo>
                    <a:cubicBezTo>
                      <a:pt x="9" y="1"/>
                      <a:pt x="11" y="3"/>
                      <a:pt x="11" y="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9"/>
                      <a:pt x="9" y="21"/>
                      <a:pt x="6" y="21"/>
                    </a:cubicBezTo>
                    <a:cubicBezTo>
                      <a:pt x="3" y="21"/>
                      <a:pt x="0" y="19"/>
                      <a:pt x="0" y="16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8" name="Freeform 46"/>
              <p:cNvSpPr>
                <a:spLocks noEditPoints="1"/>
              </p:cNvSpPr>
              <p:nvPr/>
            </p:nvSpPr>
            <p:spPr bwMode="auto">
              <a:xfrm>
                <a:off x="10539412" y="371316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6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8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7"/>
                      <a:pt x="30" y="0"/>
                      <a:pt x="81" y="0"/>
                    </a:cubicBezTo>
                    <a:cubicBezTo>
                      <a:pt x="133" y="0"/>
                      <a:pt x="164" y="37"/>
                      <a:pt x="164" y="126"/>
                    </a:cubicBezTo>
                    <a:cubicBezTo>
                      <a:pt x="164" y="215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2"/>
                      <a:pt x="105" y="38"/>
                      <a:pt x="83" y="38"/>
                    </a:cubicBezTo>
                    <a:cubicBezTo>
                      <a:pt x="60" y="38"/>
                      <a:pt x="49" y="61"/>
                      <a:pt x="49" y="127"/>
                    </a:cubicBezTo>
                    <a:cubicBezTo>
                      <a:pt x="49" y="194"/>
                      <a:pt x="60" y="217"/>
                      <a:pt x="83" y="217"/>
                    </a:cubicBezTo>
                    <a:cubicBezTo>
                      <a:pt x="105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Freeform 47"/>
              <p:cNvSpPr>
                <a:spLocks noEditPoints="1"/>
              </p:cNvSpPr>
              <p:nvPr/>
            </p:nvSpPr>
            <p:spPr bwMode="auto">
              <a:xfrm>
                <a:off x="10744200" y="3722688"/>
                <a:ext cx="200025" cy="285750"/>
              </a:xfrm>
              <a:custGeom>
                <a:avLst/>
                <a:gdLst>
                  <a:gd name="T0" fmla="*/ 70 w 126"/>
                  <a:gd name="T1" fmla="*/ 180 h 180"/>
                  <a:gd name="T2" fmla="*/ 70 w 126"/>
                  <a:gd name="T3" fmla="*/ 141 h 180"/>
                  <a:gd name="T4" fmla="*/ 0 w 126"/>
                  <a:gd name="T5" fmla="*/ 141 h 180"/>
                  <a:gd name="T6" fmla="*/ 0 w 126"/>
                  <a:gd name="T7" fmla="*/ 110 h 180"/>
                  <a:gd name="T8" fmla="*/ 65 w 126"/>
                  <a:gd name="T9" fmla="*/ 0 h 180"/>
                  <a:gd name="T10" fmla="*/ 105 w 126"/>
                  <a:gd name="T11" fmla="*/ 0 h 180"/>
                  <a:gd name="T12" fmla="*/ 105 w 126"/>
                  <a:gd name="T13" fmla="*/ 113 h 180"/>
                  <a:gd name="T14" fmla="*/ 126 w 126"/>
                  <a:gd name="T15" fmla="*/ 113 h 180"/>
                  <a:gd name="T16" fmla="*/ 126 w 126"/>
                  <a:gd name="T17" fmla="*/ 141 h 180"/>
                  <a:gd name="T18" fmla="*/ 105 w 126"/>
                  <a:gd name="T19" fmla="*/ 141 h 180"/>
                  <a:gd name="T20" fmla="*/ 105 w 126"/>
                  <a:gd name="T21" fmla="*/ 180 h 180"/>
                  <a:gd name="T22" fmla="*/ 70 w 126"/>
                  <a:gd name="T23" fmla="*/ 180 h 180"/>
                  <a:gd name="T24" fmla="*/ 71 w 126"/>
                  <a:gd name="T25" fmla="*/ 50 h 180"/>
                  <a:gd name="T26" fmla="*/ 34 w 126"/>
                  <a:gd name="T27" fmla="*/ 113 h 180"/>
                  <a:gd name="T28" fmla="*/ 71 w 126"/>
                  <a:gd name="T29" fmla="*/ 113 h 180"/>
                  <a:gd name="T30" fmla="*/ 71 w 126"/>
                  <a:gd name="T31" fmla="*/ 5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80">
                    <a:moveTo>
                      <a:pt x="70" y="180"/>
                    </a:moveTo>
                    <a:lnTo>
                      <a:pt x="70" y="141"/>
                    </a:lnTo>
                    <a:lnTo>
                      <a:pt x="0" y="141"/>
                    </a:lnTo>
                    <a:lnTo>
                      <a:pt x="0" y="110"/>
                    </a:lnTo>
                    <a:lnTo>
                      <a:pt x="65" y="0"/>
                    </a:lnTo>
                    <a:lnTo>
                      <a:pt x="105" y="0"/>
                    </a:lnTo>
                    <a:lnTo>
                      <a:pt x="105" y="113"/>
                    </a:lnTo>
                    <a:lnTo>
                      <a:pt x="126" y="113"/>
                    </a:lnTo>
                    <a:lnTo>
                      <a:pt x="126" y="141"/>
                    </a:lnTo>
                    <a:lnTo>
                      <a:pt x="105" y="141"/>
                    </a:lnTo>
                    <a:lnTo>
                      <a:pt x="105" y="180"/>
                    </a:lnTo>
                    <a:lnTo>
                      <a:pt x="70" y="180"/>
                    </a:lnTo>
                    <a:close/>
                    <a:moveTo>
                      <a:pt x="71" y="50"/>
                    </a:moveTo>
                    <a:lnTo>
                      <a:pt x="34" y="113"/>
                    </a:lnTo>
                    <a:lnTo>
                      <a:pt x="71" y="113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0" name="Rectangle 48"/>
              <p:cNvSpPr>
                <a:spLocks noChangeArrowheads="1"/>
              </p:cNvSpPr>
              <p:nvPr/>
            </p:nvSpPr>
            <p:spPr bwMode="auto">
              <a:xfrm>
                <a:off x="10556875" y="4056063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53" name="文本框 127"/>
            <p:cNvSpPr txBox="1"/>
            <p:nvPr/>
          </p:nvSpPr>
          <p:spPr>
            <a:xfrm>
              <a:off x="7541384" y="3808354"/>
              <a:ext cx="1043021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392995" y="1705378"/>
            <a:ext cx="889243" cy="889243"/>
            <a:chOff x="7213124" y="1759386"/>
            <a:chExt cx="1317397" cy="1317397"/>
          </a:xfrm>
        </p:grpSpPr>
        <p:sp>
          <p:nvSpPr>
            <p:cNvPr id="72" name="椭圆 71"/>
            <p:cNvSpPr/>
            <p:nvPr/>
          </p:nvSpPr>
          <p:spPr>
            <a:xfrm>
              <a:off x="7213124" y="1759386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7518720" y="1966124"/>
              <a:ext cx="701230" cy="295983"/>
              <a:chOff x="10369550" y="2024063"/>
              <a:chExt cx="804862" cy="339725"/>
            </a:xfrm>
          </p:grpSpPr>
          <p:sp>
            <p:nvSpPr>
              <p:cNvPr id="75" name="Rectangle 49"/>
              <p:cNvSpPr>
                <a:spLocks noChangeArrowheads="1"/>
              </p:cNvSpPr>
              <p:nvPr/>
            </p:nvSpPr>
            <p:spPr bwMode="auto">
              <a:xfrm>
                <a:off x="10369550" y="235267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Freeform 50"/>
              <p:cNvSpPr>
                <a:spLocks/>
              </p:cNvSpPr>
              <p:nvPr/>
            </p:nvSpPr>
            <p:spPr bwMode="auto">
              <a:xfrm>
                <a:off x="10856912" y="2127250"/>
                <a:ext cx="114300" cy="177800"/>
              </a:xfrm>
              <a:custGeom>
                <a:avLst/>
                <a:gdLst>
                  <a:gd name="T0" fmla="*/ 42 w 95"/>
                  <a:gd name="T1" fmla="*/ 74 h 148"/>
                  <a:gd name="T2" fmla="*/ 95 w 95"/>
                  <a:gd name="T3" fmla="*/ 3 h 148"/>
                  <a:gd name="T4" fmla="*/ 74 w 95"/>
                  <a:gd name="T5" fmla="*/ 0 h 148"/>
                  <a:gd name="T6" fmla="*/ 0 w 95"/>
                  <a:gd name="T7" fmla="*/ 74 h 148"/>
                  <a:gd name="T8" fmla="*/ 74 w 95"/>
                  <a:gd name="T9" fmla="*/ 148 h 148"/>
                  <a:gd name="T10" fmla="*/ 95 w 95"/>
                  <a:gd name="T11" fmla="*/ 145 h 148"/>
                  <a:gd name="T12" fmla="*/ 42 w 95"/>
                  <a:gd name="T13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48">
                    <a:moveTo>
                      <a:pt x="42" y="74"/>
                    </a:moveTo>
                    <a:cubicBezTo>
                      <a:pt x="42" y="40"/>
                      <a:pt x="64" y="12"/>
                      <a:pt x="95" y="3"/>
                    </a:cubicBezTo>
                    <a:cubicBezTo>
                      <a:pt x="88" y="1"/>
                      <a:pt x="81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81" y="148"/>
                      <a:pt x="88" y="147"/>
                      <a:pt x="95" y="145"/>
                    </a:cubicBezTo>
                    <a:cubicBezTo>
                      <a:pt x="64" y="136"/>
                      <a:pt x="42" y="107"/>
                      <a:pt x="42" y="7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7" name="Freeform 51"/>
              <p:cNvSpPr>
                <a:spLocks/>
              </p:cNvSpPr>
              <p:nvPr/>
            </p:nvSpPr>
            <p:spPr bwMode="auto">
              <a:xfrm>
                <a:off x="10933112" y="2027238"/>
                <a:ext cx="241300" cy="284163"/>
              </a:xfrm>
              <a:custGeom>
                <a:avLst/>
                <a:gdLst>
                  <a:gd name="T0" fmla="*/ 201 w 201"/>
                  <a:gd name="T1" fmla="*/ 142 h 236"/>
                  <a:gd name="T2" fmla="*/ 183 w 201"/>
                  <a:gd name="T3" fmla="*/ 123 h 236"/>
                  <a:gd name="T4" fmla="*/ 191 w 201"/>
                  <a:gd name="T5" fmla="*/ 109 h 236"/>
                  <a:gd name="T6" fmla="*/ 113 w 201"/>
                  <a:gd name="T7" fmla="*/ 90 h 236"/>
                  <a:gd name="T8" fmla="*/ 109 w 201"/>
                  <a:gd name="T9" fmla="*/ 90 h 236"/>
                  <a:gd name="T10" fmla="*/ 124 w 201"/>
                  <a:gd name="T11" fmla="*/ 74 h 236"/>
                  <a:gd name="T12" fmla="*/ 139 w 201"/>
                  <a:gd name="T13" fmla="*/ 44 h 236"/>
                  <a:gd name="T14" fmla="*/ 123 w 201"/>
                  <a:gd name="T15" fmla="*/ 2 h 236"/>
                  <a:gd name="T16" fmla="*/ 104 w 201"/>
                  <a:gd name="T17" fmla="*/ 33 h 236"/>
                  <a:gd name="T18" fmla="*/ 95 w 201"/>
                  <a:gd name="T19" fmla="*/ 46 h 236"/>
                  <a:gd name="T20" fmla="*/ 44 w 201"/>
                  <a:gd name="T21" fmla="*/ 82 h 236"/>
                  <a:gd name="T22" fmla="*/ 0 w 201"/>
                  <a:gd name="T23" fmla="*/ 163 h 236"/>
                  <a:gd name="T24" fmla="*/ 80 w 201"/>
                  <a:gd name="T25" fmla="*/ 236 h 236"/>
                  <a:gd name="T26" fmla="*/ 137 w 201"/>
                  <a:gd name="T27" fmla="*/ 224 h 236"/>
                  <a:gd name="T28" fmla="*/ 171 w 201"/>
                  <a:gd name="T29" fmla="*/ 206 h 236"/>
                  <a:gd name="T30" fmla="*/ 168 w 201"/>
                  <a:gd name="T31" fmla="*/ 198 h 236"/>
                  <a:gd name="T32" fmla="*/ 191 w 201"/>
                  <a:gd name="T33" fmla="*/ 177 h 236"/>
                  <a:gd name="T34" fmla="*/ 180 w 201"/>
                  <a:gd name="T35" fmla="*/ 162 h 236"/>
                  <a:gd name="T36" fmla="*/ 201 w 201"/>
                  <a:gd name="T37" fmla="*/ 14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1" h="236">
                    <a:moveTo>
                      <a:pt x="201" y="142"/>
                    </a:moveTo>
                    <a:cubicBezTo>
                      <a:pt x="201" y="134"/>
                      <a:pt x="194" y="127"/>
                      <a:pt x="183" y="123"/>
                    </a:cubicBezTo>
                    <a:cubicBezTo>
                      <a:pt x="188" y="119"/>
                      <a:pt x="192" y="114"/>
                      <a:pt x="191" y="109"/>
                    </a:cubicBezTo>
                    <a:cubicBezTo>
                      <a:pt x="190" y="89"/>
                      <a:pt x="140" y="90"/>
                      <a:pt x="113" y="90"/>
                    </a:cubicBezTo>
                    <a:cubicBezTo>
                      <a:pt x="112" y="90"/>
                      <a:pt x="110" y="90"/>
                      <a:pt x="109" y="90"/>
                    </a:cubicBezTo>
                    <a:cubicBezTo>
                      <a:pt x="109" y="85"/>
                      <a:pt x="123" y="79"/>
                      <a:pt x="124" y="74"/>
                    </a:cubicBezTo>
                    <a:cubicBezTo>
                      <a:pt x="131" y="69"/>
                      <a:pt x="137" y="57"/>
                      <a:pt x="139" y="44"/>
                    </a:cubicBezTo>
                    <a:cubicBezTo>
                      <a:pt x="142" y="23"/>
                      <a:pt x="135" y="4"/>
                      <a:pt x="123" y="2"/>
                    </a:cubicBezTo>
                    <a:cubicBezTo>
                      <a:pt x="111" y="0"/>
                      <a:pt x="107" y="12"/>
                      <a:pt x="104" y="33"/>
                    </a:cubicBezTo>
                    <a:cubicBezTo>
                      <a:pt x="103" y="36"/>
                      <a:pt x="95" y="43"/>
                      <a:pt x="95" y="46"/>
                    </a:cubicBezTo>
                    <a:cubicBezTo>
                      <a:pt x="71" y="54"/>
                      <a:pt x="59" y="74"/>
                      <a:pt x="44" y="82"/>
                    </a:cubicBezTo>
                    <a:cubicBezTo>
                      <a:pt x="12" y="94"/>
                      <a:pt x="0" y="128"/>
                      <a:pt x="0" y="163"/>
                    </a:cubicBezTo>
                    <a:cubicBezTo>
                      <a:pt x="0" y="208"/>
                      <a:pt x="33" y="236"/>
                      <a:pt x="80" y="236"/>
                    </a:cubicBezTo>
                    <a:cubicBezTo>
                      <a:pt x="99" y="236"/>
                      <a:pt x="122" y="234"/>
                      <a:pt x="137" y="224"/>
                    </a:cubicBezTo>
                    <a:cubicBezTo>
                      <a:pt x="156" y="221"/>
                      <a:pt x="171" y="217"/>
                      <a:pt x="171" y="206"/>
                    </a:cubicBezTo>
                    <a:cubicBezTo>
                      <a:pt x="171" y="203"/>
                      <a:pt x="170" y="200"/>
                      <a:pt x="168" y="198"/>
                    </a:cubicBezTo>
                    <a:cubicBezTo>
                      <a:pt x="182" y="193"/>
                      <a:pt x="191" y="186"/>
                      <a:pt x="191" y="177"/>
                    </a:cubicBezTo>
                    <a:cubicBezTo>
                      <a:pt x="191" y="171"/>
                      <a:pt x="187" y="166"/>
                      <a:pt x="180" y="162"/>
                    </a:cubicBezTo>
                    <a:cubicBezTo>
                      <a:pt x="193" y="157"/>
                      <a:pt x="201" y="150"/>
                      <a:pt x="201" y="14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8" name="Freeform 52"/>
              <p:cNvSpPr>
                <a:spLocks noEditPoints="1"/>
              </p:cNvSpPr>
              <p:nvPr/>
            </p:nvSpPr>
            <p:spPr bwMode="auto">
              <a:xfrm>
                <a:off x="10387012" y="2024063"/>
                <a:ext cx="188913" cy="293688"/>
              </a:xfrm>
              <a:custGeom>
                <a:avLst/>
                <a:gdLst>
                  <a:gd name="T0" fmla="*/ 0 w 158"/>
                  <a:gd name="T1" fmla="*/ 121 h 244"/>
                  <a:gd name="T2" fmla="*/ 78 w 158"/>
                  <a:gd name="T3" fmla="*/ 0 h 244"/>
                  <a:gd name="T4" fmla="*/ 158 w 158"/>
                  <a:gd name="T5" fmla="*/ 120 h 244"/>
                  <a:gd name="T6" fmla="*/ 78 w 158"/>
                  <a:gd name="T7" fmla="*/ 244 h 244"/>
                  <a:gd name="T8" fmla="*/ 0 w 158"/>
                  <a:gd name="T9" fmla="*/ 121 h 244"/>
                  <a:gd name="T10" fmla="*/ 112 w 158"/>
                  <a:gd name="T11" fmla="*/ 122 h 244"/>
                  <a:gd name="T12" fmla="*/ 80 w 158"/>
                  <a:gd name="T13" fmla="*/ 36 h 244"/>
                  <a:gd name="T14" fmla="*/ 47 w 158"/>
                  <a:gd name="T15" fmla="*/ 122 h 244"/>
                  <a:gd name="T16" fmla="*/ 80 w 158"/>
                  <a:gd name="T17" fmla="*/ 208 h 244"/>
                  <a:gd name="T18" fmla="*/ 112 w 158"/>
                  <a:gd name="T19" fmla="*/ 12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244">
                    <a:moveTo>
                      <a:pt x="0" y="121"/>
                    </a:moveTo>
                    <a:cubicBezTo>
                      <a:pt x="0" y="35"/>
                      <a:pt x="29" y="0"/>
                      <a:pt x="78" y="0"/>
                    </a:cubicBezTo>
                    <a:cubicBezTo>
                      <a:pt x="128" y="0"/>
                      <a:pt x="158" y="35"/>
                      <a:pt x="158" y="120"/>
                    </a:cubicBezTo>
                    <a:cubicBezTo>
                      <a:pt x="158" y="205"/>
                      <a:pt x="128" y="244"/>
                      <a:pt x="78" y="244"/>
                    </a:cubicBezTo>
                    <a:cubicBezTo>
                      <a:pt x="29" y="244"/>
                      <a:pt x="0" y="207"/>
                      <a:pt x="0" y="121"/>
                    </a:cubicBezTo>
                    <a:close/>
                    <a:moveTo>
                      <a:pt x="112" y="122"/>
                    </a:moveTo>
                    <a:cubicBezTo>
                      <a:pt x="112" y="59"/>
                      <a:pt x="101" y="36"/>
                      <a:pt x="80" y="36"/>
                    </a:cubicBezTo>
                    <a:cubicBezTo>
                      <a:pt x="58" y="36"/>
                      <a:pt x="47" y="58"/>
                      <a:pt x="47" y="122"/>
                    </a:cubicBezTo>
                    <a:cubicBezTo>
                      <a:pt x="47" y="185"/>
                      <a:pt x="58" y="208"/>
                      <a:pt x="80" y="208"/>
                    </a:cubicBezTo>
                    <a:cubicBezTo>
                      <a:pt x="101" y="208"/>
                      <a:pt x="112" y="185"/>
                      <a:pt x="112" y="12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Freeform 53"/>
              <p:cNvSpPr>
                <a:spLocks/>
              </p:cNvSpPr>
              <p:nvPr/>
            </p:nvSpPr>
            <p:spPr bwMode="auto">
              <a:xfrm>
                <a:off x="10591800" y="2033588"/>
                <a:ext cx="185738" cy="284163"/>
              </a:xfrm>
              <a:custGeom>
                <a:avLst/>
                <a:gdLst>
                  <a:gd name="T0" fmla="*/ 0 w 155"/>
                  <a:gd name="T1" fmla="*/ 139 h 237"/>
                  <a:gd name="T2" fmla="*/ 5 w 155"/>
                  <a:gd name="T3" fmla="*/ 0 h 237"/>
                  <a:gd name="T4" fmla="*/ 146 w 155"/>
                  <a:gd name="T5" fmla="*/ 0 h 237"/>
                  <a:gd name="T6" fmla="*/ 146 w 155"/>
                  <a:gd name="T7" fmla="*/ 38 h 237"/>
                  <a:gd name="T8" fmla="*/ 45 w 155"/>
                  <a:gd name="T9" fmla="*/ 38 h 237"/>
                  <a:gd name="T10" fmla="*/ 43 w 155"/>
                  <a:gd name="T11" fmla="*/ 100 h 237"/>
                  <a:gd name="T12" fmla="*/ 89 w 155"/>
                  <a:gd name="T13" fmla="*/ 84 h 237"/>
                  <a:gd name="T14" fmla="*/ 155 w 155"/>
                  <a:gd name="T15" fmla="*/ 156 h 237"/>
                  <a:gd name="T16" fmla="*/ 76 w 155"/>
                  <a:gd name="T17" fmla="*/ 237 h 237"/>
                  <a:gd name="T18" fmla="*/ 0 w 155"/>
                  <a:gd name="T19" fmla="*/ 170 h 237"/>
                  <a:gd name="T20" fmla="*/ 45 w 155"/>
                  <a:gd name="T21" fmla="*/ 170 h 237"/>
                  <a:gd name="T22" fmla="*/ 76 w 155"/>
                  <a:gd name="T23" fmla="*/ 201 h 237"/>
                  <a:gd name="T24" fmla="*/ 110 w 155"/>
                  <a:gd name="T25" fmla="*/ 158 h 237"/>
                  <a:gd name="T26" fmla="*/ 79 w 155"/>
                  <a:gd name="T27" fmla="*/ 120 h 237"/>
                  <a:gd name="T28" fmla="*/ 47 w 155"/>
                  <a:gd name="T29" fmla="*/ 139 h 237"/>
                  <a:gd name="T30" fmla="*/ 0 w 155"/>
                  <a:gd name="T31" fmla="*/ 13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" h="237">
                    <a:moveTo>
                      <a:pt x="0" y="13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55" y="87"/>
                      <a:pt x="72" y="84"/>
                      <a:pt x="89" y="84"/>
                    </a:cubicBezTo>
                    <a:cubicBezTo>
                      <a:pt x="126" y="84"/>
                      <a:pt x="155" y="110"/>
                      <a:pt x="155" y="156"/>
                    </a:cubicBezTo>
                    <a:cubicBezTo>
                      <a:pt x="155" y="205"/>
                      <a:pt x="122" y="237"/>
                      <a:pt x="76" y="237"/>
                    </a:cubicBezTo>
                    <a:cubicBezTo>
                      <a:pt x="34" y="237"/>
                      <a:pt x="1" y="210"/>
                      <a:pt x="0" y="170"/>
                    </a:cubicBezTo>
                    <a:cubicBezTo>
                      <a:pt x="45" y="170"/>
                      <a:pt x="45" y="170"/>
                      <a:pt x="45" y="170"/>
                    </a:cubicBezTo>
                    <a:cubicBezTo>
                      <a:pt x="46" y="189"/>
                      <a:pt x="58" y="201"/>
                      <a:pt x="76" y="201"/>
                    </a:cubicBezTo>
                    <a:cubicBezTo>
                      <a:pt x="101" y="201"/>
                      <a:pt x="110" y="183"/>
                      <a:pt x="110" y="158"/>
                    </a:cubicBezTo>
                    <a:cubicBezTo>
                      <a:pt x="110" y="134"/>
                      <a:pt x="100" y="120"/>
                      <a:pt x="79" y="120"/>
                    </a:cubicBezTo>
                    <a:cubicBezTo>
                      <a:pt x="62" y="120"/>
                      <a:pt x="53" y="127"/>
                      <a:pt x="47" y="139"/>
                    </a:cubicBezTo>
                    <a:lnTo>
                      <a:pt x="0" y="1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74" name="文本框 128"/>
            <p:cNvSpPr txBox="1"/>
            <p:nvPr/>
          </p:nvSpPr>
          <p:spPr>
            <a:xfrm>
              <a:off x="7393808" y="2360570"/>
              <a:ext cx="1043021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822935" y="3502805"/>
            <a:ext cx="889243" cy="889243"/>
            <a:chOff x="6368590" y="4422241"/>
            <a:chExt cx="1317397" cy="1317397"/>
          </a:xfrm>
        </p:grpSpPr>
        <p:sp>
          <p:nvSpPr>
            <p:cNvPr id="81" name="椭圆 80"/>
            <p:cNvSpPr/>
            <p:nvPr/>
          </p:nvSpPr>
          <p:spPr>
            <a:xfrm>
              <a:off x="6368590" y="4422241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72266" y="4549747"/>
              <a:ext cx="684634" cy="312580"/>
              <a:chOff x="9398000" y="4989513"/>
              <a:chExt cx="785813" cy="358775"/>
            </a:xfrm>
          </p:grpSpPr>
          <p:sp>
            <p:nvSpPr>
              <p:cNvPr id="84" name="Freeform 30"/>
              <p:cNvSpPr>
                <a:spLocks noEditPoints="1"/>
              </p:cNvSpPr>
              <p:nvPr/>
            </p:nvSpPr>
            <p:spPr bwMode="auto">
              <a:xfrm>
                <a:off x="9898062" y="5002213"/>
                <a:ext cx="265113" cy="247650"/>
              </a:xfrm>
              <a:custGeom>
                <a:avLst/>
                <a:gdLst>
                  <a:gd name="T0" fmla="*/ 186 w 221"/>
                  <a:gd name="T1" fmla="*/ 0 h 206"/>
                  <a:gd name="T2" fmla="*/ 211 w 221"/>
                  <a:gd name="T3" fmla="*/ 0 h 206"/>
                  <a:gd name="T4" fmla="*/ 221 w 221"/>
                  <a:gd name="T5" fmla="*/ 12 h 206"/>
                  <a:gd name="T6" fmla="*/ 221 w 221"/>
                  <a:gd name="T7" fmla="*/ 205 h 206"/>
                  <a:gd name="T8" fmla="*/ 176 w 221"/>
                  <a:gd name="T9" fmla="*/ 205 h 206"/>
                  <a:gd name="T10" fmla="*/ 176 w 221"/>
                  <a:gd name="T11" fmla="*/ 12 h 206"/>
                  <a:gd name="T12" fmla="*/ 186 w 221"/>
                  <a:gd name="T13" fmla="*/ 0 h 206"/>
                  <a:gd name="T14" fmla="*/ 127 w 221"/>
                  <a:gd name="T15" fmla="*/ 85 h 206"/>
                  <a:gd name="T16" fmla="*/ 152 w 221"/>
                  <a:gd name="T17" fmla="*/ 85 h 206"/>
                  <a:gd name="T18" fmla="*/ 162 w 221"/>
                  <a:gd name="T19" fmla="*/ 96 h 206"/>
                  <a:gd name="T20" fmla="*/ 162 w 221"/>
                  <a:gd name="T21" fmla="*/ 206 h 206"/>
                  <a:gd name="T22" fmla="*/ 117 w 221"/>
                  <a:gd name="T23" fmla="*/ 206 h 206"/>
                  <a:gd name="T24" fmla="*/ 117 w 221"/>
                  <a:gd name="T25" fmla="*/ 96 h 206"/>
                  <a:gd name="T26" fmla="*/ 127 w 221"/>
                  <a:gd name="T27" fmla="*/ 85 h 206"/>
                  <a:gd name="T28" fmla="*/ 69 w 221"/>
                  <a:gd name="T29" fmla="*/ 123 h 206"/>
                  <a:gd name="T30" fmla="*/ 94 w 221"/>
                  <a:gd name="T31" fmla="*/ 123 h 206"/>
                  <a:gd name="T32" fmla="*/ 104 w 221"/>
                  <a:gd name="T33" fmla="*/ 134 h 206"/>
                  <a:gd name="T34" fmla="*/ 104 w 221"/>
                  <a:gd name="T35" fmla="*/ 206 h 206"/>
                  <a:gd name="T36" fmla="*/ 59 w 221"/>
                  <a:gd name="T37" fmla="*/ 206 h 206"/>
                  <a:gd name="T38" fmla="*/ 59 w 221"/>
                  <a:gd name="T39" fmla="*/ 134 h 206"/>
                  <a:gd name="T40" fmla="*/ 69 w 221"/>
                  <a:gd name="T41" fmla="*/ 123 h 206"/>
                  <a:gd name="T42" fmla="*/ 10 w 221"/>
                  <a:gd name="T43" fmla="*/ 151 h 206"/>
                  <a:gd name="T44" fmla="*/ 35 w 221"/>
                  <a:gd name="T45" fmla="*/ 151 h 206"/>
                  <a:gd name="T46" fmla="*/ 45 w 221"/>
                  <a:gd name="T47" fmla="*/ 161 h 206"/>
                  <a:gd name="T48" fmla="*/ 45 w 221"/>
                  <a:gd name="T49" fmla="*/ 206 h 206"/>
                  <a:gd name="T50" fmla="*/ 0 w 221"/>
                  <a:gd name="T51" fmla="*/ 206 h 206"/>
                  <a:gd name="T52" fmla="*/ 0 w 221"/>
                  <a:gd name="T53" fmla="*/ 161 h 206"/>
                  <a:gd name="T54" fmla="*/ 10 w 221"/>
                  <a:gd name="T55" fmla="*/ 15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1" h="206">
                    <a:moveTo>
                      <a:pt x="186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216" y="0"/>
                      <a:pt x="221" y="6"/>
                      <a:pt x="221" y="12"/>
                    </a:cubicBezTo>
                    <a:cubicBezTo>
                      <a:pt x="221" y="205"/>
                      <a:pt x="221" y="205"/>
                      <a:pt x="221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6"/>
                      <a:pt x="181" y="0"/>
                      <a:pt x="186" y="0"/>
                    </a:cubicBezTo>
                    <a:close/>
                    <a:moveTo>
                      <a:pt x="127" y="85"/>
                    </a:moveTo>
                    <a:cubicBezTo>
                      <a:pt x="152" y="85"/>
                      <a:pt x="152" y="85"/>
                      <a:pt x="152" y="85"/>
                    </a:cubicBezTo>
                    <a:cubicBezTo>
                      <a:pt x="158" y="85"/>
                      <a:pt x="162" y="90"/>
                      <a:pt x="162" y="9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17" y="206"/>
                      <a:pt x="117" y="206"/>
                      <a:pt x="117" y="206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7" y="90"/>
                      <a:pt x="122" y="85"/>
                      <a:pt x="127" y="85"/>
                    </a:cubicBezTo>
                    <a:close/>
                    <a:moveTo>
                      <a:pt x="69" y="123"/>
                    </a:moveTo>
                    <a:cubicBezTo>
                      <a:pt x="94" y="123"/>
                      <a:pt x="94" y="123"/>
                      <a:pt x="94" y="123"/>
                    </a:cubicBezTo>
                    <a:cubicBezTo>
                      <a:pt x="99" y="123"/>
                      <a:pt x="104" y="128"/>
                      <a:pt x="104" y="134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59" y="206"/>
                      <a:pt x="59" y="206"/>
                      <a:pt x="59" y="20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28"/>
                      <a:pt x="64" y="123"/>
                      <a:pt x="69" y="123"/>
                    </a:cubicBezTo>
                    <a:close/>
                    <a:moveTo>
                      <a:pt x="10" y="151"/>
                    </a:moveTo>
                    <a:cubicBezTo>
                      <a:pt x="35" y="151"/>
                      <a:pt x="35" y="151"/>
                      <a:pt x="35" y="151"/>
                    </a:cubicBezTo>
                    <a:cubicBezTo>
                      <a:pt x="41" y="151"/>
                      <a:pt x="45" y="155"/>
                      <a:pt x="45" y="161"/>
                    </a:cubicBezTo>
                    <a:cubicBezTo>
                      <a:pt x="45" y="206"/>
                      <a:pt x="45" y="206"/>
                      <a:pt x="45" y="206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55"/>
                      <a:pt x="5" y="151"/>
                      <a:pt x="10" y="151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9863137" y="5030788"/>
                <a:ext cx="315913" cy="250825"/>
              </a:xfrm>
              <a:custGeom>
                <a:avLst/>
                <a:gdLst>
                  <a:gd name="T0" fmla="*/ 256 w 262"/>
                  <a:gd name="T1" fmla="*/ 195 h 208"/>
                  <a:gd name="T2" fmla="*/ 13 w 262"/>
                  <a:gd name="T3" fmla="*/ 195 h 208"/>
                  <a:gd name="T4" fmla="*/ 13 w 262"/>
                  <a:gd name="T5" fmla="*/ 6 h 208"/>
                  <a:gd name="T6" fmla="*/ 6 w 262"/>
                  <a:gd name="T7" fmla="*/ 0 h 208"/>
                  <a:gd name="T8" fmla="*/ 6 w 262"/>
                  <a:gd name="T9" fmla="*/ 0 h 208"/>
                  <a:gd name="T10" fmla="*/ 0 w 262"/>
                  <a:gd name="T11" fmla="*/ 6 h 208"/>
                  <a:gd name="T12" fmla="*/ 0 w 262"/>
                  <a:gd name="T13" fmla="*/ 202 h 208"/>
                  <a:gd name="T14" fmla="*/ 6 w 262"/>
                  <a:gd name="T15" fmla="*/ 208 h 208"/>
                  <a:gd name="T16" fmla="*/ 6 w 262"/>
                  <a:gd name="T17" fmla="*/ 208 h 208"/>
                  <a:gd name="T18" fmla="*/ 8 w 262"/>
                  <a:gd name="T19" fmla="*/ 208 h 208"/>
                  <a:gd name="T20" fmla="*/ 256 w 262"/>
                  <a:gd name="T21" fmla="*/ 208 h 208"/>
                  <a:gd name="T22" fmla="*/ 262 w 262"/>
                  <a:gd name="T23" fmla="*/ 202 h 208"/>
                  <a:gd name="T24" fmla="*/ 262 w 262"/>
                  <a:gd name="T25" fmla="*/ 201 h 208"/>
                  <a:gd name="T26" fmla="*/ 256 w 262"/>
                  <a:gd name="T27" fmla="*/ 19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2" h="208">
                    <a:moveTo>
                      <a:pt x="256" y="195"/>
                    </a:move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3"/>
                      <a:pt x="10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6"/>
                      <a:pt x="2" y="208"/>
                      <a:pt x="6" y="208"/>
                    </a:cubicBezTo>
                    <a:cubicBezTo>
                      <a:pt x="6" y="208"/>
                      <a:pt x="6" y="208"/>
                      <a:pt x="6" y="208"/>
                    </a:cubicBezTo>
                    <a:cubicBezTo>
                      <a:pt x="8" y="208"/>
                      <a:pt x="8" y="208"/>
                      <a:pt x="8" y="208"/>
                    </a:cubicBezTo>
                    <a:cubicBezTo>
                      <a:pt x="256" y="208"/>
                      <a:pt x="256" y="208"/>
                      <a:pt x="256" y="208"/>
                    </a:cubicBezTo>
                    <a:cubicBezTo>
                      <a:pt x="259" y="208"/>
                      <a:pt x="262" y="205"/>
                      <a:pt x="262" y="202"/>
                    </a:cubicBezTo>
                    <a:cubicBezTo>
                      <a:pt x="262" y="201"/>
                      <a:pt x="262" y="201"/>
                      <a:pt x="262" y="201"/>
                    </a:cubicBezTo>
                    <a:cubicBezTo>
                      <a:pt x="262" y="198"/>
                      <a:pt x="259" y="195"/>
                      <a:pt x="256" y="19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6" name="Freeform 32"/>
              <p:cNvSpPr>
                <a:spLocks noEditPoints="1"/>
              </p:cNvSpPr>
              <p:nvPr/>
            </p:nvSpPr>
            <p:spPr bwMode="auto">
              <a:xfrm>
                <a:off x="9402762" y="498951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7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1"/>
                      <a:pt x="106" y="37"/>
                      <a:pt x="83" y="37"/>
                    </a:cubicBezTo>
                    <a:cubicBezTo>
                      <a:pt x="60" y="37"/>
                      <a:pt x="49" y="61"/>
                      <a:pt x="49" y="127"/>
                    </a:cubicBezTo>
                    <a:cubicBezTo>
                      <a:pt x="49" y="193"/>
                      <a:pt x="60" y="217"/>
                      <a:pt x="83" y="217"/>
                    </a:cubicBezTo>
                    <a:cubicBezTo>
                      <a:pt x="106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9610725" y="4989513"/>
                <a:ext cx="195263" cy="306388"/>
              </a:xfrm>
              <a:custGeom>
                <a:avLst/>
                <a:gdLst>
                  <a:gd name="T0" fmla="*/ 62 w 163"/>
                  <a:gd name="T1" fmla="*/ 107 h 255"/>
                  <a:gd name="T2" fmla="*/ 110 w 163"/>
                  <a:gd name="T3" fmla="*/ 74 h 255"/>
                  <a:gd name="T4" fmla="*/ 79 w 163"/>
                  <a:gd name="T5" fmla="*/ 37 h 255"/>
                  <a:gd name="T6" fmla="*/ 48 w 163"/>
                  <a:gd name="T7" fmla="*/ 76 h 255"/>
                  <a:gd name="T8" fmla="*/ 4 w 163"/>
                  <a:gd name="T9" fmla="*/ 76 h 255"/>
                  <a:gd name="T10" fmla="*/ 81 w 163"/>
                  <a:gd name="T11" fmla="*/ 0 h 255"/>
                  <a:gd name="T12" fmla="*/ 155 w 163"/>
                  <a:gd name="T13" fmla="*/ 65 h 255"/>
                  <a:gd name="T14" fmla="*/ 127 w 163"/>
                  <a:gd name="T15" fmla="*/ 119 h 255"/>
                  <a:gd name="T16" fmla="*/ 163 w 163"/>
                  <a:gd name="T17" fmla="*/ 178 h 255"/>
                  <a:gd name="T18" fmla="*/ 79 w 163"/>
                  <a:gd name="T19" fmla="*/ 255 h 255"/>
                  <a:gd name="T20" fmla="*/ 0 w 163"/>
                  <a:gd name="T21" fmla="*/ 176 h 255"/>
                  <a:gd name="T22" fmla="*/ 45 w 163"/>
                  <a:gd name="T23" fmla="*/ 176 h 255"/>
                  <a:gd name="T24" fmla="*/ 81 w 163"/>
                  <a:gd name="T25" fmla="*/ 216 h 255"/>
                  <a:gd name="T26" fmla="*/ 115 w 163"/>
                  <a:gd name="T27" fmla="*/ 177 h 255"/>
                  <a:gd name="T28" fmla="*/ 62 w 163"/>
                  <a:gd name="T29" fmla="*/ 139 h 255"/>
                  <a:gd name="T30" fmla="*/ 62 w 163"/>
                  <a:gd name="T31" fmla="*/ 10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3" h="255">
                    <a:moveTo>
                      <a:pt x="62" y="107"/>
                    </a:moveTo>
                    <a:cubicBezTo>
                      <a:pt x="102" y="107"/>
                      <a:pt x="110" y="92"/>
                      <a:pt x="110" y="74"/>
                    </a:cubicBezTo>
                    <a:cubicBezTo>
                      <a:pt x="110" y="50"/>
                      <a:pt x="101" y="37"/>
                      <a:pt x="79" y="37"/>
                    </a:cubicBezTo>
                    <a:cubicBezTo>
                      <a:pt x="61" y="37"/>
                      <a:pt x="48" y="52"/>
                      <a:pt x="48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4" y="31"/>
                      <a:pt x="36" y="0"/>
                      <a:pt x="81" y="0"/>
                    </a:cubicBezTo>
                    <a:cubicBezTo>
                      <a:pt x="123" y="0"/>
                      <a:pt x="155" y="26"/>
                      <a:pt x="155" y="65"/>
                    </a:cubicBezTo>
                    <a:cubicBezTo>
                      <a:pt x="155" y="86"/>
                      <a:pt x="146" y="108"/>
                      <a:pt x="127" y="119"/>
                    </a:cubicBezTo>
                    <a:cubicBezTo>
                      <a:pt x="150" y="128"/>
                      <a:pt x="163" y="147"/>
                      <a:pt x="163" y="178"/>
                    </a:cubicBezTo>
                    <a:cubicBezTo>
                      <a:pt x="163" y="225"/>
                      <a:pt x="129" y="255"/>
                      <a:pt x="79" y="255"/>
                    </a:cubicBezTo>
                    <a:cubicBezTo>
                      <a:pt x="29" y="255"/>
                      <a:pt x="0" y="225"/>
                      <a:pt x="0" y="176"/>
                    </a:cubicBezTo>
                    <a:cubicBezTo>
                      <a:pt x="45" y="176"/>
                      <a:pt x="45" y="176"/>
                      <a:pt x="45" y="176"/>
                    </a:cubicBezTo>
                    <a:cubicBezTo>
                      <a:pt x="45" y="204"/>
                      <a:pt x="57" y="216"/>
                      <a:pt x="81" y="216"/>
                    </a:cubicBezTo>
                    <a:cubicBezTo>
                      <a:pt x="100" y="216"/>
                      <a:pt x="115" y="202"/>
                      <a:pt x="115" y="177"/>
                    </a:cubicBezTo>
                    <a:cubicBezTo>
                      <a:pt x="115" y="149"/>
                      <a:pt x="101" y="139"/>
                      <a:pt x="62" y="139"/>
                    </a:cubicBezTo>
                    <a:lnTo>
                      <a:pt x="62" y="107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9398000" y="5337175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1722" tIns="30861" rIns="61722" bIns="3086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15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3" name="文本框 129"/>
            <p:cNvSpPr txBox="1"/>
            <p:nvPr/>
          </p:nvSpPr>
          <p:spPr>
            <a:xfrm>
              <a:off x="6534147" y="4944192"/>
              <a:ext cx="1043021" cy="444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2941341" y="2476032"/>
            <a:ext cx="798221" cy="259451"/>
            <a:chOff x="3783646" y="3063075"/>
            <a:chExt cx="1182549" cy="384371"/>
          </a:xfrm>
        </p:grpSpPr>
        <p:sp>
          <p:nvSpPr>
            <p:cNvPr id="90" name="Freeform 7"/>
            <p:cNvSpPr>
              <a:spLocks/>
            </p:cNvSpPr>
            <p:nvPr/>
          </p:nvSpPr>
          <p:spPr bwMode="auto">
            <a:xfrm>
              <a:off x="3783646" y="3063075"/>
              <a:ext cx="1182549" cy="372054"/>
            </a:xfrm>
            <a:custGeom>
              <a:avLst/>
              <a:gdLst>
                <a:gd name="T0" fmla="*/ 1049 w 1131"/>
                <a:gd name="T1" fmla="*/ 0 h 356"/>
                <a:gd name="T2" fmla="*/ 1131 w 1131"/>
                <a:gd name="T3" fmla="*/ 82 h 356"/>
                <a:gd name="T4" fmla="*/ 1131 w 1131"/>
                <a:gd name="T5" fmla="*/ 274 h 356"/>
                <a:gd name="T6" fmla="*/ 1049 w 1131"/>
                <a:gd name="T7" fmla="*/ 356 h 356"/>
                <a:gd name="T8" fmla="*/ 82 w 1131"/>
                <a:gd name="T9" fmla="*/ 356 h 356"/>
                <a:gd name="T10" fmla="*/ 0 w 1131"/>
                <a:gd name="T11" fmla="*/ 274 h 356"/>
                <a:gd name="T12" fmla="*/ 0 w 1131"/>
                <a:gd name="T13" fmla="*/ 82 h 356"/>
                <a:gd name="T14" fmla="*/ 82 w 1131"/>
                <a:gd name="T15" fmla="*/ 0 h 356"/>
                <a:gd name="T16" fmla="*/ 1049 w 1131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1" h="356">
                  <a:moveTo>
                    <a:pt x="1049" y="0"/>
                  </a:moveTo>
                  <a:cubicBezTo>
                    <a:pt x="1094" y="0"/>
                    <a:pt x="1131" y="37"/>
                    <a:pt x="1131" y="82"/>
                  </a:cubicBezTo>
                  <a:cubicBezTo>
                    <a:pt x="1131" y="274"/>
                    <a:pt x="1131" y="274"/>
                    <a:pt x="1131" y="274"/>
                  </a:cubicBezTo>
                  <a:cubicBezTo>
                    <a:pt x="1131" y="320"/>
                    <a:pt x="1094" y="356"/>
                    <a:pt x="1049" y="356"/>
                  </a:cubicBezTo>
                  <a:cubicBezTo>
                    <a:pt x="82" y="356"/>
                    <a:pt x="82" y="356"/>
                    <a:pt x="82" y="356"/>
                  </a:cubicBezTo>
                  <a:cubicBezTo>
                    <a:pt x="37" y="356"/>
                    <a:pt x="0" y="320"/>
                    <a:pt x="0" y="27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37"/>
                    <a:pt x="37" y="0"/>
                    <a:pt x="82" y="0"/>
                  </a:cubicBezTo>
                  <a:lnTo>
                    <a:pt x="1049" y="0"/>
                  </a:lnTo>
                  <a:close/>
                </a:path>
              </a:pathLst>
            </a:custGeom>
            <a:solidFill>
              <a:srgbClr val="E44B46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91" name="Freeform 16"/>
            <p:cNvSpPr>
              <a:spLocks noEditPoints="1"/>
            </p:cNvSpPr>
            <p:nvPr/>
          </p:nvSpPr>
          <p:spPr bwMode="auto">
            <a:xfrm>
              <a:off x="4703421" y="3164034"/>
              <a:ext cx="171505" cy="171504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64 w 164"/>
                <a:gd name="T7" fmla="*/ 82 h 164"/>
                <a:gd name="T8" fmla="*/ 82 w 164"/>
                <a:gd name="T9" fmla="*/ 0 h 164"/>
                <a:gd name="T10" fmla="*/ 49 w 164"/>
                <a:gd name="T11" fmla="*/ 132 h 164"/>
                <a:gd name="T12" fmla="*/ 49 w 164"/>
                <a:gd name="T13" fmla="*/ 33 h 164"/>
                <a:gd name="T14" fmla="*/ 135 w 164"/>
                <a:gd name="T15" fmla="*/ 82 h 164"/>
                <a:gd name="T16" fmla="*/ 49 w 164"/>
                <a:gd name="T17" fmla="*/ 13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4"/>
                    <a:pt x="82" y="164"/>
                  </a:cubicBezTo>
                  <a:cubicBezTo>
                    <a:pt x="127" y="164"/>
                    <a:pt x="164" y="128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lose/>
                  <a:moveTo>
                    <a:pt x="49" y="132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135" y="82"/>
                    <a:pt x="135" y="82"/>
                    <a:pt x="135" y="82"/>
                  </a:cubicBezTo>
                  <a:lnTo>
                    <a:pt x="49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92" name="文本框 202"/>
            <p:cNvSpPr txBox="1"/>
            <p:nvPr/>
          </p:nvSpPr>
          <p:spPr>
            <a:xfrm>
              <a:off x="3819739" y="3095214"/>
              <a:ext cx="1051931" cy="352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4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cxnSp>
        <p:nvCxnSpPr>
          <p:cNvPr id="93" name="直接连接符 92"/>
          <p:cNvCxnSpPr>
            <a:stCxn id="37" idx="2"/>
          </p:cNvCxnSpPr>
          <p:nvPr/>
        </p:nvCxnSpPr>
        <p:spPr>
          <a:xfrm flipH="1">
            <a:off x="865639" y="3327798"/>
            <a:ext cx="214712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203"/>
          <p:cNvSpPr txBox="1"/>
          <p:nvPr/>
        </p:nvSpPr>
        <p:spPr>
          <a:xfrm>
            <a:off x="943487" y="2850853"/>
            <a:ext cx="17112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</a:t>
            </a:r>
          </a:p>
        </p:txBody>
      </p:sp>
      <p:cxnSp>
        <p:nvCxnSpPr>
          <p:cNvPr id="95" name="直接连接符 94"/>
          <p:cNvCxnSpPr/>
          <p:nvPr/>
        </p:nvCxnSpPr>
        <p:spPr>
          <a:xfrm flipH="1">
            <a:off x="1048767" y="4109473"/>
            <a:ext cx="2739558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205"/>
          <p:cNvSpPr txBox="1"/>
          <p:nvPr/>
        </p:nvSpPr>
        <p:spPr>
          <a:xfrm>
            <a:off x="1196946" y="3614133"/>
            <a:ext cx="17112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</a:t>
            </a:r>
          </a:p>
        </p:txBody>
      </p:sp>
      <p:cxnSp>
        <p:nvCxnSpPr>
          <p:cNvPr id="97" name="直接连接符 96"/>
          <p:cNvCxnSpPr/>
          <p:nvPr/>
        </p:nvCxnSpPr>
        <p:spPr>
          <a:xfrm flipH="1">
            <a:off x="5700600" y="3945379"/>
            <a:ext cx="237189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209"/>
          <p:cNvSpPr txBox="1"/>
          <p:nvPr/>
        </p:nvSpPr>
        <p:spPr>
          <a:xfrm>
            <a:off x="6493794" y="3456542"/>
            <a:ext cx="17112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</a:t>
            </a:r>
          </a:p>
        </p:txBody>
      </p:sp>
      <p:cxnSp>
        <p:nvCxnSpPr>
          <p:cNvPr id="99" name="直接连接符 98"/>
          <p:cNvCxnSpPr/>
          <p:nvPr/>
        </p:nvCxnSpPr>
        <p:spPr>
          <a:xfrm flipH="1">
            <a:off x="6379649" y="3154740"/>
            <a:ext cx="206706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212"/>
          <p:cNvSpPr txBox="1"/>
          <p:nvPr/>
        </p:nvSpPr>
        <p:spPr>
          <a:xfrm>
            <a:off x="6813988" y="2688223"/>
            <a:ext cx="17112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</a:t>
            </a:r>
          </a:p>
        </p:txBody>
      </p:sp>
      <p:cxnSp>
        <p:nvCxnSpPr>
          <p:cNvPr id="101" name="直接连接符 100"/>
          <p:cNvCxnSpPr/>
          <p:nvPr/>
        </p:nvCxnSpPr>
        <p:spPr>
          <a:xfrm flipH="1">
            <a:off x="6280940" y="2111176"/>
            <a:ext cx="206706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215"/>
          <p:cNvSpPr txBox="1"/>
          <p:nvPr/>
        </p:nvSpPr>
        <p:spPr>
          <a:xfrm>
            <a:off x="6682704" y="1642054"/>
            <a:ext cx="17112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</a:t>
            </a:r>
          </a:p>
        </p:txBody>
      </p:sp>
    </p:spTree>
    <p:extLst>
      <p:ext uri="{BB962C8B-B14F-4D97-AF65-F5344CB8AC3E}">
        <p14:creationId xmlns:p14="http://schemas.microsoft.com/office/powerpoint/2010/main" val="2753095547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250"/>
                            </p:stCondLst>
                            <p:childTnLst>
                              <p:par>
                                <p:cTn id="9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6" grpId="0"/>
      <p:bldP spid="94" grpId="0"/>
      <p:bldP spid="96" grpId="0"/>
      <p:bldP spid="98" grpId="0"/>
      <p:bldP spid="100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98"/>
          <p:cNvSpPr>
            <a:spLocks noChangeArrowheads="1"/>
          </p:cNvSpPr>
          <p:nvPr/>
        </p:nvSpPr>
        <p:spPr bwMode="auto">
          <a:xfrm>
            <a:off x="3240824" y="1345044"/>
            <a:ext cx="1377173" cy="136817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  <a:sym typeface="Calibri" panose="020F0502020204030204" pitchFamily="34" charset="0"/>
            </a:endParaRPr>
          </a:p>
        </p:txBody>
      </p:sp>
      <p:sp>
        <p:nvSpPr>
          <p:cNvPr id="34" name="Oval 100"/>
          <p:cNvSpPr>
            <a:spLocks noChangeArrowheads="1"/>
          </p:cNvSpPr>
          <p:nvPr/>
        </p:nvSpPr>
        <p:spPr bwMode="auto">
          <a:xfrm>
            <a:off x="4265666" y="1275606"/>
            <a:ext cx="1710214" cy="1702499"/>
          </a:xfrm>
          <a:prstGeom prst="ellipse">
            <a:avLst/>
          </a:prstGeom>
          <a:solidFill>
            <a:srgbClr val="E44B46"/>
          </a:solidFill>
          <a:ln w="19050">
            <a:solidFill>
              <a:srgbClr val="CC5755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58" b="1">
              <a:solidFill>
                <a:srgbClr val="1D1B1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Oval 101"/>
          <p:cNvSpPr>
            <a:spLocks noChangeArrowheads="1"/>
          </p:cNvSpPr>
          <p:nvPr/>
        </p:nvSpPr>
        <p:spPr bwMode="auto">
          <a:xfrm>
            <a:off x="3671592" y="2183435"/>
            <a:ext cx="1432465" cy="143889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  <a:sym typeface="Calibri" panose="020F0502020204030204" pitchFamily="34" charset="0"/>
            </a:endParaRPr>
          </a:p>
        </p:txBody>
      </p:sp>
      <p:cxnSp>
        <p:nvCxnSpPr>
          <p:cNvPr id="36" name="直接箭头连接符 35"/>
          <p:cNvCxnSpPr>
            <a:cxnSpLocks noChangeShapeType="1"/>
          </p:cNvCxnSpPr>
          <p:nvPr/>
        </p:nvCxnSpPr>
        <p:spPr bwMode="auto">
          <a:xfrm>
            <a:off x="5975881" y="1921116"/>
            <a:ext cx="1318021" cy="0"/>
          </a:xfrm>
          <a:prstGeom prst="straightConnector1">
            <a:avLst/>
          </a:prstGeom>
          <a:noFill/>
          <a:ln w="9525">
            <a:solidFill>
              <a:srgbClr val="CC5755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TextBox 21"/>
          <p:cNvSpPr>
            <a:spLocks noChangeArrowheads="1"/>
          </p:cNvSpPr>
          <p:nvPr/>
        </p:nvSpPr>
        <p:spPr bwMode="auto">
          <a:xfrm>
            <a:off x="6045317" y="1172736"/>
            <a:ext cx="1248584" cy="76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972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添加文本说明内容添加文本说明内容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972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</a:t>
            </a:r>
          </a:p>
        </p:txBody>
      </p:sp>
      <p:cxnSp>
        <p:nvCxnSpPr>
          <p:cNvPr id="38" name="直接箭头连接符 37"/>
          <p:cNvCxnSpPr>
            <a:cxnSpLocks noChangeShapeType="1"/>
          </p:cNvCxnSpPr>
          <p:nvPr/>
        </p:nvCxnSpPr>
        <p:spPr bwMode="auto">
          <a:xfrm>
            <a:off x="4387824" y="3622328"/>
            <a:ext cx="5144" cy="802386"/>
          </a:xfrm>
          <a:prstGeom prst="straightConnector1">
            <a:avLst/>
          </a:prstGeom>
          <a:noFill/>
          <a:ln w="9525">
            <a:solidFill>
              <a:srgbClr val="CC5755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23"/>
          <p:cNvSpPr>
            <a:spLocks noChangeArrowheads="1"/>
          </p:cNvSpPr>
          <p:nvPr/>
        </p:nvSpPr>
        <p:spPr bwMode="auto">
          <a:xfrm>
            <a:off x="4485551" y="3622328"/>
            <a:ext cx="1460754" cy="72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</a:t>
            </a:r>
            <a:endParaRPr lang="en-US" altLang="zh-CN" sz="1134" b="1">
              <a:solidFill>
                <a:srgbClr val="1D1B1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</a:t>
            </a:r>
          </a:p>
        </p:txBody>
      </p:sp>
      <p:cxnSp>
        <p:nvCxnSpPr>
          <p:cNvPr id="40" name="直接箭头连接符 39"/>
          <p:cNvCxnSpPr>
            <a:cxnSpLocks noChangeShapeType="1"/>
          </p:cNvCxnSpPr>
          <p:nvPr/>
        </p:nvCxnSpPr>
        <p:spPr bwMode="auto">
          <a:xfrm flipH="1">
            <a:off x="1801930" y="2076706"/>
            <a:ext cx="1438894" cy="1287"/>
          </a:xfrm>
          <a:prstGeom prst="straightConnector1">
            <a:avLst/>
          </a:prstGeom>
          <a:noFill/>
          <a:ln w="9525">
            <a:solidFill>
              <a:srgbClr val="CC5755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25"/>
          <p:cNvSpPr>
            <a:spLocks noChangeArrowheads="1"/>
          </p:cNvSpPr>
          <p:nvPr/>
        </p:nvSpPr>
        <p:spPr bwMode="auto">
          <a:xfrm>
            <a:off x="1961378" y="1319326"/>
            <a:ext cx="1248584" cy="76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972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添加文本说明内容添加文本说明内容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972">
                <a:solidFill>
                  <a:srgbClr val="1D1B1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添加文本说明内容</a:t>
            </a:r>
          </a:p>
        </p:txBody>
      </p:sp>
      <p:sp>
        <p:nvSpPr>
          <p:cNvPr id="42" name="TextBox 27"/>
          <p:cNvSpPr>
            <a:spLocks noChangeArrowheads="1"/>
          </p:cNvSpPr>
          <p:nvPr/>
        </p:nvSpPr>
        <p:spPr bwMode="auto">
          <a:xfrm>
            <a:off x="3531432" y="1768097"/>
            <a:ext cx="71237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15" b="1">
                <a:solidFill>
                  <a:srgbClr val="E44B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</a:t>
            </a:r>
            <a:r>
              <a:rPr lang="en-US" altLang="zh-CN" sz="1215" b="1">
                <a:solidFill>
                  <a:srgbClr val="E44B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215" b="1">
              <a:solidFill>
                <a:srgbClr val="E44B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TextBox 28"/>
          <p:cNvSpPr>
            <a:spLocks noChangeArrowheads="1"/>
          </p:cNvSpPr>
          <p:nvPr/>
        </p:nvSpPr>
        <p:spPr bwMode="auto">
          <a:xfrm>
            <a:off x="4835309" y="1867110"/>
            <a:ext cx="71237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1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</a:t>
            </a:r>
            <a:r>
              <a:rPr lang="en-US" altLang="zh-CN" sz="121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21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TextBox 29"/>
          <p:cNvSpPr>
            <a:spLocks noChangeArrowheads="1"/>
          </p:cNvSpPr>
          <p:nvPr/>
        </p:nvSpPr>
        <p:spPr bwMode="auto">
          <a:xfrm>
            <a:off x="4041924" y="2738934"/>
            <a:ext cx="71237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15" b="1" dirty="0">
                <a:solidFill>
                  <a:srgbClr val="E44B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</a:t>
            </a:r>
            <a:r>
              <a:rPr lang="en-US" altLang="zh-CN" sz="1215" b="1" dirty="0">
                <a:solidFill>
                  <a:srgbClr val="E44B4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215" b="1" dirty="0">
              <a:solidFill>
                <a:srgbClr val="E44B4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右弧形箭头 30"/>
          <p:cNvSpPr>
            <a:spLocks noChangeArrowheads="1"/>
          </p:cNvSpPr>
          <p:nvPr/>
        </p:nvSpPr>
        <p:spPr bwMode="auto">
          <a:xfrm rot="9229340">
            <a:off x="3112236" y="2566626"/>
            <a:ext cx="407624" cy="767667"/>
          </a:xfrm>
          <a:prstGeom prst="curvedLeftArrow">
            <a:avLst>
              <a:gd name="adj1" fmla="val 25041"/>
              <a:gd name="adj2" fmla="val 50081"/>
              <a:gd name="adj3" fmla="val 25000"/>
            </a:avLst>
          </a:prstGeom>
          <a:solidFill>
            <a:srgbClr val="C0504D"/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58">
              <a:solidFill>
                <a:srgbClr val="1D1B1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6" name="TextBox 31"/>
          <p:cNvSpPr>
            <a:spLocks noChangeArrowheads="1"/>
          </p:cNvSpPr>
          <p:nvPr/>
        </p:nvSpPr>
        <p:spPr bwMode="auto">
          <a:xfrm>
            <a:off x="2093823" y="2983249"/>
            <a:ext cx="1096853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96" b="1">
                <a:solidFill>
                  <a:srgbClr val="1D1B10"/>
                </a:solidFill>
                <a:latin typeface="Broadway BT" charset="0"/>
                <a:ea typeface="微软雅黑" panose="020B0503020204020204" pitchFamily="34" charset="-122"/>
                <a:sym typeface="Broadway BT" charset="0"/>
              </a:rPr>
              <a:t>补充性文字</a:t>
            </a:r>
          </a:p>
        </p:txBody>
      </p:sp>
    </p:spTree>
    <p:extLst>
      <p:ext uri="{BB962C8B-B14F-4D97-AF65-F5344CB8AC3E}">
        <p14:creationId xmlns:p14="http://schemas.microsoft.com/office/powerpoint/2010/main" val="367119203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 autoUpdateAnimBg="0"/>
      <p:bldP spid="34" grpId="0" bldLvl="0" animBg="1" autoUpdateAnimBg="0"/>
      <p:bldP spid="35" grpId="0" bldLvl="0" animBg="1" autoUpdateAnimBg="0"/>
      <p:bldP spid="36" grpId="0" animBg="1"/>
      <p:bldP spid="37" grpId="0" bldLvl="0" autoUpdateAnimBg="0"/>
      <p:bldP spid="38" grpId="0" animBg="1"/>
      <p:bldP spid="39" grpId="0" bldLvl="0" autoUpdateAnimBg="0"/>
      <p:bldP spid="40" grpId="0" animBg="1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nimBg="1" autoUpdateAnimBg="0"/>
      <p:bldP spid="46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45" y="1507162"/>
            <a:ext cx="2410138" cy="157141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15" y="1507163"/>
            <a:ext cx="2410138" cy="15714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95" y="1507162"/>
            <a:ext cx="2410140" cy="1571410"/>
          </a:xfrm>
          <a:prstGeom prst="rect">
            <a:avLst/>
          </a:prstGeom>
        </p:spPr>
      </p:pic>
      <p:sp>
        <p:nvSpPr>
          <p:cNvPr id="22" name="圆角矩形 21"/>
          <p:cNvSpPr/>
          <p:nvPr/>
        </p:nvSpPr>
        <p:spPr>
          <a:xfrm>
            <a:off x="769546" y="1298597"/>
            <a:ext cx="2409297" cy="252591"/>
          </a:xfrm>
          <a:prstGeom prst="roundRect">
            <a:avLst>
              <a:gd name="adj" fmla="val 0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379838" y="1295367"/>
            <a:ext cx="2409297" cy="252591"/>
          </a:xfrm>
          <a:prstGeom prst="roundRect">
            <a:avLst>
              <a:gd name="adj" fmla="val 0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986328" y="1295367"/>
            <a:ext cx="2409297" cy="252591"/>
          </a:xfrm>
          <a:prstGeom prst="roundRect">
            <a:avLst>
              <a:gd name="adj" fmla="val 0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25" name="文本框 43"/>
          <p:cNvSpPr txBox="1"/>
          <p:nvPr/>
        </p:nvSpPr>
        <p:spPr>
          <a:xfrm>
            <a:off x="1145313" y="1307781"/>
            <a:ext cx="59824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项目一</a:t>
            </a:r>
          </a:p>
        </p:txBody>
      </p:sp>
      <p:sp>
        <p:nvSpPr>
          <p:cNvPr id="26" name="文本框 43"/>
          <p:cNvSpPr txBox="1"/>
          <p:nvPr/>
        </p:nvSpPr>
        <p:spPr>
          <a:xfrm>
            <a:off x="2232447" y="1307781"/>
            <a:ext cx="73610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项目名称</a:t>
            </a:r>
          </a:p>
        </p:txBody>
      </p:sp>
      <p:sp>
        <p:nvSpPr>
          <p:cNvPr id="27" name="文本框 43"/>
          <p:cNvSpPr txBox="1"/>
          <p:nvPr/>
        </p:nvSpPr>
        <p:spPr>
          <a:xfrm>
            <a:off x="3713003" y="1304551"/>
            <a:ext cx="59824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项目二</a:t>
            </a:r>
          </a:p>
        </p:txBody>
      </p:sp>
      <p:sp>
        <p:nvSpPr>
          <p:cNvPr id="28" name="文本框 43"/>
          <p:cNvSpPr txBox="1"/>
          <p:nvPr/>
        </p:nvSpPr>
        <p:spPr>
          <a:xfrm>
            <a:off x="4800139" y="1304551"/>
            <a:ext cx="73610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项目名称</a:t>
            </a:r>
          </a:p>
        </p:txBody>
      </p:sp>
      <p:sp>
        <p:nvSpPr>
          <p:cNvPr id="29" name="文本框 43"/>
          <p:cNvSpPr txBox="1"/>
          <p:nvPr/>
        </p:nvSpPr>
        <p:spPr>
          <a:xfrm>
            <a:off x="6405039" y="1304551"/>
            <a:ext cx="59824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项目三</a:t>
            </a:r>
          </a:p>
        </p:txBody>
      </p:sp>
      <p:sp>
        <p:nvSpPr>
          <p:cNvPr id="30" name="文本框 43"/>
          <p:cNvSpPr txBox="1"/>
          <p:nvPr/>
        </p:nvSpPr>
        <p:spPr>
          <a:xfrm>
            <a:off x="7492174" y="1304551"/>
            <a:ext cx="73610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项目名称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756219" y="3436489"/>
            <a:ext cx="1278872" cy="326119"/>
          </a:xfrm>
          <a:prstGeom prst="roundRect">
            <a:avLst>
              <a:gd name="adj" fmla="val 16276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32" name="文本框 43"/>
          <p:cNvSpPr txBox="1"/>
          <p:nvPr/>
        </p:nvSpPr>
        <p:spPr>
          <a:xfrm>
            <a:off x="1016289" y="3457920"/>
            <a:ext cx="80663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1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添加标题</a:t>
            </a:r>
          </a:p>
        </p:txBody>
      </p:sp>
      <p:sp>
        <p:nvSpPr>
          <p:cNvPr id="33" name="文本框 303"/>
          <p:cNvSpPr txBox="1"/>
          <p:nvPr/>
        </p:nvSpPr>
        <p:spPr>
          <a:xfrm>
            <a:off x="756219" y="3856474"/>
            <a:ext cx="7519861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8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这里输入您需要的文字，你也可以从文档中复制进行粘贴。这里输入您需要的文字，你也可以从文档中复制进行粘贴。这里输入您需要的文字，你也可以从文档中复制进行粘贴。</a:t>
            </a:r>
          </a:p>
        </p:txBody>
      </p:sp>
    </p:spTree>
    <p:extLst>
      <p:ext uri="{BB962C8B-B14F-4D97-AF65-F5344CB8AC3E}">
        <p14:creationId xmlns:p14="http://schemas.microsoft.com/office/powerpoint/2010/main" val="67599616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9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385"/>
          <p:cNvGrpSpPr>
            <a:grpSpLocks/>
          </p:cNvGrpSpPr>
          <p:nvPr/>
        </p:nvGrpSpPr>
        <p:grpSpPr bwMode="auto">
          <a:xfrm>
            <a:off x="1950056" y="2746730"/>
            <a:ext cx="663512" cy="649368"/>
            <a:chOff x="0" y="0"/>
            <a:chExt cx="1089" cy="1089"/>
          </a:xfrm>
        </p:grpSpPr>
        <p:sp>
          <p:nvSpPr>
            <p:cNvPr id="112" name="Oval 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18900000" scaled="1"/>
            </a:gra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1C1C1C"/>
                  </a:solidFill>
                  <a:latin typeface="Arial" charset="0"/>
                  <a:ea typeface="华文细黑" pitchFamily="2" charset="-122"/>
                </a:rPr>
                <a:t>1</a:t>
              </a:r>
            </a:p>
          </p:txBody>
        </p:sp>
        <p:grpSp>
          <p:nvGrpSpPr>
            <p:cNvPr id="113" name="Group 387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14" name="Freeform 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15" name="Oval 8"/>
              <p:cNvSpPr>
                <a:spLocks noChangeArrowheads="1"/>
              </p:cNvSpPr>
              <p:nvPr/>
            </p:nvSpPr>
            <p:spPr bwMode="auto">
              <a:xfrm>
                <a:off x="339" y="0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grpSp>
        <p:nvGrpSpPr>
          <p:cNvPr id="116" name="Group 390"/>
          <p:cNvGrpSpPr>
            <a:grpSpLocks/>
          </p:cNvGrpSpPr>
          <p:nvPr/>
        </p:nvGrpSpPr>
        <p:grpSpPr bwMode="auto">
          <a:xfrm>
            <a:off x="2706151" y="2202805"/>
            <a:ext cx="663512" cy="649366"/>
            <a:chOff x="0" y="0"/>
            <a:chExt cx="1089" cy="1089"/>
          </a:xfrm>
        </p:grpSpPr>
        <p:sp>
          <p:nvSpPr>
            <p:cNvPr id="117" name="Oval 1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F7F7F7"/>
                </a:gs>
                <a:gs pos="100000">
                  <a:srgbClr val="DDDDDD"/>
                </a:gs>
              </a:gsLst>
              <a:lin ang="18900000" scaled="1"/>
            </a:gra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1C1C1C"/>
                  </a:solidFill>
                  <a:latin typeface="Arial" charset="0"/>
                  <a:ea typeface="华文细黑" pitchFamily="2" charset="-122"/>
                </a:rPr>
                <a:t>2</a:t>
              </a:r>
            </a:p>
          </p:txBody>
        </p:sp>
        <p:grpSp>
          <p:nvGrpSpPr>
            <p:cNvPr id="118" name="Group 392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19" name="Freeform 1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20" name="Oval 13"/>
              <p:cNvSpPr>
                <a:spLocks noChangeArrowheads="1"/>
              </p:cNvSpPr>
              <p:nvPr/>
            </p:nvSpPr>
            <p:spPr bwMode="auto">
              <a:xfrm>
                <a:off x="339" y="0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grpSp>
        <p:nvGrpSpPr>
          <p:cNvPr id="121" name="Group 395"/>
          <p:cNvGrpSpPr>
            <a:grpSpLocks/>
          </p:cNvGrpSpPr>
          <p:nvPr/>
        </p:nvGrpSpPr>
        <p:grpSpPr bwMode="auto">
          <a:xfrm>
            <a:off x="5711240" y="2186088"/>
            <a:ext cx="663512" cy="649368"/>
            <a:chOff x="0" y="0"/>
            <a:chExt cx="1089" cy="1089"/>
          </a:xfrm>
        </p:grpSpPr>
        <p:sp>
          <p:nvSpPr>
            <p:cNvPr id="122" name="Oval 1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FFFFFF"/>
                  </a:solidFill>
                  <a:latin typeface="Arial" charset="0"/>
                </a:rPr>
                <a:t>5</a:t>
              </a:r>
            </a:p>
          </p:txBody>
        </p:sp>
        <p:grpSp>
          <p:nvGrpSpPr>
            <p:cNvPr id="123" name="Group 397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24" name="Freeform 1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25" name="Oval 18"/>
              <p:cNvSpPr>
                <a:spLocks noChangeArrowheads="1"/>
              </p:cNvSpPr>
              <p:nvPr/>
            </p:nvSpPr>
            <p:spPr bwMode="auto">
              <a:xfrm>
                <a:off x="339" y="0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grpSp>
        <p:nvGrpSpPr>
          <p:cNvPr id="126" name="Group 400"/>
          <p:cNvGrpSpPr>
            <a:grpSpLocks/>
          </p:cNvGrpSpPr>
          <p:nvPr/>
        </p:nvGrpSpPr>
        <p:grpSpPr bwMode="auto">
          <a:xfrm>
            <a:off x="3801717" y="1820900"/>
            <a:ext cx="662226" cy="649368"/>
            <a:chOff x="0" y="0"/>
            <a:chExt cx="1089" cy="1089"/>
          </a:xfrm>
        </p:grpSpPr>
        <p:sp>
          <p:nvSpPr>
            <p:cNvPr id="127" name="Oval 2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1C1C1C"/>
                  </a:solidFill>
                  <a:latin typeface="Arial" charset="0"/>
                  <a:ea typeface="华文细黑" pitchFamily="2" charset="-122"/>
                </a:rPr>
                <a:t>3</a:t>
              </a:r>
            </a:p>
          </p:txBody>
        </p:sp>
        <p:grpSp>
          <p:nvGrpSpPr>
            <p:cNvPr id="128" name="Group 402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29" name="Freeform 2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30" name="Oval 2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6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grpSp>
        <p:nvGrpSpPr>
          <p:cNvPr id="131" name="Group 405"/>
          <p:cNvGrpSpPr>
            <a:grpSpLocks/>
          </p:cNvGrpSpPr>
          <p:nvPr/>
        </p:nvGrpSpPr>
        <p:grpSpPr bwMode="auto">
          <a:xfrm>
            <a:off x="4834274" y="1844045"/>
            <a:ext cx="663512" cy="649368"/>
            <a:chOff x="0" y="0"/>
            <a:chExt cx="1089" cy="1089"/>
          </a:xfrm>
        </p:grpSpPr>
        <p:sp>
          <p:nvSpPr>
            <p:cNvPr id="132" name="Oval 2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808080"/>
                </a:gs>
              </a:gsLst>
              <a:lin ang="189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1C1C1C"/>
                  </a:solidFill>
                  <a:latin typeface="Arial" charset="0"/>
                  <a:ea typeface="华文细黑" pitchFamily="2" charset="-122"/>
                </a:rPr>
                <a:t>4</a:t>
              </a:r>
            </a:p>
          </p:txBody>
        </p:sp>
        <p:grpSp>
          <p:nvGrpSpPr>
            <p:cNvPr id="133" name="Group 407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34" name="Freeform 2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35" name="Oval 28"/>
              <p:cNvSpPr>
                <a:spLocks noChangeArrowheads="1"/>
              </p:cNvSpPr>
              <p:nvPr/>
            </p:nvSpPr>
            <p:spPr bwMode="auto">
              <a:xfrm>
                <a:off x="339" y="0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grpSp>
        <p:nvGrpSpPr>
          <p:cNvPr id="136" name="Group 410"/>
          <p:cNvGrpSpPr>
            <a:grpSpLocks/>
          </p:cNvGrpSpPr>
          <p:nvPr/>
        </p:nvGrpSpPr>
        <p:grpSpPr bwMode="auto">
          <a:xfrm>
            <a:off x="6469907" y="2769875"/>
            <a:ext cx="663512" cy="649368"/>
            <a:chOff x="0" y="0"/>
            <a:chExt cx="1089" cy="1089"/>
          </a:xfrm>
        </p:grpSpPr>
        <p:sp>
          <p:nvSpPr>
            <p:cNvPr id="137" name="Oval 3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rgbClr val="4D4D4D"/>
                </a:gs>
              </a:gsLst>
              <a:lin ang="189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39" b="1">
                  <a:solidFill>
                    <a:srgbClr val="1C1C1C"/>
                  </a:solidFill>
                  <a:latin typeface="Arial" charset="0"/>
                  <a:ea typeface="华文细黑" pitchFamily="2" charset="-122"/>
                </a:rPr>
                <a:t>6</a:t>
              </a:r>
            </a:p>
          </p:txBody>
        </p:sp>
        <p:grpSp>
          <p:nvGrpSpPr>
            <p:cNvPr id="138" name="Group 412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39" name="Freeform 3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295 h 1576"/>
                  <a:gd name="T2" fmla="*/ 10 w 4756"/>
                  <a:gd name="T3" fmla="*/ 274 h 1576"/>
                  <a:gd name="T4" fmla="*/ 21 w 4756"/>
                  <a:gd name="T5" fmla="*/ 253 h 1576"/>
                  <a:gd name="T6" fmla="*/ 32 w 4756"/>
                  <a:gd name="T7" fmla="*/ 232 h 1576"/>
                  <a:gd name="T8" fmla="*/ 45 w 4756"/>
                  <a:gd name="T9" fmla="*/ 213 h 1576"/>
                  <a:gd name="T10" fmla="*/ 59 w 4756"/>
                  <a:gd name="T11" fmla="*/ 194 h 1576"/>
                  <a:gd name="T12" fmla="*/ 74 w 4756"/>
                  <a:gd name="T13" fmla="*/ 176 h 1576"/>
                  <a:gd name="T14" fmla="*/ 89 w 4756"/>
                  <a:gd name="T15" fmla="*/ 158 h 1576"/>
                  <a:gd name="T16" fmla="*/ 105 w 4756"/>
                  <a:gd name="T17" fmla="*/ 142 h 1576"/>
                  <a:gd name="T18" fmla="*/ 122 w 4756"/>
                  <a:gd name="T19" fmla="*/ 125 h 1576"/>
                  <a:gd name="T20" fmla="*/ 140 w 4756"/>
                  <a:gd name="T21" fmla="*/ 110 h 1576"/>
                  <a:gd name="T22" fmla="*/ 159 w 4756"/>
                  <a:gd name="T23" fmla="*/ 96 h 1576"/>
                  <a:gd name="T24" fmla="*/ 178 w 4756"/>
                  <a:gd name="T25" fmla="*/ 82 h 1576"/>
                  <a:gd name="T26" fmla="*/ 198 w 4756"/>
                  <a:gd name="T27" fmla="*/ 70 h 1576"/>
                  <a:gd name="T28" fmla="*/ 219 w 4756"/>
                  <a:gd name="T29" fmla="*/ 58 h 1576"/>
                  <a:gd name="T30" fmla="*/ 240 w 4756"/>
                  <a:gd name="T31" fmla="*/ 48 h 1576"/>
                  <a:gd name="T32" fmla="*/ 262 w 4756"/>
                  <a:gd name="T33" fmla="*/ 38 h 1576"/>
                  <a:gd name="T34" fmla="*/ 284 w 4756"/>
                  <a:gd name="T35" fmla="*/ 29 h 1576"/>
                  <a:gd name="T36" fmla="*/ 307 w 4756"/>
                  <a:gd name="T37" fmla="*/ 22 h 1576"/>
                  <a:gd name="T38" fmla="*/ 330 w 4756"/>
                  <a:gd name="T39" fmla="*/ 15 h 1576"/>
                  <a:gd name="T40" fmla="*/ 354 w 4756"/>
                  <a:gd name="T41" fmla="*/ 10 h 1576"/>
                  <a:gd name="T42" fmla="*/ 378 w 4756"/>
                  <a:gd name="T43" fmla="*/ 6 h 1576"/>
                  <a:gd name="T44" fmla="*/ 403 w 4756"/>
                  <a:gd name="T45" fmla="*/ 2 h 1576"/>
                  <a:gd name="T46" fmla="*/ 428 w 4756"/>
                  <a:gd name="T47" fmla="*/ 0 h 1576"/>
                  <a:gd name="T48" fmla="*/ 454 w 4756"/>
                  <a:gd name="T49" fmla="*/ 0 h 1576"/>
                  <a:gd name="T50" fmla="*/ 479 w 4756"/>
                  <a:gd name="T51" fmla="*/ 0 h 1576"/>
                  <a:gd name="T52" fmla="*/ 504 w 4756"/>
                  <a:gd name="T53" fmla="*/ 2 h 1576"/>
                  <a:gd name="T54" fmla="*/ 529 w 4756"/>
                  <a:gd name="T55" fmla="*/ 6 h 1576"/>
                  <a:gd name="T56" fmla="*/ 553 w 4756"/>
                  <a:gd name="T57" fmla="*/ 10 h 1576"/>
                  <a:gd name="T58" fmla="*/ 577 w 4756"/>
                  <a:gd name="T59" fmla="*/ 15 h 1576"/>
                  <a:gd name="T60" fmla="*/ 600 w 4756"/>
                  <a:gd name="T61" fmla="*/ 22 h 1576"/>
                  <a:gd name="T62" fmla="*/ 623 w 4756"/>
                  <a:gd name="T63" fmla="*/ 29 h 1576"/>
                  <a:gd name="T64" fmla="*/ 645 w 4756"/>
                  <a:gd name="T65" fmla="*/ 38 h 1576"/>
                  <a:gd name="T66" fmla="*/ 667 w 4756"/>
                  <a:gd name="T67" fmla="*/ 48 h 1576"/>
                  <a:gd name="T68" fmla="*/ 688 w 4756"/>
                  <a:gd name="T69" fmla="*/ 58 h 1576"/>
                  <a:gd name="T70" fmla="*/ 709 w 4756"/>
                  <a:gd name="T71" fmla="*/ 70 h 1576"/>
                  <a:gd name="T72" fmla="*/ 729 w 4756"/>
                  <a:gd name="T73" fmla="*/ 82 h 1576"/>
                  <a:gd name="T74" fmla="*/ 748 w 4756"/>
                  <a:gd name="T75" fmla="*/ 96 h 1576"/>
                  <a:gd name="T76" fmla="*/ 767 w 4756"/>
                  <a:gd name="T77" fmla="*/ 110 h 1576"/>
                  <a:gd name="T78" fmla="*/ 785 w 4756"/>
                  <a:gd name="T79" fmla="*/ 125 h 1576"/>
                  <a:gd name="T80" fmla="*/ 802 w 4756"/>
                  <a:gd name="T81" fmla="*/ 142 h 1576"/>
                  <a:gd name="T82" fmla="*/ 818 w 4756"/>
                  <a:gd name="T83" fmla="*/ 158 h 1576"/>
                  <a:gd name="T84" fmla="*/ 833 w 4756"/>
                  <a:gd name="T85" fmla="*/ 176 h 1576"/>
                  <a:gd name="T86" fmla="*/ 848 w 4756"/>
                  <a:gd name="T87" fmla="*/ 194 h 1576"/>
                  <a:gd name="T88" fmla="*/ 862 w 4756"/>
                  <a:gd name="T89" fmla="*/ 213 h 1576"/>
                  <a:gd name="T90" fmla="*/ 875 w 4756"/>
                  <a:gd name="T91" fmla="*/ 232 h 1576"/>
                  <a:gd name="T92" fmla="*/ 886 w 4756"/>
                  <a:gd name="T93" fmla="*/ 253 h 1576"/>
                  <a:gd name="T94" fmla="*/ 897 w 4756"/>
                  <a:gd name="T95" fmla="*/ 274 h 1576"/>
                  <a:gd name="T96" fmla="*/ 907 w 4756"/>
                  <a:gd name="T97" fmla="*/ 295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458"/>
              </a:p>
            </p:txBody>
          </p:sp>
          <p:sp>
            <p:nvSpPr>
              <p:cNvPr id="140" name="Oval 33"/>
              <p:cNvSpPr>
                <a:spLocks noChangeArrowheads="1"/>
              </p:cNvSpPr>
              <p:nvPr/>
            </p:nvSpPr>
            <p:spPr bwMode="auto">
              <a:xfrm>
                <a:off x="339" y="0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457">
                  <a:latin typeface="Arial" charset="0"/>
                  <a:ea typeface="华文细黑" pitchFamily="2" charset="-122"/>
                </a:endParaRPr>
              </a:p>
            </p:txBody>
          </p:sp>
        </p:grpSp>
      </p:grpSp>
      <p:sp>
        <p:nvSpPr>
          <p:cNvPr id="141" name="Line 34"/>
          <p:cNvSpPr>
            <a:spLocks noChangeShapeType="1"/>
          </p:cNvSpPr>
          <p:nvPr/>
        </p:nvSpPr>
        <p:spPr bwMode="auto">
          <a:xfrm rot="618245" flipV="1">
            <a:off x="4799554" y="2432977"/>
            <a:ext cx="105442" cy="70723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2" name="Line 35"/>
          <p:cNvSpPr>
            <a:spLocks noChangeShapeType="1"/>
          </p:cNvSpPr>
          <p:nvPr/>
        </p:nvSpPr>
        <p:spPr bwMode="auto">
          <a:xfrm rot="618245" flipH="1" flipV="1">
            <a:off x="4196480" y="2481839"/>
            <a:ext cx="388335" cy="573501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3" name="Line 36"/>
          <p:cNvSpPr>
            <a:spLocks noChangeShapeType="1"/>
          </p:cNvSpPr>
          <p:nvPr/>
        </p:nvSpPr>
        <p:spPr bwMode="auto">
          <a:xfrm rot="618245" flipH="1" flipV="1">
            <a:off x="3435242" y="2771162"/>
            <a:ext cx="925830" cy="31503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4" name="Line 37"/>
          <p:cNvSpPr>
            <a:spLocks noChangeShapeType="1"/>
          </p:cNvSpPr>
          <p:nvPr/>
        </p:nvSpPr>
        <p:spPr bwMode="auto">
          <a:xfrm rot="618245" flipH="1">
            <a:off x="2708722" y="3164640"/>
            <a:ext cx="1576483" cy="16716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5" name="Line 38"/>
          <p:cNvSpPr>
            <a:spLocks noChangeShapeType="1"/>
          </p:cNvSpPr>
          <p:nvPr/>
        </p:nvSpPr>
        <p:spPr bwMode="auto">
          <a:xfrm rot="618245" flipV="1">
            <a:off x="4995008" y="2664434"/>
            <a:ext cx="596646" cy="516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6" name="Line 39"/>
          <p:cNvSpPr>
            <a:spLocks noChangeShapeType="1"/>
          </p:cNvSpPr>
          <p:nvPr/>
        </p:nvSpPr>
        <p:spPr bwMode="auto">
          <a:xfrm rot="618245" flipV="1">
            <a:off x="5172458" y="2987189"/>
            <a:ext cx="1168862" cy="32146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147" name="Rectangle 64"/>
          <p:cNvSpPr>
            <a:spLocks noChangeArrowheads="1"/>
          </p:cNvSpPr>
          <p:nvPr/>
        </p:nvSpPr>
        <p:spPr bwMode="auto">
          <a:xfrm>
            <a:off x="1332836" y="2308247"/>
            <a:ext cx="1110996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  <p:sp>
        <p:nvSpPr>
          <p:cNvPr id="148" name="Rectangle 73"/>
          <p:cNvSpPr>
            <a:spLocks noChangeArrowheads="1"/>
          </p:cNvSpPr>
          <p:nvPr/>
        </p:nvSpPr>
        <p:spPr bwMode="auto">
          <a:xfrm>
            <a:off x="6207588" y="1752749"/>
            <a:ext cx="1604772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972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eaLnBrk="1" hangingPunct="1"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972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  <p:grpSp>
        <p:nvGrpSpPr>
          <p:cNvPr id="149" name="Group 439"/>
          <p:cNvGrpSpPr>
            <a:grpSpLocks/>
          </p:cNvGrpSpPr>
          <p:nvPr/>
        </p:nvGrpSpPr>
        <p:grpSpPr bwMode="auto">
          <a:xfrm>
            <a:off x="4048604" y="2925467"/>
            <a:ext cx="1294877" cy="1256299"/>
            <a:chOff x="0" y="0"/>
            <a:chExt cx="1084" cy="1046"/>
          </a:xfrm>
        </p:grpSpPr>
        <p:sp>
          <p:nvSpPr>
            <p:cNvPr id="150" name="Oval 40"/>
            <p:cNvSpPr>
              <a:spLocks noChangeArrowheads="1"/>
            </p:cNvSpPr>
            <p:nvPr/>
          </p:nvSpPr>
          <p:spPr bwMode="auto">
            <a:xfrm>
              <a:off x="0" y="589"/>
              <a:ext cx="1084" cy="457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58"/>
            </a:p>
          </p:txBody>
        </p:sp>
        <p:sp>
          <p:nvSpPr>
            <p:cNvPr id="151" name="Oval 44"/>
            <p:cNvSpPr>
              <a:spLocks noChangeArrowheads="1"/>
            </p:cNvSpPr>
            <p:nvPr/>
          </p:nvSpPr>
          <p:spPr bwMode="auto">
            <a:xfrm>
              <a:off x="82" y="0"/>
              <a:ext cx="920" cy="909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875F8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57" b="1">
                  <a:solidFill>
                    <a:srgbClr val="FFFFFF"/>
                  </a:solidFill>
                  <a:latin typeface="Arial" charset="0"/>
                </a:rPr>
                <a:t>单击此处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57" b="1">
                  <a:solidFill>
                    <a:srgbClr val="FFFFFF"/>
                  </a:solidFill>
                  <a:latin typeface="Arial" charset="0"/>
                </a:rPr>
                <a:t>添加文字</a:t>
              </a:r>
            </a:p>
          </p:txBody>
        </p:sp>
        <p:pic>
          <p:nvPicPr>
            <p:cNvPr id="152" name="Picture 45" descr="Picture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" y="14"/>
              <a:ext cx="732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3" name="Group 443"/>
            <p:cNvGrpSpPr>
              <a:grpSpLocks/>
            </p:cNvGrpSpPr>
            <p:nvPr/>
          </p:nvGrpSpPr>
          <p:grpSpPr bwMode="auto">
            <a:xfrm rot="-1297425" flipH="1" flipV="1">
              <a:off x="148" y="679"/>
              <a:ext cx="793" cy="190"/>
              <a:chOff x="0" y="0"/>
              <a:chExt cx="893" cy="246"/>
            </a:xfrm>
          </p:grpSpPr>
          <p:grpSp>
            <p:nvGrpSpPr>
              <p:cNvPr id="154" name="Group 444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60" name="AutoShape 48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92"/>
                  <a:ext cx="228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61" name="AutoShape 49"/>
                <p:cNvSpPr>
                  <a:spLocks noChangeArrowheads="1"/>
                </p:cNvSpPr>
                <p:nvPr/>
              </p:nvSpPr>
              <p:spPr bwMode="auto">
                <a:xfrm rot="6078281">
                  <a:off x="429" y="-291"/>
                  <a:ext cx="228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62" name="AutoShape 50"/>
                <p:cNvSpPr>
                  <a:spLocks noChangeArrowheads="1"/>
                </p:cNvSpPr>
                <p:nvPr/>
              </p:nvSpPr>
              <p:spPr bwMode="auto">
                <a:xfrm rot="6373927">
                  <a:off x="506" y="-269"/>
                  <a:ext cx="228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63" name="AutoShape 51"/>
                <p:cNvSpPr>
                  <a:spLocks noChangeArrowheads="1"/>
                </p:cNvSpPr>
                <p:nvPr/>
              </p:nvSpPr>
              <p:spPr bwMode="auto">
                <a:xfrm rot="6906312">
                  <a:off x="596" y="-240"/>
                  <a:ext cx="228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</p:grpSp>
          <p:grpSp>
            <p:nvGrpSpPr>
              <p:cNvPr id="155" name="Group 449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56" name="AutoShape 53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94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57" name="AutoShape 54"/>
                <p:cNvSpPr>
                  <a:spLocks noChangeArrowheads="1"/>
                </p:cNvSpPr>
                <p:nvPr/>
              </p:nvSpPr>
              <p:spPr bwMode="auto">
                <a:xfrm rot="6078281">
                  <a:off x="431" y="-294"/>
                  <a:ext cx="229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58" name="AutoShape 55"/>
                <p:cNvSpPr>
                  <a:spLocks noChangeArrowheads="1"/>
                </p:cNvSpPr>
                <p:nvPr/>
              </p:nvSpPr>
              <p:spPr bwMode="auto">
                <a:xfrm rot="6373927">
                  <a:off x="509" y="-271"/>
                  <a:ext cx="227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  <p:sp>
              <p:nvSpPr>
                <p:cNvPr id="159" name="AutoShape 56"/>
                <p:cNvSpPr>
                  <a:spLocks noChangeArrowheads="1"/>
                </p:cNvSpPr>
                <p:nvPr/>
              </p:nvSpPr>
              <p:spPr bwMode="auto">
                <a:xfrm rot="6906312">
                  <a:off x="596" y="-241"/>
                  <a:ext cx="229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sz="1457">
                    <a:latin typeface="Arial" charset="0"/>
                    <a:ea typeface="华文细黑" pitchFamily="2" charset="-122"/>
                  </a:endParaRPr>
                </a:p>
              </p:txBody>
            </p:sp>
          </p:grpSp>
        </p:grpSp>
      </p:grpSp>
      <p:sp>
        <p:nvSpPr>
          <p:cNvPr id="164" name="Rectangle 64"/>
          <p:cNvSpPr>
            <a:spLocks noChangeArrowheads="1"/>
          </p:cNvSpPr>
          <p:nvPr/>
        </p:nvSpPr>
        <p:spPr bwMode="auto">
          <a:xfrm>
            <a:off x="2073500" y="1813184"/>
            <a:ext cx="1110996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  <p:sp>
        <p:nvSpPr>
          <p:cNvPr id="165" name="Rectangle 64"/>
          <p:cNvSpPr>
            <a:spLocks noChangeArrowheads="1"/>
          </p:cNvSpPr>
          <p:nvPr/>
        </p:nvSpPr>
        <p:spPr bwMode="auto">
          <a:xfrm>
            <a:off x="3431384" y="1320695"/>
            <a:ext cx="1109711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  <p:sp>
        <p:nvSpPr>
          <p:cNvPr id="166" name="Rectangle 64"/>
          <p:cNvSpPr>
            <a:spLocks noChangeArrowheads="1"/>
          </p:cNvSpPr>
          <p:nvPr/>
        </p:nvSpPr>
        <p:spPr bwMode="auto">
          <a:xfrm>
            <a:off x="4787982" y="1382417"/>
            <a:ext cx="1110996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  <p:sp>
        <p:nvSpPr>
          <p:cNvPr id="167" name="Rectangle 64"/>
          <p:cNvSpPr>
            <a:spLocks noChangeArrowheads="1"/>
          </p:cNvSpPr>
          <p:nvPr/>
        </p:nvSpPr>
        <p:spPr bwMode="auto">
          <a:xfrm>
            <a:off x="6701364" y="2369969"/>
            <a:ext cx="1110996" cy="42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  <a:p>
            <a:pPr algn="r" eaLnBrk="1" hangingPunct="1"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</a:pPr>
            <a:r>
              <a:rPr lang="zh-CN" altLang="en-US" sz="972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</a:t>
            </a:r>
          </a:p>
        </p:txBody>
      </p:sp>
    </p:spTree>
    <p:extLst>
      <p:ext uri="{BB962C8B-B14F-4D97-AF65-F5344CB8AC3E}">
        <p14:creationId xmlns:p14="http://schemas.microsoft.com/office/powerpoint/2010/main" val="908015375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/>
      <p:bldP spid="148" grpId="0"/>
      <p:bldP spid="164" grpId="0"/>
      <p:bldP spid="165" grpId="0"/>
      <p:bldP spid="166" grpId="0"/>
      <p:bldP spid="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58303" y="1819862"/>
            <a:ext cx="5236968" cy="852263"/>
            <a:chOff x="2299458" y="1068276"/>
            <a:chExt cx="3641381" cy="391138"/>
          </a:xfrm>
          <a:solidFill>
            <a:srgbClr val="5B9BD5"/>
          </a:solidFill>
        </p:grpSpPr>
        <p:sp>
          <p:nvSpPr>
            <p:cNvPr id="5" name="圆角矩形 4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" name="文本框 52"/>
            <p:cNvSpPr txBox="1"/>
            <p:nvPr/>
          </p:nvSpPr>
          <p:spPr>
            <a:xfrm>
              <a:off x="2437010" y="1105195"/>
              <a:ext cx="557616" cy="3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               </a:t>
              </a:r>
              <a:endPara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53"/>
            <p:cNvSpPr txBox="1"/>
            <p:nvPr/>
          </p:nvSpPr>
          <p:spPr>
            <a:xfrm>
              <a:off x="3132178" y="1068276"/>
              <a:ext cx="2422805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454359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41"/>
          <p:cNvGrpSpPr>
            <a:grpSpLocks/>
          </p:cNvGrpSpPr>
          <p:nvPr/>
        </p:nvGrpSpPr>
        <p:grpSpPr bwMode="auto">
          <a:xfrm>
            <a:off x="1355976" y="1619496"/>
            <a:ext cx="699515" cy="699514"/>
            <a:chOff x="135731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1357313" y="1119188"/>
              <a:ext cx="1036637" cy="1036637"/>
            </a:xfrm>
            <a:prstGeom prst="blockArc">
              <a:avLst>
                <a:gd name="adj1" fmla="val 4952"/>
                <a:gd name="adj2" fmla="val 16198718"/>
                <a:gd name="adj3" fmla="val 2518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bg1"/>
                </a:solidFill>
              </a:endParaRPr>
            </a:p>
          </p:txBody>
        </p:sp>
        <p:sp>
          <p:nvSpPr>
            <p:cNvPr id="21" name="空心弧 3"/>
            <p:cNvSpPr>
              <a:spLocks noChangeAspect="1"/>
            </p:cNvSpPr>
            <p:nvPr/>
          </p:nvSpPr>
          <p:spPr bwMode="auto">
            <a:xfrm>
              <a:off x="1357313" y="1119188"/>
              <a:ext cx="1036637" cy="1036637"/>
            </a:xfrm>
            <a:custGeom>
              <a:avLst/>
              <a:gdLst>
                <a:gd name="T0" fmla="*/ 519245 w 1036637"/>
                <a:gd name="T1" fmla="*/ 129581 h 1036637"/>
                <a:gd name="T2" fmla="*/ 907057 w 1036637"/>
                <a:gd name="T3" fmla="*/ 518318 h 1036637"/>
                <a:gd name="T4" fmla="*/ 518319 w 1036637"/>
                <a:gd name="T5" fmla="*/ 518319 h 1036637"/>
                <a:gd name="T6" fmla="*/ 11796480 60000 65536"/>
                <a:gd name="T7" fmla="*/ 5898240 60000 65536"/>
                <a:gd name="T8" fmla="*/ 11796480 60000 65536"/>
                <a:gd name="T9" fmla="*/ 518936 w 1036637"/>
                <a:gd name="T10" fmla="*/ 1 h 1036637"/>
                <a:gd name="T11" fmla="*/ 1036637 w 1036637"/>
                <a:gd name="T12" fmla="*/ 518319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518319"/>
                    <a:pt x="1036636" y="518319"/>
                    <a:pt x="1036636" y="518319"/>
                  </a:cubicBezTo>
                  <a:lnTo>
                    <a:pt x="777478" y="518319"/>
                  </a:lnTo>
                  <a:cubicBezTo>
                    <a:pt x="777478" y="375430"/>
                    <a:pt x="661824" y="259500"/>
                    <a:pt x="518936" y="259160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1601787" y="1439840"/>
              <a:ext cx="642937" cy="430849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21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1.</a:t>
              </a:r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3" name="组合 42"/>
          <p:cNvGrpSpPr>
            <a:grpSpLocks/>
          </p:cNvGrpSpPr>
          <p:nvPr/>
        </p:nvGrpSpPr>
        <p:grpSpPr bwMode="auto">
          <a:xfrm>
            <a:off x="3276780" y="1599127"/>
            <a:ext cx="699514" cy="699514"/>
            <a:chOff x="315436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3154363" y="1119188"/>
              <a:ext cx="1036637" cy="1036637"/>
            </a:xfrm>
            <a:prstGeom prst="blockArc">
              <a:avLst>
                <a:gd name="adj1" fmla="val 5403274"/>
                <a:gd name="adj2" fmla="val 16198718"/>
                <a:gd name="adj3" fmla="val 2518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空心弧 5"/>
            <p:cNvSpPr>
              <a:spLocks noChangeAspect="1"/>
            </p:cNvSpPr>
            <p:nvPr/>
          </p:nvSpPr>
          <p:spPr bwMode="auto">
            <a:xfrm>
              <a:off x="3154363" y="1119188"/>
              <a:ext cx="1036637" cy="1036637"/>
            </a:xfrm>
            <a:custGeom>
              <a:avLst/>
              <a:gdLst>
                <a:gd name="T0" fmla="*/ 519241 w 1036637"/>
                <a:gd name="T1" fmla="*/ 131162 h 1036637"/>
                <a:gd name="T2" fmla="*/ 519652 w 1036637"/>
                <a:gd name="T3" fmla="*/ 905474 h 1036637"/>
                <a:gd name="T4" fmla="*/ 518319 w 1036637"/>
                <a:gd name="T5" fmla="*/ 518319 h 1036637"/>
                <a:gd name="T6" fmla="*/ 11796480 60000 65536"/>
                <a:gd name="T7" fmla="*/ 11796480 60000 65536"/>
                <a:gd name="T8" fmla="*/ 11796480 60000 65536"/>
                <a:gd name="T9" fmla="*/ 518929 w 1036637"/>
                <a:gd name="T10" fmla="*/ 1 h 1036637"/>
                <a:gd name="T11" fmla="*/ 1036637 w 1036637"/>
                <a:gd name="T12" fmla="*/ 1036634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803881"/>
                    <a:pt x="805664" y="1035651"/>
                    <a:pt x="520103" y="1036634"/>
                  </a:cubicBezTo>
                  <a:lnTo>
                    <a:pt x="519201" y="774314"/>
                  </a:lnTo>
                  <a:cubicBezTo>
                    <a:pt x="660239" y="773828"/>
                    <a:pt x="774317" y="659357"/>
                    <a:pt x="774317" y="518318"/>
                  </a:cubicBezTo>
                  <a:cubicBezTo>
                    <a:pt x="774317" y="377172"/>
                    <a:pt x="660074" y="262657"/>
                    <a:pt x="518928" y="262320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3401519" y="1428531"/>
              <a:ext cx="642937" cy="430849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21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2.</a:t>
              </a:r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7" name="组合 43"/>
          <p:cNvGrpSpPr>
            <a:grpSpLocks/>
          </p:cNvGrpSpPr>
          <p:nvPr/>
        </p:nvGrpSpPr>
        <p:grpSpPr bwMode="auto">
          <a:xfrm>
            <a:off x="5173407" y="1621019"/>
            <a:ext cx="699515" cy="699514"/>
            <a:chOff x="495300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28" name="空心弧 27"/>
            <p:cNvSpPr>
              <a:spLocks noChangeAspect="1"/>
            </p:cNvSpPr>
            <p:nvPr/>
          </p:nvSpPr>
          <p:spPr>
            <a:xfrm>
              <a:off x="4953000" y="1119188"/>
              <a:ext cx="1036638" cy="1036637"/>
            </a:xfrm>
            <a:prstGeom prst="blockArc">
              <a:avLst>
                <a:gd name="adj1" fmla="val 10792711"/>
                <a:gd name="adj2" fmla="val 16198718"/>
                <a:gd name="adj3" fmla="val 2518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空心弧 7"/>
            <p:cNvSpPr>
              <a:spLocks noChangeAspect="1"/>
            </p:cNvSpPr>
            <p:nvPr/>
          </p:nvSpPr>
          <p:spPr bwMode="auto">
            <a:xfrm>
              <a:off x="4953000" y="1119188"/>
              <a:ext cx="1036638" cy="1036637"/>
            </a:xfrm>
            <a:custGeom>
              <a:avLst/>
              <a:gdLst>
                <a:gd name="T0" fmla="*/ 519243 w 1036638"/>
                <a:gd name="T1" fmla="*/ 130462 h 1036637"/>
                <a:gd name="T2" fmla="*/ 130461 w 1036638"/>
                <a:gd name="T3" fmla="*/ 518318 h 1036637"/>
                <a:gd name="T4" fmla="*/ 518319 w 1036638"/>
                <a:gd name="T5" fmla="*/ 518319 h 1036637"/>
                <a:gd name="T6" fmla="*/ 11796480 60000 65536"/>
                <a:gd name="T7" fmla="*/ 17694720 60000 65536"/>
                <a:gd name="T8" fmla="*/ 17694720 60000 65536"/>
                <a:gd name="T9" fmla="*/ 0 w 1036638"/>
                <a:gd name="T10" fmla="*/ 1 h 1036637"/>
                <a:gd name="T11" fmla="*/ 1036638 w 1036638"/>
                <a:gd name="T12" fmla="*/ 1036637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8" h="1036637">
                  <a:moveTo>
                    <a:pt x="519555" y="1"/>
                  </a:moveTo>
                  <a:lnTo>
                    <a:pt x="519554" y="1"/>
                  </a:lnTo>
                  <a:cubicBezTo>
                    <a:pt x="805331" y="682"/>
                    <a:pt x="1036638" y="232541"/>
                    <a:pt x="1036638" y="518319"/>
                  </a:cubicBezTo>
                  <a:cubicBezTo>
                    <a:pt x="1036638" y="804578"/>
                    <a:pt x="804578" y="1036638"/>
                    <a:pt x="518319" y="1036638"/>
                  </a:cubicBezTo>
                  <a:cubicBezTo>
                    <a:pt x="232059" y="1036638"/>
                    <a:pt x="0" y="804578"/>
                    <a:pt x="0" y="518319"/>
                  </a:cubicBezTo>
                  <a:cubicBezTo>
                    <a:pt x="-1" y="518318"/>
                    <a:pt x="0" y="518317"/>
                    <a:pt x="0" y="518317"/>
                  </a:cubicBezTo>
                  <a:lnTo>
                    <a:pt x="260922" y="518318"/>
                  </a:lnTo>
                  <a:cubicBezTo>
                    <a:pt x="260922" y="660474"/>
                    <a:pt x="376162" y="775714"/>
                    <a:pt x="518318" y="775715"/>
                  </a:cubicBezTo>
                  <a:cubicBezTo>
                    <a:pt x="660475" y="775715"/>
                    <a:pt x="775716" y="660474"/>
                    <a:pt x="775716" y="518318"/>
                  </a:cubicBezTo>
                  <a:cubicBezTo>
                    <a:pt x="775716" y="376400"/>
                    <a:pt x="660848" y="261259"/>
                    <a:pt x="518932" y="260921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5203721" y="1437582"/>
              <a:ext cx="642937" cy="430849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21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3.</a:t>
              </a:r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1" name="组合 44"/>
          <p:cNvGrpSpPr>
            <a:grpSpLocks/>
          </p:cNvGrpSpPr>
          <p:nvPr/>
        </p:nvGrpSpPr>
        <p:grpSpPr bwMode="auto">
          <a:xfrm>
            <a:off x="7036923" y="1621065"/>
            <a:ext cx="699515" cy="699514"/>
            <a:chOff x="675005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32" name="同心圆 8"/>
            <p:cNvSpPr>
              <a:spLocks noChangeAspect="1"/>
            </p:cNvSpPr>
            <p:nvPr/>
          </p:nvSpPr>
          <p:spPr bwMode="auto">
            <a:xfrm>
              <a:off x="6750050" y="1119188"/>
              <a:ext cx="1036638" cy="1036637"/>
            </a:xfrm>
            <a:custGeom>
              <a:avLst/>
              <a:gdLst>
                <a:gd name="T0" fmla="*/ 518319 w 1036638"/>
                <a:gd name="T1" fmla="*/ 0 h 1036637"/>
                <a:gd name="T2" fmla="*/ 151812 w 1036638"/>
                <a:gd name="T3" fmla="*/ 151812 h 1036637"/>
                <a:gd name="T4" fmla="*/ 0 w 1036638"/>
                <a:gd name="T5" fmla="*/ 518319 h 1036637"/>
                <a:gd name="T6" fmla="*/ 151812 w 1036638"/>
                <a:gd name="T7" fmla="*/ 884825 h 1036637"/>
                <a:gd name="T8" fmla="*/ 518319 w 1036638"/>
                <a:gd name="T9" fmla="*/ 1036637 h 1036637"/>
                <a:gd name="T10" fmla="*/ 884826 w 1036638"/>
                <a:gd name="T11" fmla="*/ 884825 h 1036637"/>
                <a:gd name="T12" fmla="*/ 1036638 w 1036638"/>
                <a:gd name="T13" fmla="*/ 518319 h 1036637"/>
                <a:gd name="T14" fmla="*/ 884826 w 1036638"/>
                <a:gd name="T15" fmla="*/ 151812 h 1036637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51812 w 1036638"/>
                <a:gd name="T25" fmla="*/ 151812 h 1036637"/>
                <a:gd name="T26" fmla="*/ 884826 w 1036638"/>
                <a:gd name="T27" fmla="*/ 884825 h 10366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638" h="1036637">
                  <a:moveTo>
                    <a:pt x="0" y="518319"/>
                  </a:moveTo>
                  <a:lnTo>
                    <a:pt x="0" y="518319"/>
                  </a:lnTo>
                  <a:cubicBezTo>
                    <a:pt x="0" y="232059"/>
                    <a:pt x="232059" y="0"/>
                    <a:pt x="518319" y="1"/>
                  </a:cubicBezTo>
                  <a:cubicBezTo>
                    <a:pt x="518319" y="1"/>
                    <a:pt x="518319" y="1"/>
                    <a:pt x="518319" y="1"/>
                  </a:cubicBezTo>
                  <a:cubicBezTo>
                    <a:pt x="804579" y="1"/>
                    <a:pt x="1036638" y="232060"/>
                    <a:pt x="1036638" y="518320"/>
                  </a:cubicBezTo>
                  <a:cubicBezTo>
                    <a:pt x="1036638" y="518320"/>
                    <a:pt x="1036637" y="518320"/>
                    <a:pt x="1036637" y="518320"/>
                  </a:cubicBezTo>
                  <a:lnTo>
                    <a:pt x="1036638" y="518321"/>
                  </a:lnTo>
                  <a:cubicBezTo>
                    <a:pt x="1036638" y="804580"/>
                    <a:pt x="804578" y="1036639"/>
                    <a:pt x="518319" y="1036640"/>
                  </a:cubicBezTo>
                  <a:cubicBezTo>
                    <a:pt x="232059" y="1036640"/>
                    <a:pt x="0" y="804580"/>
                    <a:pt x="0" y="518321"/>
                  </a:cubicBezTo>
                  <a:cubicBezTo>
                    <a:pt x="-1" y="518320"/>
                    <a:pt x="0" y="518320"/>
                    <a:pt x="0" y="518320"/>
                  </a:cubicBezTo>
                  <a:close/>
                  <a:moveTo>
                    <a:pt x="259159" y="518319"/>
                  </a:moveTo>
                  <a:lnTo>
                    <a:pt x="259159" y="518319"/>
                  </a:lnTo>
                  <a:cubicBezTo>
                    <a:pt x="259159" y="661448"/>
                    <a:pt x="375188" y="777477"/>
                    <a:pt x="518318" y="777478"/>
                  </a:cubicBezTo>
                  <a:lnTo>
                    <a:pt x="518319" y="777478"/>
                  </a:lnTo>
                  <a:cubicBezTo>
                    <a:pt x="661449" y="777477"/>
                    <a:pt x="777479" y="661448"/>
                    <a:pt x="777479" y="518319"/>
                  </a:cubicBezTo>
                  <a:cubicBezTo>
                    <a:pt x="777479" y="375189"/>
                    <a:pt x="661449" y="259160"/>
                    <a:pt x="518319" y="259160"/>
                  </a:cubicBezTo>
                  <a:lnTo>
                    <a:pt x="518318" y="259160"/>
                  </a:lnTo>
                  <a:cubicBezTo>
                    <a:pt x="375188" y="259160"/>
                    <a:pt x="259159" y="375189"/>
                    <a:pt x="259159" y="518318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6995666" y="1429590"/>
              <a:ext cx="642938" cy="430849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215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4.</a:t>
              </a:r>
              <a:endPara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4" name="组合 13"/>
          <p:cNvGrpSpPr>
            <a:grpSpLocks/>
          </p:cNvGrpSpPr>
          <p:nvPr/>
        </p:nvGrpSpPr>
        <p:grpSpPr bwMode="auto">
          <a:xfrm>
            <a:off x="1520944" y="2345792"/>
            <a:ext cx="350294" cy="233528"/>
            <a:chOff x="1276298" y="2846378"/>
            <a:chExt cx="576000" cy="385071"/>
          </a:xfrm>
        </p:grpSpPr>
        <p:sp>
          <p:nvSpPr>
            <p:cNvPr id="35" name="燕尾形 34"/>
            <p:cNvSpPr/>
            <p:nvPr/>
          </p:nvSpPr>
          <p:spPr>
            <a:xfrm rot="5400000">
              <a:off x="1456549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  <p:sp>
          <p:nvSpPr>
            <p:cNvPr id="36" name="燕尾形 35"/>
            <p:cNvSpPr/>
            <p:nvPr/>
          </p:nvSpPr>
          <p:spPr>
            <a:xfrm rot="5400000">
              <a:off x="1456549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17"/>
          <p:cNvGrpSpPr>
            <a:grpSpLocks/>
          </p:cNvGrpSpPr>
          <p:nvPr/>
        </p:nvGrpSpPr>
        <p:grpSpPr bwMode="auto">
          <a:xfrm>
            <a:off x="3452462" y="2329708"/>
            <a:ext cx="349222" cy="233528"/>
            <a:chOff x="3273611" y="2846378"/>
            <a:chExt cx="576000" cy="385071"/>
          </a:xfrm>
        </p:grpSpPr>
        <p:sp>
          <p:nvSpPr>
            <p:cNvPr id="38" name="燕尾形 37"/>
            <p:cNvSpPr/>
            <p:nvPr/>
          </p:nvSpPr>
          <p:spPr>
            <a:xfrm rot="5400000">
              <a:off x="3453862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  <p:sp>
          <p:nvSpPr>
            <p:cNvPr id="39" name="燕尾形 38"/>
            <p:cNvSpPr/>
            <p:nvPr/>
          </p:nvSpPr>
          <p:spPr>
            <a:xfrm rot="5400000">
              <a:off x="3453862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21"/>
          <p:cNvGrpSpPr>
            <a:grpSpLocks/>
          </p:cNvGrpSpPr>
          <p:nvPr/>
        </p:nvGrpSpPr>
        <p:grpSpPr bwMode="auto">
          <a:xfrm>
            <a:off x="5348018" y="2351599"/>
            <a:ext cx="349222" cy="233528"/>
            <a:chOff x="5270924" y="2846378"/>
            <a:chExt cx="576000" cy="385071"/>
          </a:xfrm>
        </p:grpSpPr>
        <p:sp>
          <p:nvSpPr>
            <p:cNvPr id="41" name="燕尾形 40"/>
            <p:cNvSpPr/>
            <p:nvPr/>
          </p:nvSpPr>
          <p:spPr>
            <a:xfrm rot="5400000">
              <a:off x="5451175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 rot="5400000">
              <a:off x="5451175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25"/>
          <p:cNvGrpSpPr>
            <a:grpSpLocks/>
          </p:cNvGrpSpPr>
          <p:nvPr/>
        </p:nvGrpSpPr>
        <p:grpSpPr bwMode="auto">
          <a:xfrm>
            <a:off x="7211533" y="2351644"/>
            <a:ext cx="350293" cy="233528"/>
            <a:chOff x="7268238" y="2846378"/>
            <a:chExt cx="576000" cy="385071"/>
          </a:xfrm>
        </p:grpSpPr>
        <p:sp>
          <p:nvSpPr>
            <p:cNvPr id="44" name="燕尾形 43"/>
            <p:cNvSpPr/>
            <p:nvPr/>
          </p:nvSpPr>
          <p:spPr>
            <a:xfrm rot="5400000">
              <a:off x="7448488" y="2666128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 rot="5400000">
              <a:off x="7448488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E44B4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214">
                <a:solidFill>
                  <a:schemeClr val="bg1"/>
                </a:solidFill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942797" y="2683253"/>
            <a:ext cx="1607045" cy="1055027"/>
          </a:xfrm>
          <a:prstGeom prst="roundRect">
            <a:avLst>
              <a:gd name="adj" fmla="val 7957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47" name="文本框 42"/>
          <p:cNvSpPr txBox="1"/>
          <p:nvPr/>
        </p:nvSpPr>
        <p:spPr>
          <a:xfrm>
            <a:off x="1307637" y="2721821"/>
            <a:ext cx="96212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bg1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</a:p>
        </p:txBody>
      </p:sp>
      <p:sp>
        <p:nvSpPr>
          <p:cNvPr id="48" name="文本框 78"/>
          <p:cNvSpPr txBox="1"/>
          <p:nvPr/>
        </p:nvSpPr>
        <p:spPr>
          <a:xfrm>
            <a:off x="995323" y="2951527"/>
            <a:ext cx="1462805" cy="6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2823014" y="2683253"/>
            <a:ext cx="1607045" cy="1055027"/>
          </a:xfrm>
          <a:prstGeom prst="roundRect">
            <a:avLst>
              <a:gd name="adj" fmla="val 7957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53" name="文本框 42"/>
          <p:cNvSpPr txBox="1"/>
          <p:nvPr/>
        </p:nvSpPr>
        <p:spPr>
          <a:xfrm>
            <a:off x="3187853" y="2721821"/>
            <a:ext cx="96212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bg1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</a:p>
        </p:txBody>
      </p:sp>
      <p:sp>
        <p:nvSpPr>
          <p:cNvPr id="62" name="文本框 78"/>
          <p:cNvSpPr txBox="1"/>
          <p:nvPr/>
        </p:nvSpPr>
        <p:spPr>
          <a:xfrm>
            <a:off x="2875539" y="2951527"/>
            <a:ext cx="1462805" cy="6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63" name="圆角矩形 62"/>
          <p:cNvSpPr/>
          <p:nvPr/>
        </p:nvSpPr>
        <p:spPr>
          <a:xfrm>
            <a:off x="4722046" y="2683253"/>
            <a:ext cx="1607045" cy="1055027"/>
          </a:xfrm>
          <a:prstGeom prst="roundRect">
            <a:avLst>
              <a:gd name="adj" fmla="val 7957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64" name="文本框 42"/>
          <p:cNvSpPr txBox="1"/>
          <p:nvPr/>
        </p:nvSpPr>
        <p:spPr>
          <a:xfrm>
            <a:off x="5086886" y="2721821"/>
            <a:ext cx="96212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bg1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</a:p>
        </p:txBody>
      </p:sp>
      <p:sp>
        <p:nvSpPr>
          <p:cNvPr id="65" name="文本框 78"/>
          <p:cNvSpPr txBox="1"/>
          <p:nvPr/>
        </p:nvSpPr>
        <p:spPr>
          <a:xfrm>
            <a:off x="4774572" y="2951527"/>
            <a:ext cx="1462805" cy="6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66" name="圆角矩形 65"/>
          <p:cNvSpPr/>
          <p:nvPr/>
        </p:nvSpPr>
        <p:spPr>
          <a:xfrm>
            <a:off x="6602753" y="2675902"/>
            <a:ext cx="1607045" cy="1055027"/>
          </a:xfrm>
          <a:prstGeom prst="roundRect">
            <a:avLst>
              <a:gd name="adj" fmla="val 7957"/>
            </a:avLst>
          </a:prstGeom>
          <a:solidFill>
            <a:srgbClr val="E44B46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  <p:sp>
        <p:nvSpPr>
          <p:cNvPr id="67" name="文本框 42"/>
          <p:cNvSpPr txBox="1"/>
          <p:nvPr/>
        </p:nvSpPr>
        <p:spPr>
          <a:xfrm>
            <a:off x="6967593" y="2714470"/>
            <a:ext cx="96212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bg1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</a:p>
        </p:txBody>
      </p:sp>
      <p:sp>
        <p:nvSpPr>
          <p:cNvPr id="68" name="文本框 78"/>
          <p:cNvSpPr txBox="1"/>
          <p:nvPr/>
        </p:nvSpPr>
        <p:spPr>
          <a:xfrm>
            <a:off x="6655279" y="2944175"/>
            <a:ext cx="1462805" cy="6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bg1"/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</p:spTree>
    <p:extLst>
      <p:ext uri="{BB962C8B-B14F-4D97-AF65-F5344CB8AC3E}">
        <p14:creationId xmlns:p14="http://schemas.microsoft.com/office/powerpoint/2010/main" val="2593697853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5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5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5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5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6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850"/>
                            </p:stCondLst>
                            <p:childTnLst>
                              <p:par>
                                <p:cTn id="8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52" grpId="0" animBg="1"/>
      <p:bldP spid="53" grpId="0"/>
      <p:bldP spid="62" grpId="0"/>
      <p:bldP spid="63" grpId="0" animBg="1"/>
      <p:bldP spid="64" grpId="0"/>
      <p:bldP spid="65" grpId="0"/>
      <p:bldP spid="66" grpId="0" animBg="1"/>
      <p:bldP spid="67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951980" y="718541"/>
            <a:ext cx="1133713" cy="1122998"/>
            <a:chOff x="3152564" y="557212"/>
            <a:chExt cx="1679575" cy="1663700"/>
          </a:xfrm>
        </p:grpSpPr>
        <p:sp>
          <p:nvSpPr>
            <p:cNvPr id="20" name="Oval 5"/>
            <p:cNvSpPr>
              <a:spLocks noChangeArrowheads="1"/>
            </p:cNvSpPr>
            <p:nvPr/>
          </p:nvSpPr>
          <p:spPr bwMode="auto">
            <a:xfrm>
              <a:off x="3436726" y="839787"/>
              <a:ext cx="1109663" cy="10985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3152564" y="557212"/>
              <a:ext cx="1679575" cy="1663700"/>
            </a:xfrm>
            <a:custGeom>
              <a:avLst/>
              <a:gdLst>
                <a:gd name="T0" fmla="*/ 107 w 165"/>
                <a:gd name="T1" fmla="*/ 4 h 165"/>
                <a:gd name="T2" fmla="*/ 113 w 165"/>
                <a:gd name="T3" fmla="*/ 29 h 165"/>
                <a:gd name="T4" fmla="*/ 135 w 165"/>
                <a:gd name="T5" fmla="*/ 19 h 165"/>
                <a:gd name="T6" fmla="*/ 131 w 165"/>
                <a:gd name="T7" fmla="*/ 45 h 165"/>
                <a:gd name="T8" fmla="*/ 156 w 165"/>
                <a:gd name="T9" fmla="*/ 44 h 165"/>
                <a:gd name="T10" fmla="*/ 142 w 165"/>
                <a:gd name="T11" fmla="*/ 66 h 165"/>
                <a:gd name="T12" fmla="*/ 165 w 165"/>
                <a:gd name="T13" fmla="*/ 75 h 165"/>
                <a:gd name="T14" fmla="*/ 144 w 165"/>
                <a:gd name="T15" fmla="*/ 90 h 165"/>
                <a:gd name="T16" fmla="*/ 161 w 165"/>
                <a:gd name="T17" fmla="*/ 107 h 165"/>
                <a:gd name="T18" fmla="*/ 136 w 165"/>
                <a:gd name="T19" fmla="*/ 113 h 165"/>
                <a:gd name="T20" fmla="*/ 146 w 165"/>
                <a:gd name="T21" fmla="*/ 135 h 165"/>
                <a:gd name="T22" fmla="*/ 120 w 165"/>
                <a:gd name="T23" fmla="*/ 131 h 165"/>
                <a:gd name="T24" fmla="*/ 120 w 165"/>
                <a:gd name="T25" fmla="*/ 156 h 165"/>
                <a:gd name="T26" fmla="*/ 99 w 165"/>
                <a:gd name="T27" fmla="*/ 142 h 165"/>
                <a:gd name="T28" fmla="*/ 90 w 165"/>
                <a:gd name="T29" fmla="*/ 165 h 165"/>
                <a:gd name="T30" fmla="*/ 75 w 165"/>
                <a:gd name="T31" fmla="*/ 144 h 165"/>
                <a:gd name="T32" fmla="*/ 58 w 165"/>
                <a:gd name="T33" fmla="*/ 161 h 165"/>
                <a:gd name="T34" fmla="*/ 52 w 165"/>
                <a:gd name="T35" fmla="*/ 136 h 165"/>
                <a:gd name="T36" fmla="*/ 29 w 165"/>
                <a:gd name="T37" fmla="*/ 146 h 165"/>
                <a:gd name="T38" fmla="*/ 33 w 165"/>
                <a:gd name="T39" fmla="*/ 120 h 165"/>
                <a:gd name="T40" fmla="*/ 9 w 165"/>
                <a:gd name="T41" fmla="*/ 120 h 165"/>
                <a:gd name="T42" fmla="*/ 23 w 165"/>
                <a:gd name="T43" fmla="*/ 99 h 165"/>
                <a:gd name="T44" fmla="*/ 0 w 165"/>
                <a:gd name="T45" fmla="*/ 90 h 165"/>
                <a:gd name="T46" fmla="*/ 21 w 165"/>
                <a:gd name="T47" fmla="*/ 74 h 165"/>
                <a:gd name="T48" fmla="*/ 4 w 165"/>
                <a:gd name="T49" fmla="*/ 58 h 165"/>
                <a:gd name="T50" fmla="*/ 29 w 165"/>
                <a:gd name="T51" fmla="*/ 52 h 165"/>
                <a:gd name="T52" fmla="*/ 19 w 165"/>
                <a:gd name="T53" fmla="*/ 29 h 165"/>
                <a:gd name="T54" fmla="*/ 45 w 165"/>
                <a:gd name="T55" fmla="*/ 33 h 165"/>
                <a:gd name="T56" fmla="*/ 44 w 165"/>
                <a:gd name="T57" fmla="*/ 9 h 165"/>
                <a:gd name="T58" fmla="*/ 66 w 165"/>
                <a:gd name="T59" fmla="*/ 23 h 165"/>
                <a:gd name="T60" fmla="*/ 75 w 165"/>
                <a:gd name="T61" fmla="*/ 0 h 165"/>
                <a:gd name="T62" fmla="*/ 90 w 165"/>
                <a:gd name="T63" fmla="*/ 21 h 165"/>
                <a:gd name="T64" fmla="*/ 95 w 165"/>
                <a:gd name="T65" fmla="*/ 35 h 165"/>
                <a:gd name="T66" fmla="*/ 70 w 165"/>
                <a:gd name="T67" fmla="*/ 130 h 165"/>
                <a:gd name="T68" fmla="*/ 95 w 165"/>
                <a:gd name="T69" fmla="*/ 3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65">
                  <a:moveTo>
                    <a:pt x="100" y="2"/>
                  </a:moveTo>
                  <a:cubicBezTo>
                    <a:pt x="107" y="4"/>
                    <a:pt x="107" y="4"/>
                    <a:pt x="107" y="4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9" y="26"/>
                    <a:pt x="111" y="27"/>
                    <a:pt x="113" y="29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8" y="41"/>
                    <a:pt x="130" y="43"/>
                    <a:pt x="131" y="45"/>
                  </a:cubicBezTo>
                  <a:cubicBezTo>
                    <a:pt x="152" y="38"/>
                    <a:pt x="152" y="38"/>
                    <a:pt x="152" y="38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1" y="61"/>
                    <a:pt x="142" y="64"/>
                    <a:pt x="142" y="66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44" y="83"/>
                    <a:pt x="144" y="83"/>
                    <a:pt x="144" y="83"/>
                  </a:cubicBezTo>
                  <a:cubicBezTo>
                    <a:pt x="144" y="85"/>
                    <a:pt x="144" y="88"/>
                    <a:pt x="144" y="90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40" y="106"/>
                    <a:pt x="140" y="106"/>
                    <a:pt x="140" y="106"/>
                  </a:cubicBezTo>
                  <a:cubicBezTo>
                    <a:pt x="139" y="109"/>
                    <a:pt x="138" y="111"/>
                    <a:pt x="136" y="113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46" y="135"/>
                    <a:pt x="146" y="135"/>
                    <a:pt x="146" y="135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4" y="128"/>
                    <a:pt x="122" y="130"/>
                    <a:pt x="120" y="131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4" y="141"/>
                    <a:pt x="101" y="142"/>
                    <a:pt x="99" y="142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0" y="165"/>
                    <a:pt x="90" y="165"/>
                    <a:pt x="90" y="165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0" y="144"/>
                    <a:pt x="77" y="144"/>
                    <a:pt x="75" y="144"/>
                  </a:cubicBezTo>
                  <a:cubicBezTo>
                    <a:pt x="65" y="163"/>
                    <a:pt x="65" y="163"/>
                    <a:pt x="65" y="163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59" y="140"/>
                    <a:pt x="59" y="140"/>
                    <a:pt x="59" y="140"/>
                  </a:cubicBezTo>
                  <a:cubicBezTo>
                    <a:pt x="56" y="139"/>
                    <a:pt x="54" y="137"/>
                    <a:pt x="52" y="136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29" y="146"/>
                    <a:pt x="29" y="146"/>
                    <a:pt x="29" y="14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7" y="124"/>
                    <a:pt x="35" y="122"/>
                    <a:pt x="33" y="120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4" y="104"/>
                    <a:pt x="23" y="101"/>
                    <a:pt x="23" y="99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0" y="80"/>
                    <a:pt x="21" y="77"/>
                    <a:pt x="21" y="7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6"/>
                    <a:pt x="27" y="54"/>
                    <a:pt x="29" y="5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1" y="37"/>
                    <a:pt x="43" y="35"/>
                    <a:pt x="45" y="3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1" y="24"/>
                    <a:pt x="64" y="23"/>
                    <a:pt x="66" y="23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5" y="20"/>
                    <a:pt x="88" y="21"/>
                    <a:pt x="90" y="21"/>
                  </a:cubicBezTo>
                  <a:cubicBezTo>
                    <a:pt x="100" y="2"/>
                    <a:pt x="100" y="2"/>
                    <a:pt x="100" y="2"/>
                  </a:cubicBezTo>
                  <a:close/>
                  <a:moveTo>
                    <a:pt x="95" y="35"/>
                  </a:moveTo>
                  <a:cubicBezTo>
                    <a:pt x="121" y="42"/>
                    <a:pt x="137" y="69"/>
                    <a:pt x="130" y="95"/>
                  </a:cubicBezTo>
                  <a:cubicBezTo>
                    <a:pt x="123" y="121"/>
                    <a:pt x="96" y="137"/>
                    <a:pt x="70" y="130"/>
                  </a:cubicBezTo>
                  <a:cubicBezTo>
                    <a:pt x="44" y="123"/>
                    <a:pt x="28" y="96"/>
                    <a:pt x="35" y="69"/>
                  </a:cubicBezTo>
                  <a:cubicBezTo>
                    <a:pt x="42" y="43"/>
                    <a:pt x="69" y="28"/>
                    <a:pt x="95" y="35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</p:grpSp>
      <p:sp>
        <p:nvSpPr>
          <p:cNvPr id="22" name="Freeform 7"/>
          <p:cNvSpPr>
            <a:spLocks noEditPoints="1"/>
          </p:cNvSpPr>
          <p:nvPr/>
        </p:nvSpPr>
        <p:spPr bwMode="auto">
          <a:xfrm>
            <a:off x="2709142" y="1732775"/>
            <a:ext cx="1133713" cy="1115497"/>
          </a:xfrm>
          <a:custGeom>
            <a:avLst/>
            <a:gdLst>
              <a:gd name="T0" fmla="*/ 86 w 165"/>
              <a:gd name="T1" fmla="*/ 0 h 164"/>
              <a:gd name="T2" fmla="*/ 98 w 165"/>
              <a:gd name="T3" fmla="*/ 22 h 164"/>
              <a:gd name="T4" fmla="*/ 117 w 165"/>
              <a:gd name="T5" fmla="*/ 7 h 164"/>
              <a:gd name="T6" fmla="*/ 120 w 165"/>
              <a:gd name="T7" fmla="*/ 33 h 164"/>
              <a:gd name="T8" fmla="*/ 143 w 165"/>
              <a:gd name="T9" fmla="*/ 26 h 164"/>
              <a:gd name="T10" fmla="*/ 136 w 165"/>
              <a:gd name="T11" fmla="*/ 51 h 164"/>
              <a:gd name="T12" fmla="*/ 160 w 165"/>
              <a:gd name="T13" fmla="*/ 54 h 164"/>
              <a:gd name="T14" fmla="*/ 144 w 165"/>
              <a:gd name="T15" fmla="*/ 74 h 164"/>
              <a:gd name="T16" fmla="*/ 165 w 165"/>
              <a:gd name="T17" fmla="*/ 86 h 164"/>
              <a:gd name="T18" fmla="*/ 142 w 165"/>
              <a:gd name="T19" fmla="*/ 98 h 164"/>
              <a:gd name="T20" fmla="*/ 157 w 165"/>
              <a:gd name="T21" fmla="*/ 117 h 164"/>
              <a:gd name="T22" fmla="*/ 132 w 165"/>
              <a:gd name="T23" fmla="*/ 119 h 164"/>
              <a:gd name="T24" fmla="*/ 138 w 165"/>
              <a:gd name="T25" fmla="*/ 143 h 164"/>
              <a:gd name="T26" fmla="*/ 114 w 165"/>
              <a:gd name="T27" fmla="*/ 135 h 164"/>
              <a:gd name="T28" fmla="*/ 111 w 165"/>
              <a:gd name="T29" fmla="*/ 159 h 164"/>
              <a:gd name="T30" fmla="*/ 91 w 165"/>
              <a:gd name="T31" fmla="*/ 143 h 164"/>
              <a:gd name="T32" fmla="*/ 79 w 165"/>
              <a:gd name="T33" fmla="*/ 164 h 164"/>
              <a:gd name="T34" fmla="*/ 67 w 165"/>
              <a:gd name="T35" fmla="*/ 142 h 164"/>
              <a:gd name="T36" fmla="*/ 48 w 165"/>
              <a:gd name="T37" fmla="*/ 157 h 164"/>
              <a:gd name="T38" fmla="*/ 45 w 165"/>
              <a:gd name="T39" fmla="*/ 131 h 164"/>
              <a:gd name="T40" fmla="*/ 22 w 165"/>
              <a:gd name="T41" fmla="*/ 138 h 164"/>
              <a:gd name="T42" fmla="*/ 29 w 165"/>
              <a:gd name="T43" fmla="*/ 113 h 164"/>
              <a:gd name="T44" fmla="*/ 5 w 165"/>
              <a:gd name="T45" fmla="*/ 110 h 164"/>
              <a:gd name="T46" fmla="*/ 21 w 165"/>
              <a:gd name="T47" fmla="*/ 90 h 164"/>
              <a:gd name="T48" fmla="*/ 0 w 165"/>
              <a:gd name="T49" fmla="*/ 78 h 164"/>
              <a:gd name="T50" fmla="*/ 23 w 165"/>
              <a:gd name="T51" fmla="*/ 66 h 164"/>
              <a:gd name="T52" fmla="*/ 8 w 165"/>
              <a:gd name="T53" fmla="*/ 47 h 164"/>
              <a:gd name="T54" fmla="*/ 33 w 165"/>
              <a:gd name="T55" fmla="*/ 44 h 164"/>
              <a:gd name="T56" fmla="*/ 27 w 165"/>
              <a:gd name="T57" fmla="*/ 21 h 164"/>
              <a:gd name="T58" fmla="*/ 51 w 165"/>
              <a:gd name="T59" fmla="*/ 28 h 164"/>
              <a:gd name="T60" fmla="*/ 54 w 165"/>
              <a:gd name="T61" fmla="*/ 4 h 164"/>
              <a:gd name="T62" fmla="*/ 74 w 165"/>
              <a:gd name="T63" fmla="*/ 21 h 164"/>
              <a:gd name="T64" fmla="*/ 83 w 165"/>
              <a:gd name="T65" fmla="*/ 32 h 164"/>
              <a:gd name="T66" fmla="*/ 83 w 165"/>
              <a:gd name="T67" fmla="*/ 131 h 164"/>
              <a:gd name="T68" fmla="*/ 83 w 165"/>
              <a:gd name="T69" fmla="*/ 32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5" h="164">
                <a:moveTo>
                  <a:pt x="79" y="0"/>
                </a:moveTo>
                <a:cubicBezTo>
                  <a:pt x="86" y="0"/>
                  <a:pt x="86" y="0"/>
                  <a:pt x="86" y="0"/>
                </a:cubicBezTo>
                <a:cubicBezTo>
                  <a:pt x="91" y="21"/>
                  <a:pt x="91" y="21"/>
                  <a:pt x="91" y="21"/>
                </a:cubicBezTo>
                <a:cubicBezTo>
                  <a:pt x="93" y="21"/>
                  <a:pt x="96" y="21"/>
                  <a:pt x="98" y="22"/>
                </a:cubicBezTo>
                <a:cubicBezTo>
                  <a:pt x="111" y="4"/>
                  <a:pt x="111" y="4"/>
                  <a:pt x="111" y="4"/>
                </a:cubicBezTo>
                <a:cubicBezTo>
                  <a:pt x="117" y="7"/>
                  <a:pt x="117" y="7"/>
                  <a:pt x="117" y="7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116" y="30"/>
                  <a:pt x="118" y="31"/>
                  <a:pt x="120" y="33"/>
                </a:cubicBezTo>
                <a:cubicBezTo>
                  <a:pt x="138" y="21"/>
                  <a:pt x="138" y="21"/>
                  <a:pt x="138" y="21"/>
                </a:cubicBezTo>
                <a:cubicBezTo>
                  <a:pt x="143" y="26"/>
                  <a:pt x="143" y="26"/>
                  <a:pt x="143" y="26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33" y="46"/>
                  <a:pt x="135" y="49"/>
                  <a:pt x="136" y="51"/>
                </a:cubicBezTo>
                <a:cubicBezTo>
                  <a:pt x="157" y="47"/>
                  <a:pt x="157" y="47"/>
                  <a:pt x="157" y="47"/>
                </a:cubicBezTo>
                <a:cubicBezTo>
                  <a:pt x="160" y="54"/>
                  <a:pt x="160" y="54"/>
                  <a:pt x="160" y="54"/>
                </a:cubicBezTo>
                <a:cubicBezTo>
                  <a:pt x="142" y="66"/>
                  <a:pt x="142" y="66"/>
                  <a:pt x="142" y="66"/>
                </a:cubicBezTo>
                <a:cubicBezTo>
                  <a:pt x="143" y="69"/>
                  <a:pt x="144" y="71"/>
                  <a:pt x="144" y="74"/>
                </a:cubicBezTo>
                <a:cubicBezTo>
                  <a:pt x="165" y="78"/>
                  <a:pt x="165" y="78"/>
                  <a:pt x="165" y="78"/>
                </a:cubicBezTo>
                <a:cubicBezTo>
                  <a:pt x="165" y="86"/>
                  <a:pt x="165" y="86"/>
                  <a:pt x="165" y="86"/>
                </a:cubicBezTo>
                <a:cubicBezTo>
                  <a:pt x="144" y="90"/>
                  <a:pt x="144" y="90"/>
                  <a:pt x="144" y="90"/>
                </a:cubicBezTo>
                <a:cubicBezTo>
                  <a:pt x="144" y="93"/>
                  <a:pt x="143" y="95"/>
                  <a:pt x="142" y="98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36" y="113"/>
                  <a:pt x="136" y="113"/>
                  <a:pt x="136" y="113"/>
                </a:cubicBezTo>
                <a:cubicBezTo>
                  <a:pt x="135" y="115"/>
                  <a:pt x="133" y="117"/>
                  <a:pt x="132" y="119"/>
                </a:cubicBezTo>
                <a:cubicBezTo>
                  <a:pt x="143" y="138"/>
                  <a:pt x="143" y="138"/>
                  <a:pt x="143" y="138"/>
                </a:cubicBezTo>
                <a:cubicBezTo>
                  <a:pt x="138" y="143"/>
                  <a:pt x="138" y="143"/>
                  <a:pt x="138" y="143"/>
                </a:cubicBezTo>
                <a:cubicBezTo>
                  <a:pt x="120" y="131"/>
                  <a:pt x="120" y="131"/>
                  <a:pt x="120" y="131"/>
                </a:cubicBezTo>
                <a:cubicBezTo>
                  <a:pt x="118" y="133"/>
                  <a:pt x="116" y="134"/>
                  <a:pt x="114" y="135"/>
                </a:cubicBezTo>
                <a:cubicBezTo>
                  <a:pt x="117" y="157"/>
                  <a:pt x="117" y="157"/>
                  <a:pt x="117" y="157"/>
                </a:cubicBezTo>
                <a:cubicBezTo>
                  <a:pt x="111" y="159"/>
                  <a:pt x="111" y="159"/>
                  <a:pt x="111" y="159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6" y="142"/>
                  <a:pt x="93" y="143"/>
                  <a:pt x="91" y="143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79" y="164"/>
                  <a:pt x="79" y="164"/>
                  <a:pt x="79" y="164"/>
                </a:cubicBezTo>
                <a:cubicBezTo>
                  <a:pt x="74" y="143"/>
                  <a:pt x="74" y="143"/>
                  <a:pt x="74" y="143"/>
                </a:cubicBezTo>
                <a:cubicBezTo>
                  <a:pt x="72" y="143"/>
                  <a:pt x="69" y="142"/>
                  <a:pt x="67" y="142"/>
                </a:cubicBezTo>
                <a:cubicBezTo>
                  <a:pt x="54" y="159"/>
                  <a:pt x="54" y="159"/>
                  <a:pt x="54" y="159"/>
                </a:cubicBezTo>
                <a:cubicBezTo>
                  <a:pt x="48" y="157"/>
                  <a:pt x="48" y="157"/>
                  <a:pt x="48" y="157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9" y="134"/>
                  <a:pt x="47" y="133"/>
                  <a:pt x="45" y="131"/>
                </a:cubicBezTo>
                <a:cubicBezTo>
                  <a:pt x="27" y="143"/>
                  <a:pt x="27" y="143"/>
                  <a:pt x="27" y="143"/>
                </a:cubicBezTo>
                <a:cubicBezTo>
                  <a:pt x="22" y="138"/>
                  <a:pt x="22" y="138"/>
                  <a:pt x="22" y="13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2" y="117"/>
                  <a:pt x="30" y="115"/>
                  <a:pt x="29" y="113"/>
                </a:cubicBezTo>
                <a:cubicBezTo>
                  <a:pt x="8" y="117"/>
                  <a:pt x="8" y="117"/>
                  <a:pt x="8" y="117"/>
                </a:cubicBezTo>
                <a:cubicBezTo>
                  <a:pt x="5" y="110"/>
                  <a:pt x="5" y="110"/>
                  <a:pt x="5" y="110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5"/>
                  <a:pt x="21" y="93"/>
                  <a:pt x="21" y="90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78"/>
                  <a:pt x="0" y="78"/>
                  <a:pt x="0" y="78"/>
                </a:cubicBezTo>
                <a:cubicBezTo>
                  <a:pt x="21" y="74"/>
                  <a:pt x="21" y="74"/>
                  <a:pt x="21" y="74"/>
                </a:cubicBezTo>
                <a:cubicBezTo>
                  <a:pt x="21" y="71"/>
                  <a:pt x="22" y="69"/>
                  <a:pt x="23" y="66"/>
                </a:cubicBezTo>
                <a:cubicBezTo>
                  <a:pt x="5" y="54"/>
                  <a:pt x="5" y="54"/>
                  <a:pt x="5" y="54"/>
                </a:cubicBezTo>
                <a:cubicBezTo>
                  <a:pt x="8" y="47"/>
                  <a:pt x="8" y="47"/>
                  <a:pt x="8" y="47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49"/>
                  <a:pt x="32" y="46"/>
                  <a:pt x="33" y="44"/>
                </a:cubicBezTo>
                <a:cubicBezTo>
                  <a:pt x="22" y="26"/>
                  <a:pt x="22" y="26"/>
                  <a:pt x="22" y="26"/>
                </a:cubicBezTo>
                <a:cubicBezTo>
                  <a:pt x="27" y="21"/>
                  <a:pt x="27" y="21"/>
                  <a:pt x="27" y="21"/>
                </a:cubicBezTo>
                <a:cubicBezTo>
                  <a:pt x="45" y="33"/>
                  <a:pt x="45" y="33"/>
                  <a:pt x="45" y="33"/>
                </a:cubicBezTo>
                <a:cubicBezTo>
                  <a:pt x="47" y="31"/>
                  <a:pt x="49" y="30"/>
                  <a:pt x="51" y="28"/>
                </a:cubicBezTo>
                <a:cubicBezTo>
                  <a:pt x="48" y="7"/>
                  <a:pt x="48" y="7"/>
                  <a:pt x="48" y="7"/>
                </a:cubicBezTo>
                <a:cubicBezTo>
                  <a:pt x="54" y="4"/>
                  <a:pt x="54" y="4"/>
                  <a:pt x="54" y="4"/>
                </a:cubicBezTo>
                <a:cubicBezTo>
                  <a:pt x="67" y="22"/>
                  <a:pt x="67" y="22"/>
                  <a:pt x="67" y="22"/>
                </a:cubicBezTo>
                <a:cubicBezTo>
                  <a:pt x="69" y="21"/>
                  <a:pt x="72" y="21"/>
                  <a:pt x="74" y="21"/>
                </a:cubicBezTo>
                <a:cubicBezTo>
                  <a:pt x="79" y="0"/>
                  <a:pt x="79" y="0"/>
                  <a:pt x="79" y="0"/>
                </a:cubicBezTo>
                <a:close/>
                <a:moveTo>
                  <a:pt x="83" y="32"/>
                </a:moveTo>
                <a:cubicBezTo>
                  <a:pt x="110" y="32"/>
                  <a:pt x="132" y="55"/>
                  <a:pt x="132" y="82"/>
                </a:cubicBezTo>
                <a:cubicBezTo>
                  <a:pt x="132" y="109"/>
                  <a:pt x="110" y="131"/>
                  <a:pt x="83" y="131"/>
                </a:cubicBezTo>
                <a:cubicBezTo>
                  <a:pt x="55" y="131"/>
                  <a:pt x="33" y="109"/>
                  <a:pt x="33" y="82"/>
                </a:cubicBezTo>
                <a:cubicBezTo>
                  <a:pt x="33" y="55"/>
                  <a:pt x="55" y="32"/>
                  <a:pt x="83" y="32"/>
                </a:cubicBezTo>
                <a:close/>
              </a:path>
            </a:pathLst>
          </a:custGeom>
          <a:solidFill>
            <a:srgbClr val="E44B46"/>
          </a:solidFill>
          <a:ln>
            <a:noFill/>
          </a:ln>
          <a:extLst/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/>
          </a:p>
        </p:txBody>
      </p:sp>
      <p:grpSp>
        <p:nvGrpSpPr>
          <p:cNvPr id="23" name="组合 22"/>
          <p:cNvGrpSpPr/>
          <p:nvPr/>
        </p:nvGrpSpPr>
        <p:grpSpPr>
          <a:xfrm>
            <a:off x="2958408" y="2738952"/>
            <a:ext cx="1127284" cy="1122998"/>
            <a:chOff x="3162089" y="3641725"/>
            <a:chExt cx="1670050" cy="1663700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3436726" y="3924300"/>
              <a:ext cx="1109663" cy="10985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3162089" y="3641725"/>
              <a:ext cx="1670050" cy="1663700"/>
            </a:xfrm>
            <a:custGeom>
              <a:avLst/>
              <a:gdLst>
                <a:gd name="T0" fmla="*/ 57 w 164"/>
                <a:gd name="T1" fmla="*/ 4 h 165"/>
                <a:gd name="T2" fmla="*/ 51 w 164"/>
                <a:gd name="T3" fmla="*/ 29 h 165"/>
                <a:gd name="T4" fmla="*/ 29 w 164"/>
                <a:gd name="T5" fmla="*/ 19 h 165"/>
                <a:gd name="T6" fmla="*/ 33 w 164"/>
                <a:gd name="T7" fmla="*/ 45 h 165"/>
                <a:gd name="T8" fmla="*/ 9 w 164"/>
                <a:gd name="T9" fmla="*/ 45 h 165"/>
                <a:gd name="T10" fmla="*/ 22 w 164"/>
                <a:gd name="T11" fmla="*/ 66 h 165"/>
                <a:gd name="T12" fmla="*/ 0 w 164"/>
                <a:gd name="T13" fmla="*/ 75 h 165"/>
                <a:gd name="T14" fmla="*/ 21 w 164"/>
                <a:gd name="T15" fmla="*/ 91 h 165"/>
                <a:gd name="T16" fmla="*/ 3 w 164"/>
                <a:gd name="T17" fmla="*/ 107 h 165"/>
                <a:gd name="T18" fmla="*/ 28 w 164"/>
                <a:gd name="T19" fmla="*/ 113 h 165"/>
                <a:gd name="T20" fmla="*/ 19 w 164"/>
                <a:gd name="T21" fmla="*/ 136 h 165"/>
                <a:gd name="T22" fmla="*/ 44 w 164"/>
                <a:gd name="T23" fmla="*/ 132 h 165"/>
                <a:gd name="T24" fmla="*/ 44 w 164"/>
                <a:gd name="T25" fmla="*/ 156 h 165"/>
                <a:gd name="T26" fmla="*/ 66 w 164"/>
                <a:gd name="T27" fmla="*/ 142 h 165"/>
                <a:gd name="T28" fmla="*/ 75 w 164"/>
                <a:gd name="T29" fmla="*/ 165 h 165"/>
                <a:gd name="T30" fmla="*/ 90 w 164"/>
                <a:gd name="T31" fmla="*/ 144 h 165"/>
                <a:gd name="T32" fmla="*/ 107 w 164"/>
                <a:gd name="T33" fmla="*/ 161 h 165"/>
                <a:gd name="T34" fmla="*/ 113 w 164"/>
                <a:gd name="T35" fmla="*/ 136 h 165"/>
                <a:gd name="T36" fmla="*/ 135 w 164"/>
                <a:gd name="T37" fmla="*/ 146 h 165"/>
                <a:gd name="T38" fmla="*/ 131 w 164"/>
                <a:gd name="T39" fmla="*/ 120 h 165"/>
                <a:gd name="T40" fmla="*/ 155 w 164"/>
                <a:gd name="T41" fmla="*/ 121 h 165"/>
                <a:gd name="T42" fmla="*/ 142 w 164"/>
                <a:gd name="T43" fmla="*/ 99 h 165"/>
                <a:gd name="T44" fmla="*/ 164 w 164"/>
                <a:gd name="T45" fmla="*/ 90 h 165"/>
                <a:gd name="T46" fmla="*/ 143 w 164"/>
                <a:gd name="T47" fmla="*/ 75 h 165"/>
                <a:gd name="T48" fmla="*/ 161 w 164"/>
                <a:gd name="T49" fmla="*/ 58 h 165"/>
                <a:gd name="T50" fmla="*/ 136 w 164"/>
                <a:gd name="T51" fmla="*/ 52 h 165"/>
                <a:gd name="T52" fmla="*/ 145 w 164"/>
                <a:gd name="T53" fmla="*/ 30 h 165"/>
                <a:gd name="T54" fmla="*/ 120 w 164"/>
                <a:gd name="T55" fmla="*/ 34 h 165"/>
                <a:gd name="T56" fmla="*/ 120 w 164"/>
                <a:gd name="T57" fmla="*/ 9 h 165"/>
                <a:gd name="T58" fmla="*/ 98 w 164"/>
                <a:gd name="T59" fmla="*/ 23 h 165"/>
                <a:gd name="T60" fmla="*/ 89 w 164"/>
                <a:gd name="T61" fmla="*/ 0 h 165"/>
                <a:gd name="T62" fmla="*/ 74 w 164"/>
                <a:gd name="T63" fmla="*/ 21 h 165"/>
                <a:gd name="T64" fmla="*/ 69 w 164"/>
                <a:gd name="T65" fmla="*/ 35 h 165"/>
                <a:gd name="T66" fmla="*/ 95 w 164"/>
                <a:gd name="T67" fmla="*/ 130 h 165"/>
                <a:gd name="T68" fmla="*/ 69 w 164"/>
                <a:gd name="T69" fmla="*/ 3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5">
                  <a:moveTo>
                    <a:pt x="64" y="2"/>
                  </a:moveTo>
                  <a:cubicBezTo>
                    <a:pt x="57" y="4"/>
                    <a:pt x="57" y="4"/>
                    <a:pt x="57" y="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6" y="26"/>
                    <a:pt x="53" y="28"/>
                    <a:pt x="51" y="2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6" y="41"/>
                    <a:pt x="34" y="43"/>
                    <a:pt x="33" y="45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1"/>
                    <a:pt x="23" y="64"/>
                    <a:pt x="22" y="66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5"/>
                    <a:pt x="20" y="88"/>
                    <a:pt x="21" y="91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6" y="109"/>
                    <a:pt x="27" y="111"/>
                    <a:pt x="28" y="113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40" y="128"/>
                    <a:pt x="42" y="130"/>
                    <a:pt x="44" y="132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4" y="156"/>
                    <a:pt x="44" y="156"/>
                    <a:pt x="44" y="156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61" y="141"/>
                    <a:pt x="63" y="142"/>
                    <a:pt x="66" y="142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75" y="165"/>
                    <a:pt x="75" y="165"/>
                    <a:pt x="75" y="165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5" y="145"/>
                    <a:pt x="87" y="144"/>
                    <a:pt x="90" y="144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8" y="139"/>
                    <a:pt x="111" y="138"/>
                    <a:pt x="113" y="136"/>
                  </a:cubicBezTo>
                  <a:cubicBezTo>
                    <a:pt x="129" y="150"/>
                    <a:pt x="129" y="150"/>
                    <a:pt x="129" y="150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8" y="124"/>
                    <a:pt x="129" y="123"/>
                    <a:pt x="131" y="120"/>
                  </a:cubicBezTo>
                  <a:cubicBezTo>
                    <a:pt x="151" y="127"/>
                    <a:pt x="151" y="127"/>
                    <a:pt x="151" y="127"/>
                  </a:cubicBezTo>
                  <a:cubicBezTo>
                    <a:pt x="155" y="121"/>
                    <a:pt x="155" y="121"/>
                    <a:pt x="155" y="121"/>
                  </a:cubicBezTo>
                  <a:cubicBezTo>
                    <a:pt x="139" y="106"/>
                    <a:pt x="139" y="106"/>
                    <a:pt x="139" y="106"/>
                  </a:cubicBezTo>
                  <a:cubicBezTo>
                    <a:pt x="140" y="104"/>
                    <a:pt x="141" y="101"/>
                    <a:pt x="142" y="99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4" y="80"/>
                    <a:pt x="144" y="77"/>
                    <a:pt x="143" y="75"/>
                  </a:cubicBezTo>
                  <a:cubicBezTo>
                    <a:pt x="162" y="65"/>
                    <a:pt x="162" y="65"/>
                    <a:pt x="162" y="65"/>
                  </a:cubicBezTo>
                  <a:cubicBezTo>
                    <a:pt x="161" y="58"/>
                    <a:pt x="161" y="58"/>
                    <a:pt x="161" y="58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6"/>
                    <a:pt x="137" y="54"/>
                    <a:pt x="136" y="52"/>
                  </a:cubicBezTo>
                  <a:cubicBezTo>
                    <a:pt x="150" y="35"/>
                    <a:pt x="150" y="35"/>
                    <a:pt x="150" y="35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4" y="37"/>
                    <a:pt x="122" y="35"/>
                    <a:pt x="120" y="34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4"/>
                    <a:pt x="101" y="23"/>
                    <a:pt x="98" y="23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79" y="21"/>
                    <a:pt x="77" y="21"/>
                    <a:pt x="74" y="21"/>
                  </a:cubicBezTo>
                  <a:cubicBezTo>
                    <a:pt x="64" y="2"/>
                    <a:pt x="64" y="2"/>
                    <a:pt x="64" y="2"/>
                  </a:cubicBezTo>
                  <a:close/>
                  <a:moveTo>
                    <a:pt x="69" y="35"/>
                  </a:moveTo>
                  <a:cubicBezTo>
                    <a:pt x="43" y="42"/>
                    <a:pt x="27" y="69"/>
                    <a:pt x="34" y="95"/>
                  </a:cubicBezTo>
                  <a:cubicBezTo>
                    <a:pt x="41" y="121"/>
                    <a:pt x="68" y="137"/>
                    <a:pt x="95" y="130"/>
                  </a:cubicBezTo>
                  <a:cubicBezTo>
                    <a:pt x="121" y="123"/>
                    <a:pt x="137" y="96"/>
                    <a:pt x="130" y="70"/>
                  </a:cubicBezTo>
                  <a:cubicBezTo>
                    <a:pt x="122" y="43"/>
                    <a:pt x="95" y="28"/>
                    <a:pt x="69" y="35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09142" y="3745686"/>
            <a:ext cx="1133713" cy="1116568"/>
            <a:chOff x="2785851" y="5203825"/>
            <a:chExt cx="1679575" cy="1654175"/>
          </a:xfrm>
        </p:grpSpPr>
        <p:sp>
          <p:nvSpPr>
            <p:cNvPr id="27" name="Oval 13"/>
            <p:cNvSpPr>
              <a:spLocks noChangeArrowheads="1"/>
            </p:cNvSpPr>
            <p:nvPr/>
          </p:nvSpPr>
          <p:spPr bwMode="auto">
            <a:xfrm>
              <a:off x="3070014" y="5486400"/>
              <a:ext cx="1109663" cy="10985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8" name="Freeform 14"/>
            <p:cNvSpPr>
              <a:spLocks noEditPoints="1"/>
            </p:cNvSpPr>
            <p:nvPr/>
          </p:nvSpPr>
          <p:spPr bwMode="auto">
            <a:xfrm>
              <a:off x="2785851" y="5203825"/>
              <a:ext cx="1679575" cy="1654175"/>
            </a:xfrm>
            <a:custGeom>
              <a:avLst/>
              <a:gdLst>
                <a:gd name="T0" fmla="*/ 65 w 165"/>
                <a:gd name="T1" fmla="*/ 2 h 164"/>
                <a:gd name="T2" fmla="*/ 82 w 165"/>
                <a:gd name="T3" fmla="*/ 20 h 164"/>
                <a:gd name="T4" fmla="*/ 97 w 165"/>
                <a:gd name="T5" fmla="*/ 1 h 164"/>
                <a:gd name="T6" fmla="*/ 106 w 165"/>
                <a:gd name="T7" fmla="*/ 25 h 164"/>
                <a:gd name="T8" fmla="*/ 127 w 165"/>
                <a:gd name="T9" fmla="*/ 13 h 164"/>
                <a:gd name="T10" fmla="*/ 126 w 165"/>
                <a:gd name="T11" fmla="*/ 38 h 164"/>
                <a:gd name="T12" fmla="*/ 150 w 165"/>
                <a:gd name="T13" fmla="*/ 35 h 164"/>
                <a:gd name="T14" fmla="*/ 140 w 165"/>
                <a:gd name="T15" fmla="*/ 58 h 164"/>
                <a:gd name="T16" fmla="*/ 163 w 165"/>
                <a:gd name="T17" fmla="*/ 64 h 164"/>
                <a:gd name="T18" fmla="*/ 144 w 165"/>
                <a:gd name="T19" fmla="*/ 82 h 164"/>
                <a:gd name="T20" fmla="*/ 164 w 165"/>
                <a:gd name="T21" fmla="*/ 97 h 164"/>
                <a:gd name="T22" fmla="*/ 140 w 165"/>
                <a:gd name="T23" fmla="*/ 106 h 164"/>
                <a:gd name="T24" fmla="*/ 152 w 165"/>
                <a:gd name="T25" fmla="*/ 126 h 164"/>
                <a:gd name="T26" fmla="*/ 126 w 165"/>
                <a:gd name="T27" fmla="*/ 126 h 164"/>
                <a:gd name="T28" fmla="*/ 130 w 165"/>
                <a:gd name="T29" fmla="*/ 150 h 164"/>
                <a:gd name="T30" fmla="*/ 106 w 165"/>
                <a:gd name="T31" fmla="*/ 139 h 164"/>
                <a:gd name="T32" fmla="*/ 100 w 165"/>
                <a:gd name="T33" fmla="*/ 163 h 164"/>
                <a:gd name="T34" fmla="*/ 83 w 165"/>
                <a:gd name="T35" fmla="*/ 144 h 164"/>
                <a:gd name="T36" fmla="*/ 68 w 165"/>
                <a:gd name="T37" fmla="*/ 163 h 164"/>
                <a:gd name="T38" fmla="*/ 59 w 165"/>
                <a:gd name="T39" fmla="*/ 139 h 164"/>
                <a:gd name="T40" fmla="*/ 38 w 165"/>
                <a:gd name="T41" fmla="*/ 152 h 164"/>
                <a:gd name="T42" fmla="*/ 39 w 165"/>
                <a:gd name="T43" fmla="*/ 126 h 164"/>
                <a:gd name="T44" fmla="*/ 15 w 165"/>
                <a:gd name="T45" fmla="*/ 129 h 164"/>
                <a:gd name="T46" fmla="*/ 25 w 165"/>
                <a:gd name="T47" fmla="*/ 106 h 164"/>
                <a:gd name="T48" fmla="*/ 2 w 165"/>
                <a:gd name="T49" fmla="*/ 100 h 164"/>
                <a:gd name="T50" fmla="*/ 21 w 165"/>
                <a:gd name="T51" fmla="*/ 82 h 164"/>
                <a:gd name="T52" fmla="*/ 1 w 165"/>
                <a:gd name="T53" fmla="*/ 68 h 164"/>
                <a:gd name="T54" fmla="*/ 25 w 165"/>
                <a:gd name="T55" fmla="*/ 59 h 164"/>
                <a:gd name="T56" fmla="*/ 13 w 165"/>
                <a:gd name="T57" fmla="*/ 38 h 164"/>
                <a:gd name="T58" fmla="*/ 39 w 165"/>
                <a:gd name="T59" fmla="*/ 38 h 164"/>
                <a:gd name="T60" fmla="*/ 35 w 165"/>
                <a:gd name="T61" fmla="*/ 15 h 164"/>
                <a:gd name="T62" fmla="*/ 59 w 165"/>
                <a:gd name="T63" fmla="*/ 25 h 164"/>
                <a:gd name="T64" fmla="*/ 70 w 165"/>
                <a:gd name="T65" fmla="*/ 34 h 164"/>
                <a:gd name="T66" fmla="*/ 95 w 165"/>
                <a:gd name="T67" fmla="*/ 130 h 164"/>
                <a:gd name="T68" fmla="*/ 70 w 165"/>
                <a:gd name="T69" fmla="*/ 3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64">
                  <a:moveTo>
                    <a:pt x="58" y="4"/>
                  </a:moveTo>
                  <a:cubicBezTo>
                    <a:pt x="65" y="2"/>
                    <a:pt x="65" y="2"/>
                    <a:pt x="65" y="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7" y="20"/>
                    <a:pt x="80" y="20"/>
                    <a:pt x="82" y="2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1" y="23"/>
                    <a:pt x="104" y="24"/>
                    <a:pt x="106" y="25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22" y="35"/>
                    <a:pt x="124" y="36"/>
                    <a:pt x="126" y="38"/>
                  </a:cubicBezTo>
                  <a:cubicBezTo>
                    <a:pt x="146" y="29"/>
                    <a:pt x="146" y="29"/>
                    <a:pt x="146" y="29"/>
                  </a:cubicBezTo>
                  <a:cubicBezTo>
                    <a:pt x="150" y="35"/>
                    <a:pt x="150" y="35"/>
                    <a:pt x="150" y="35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38" y="54"/>
                    <a:pt x="139" y="56"/>
                    <a:pt x="140" y="58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77"/>
                    <a:pt x="145" y="79"/>
                    <a:pt x="144" y="82"/>
                  </a:cubicBezTo>
                  <a:cubicBezTo>
                    <a:pt x="165" y="89"/>
                    <a:pt x="165" y="89"/>
                    <a:pt x="165" y="89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42" y="98"/>
                    <a:pt x="142" y="98"/>
                    <a:pt x="142" y="98"/>
                  </a:cubicBezTo>
                  <a:cubicBezTo>
                    <a:pt x="142" y="101"/>
                    <a:pt x="141" y="103"/>
                    <a:pt x="140" y="106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0" y="122"/>
                    <a:pt x="128" y="124"/>
                    <a:pt x="126" y="126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0" y="150"/>
                    <a:pt x="130" y="150"/>
                    <a:pt x="130" y="150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111" y="137"/>
                    <a:pt x="109" y="138"/>
                    <a:pt x="106" y="139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88" y="144"/>
                    <a:pt x="85" y="144"/>
                    <a:pt x="83" y="144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4" y="141"/>
                    <a:pt x="61" y="140"/>
                    <a:pt x="59" y="139"/>
                  </a:cubicBezTo>
                  <a:cubicBezTo>
                    <a:pt x="45" y="155"/>
                    <a:pt x="45" y="155"/>
                    <a:pt x="45" y="155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3" y="130"/>
                    <a:pt x="41" y="128"/>
                    <a:pt x="39" y="126"/>
                  </a:cubicBezTo>
                  <a:cubicBezTo>
                    <a:pt x="19" y="135"/>
                    <a:pt x="19" y="135"/>
                    <a:pt x="19" y="135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27" y="111"/>
                    <a:pt x="26" y="108"/>
                    <a:pt x="25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87"/>
                    <a:pt x="21" y="85"/>
                    <a:pt x="21" y="8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3"/>
                    <a:pt x="24" y="61"/>
                    <a:pt x="25" y="5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2"/>
                    <a:pt x="37" y="40"/>
                    <a:pt x="39" y="3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4" y="27"/>
                    <a:pt x="56" y="26"/>
                    <a:pt x="59" y="25"/>
                  </a:cubicBezTo>
                  <a:cubicBezTo>
                    <a:pt x="58" y="4"/>
                    <a:pt x="58" y="4"/>
                    <a:pt x="58" y="4"/>
                  </a:cubicBezTo>
                  <a:close/>
                  <a:moveTo>
                    <a:pt x="70" y="34"/>
                  </a:moveTo>
                  <a:cubicBezTo>
                    <a:pt x="96" y="27"/>
                    <a:pt x="123" y="43"/>
                    <a:pt x="130" y="69"/>
                  </a:cubicBezTo>
                  <a:cubicBezTo>
                    <a:pt x="137" y="95"/>
                    <a:pt x="121" y="122"/>
                    <a:pt x="95" y="130"/>
                  </a:cubicBezTo>
                  <a:cubicBezTo>
                    <a:pt x="69" y="137"/>
                    <a:pt x="42" y="121"/>
                    <a:pt x="35" y="95"/>
                  </a:cubicBezTo>
                  <a:cubicBezTo>
                    <a:pt x="28" y="68"/>
                    <a:pt x="43" y="41"/>
                    <a:pt x="70" y="34"/>
                  </a:cubicBez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270769" y="1124764"/>
            <a:ext cx="4956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第一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270769" y="3138847"/>
            <a:ext cx="4956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第三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027932" y="2144306"/>
            <a:ext cx="4956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第二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027932" y="4138029"/>
            <a:ext cx="4956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第四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4164069" y="1334303"/>
            <a:ext cx="284927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4588453" y="852461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4164069" y="2297988"/>
            <a:ext cx="284927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588453" y="1816146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4164069" y="3408950"/>
            <a:ext cx="284927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4588453" y="2927109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4147236" y="4516200"/>
            <a:ext cx="284927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571620" y="4034359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</p:spTree>
    <p:extLst>
      <p:ext uri="{BB962C8B-B14F-4D97-AF65-F5344CB8AC3E}">
        <p14:creationId xmlns:p14="http://schemas.microsoft.com/office/powerpoint/2010/main" val="1545670660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50"/>
                            </p:stCondLst>
                            <p:childTnLst>
                              <p:par>
                                <p:cTn id="7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9" grpId="0"/>
      <p:bldP spid="30" grpId="0"/>
      <p:bldP spid="31" grpId="0"/>
      <p:bldP spid="32" grpId="0"/>
      <p:bldP spid="34" grpId="0"/>
      <p:bldP spid="36" grpId="0"/>
      <p:bldP spid="38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8"/>
          <p:cNvSpPr>
            <a:spLocks/>
          </p:cNvSpPr>
          <p:nvPr/>
        </p:nvSpPr>
        <p:spPr bwMode="auto">
          <a:xfrm>
            <a:off x="3976372" y="3631575"/>
            <a:ext cx="591281" cy="618692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7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7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3976372" y="3378355"/>
            <a:ext cx="1182561" cy="871912"/>
            <a:chOff x="4988448" y="4346385"/>
            <a:chExt cx="1751943" cy="1291721"/>
          </a:xfrm>
        </p:grpSpPr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5864419" y="4721526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7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7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7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4988448" y="4721526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7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7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0" name="Freeform 9"/>
            <p:cNvSpPr>
              <a:spLocks/>
            </p:cNvSpPr>
            <p:nvPr/>
          </p:nvSpPr>
          <p:spPr bwMode="auto">
            <a:xfrm>
              <a:off x="4988448" y="4346385"/>
              <a:ext cx="1751943" cy="756081"/>
            </a:xfrm>
            <a:custGeom>
              <a:avLst/>
              <a:gdLst>
                <a:gd name="T0" fmla="*/ 453 w 906"/>
                <a:gd name="T1" fmla="*/ 0 h 391"/>
                <a:gd name="T2" fmla="*/ 0 w 906"/>
                <a:gd name="T3" fmla="*/ 194 h 391"/>
                <a:gd name="T4" fmla="*/ 453 w 906"/>
                <a:gd name="T5" fmla="*/ 391 h 391"/>
                <a:gd name="T6" fmla="*/ 906 w 906"/>
                <a:gd name="T7" fmla="*/ 194 h 391"/>
                <a:gd name="T8" fmla="*/ 453 w 906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91">
                  <a:moveTo>
                    <a:pt x="453" y="0"/>
                  </a:moveTo>
                  <a:lnTo>
                    <a:pt x="0" y="194"/>
                  </a:lnTo>
                  <a:lnTo>
                    <a:pt x="453" y="391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976372" y="2661769"/>
            <a:ext cx="1182561" cy="870606"/>
            <a:chOff x="4988448" y="3284778"/>
            <a:chExt cx="1751943" cy="1289786"/>
          </a:xfrm>
        </p:grpSpPr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5864419" y="3659918"/>
              <a:ext cx="875972" cy="914646"/>
            </a:xfrm>
            <a:custGeom>
              <a:avLst/>
              <a:gdLst>
                <a:gd name="T0" fmla="*/ 453 w 453"/>
                <a:gd name="T1" fmla="*/ 0 h 473"/>
                <a:gd name="T2" fmla="*/ 0 w 453"/>
                <a:gd name="T3" fmla="*/ 194 h 473"/>
                <a:gd name="T4" fmla="*/ 0 w 453"/>
                <a:gd name="T5" fmla="*/ 473 h 473"/>
                <a:gd name="T6" fmla="*/ 453 w 453"/>
                <a:gd name="T7" fmla="*/ 277 h 473"/>
                <a:gd name="T8" fmla="*/ 453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453" y="0"/>
                  </a:moveTo>
                  <a:lnTo>
                    <a:pt x="0" y="194"/>
                  </a:lnTo>
                  <a:lnTo>
                    <a:pt x="0" y="473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7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4988448" y="3659918"/>
              <a:ext cx="875972" cy="914646"/>
            </a:xfrm>
            <a:custGeom>
              <a:avLst/>
              <a:gdLst>
                <a:gd name="T0" fmla="*/ 0 w 453"/>
                <a:gd name="T1" fmla="*/ 0 h 473"/>
                <a:gd name="T2" fmla="*/ 453 w 453"/>
                <a:gd name="T3" fmla="*/ 194 h 473"/>
                <a:gd name="T4" fmla="*/ 453 w 453"/>
                <a:gd name="T5" fmla="*/ 473 h 473"/>
                <a:gd name="T6" fmla="*/ 0 w 453"/>
                <a:gd name="T7" fmla="*/ 277 h 473"/>
                <a:gd name="T8" fmla="*/ 0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0" y="0"/>
                  </a:moveTo>
                  <a:lnTo>
                    <a:pt x="453" y="194"/>
                  </a:lnTo>
                  <a:lnTo>
                    <a:pt x="453" y="473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4988448" y="3284778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9" name="Freeform 15"/>
          <p:cNvSpPr>
            <a:spLocks/>
          </p:cNvSpPr>
          <p:nvPr/>
        </p:nvSpPr>
        <p:spPr bwMode="auto">
          <a:xfrm>
            <a:off x="3976372" y="2197098"/>
            <a:ext cx="591281" cy="618692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976372" y="1943879"/>
            <a:ext cx="1182561" cy="871911"/>
            <a:chOff x="4988448" y="2221236"/>
            <a:chExt cx="1751943" cy="1291720"/>
          </a:xfrm>
        </p:grpSpPr>
        <p:sp>
          <p:nvSpPr>
            <p:cNvPr id="81" name="Freeform 13"/>
            <p:cNvSpPr>
              <a:spLocks/>
            </p:cNvSpPr>
            <p:nvPr/>
          </p:nvSpPr>
          <p:spPr bwMode="auto">
            <a:xfrm>
              <a:off x="5864419" y="2596376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7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2" name="Freeform 14"/>
            <p:cNvSpPr>
              <a:spLocks/>
            </p:cNvSpPr>
            <p:nvPr/>
          </p:nvSpPr>
          <p:spPr bwMode="auto">
            <a:xfrm>
              <a:off x="4988448" y="2596376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4988448" y="2221236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4" name="Freeform 19"/>
          <p:cNvSpPr>
            <a:spLocks/>
          </p:cNvSpPr>
          <p:nvPr/>
        </p:nvSpPr>
        <p:spPr bwMode="auto">
          <a:xfrm>
            <a:off x="3976372" y="1480513"/>
            <a:ext cx="591281" cy="618692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3976372" y="1227293"/>
            <a:ext cx="1182561" cy="871911"/>
            <a:chOff x="4988448" y="1159628"/>
            <a:chExt cx="1751943" cy="1291720"/>
          </a:xfrm>
        </p:grpSpPr>
        <p:sp>
          <p:nvSpPr>
            <p:cNvPr id="86" name="Freeform 17"/>
            <p:cNvSpPr>
              <a:spLocks/>
            </p:cNvSpPr>
            <p:nvPr/>
          </p:nvSpPr>
          <p:spPr bwMode="auto">
            <a:xfrm>
              <a:off x="5864419" y="1534768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7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en-US" altLang="zh-CN" sz="121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7" name="Freeform 18"/>
            <p:cNvSpPr>
              <a:spLocks/>
            </p:cNvSpPr>
            <p:nvPr/>
          </p:nvSpPr>
          <p:spPr bwMode="auto">
            <a:xfrm>
              <a:off x="4988448" y="153476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8" name="Freeform 20"/>
            <p:cNvSpPr>
              <a:spLocks/>
            </p:cNvSpPr>
            <p:nvPr/>
          </p:nvSpPr>
          <p:spPr bwMode="auto">
            <a:xfrm>
              <a:off x="4988448" y="1159628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522142" y="2323707"/>
            <a:ext cx="392882" cy="126610"/>
            <a:chOff x="4315516" y="2783946"/>
            <a:chExt cx="582047" cy="187570"/>
          </a:xfrm>
          <a:solidFill>
            <a:srgbClr val="E44B46"/>
          </a:solidFill>
        </p:grpSpPr>
        <p:sp>
          <p:nvSpPr>
            <p:cNvPr id="90" name="Oval 21"/>
            <p:cNvSpPr>
              <a:spLocks noChangeArrowheads="1"/>
            </p:cNvSpPr>
            <p:nvPr/>
          </p:nvSpPr>
          <p:spPr bwMode="auto">
            <a:xfrm>
              <a:off x="4709993" y="2783946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1" name="Freeform 22"/>
            <p:cNvSpPr>
              <a:spLocks/>
            </p:cNvSpPr>
            <p:nvPr/>
          </p:nvSpPr>
          <p:spPr bwMode="auto">
            <a:xfrm>
              <a:off x="4356124" y="2849692"/>
              <a:ext cx="357737" cy="58011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0 w 78"/>
                <a:gd name="T5" fmla="*/ 13 h 13"/>
                <a:gd name="T6" fmla="*/ 78 w 78"/>
                <a:gd name="T7" fmla="*/ 13 h 13"/>
                <a:gd name="T8" fmla="*/ 77 w 78"/>
                <a:gd name="T9" fmla="*/ 6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1"/>
                    <a:pt x="77" y="9"/>
                    <a:pt x="77" y="6"/>
                  </a:cubicBezTo>
                  <a:cubicBezTo>
                    <a:pt x="77" y="4"/>
                    <a:pt x="78" y="2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2" name="Freeform 23"/>
            <p:cNvSpPr>
              <a:spLocks/>
            </p:cNvSpPr>
            <p:nvPr/>
          </p:nvSpPr>
          <p:spPr bwMode="auto">
            <a:xfrm>
              <a:off x="4709993" y="2849692"/>
              <a:ext cx="90884" cy="58011"/>
            </a:xfrm>
            <a:custGeom>
              <a:avLst/>
              <a:gdLst>
                <a:gd name="T0" fmla="*/ 20 w 20"/>
                <a:gd name="T1" fmla="*/ 0 h 13"/>
                <a:gd name="T2" fmla="*/ 1 w 20"/>
                <a:gd name="T3" fmla="*/ 0 h 13"/>
                <a:gd name="T4" fmla="*/ 0 w 20"/>
                <a:gd name="T5" fmla="*/ 6 h 13"/>
                <a:gd name="T6" fmla="*/ 1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9"/>
                    <a:pt x="1" y="11"/>
                    <a:pt x="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3" name="Oval 24"/>
            <p:cNvSpPr>
              <a:spLocks noChangeArrowheads="1"/>
            </p:cNvSpPr>
            <p:nvPr/>
          </p:nvSpPr>
          <p:spPr bwMode="auto">
            <a:xfrm>
              <a:off x="4760270" y="2834223"/>
              <a:ext cx="87017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4" name="Oval 25"/>
            <p:cNvSpPr>
              <a:spLocks noChangeArrowheads="1"/>
            </p:cNvSpPr>
            <p:nvPr/>
          </p:nvSpPr>
          <p:spPr bwMode="auto">
            <a:xfrm>
              <a:off x="4315516" y="2840024"/>
              <a:ext cx="81216" cy="773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522142" y="3728163"/>
            <a:ext cx="392882" cy="126610"/>
            <a:chOff x="4315516" y="4864620"/>
            <a:chExt cx="582047" cy="187570"/>
          </a:xfrm>
          <a:solidFill>
            <a:srgbClr val="E44B46"/>
          </a:solidFill>
        </p:grpSpPr>
        <p:sp>
          <p:nvSpPr>
            <p:cNvPr id="96" name="Oval 26"/>
            <p:cNvSpPr>
              <a:spLocks noChangeArrowheads="1"/>
            </p:cNvSpPr>
            <p:nvPr/>
          </p:nvSpPr>
          <p:spPr bwMode="auto">
            <a:xfrm>
              <a:off x="4709993" y="4864620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7" name="Freeform 27"/>
            <p:cNvSpPr>
              <a:spLocks/>
            </p:cNvSpPr>
            <p:nvPr/>
          </p:nvSpPr>
          <p:spPr bwMode="auto">
            <a:xfrm>
              <a:off x="4356124" y="4928433"/>
              <a:ext cx="357737" cy="59945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0 w 78"/>
                <a:gd name="T5" fmla="*/ 13 h 13"/>
                <a:gd name="T6" fmla="*/ 78 w 78"/>
                <a:gd name="T7" fmla="*/ 13 h 13"/>
                <a:gd name="T8" fmla="*/ 77 w 78"/>
                <a:gd name="T9" fmla="*/ 7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1"/>
                    <a:pt x="77" y="9"/>
                    <a:pt x="77" y="7"/>
                  </a:cubicBezTo>
                  <a:cubicBezTo>
                    <a:pt x="77" y="4"/>
                    <a:pt x="78" y="2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8" name="Freeform 28"/>
            <p:cNvSpPr>
              <a:spLocks/>
            </p:cNvSpPr>
            <p:nvPr/>
          </p:nvSpPr>
          <p:spPr bwMode="auto">
            <a:xfrm>
              <a:off x="4709993" y="4928433"/>
              <a:ext cx="90884" cy="59945"/>
            </a:xfrm>
            <a:custGeom>
              <a:avLst/>
              <a:gdLst>
                <a:gd name="T0" fmla="*/ 20 w 20"/>
                <a:gd name="T1" fmla="*/ 0 h 13"/>
                <a:gd name="T2" fmla="*/ 1 w 20"/>
                <a:gd name="T3" fmla="*/ 0 h 13"/>
                <a:gd name="T4" fmla="*/ 0 w 20"/>
                <a:gd name="T5" fmla="*/ 7 h 13"/>
                <a:gd name="T6" fmla="*/ 1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9"/>
                    <a:pt x="1" y="11"/>
                    <a:pt x="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9" name="Oval 29"/>
            <p:cNvSpPr>
              <a:spLocks noChangeArrowheads="1"/>
            </p:cNvSpPr>
            <p:nvPr/>
          </p:nvSpPr>
          <p:spPr bwMode="auto">
            <a:xfrm>
              <a:off x="4760270" y="4918764"/>
              <a:ext cx="87017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0" name="Oval 30"/>
            <p:cNvSpPr>
              <a:spLocks noChangeArrowheads="1"/>
            </p:cNvSpPr>
            <p:nvPr/>
          </p:nvSpPr>
          <p:spPr bwMode="auto">
            <a:xfrm>
              <a:off x="4315516" y="4918764"/>
              <a:ext cx="81216" cy="773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246386" y="1613650"/>
            <a:ext cx="392882" cy="122694"/>
            <a:chOff x="6869950" y="1732007"/>
            <a:chExt cx="582047" cy="181769"/>
          </a:xfrm>
          <a:solidFill>
            <a:srgbClr val="E44B46"/>
          </a:solidFill>
        </p:grpSpPr>
        <p:sp>
          <p:nvSpPr>
            <p:cNvPr id="102" name="Oval 31"/>
            <p:cNvSpPr>
              <a:spLocks noChangeArrowheads="1"/>
            </p:cNvSpPr>
            <p:nvPr/>
          </p:nvSpPr>
          <p:spPr bwMode="auto">
            <a:xfrm>
              <a:off x="6869950" y="1732007"/>
              <a:ext cx="187570" cy="181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3" name="Freeform 32"/>
            <p:cNvSpPr>
              <a:spLocks/>
            </p:cNvSpPr>
            <p:nvPr/>
          </p:nvSpPr>
          <p:spPr bwMode="auto">
            <a:xfrm>
              <a:off x="7051719" y="1790018"/>
              <a:ext cx="357737" cy="65746"/>
            </a:xfrm>
            <a:custGeom>
              <a:avLst/>
              <a:gdLst>
                <a:gd name="T0" fmla="*/ 78 w 78"/>
                <a:gd name="T1" fmla="*/ 0 h 14"/>
                <a:gd name="T2" fmla="*/ 0 w 78"/>
                <a:gd name="T3" fmla="*/ 0 h 14"/>
                <a:gd name="T4" fmla="*/ 1 w 78"/>
                <a:gd name="T5" fmla="*/ 7 h 14"/>
                <a:gd name="T6" fmla="*/ 0 w 78"/>
                <a:gd name="T7" fmla="*/ 14 h 14"/>
                <a:gd name="T8" fmla="*/ 78 w 78"/>
                <a:gd name="T9" fmla="*/ 14 h 14"/>
                <a:gd name="T10" fmla="*/ 78 w 7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4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  <a:cubicBezTo>
                    <a:pt x="1" y="9"/>
                    <a:pt x="0" y="12"/>
                    <a:pt x="0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4" name="Freeform 33"/>
            <p:cNvSpPr>
              <a:spLocks/>
            </p:cNvSpPr>
            <p:nvPr/>
          </p:nvSpPr>
          <p:spPr bwMode="auto">
            <a:xfrm>
              <a:off x="6960834" y="1790018"/>
              <a:ext cx="96686" cy="65746"/>
            </a:xfrm>
            <a:custGeom>
              <a:avLst/>
              <a:gdLst>
                <a:gd name="T0" fmla="*/ 20 w 21"/>
                <a:gd name="T1" fmla="*/ 0 h 14"/>
                <a:gd name="T2" fmla="*/ 0 w 21"/>
                <a:gd name="T3" fmla="*/ 0 h 14"/>
                <a:gd name="T4" fmla="*/ 0 w 21"/>
                <a:gd name="T5" fmla="*/ 14 h 14"/>
                <a:gd name="T6" fmla="*/ 20 w 21"/>
                <a:gd name="T7" fmla="*/ 14 h 14"/>
                <a:gd name="T8" fmla="*/ 21 w 21"/>
                <a:gd name="T9" fmla="*/ 7 h 14"/>
                <a:gd name="T10" fmla="*/ 20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2"/>
                    <a:pt x="21" y="9"/>
                    <a:pt x="21" y="7"/>
                  </a:cubicBezTo>
                  <a:cubicBezTo>
                    <a:pt x="21" y="5"/>
                    <a:pt x="20" y="2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5" name="Oval 34"/>
            <p:cNvSpPr>
              <a:spLocks noChangeArrowheads="1"/>
            </p:cNvSpPr>
            <p:nvPr/>
          </p:nvSpPr>
          <p:spPr bwMode="auto">
            <a:xfrm>
              <a:off x="6920226" y="1782283"/>
              <a:ext cx="81216" cy="812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6" name="Oval 35"/>
            <p:cNvSpPr>
              <a:spLocks noChangeArrowheads="1"/>
            </p:cNvSpPr>
            <p:nvPr/>
          </p:nvSpPr>
          <p:spPr bwMode="auto">
            <a:xfrm>
              <a:off x="7368847" y="1782283"/>
              <a:ext cx="83150" cy="812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246386" y="3016798"/>
            <a:ext cx="392882" cy="126610"/>
            <a:chOff x="6869950" y="3810747"/>
            <a:chExt cx="582047" cy="187570"/>
          </a:xfrm>
          <a:solidFill>
            <a:srgbClr val="E44B46"/>
          </a:solidFill>
        </p:grpSpPr>
        <p:sp>
          <p:nvSpPr>
            <p:cNvPr id="108" name="Oval 36"/>
            <p:cNvSpPr>
              <a:spLocks noChangeArrowheads="1"/>
            </p:cNvSpPr>
            <p:nvPr/>
          </p:nvSpPr>
          <p:spPr bwMode="auto">
            <a:xfrm>
              <a:off x="6869950" y="3810747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9" name="Freeform 37"/>
            <p:cNvSpPr>
              <a:spLocks/>
            </p:cNvSpPr>
            <p:nvPr/>
          </p:nvSpPr>
          <p:spPr bwMode="auto">
            <a:xfrm>
              <a:off x="7051719" y="3874560"/>
              <a:ext cx="357737" cy="59945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1 w 78"/>
                <a:gd name="T5" fmla="*/ 6 h 13"/>
                <a:gd name="T6" fmla="*/ 0 w 78"/>
                <a:gd name="T7" fmla="*/ 13 h 13"/>
                <a:gd name="T8" fmla="*/ 78 w 78"/>
                <a:gd name="T9" fmla="*/ 13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1" y="6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0" name="Freeform 38"/>
            <p:cNvSpPr>
              <a:spLocks/>
            </p:cNvSpPr>
            <p:nvPr/>
          </p:nvSpPr>
          <p:spPr bwMode="auto">
            <a:xfrm>
              <a:off x="6960834" y="3874560"/>
              <a:ext cx="96686" cy="59945"/>
            </a:xfrm>
            <a:custGeom>
              <a:avLst/>
              <a:gdLst>
                <a:gd name="T0" fmla="*/ 20 w 21"/>
                <a:gd name="T1" fmla="*/ 0 h 13"/>
                <a:gd name="T2" fmla="*/ 0 w 21"/>
                <a:gd name="T3" fmla="*/ 0 h 13"/>
                <a:gd name="T4" fmla="*/ 0 w 21"/>
                <a:gd name="T5" fmla="*/ 13 h 13"/>
                <a:gd name="T6" fmla="*/ 20 w 21"/>
                <a:gd name="T7" fmla="*/ 13 h 13"/>
                <a:gd name="T8" fmla="*/ 21 w 21"/>
                <a:gd name="T9" fmla="*/ 6 h 13"/>
                <a:gd name="T10" fmla="*/ 20 w 2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3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1" y="9"/>
                    <a:pt x="21" y="6"/>
                  </a:cubicBezTo>
                  <a:cubicBezTo>
                    <a:pt x="21" y="4"/>
                    <a:pt x="20" y="2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1" name="Oval 39"/>
            <p:cNvSpPr>
              <a:spLocks noChangeArrowheads="1"/>
            </p:cNvSpPr>
            <p:nvPr/>
          </p:nvSpPr>
          <p:spPr bwMode="auto">
            <a:xfrm>
              <a:off x="6920226" y="3861024"/>
              <a:ext cx="81216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2" name="Oval 40"/>
            <p:cNvSpPr>
              <a:spLocks noChangeArrowheads="1"/>
            </p:cNvSpPr>
            <p:nvPr/>
          </p:nvSpPr>
          <p:spPr bwMode="auto">
            <a:xfrm>
              <a:off x="7368847" y="3864891"/>
              <a:ext cx="83150" cy="792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3" name="Freeform 41"/>
          <p:cNvSpPr>
            <a:spLocks noEditPoints="1"/>
          </p:cNvSpPr>
          <p:nvPr/>
        </p:nvSpPr>
        <p:spPr bwMode="auto">
          <a:xfrm>
            <a:off x="4125170" y="3789511"/>
            <a:ext cx="238862" cy="300209"/>
          </a:xfrm>
          <a:custGeom>
            <a:avLst/>
            <a:gdLst>
              <a:gd name="T0" fmla="*/ 25 w 77"/>
              <a:gd name="T1" fmla="*/ 80 h 97"/>
              <a:gd name="T2" fmla="*/ 9 w 77"/>
              <a:gd name="T3" fmla="*/ 46 h 97"/>
              <a:gd name="T4" fmla="*/ 25 w 77"/>
              <a:gd name="T5" fmla="*/ 26 h 97"/>
              <a:gd name="T6" fmla="*/ 41 w 77"/>
              <a:gd name="T7" fmla="*/ 60 h 97"/>
              <a:gd name="T8" fmla="*/ 22 w 77"/>
              <a:gd name="T9" fmla="*/ 9 h 97"/>
              <a:gd name="T10" fmla="*/ 20 w 77"/>
              <a:gd name="T11" fmla="*/ 17 h 97"/>
              <a:gd name="T12" fmla="*/ 11 w 77"/>
              <a:gd name="T13" fmla="*/ 12 h 97"/>
              <a:gd name="T14" fmla="*/ 8 w 77"/>
              <a:gd name="T15" fmla="*/ 26 h 97"/>
              <a:gd name="T16" fmla="*/ 0 w 77"/>
              <a:gd name="T17" fmla="*/ 36 h 97"/>
              <a:gd name="T18" fmla="*/ 5 w 77"/>
              <a:gd name="T19" fmla="*/ 51 h 97"/>
              <a:gd name="T20" fmla="*/ 5 w 77"/>
              <a:gd name="T21" fmla="*/ 70 h 97"/>
              <a:gd name="T22" fmla="*/ 13 w 77"/>
              <a:gd name="T23" fmla="*/ 77 h 97"/>
              <a:gd name="T24" fmla="*/ 21 w 77"/>
              <a:gd name="T25" fmla="*/ 94 h 97"/>
              <a:gd name="T26" fmla="*/ 29 w 77"/>
              <a:gd name="T27" fmla="*/ 89 h 97"/>
              <a:gd name="T28" fmla="*/ 36 w 77"/>
              <a:gd name="T29" fmla="*/ 87 h 97"/>
              <a:gd name="T30" fmla="*/ 45 w 77"/>
              <a:gd name="T31" fmla="*/ 88 h 97"/>
              <a:gd name="T32" fmla="*/ 45 w 77"/>
              <a:gd name="T33" fmla="*/ 69 h 97"/>
              <a:gd name="T34" fmla="*/ 50 w 77"/>
              <a:gd name="T35" fmla="*/ 58 h 97"/>
              <a:gd name="T36" fmla="*/ 42 w 77"/>
              <a:gd name="T37" fmla="*/ 41 h 97"/>
              <a:gd name="T38" fmla="*/ 40 w 77"/>
              <a:gd name="T39" fmla="*/ 25 h 97"/>
              <a:gd name="T40" fmla="*/ 30 w 77"/>
              <a:gd name="T41" fmla="*/ 21 h 97"/>
              <a:gd name="T42" fmla="*/ 22 w 77"/>
              <a:gd name="T43" fmla="*/ 9 h 97"/>
              <a:gd name="T44" fmla="*/ 60 w 77"/>
              <a:gd name="T45" fmla="*/ 48 h 97"/>
              <a:gd name="T46" fmla="*/ 49 w 77"/>
              <a:gd name="T47" fmla="*/ 25 h 97"/>
              <a:gd name="T48" fmla="*/ 60 w 77"/>
              <a:gd name="T49" fmla="*/ 12 h 97"/>
              <a:gd name="T50" fmla="*/ 70 w 77"/>
              <a:gd name="T51" fmla="*/ 35 h 97"/>
              <a:gd name="T52" fmla="*/ 58 w 77"/>
              <a:gd name="T53" fmla="*/ 0 h 97"/>
              <a:gd name="T54" fmla="*/ 57 w 77"/>
              <a:gd name="T55" fmla="*/ 5 h 97"/>
              <a:gd name="T56" fmla="*/ 50 w 77"/>
              <a:gd name="T57" fmla="*/ 2 h 97"/>
              <a:gd name="T58" fmla="*/ 48 w 77"/>
              <a:gd name="T59" fmla="*/ 11 h 97"/>
              <a:gd name="T60" fmla="*/ 43 w 77"/>
              <a:gd name="T61" fmla="*/ 18 h 97"/>
              <a:gd name="T62" fmla="*/ 46 w 77"/>
              <a:gd name="T63" fmla="*/ 28 h 97"/>
              <a:gd name="T64" fmla="*/ 46 w 77"/>
              <a:gd name="T65" fmla="*/ 41 h 97"/>
              <a:gd name="T66" fmla="*/ 52 w 77"/>
              <a:gd name="T67" fmla="*/ 46 h 97"/>
              <a:gd name="T68" fmla="*/ 57 w 77"/>
              <a:gd name="T69" fmla="*/ 57 h 97"/>
              <a:gd name="T70" fmla="*/ 62 w 77"/>
              <a:gd name="T71" fmla="*/ 55 h 97"/>
              <a:gd name="T72" fmla="*/ 67 w 77"/>
              <a:gd name="T73" fmla="*/ 53 h 97"/>
              <a:gd name="T74" fmla="*/ 73 w 77"/>
              <a:gd name="T75" fmla="*/ 53 h 97"/>
              <a:gd name="T76" fmla="*/ 73 w 77"/>
              <a:gd name="T77" fmla="*/ 41 h 97"/>
              <a:gd name="T78" fmla="*/ 77 w 77"/>
              <a:gd name="T79" fmla="*/ 33 h 97"/>
              <a:gd name="T80" fmla="*/ 72 w 77"/>
              <a:gd name="T81" fmla="*/ 22 h 97"/>
              <a:gd name="T82" fmla="*/ 70 w 77"/>
              <a:gd name="T83" fmla="*/ 11 h 97"/>
              <a:gd name="T84" fmla="*/ 63 w 77"/>
              <a:gd name="T85" fmla="*/ 8 h 97"/>
              <a:gd name="T86" fmla="*/ 58 w 77"/>
              <a:gd name="T8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" h="97">
                <a:moveTo>
                  <a:pt x="29" y="81"/>
                </a:moveTo>
                <a:cubicBezTo>
                  <a:pt x="28" y="81"/>
                  <a:pt x="26" y="81"/>
                  <a:pt x="25" y="80"/>
                </a:cubicBezTo>
                <a:cubicBezTo>
                  <a:pt x="25" y="80"/>
                  <a:pt x="25" y="80"/>
                  <a:pt x="25" y="80"/>
                </a:cubicBezTo>
                <a:cubicBezTo>
                  <a:pt x="16" y="76"/>
                  <a:pt x="9" y="61"/>
                  <a:pt x="9" y="46"/>
                </a:cubicBezTo>
                <a:cubicBezTo>
                  <a:pt x="10" y="34"/>
                  <a:pt x="15" y="26"/>
                  <a:pt x="22" y="26"/>
                </a:cubicBezTo>
                <a:cubicBezTo>
                  <a:pt x="23" y="26"/>
                  <a:pt x="24" y="26"/>
                  <a:pt x="25" y="26"/>
                </a:cubicBezTo>
                <a:cubicBezTo>
                  <a:pt x="26" y="27"/>
                  <a:pt x="26" y="27"/>
                  <a:pt x="26" y="27"/>
                </a:cubicBezTo>
                <a:cubicBezTo>
                  <a:pt x="34" y="30"/>
                  <a:pt x="41" y="46"/>
                  <a:pt x="41" y="60"/>
                </a:cubicBezTo>
                <a:cubicBezTo>
                  <a:pt x="41" y="73"/>
                  <a:pt x="36" y="81"/>
                  <a:pt x="29" y="81"/>
                </a:cubicBezTo>
                <a:moveTo>
                  <a:pt x="22" y="9"/>
                </a:moveTo>
                <a:cubicBezTo>
                  <a:pt x="22" y="17"/>
                  <a:pt x="22" y="17"/>
                  <a:pt x="22" y="17"/>
                </a:cubicBezTo>
                <a:cubicBezTo>
                  <a:pt x="21" y="17"/>
                  <a:pt x="21" y="17"/>
                  <a:pt x="20" y="17"/>
                </a:cubicBezTo>
                <a:cubicBezTo>
                  <a:pt x="18" y="17"/>
                  <a:pt x="16" y="18"/>
                  <a:pt x="14" y="19"/>
                </a:cubicBezTo>
                <a:cubicBezTo>
                  <a:pt x="11" y="12"/>
                  <a:pt x="11" y="12"/>
                  <a:pt x="11" y="12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9"/>
                  <a:pt x="6" y="33"/>
                  <a:pt x="5" y="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9"/>
                  <a:pt x="0" y="49"/>
                  <a:pt x="0" y="49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6"/>
                  <a:pt x="6" y="61"/>
                  <a:pt x="8" y="65"/>
                </a:cubicBezTo>
                <a:cubicBezTo>
                  <a:pt x="5" y="70"/>
                  <a:pt x="5" y="70"/>
                  <a:pt x="5" y="70"/>
                </a:cubicBezTo>
                <a:cubicBezTo>
                  <a:pt x="10" y="81"/>
                  <a:pt x="10" y="81"/>
                  <a:pt x="10" y="81"/>
                </a:cubicBezTo>
                <a:cubicBezTo>
                  <a:pt x="13" y="77"/>
                  <a:pt x="13" y="77"/>
                  <a:pt x="13" y="77"/>
                </a:cubicBezTo>
                <a:cubicBezTo>
                  <a:pt x="16" y="81"/>
                  <a:pt x="18" y="84"/>
                  <a:pt x="21" y="86"/>
                </a:cubicBezTo>
                <a:cubicBezTo>
                  <a:pt x="21" y="94"/>
                  <a:pt x="21" y="94"/>
                  <a:pt x="21" y="94"/>
                </a:cubicBezTo>
                <a:cubicBezTo>
                  <a:pt x="29" y="97"/>
                  <a:pt x="29" y="97"/>
                  <a:pt x="29" y="97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90"/>
                  <a:pt x="30" y="90"/>
                  <a:pt x="30" y="90"/>
                </a:cubicBezTo>
                <a:cubicBezTo>
                  <a:pt x="32" y="90"/>
                  <a:pt x="34" y="89"/>
                  <a:pt x="36" y="87"/>
                </a:cubicBezTo>
                <a:cubicBezTo>
                  <a:pt x="40" y="94"/>
                  <a:pt x="40" y="94"/>
                  <a:pt x="40" y="94"/>
                </a:cubicBezTo>
                <a:cubicBezTo>
                  <a:pt x="45" y="88"/>
                  <a:pt x="45" y="88"/>
                  <a:pt x="45" y="88"/>
                </a:cubicBezTo>
                <a:cubicBezTo>
                  <a:pt x="42" y="81"/>
                  <a:pt x="42" y="81"/>
                  <a:pt x="42" y="81"/>
                </a:cubicBezTo>
                <a:cubicBezTo>
                  <a:pt x="44" y="77"/>
                  <a:pt x="45" y="73"/>
                  <a:pt x="45" y="69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58"/>
                  <a:pt x="50" y="58"/>
                  <a:pt x="50" y="58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1"/>
                  <a:pt x="44" y="46"/>
                  <a:pt x="42" y="41"/>
                </a:cubicBezTo>
                <a:cubicBezTo>
                  <a:pt x="46" y="37"/>
                  <a:pt x="46" y="37"/>
                  <a:pt x="46" y="37"/>
                </a:cubicBezTo>
                <a:cubicBezTo>
                  <a:pt x="40" y="25"/>
                  <a:pt x="40" y="25"/>
                  <a:pt x="40" y="25"/>
                </a:cubicBezTo>
                <a:cubicBezTo>
                  <a:pt x="37" y="29"/>
                  <a:pt x="37" y="29"/>
                  <a:pt x="37" y="29"/>
                </a:cubicBezTo>
                <a:cubicBezTo>
                  <a:pt x="35" y="26"/>
                  <a:pt x="32" y="23"/>
                  <a:pt x="30" y="21"/>
                </a:cubicBezTo>
                <a:cubicBezTo>
                  <a:pt x="30" y="13"/>
                  <a:pt x="30" y="13"/>
                  <a:pt x="30" y="13"/>
                </a:cubicBezTo>
                <a:cubicBezTo>
                  <a:pt x="22" y="9"/>
                  <a:pt x="22" y="9"/>
                  <a:pt x="22" y="9"/>
                </a:cubicBezTo>
                <a:moveTo>
                  <a:pt x="62" y="49"/>
                </a:moveTo>
                <a:cubicBezTo>
                  <a:pt x="61" y="49"/>
                  <a:pt x="61" y="49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4" y="46"/>
                  <a:pt x="49" y="35"/>
                  <a:pt x="49" y="25"/>
                </a:cubicBezTo>
                <a:cubicBezTo>
                  <a:pt x="49" y="17"/>
                  <a:pt x="53" y="11"/>
                  <a:pt x="57" y="11"/>
                </a:cubicBezTo>
                <a:cubicBezTo>
                  <a:pt x="58" y="11"/>
                  <a:pt x="59" y="11"/>
                  <a:pt x="60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6" y="14"/>
                  <a:pt x="71" y="25"/>
                  <a:pt x="70" y="35"/>
                </a:cubicBezTo>
                <a:cubicBezTo>
                  <a:pt x="70" y="43"/>
                  <a:pt x="67" y="49"/>
                  <a:pt x="62" y="49"/>
                </a:cubicBezTo>
                <a:moveTo>
                  <a:pt x="58" y="0"/>
                </a:move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5"/>
                  <a:pt x="54" y="6"/>
                  <a:pt x="52" y="7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7"/>
                  <a:pt x="46" y="7"/>
                  <a:pt x="46" y="7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4"/>
                  <a:pt x="47" y="16"/>
                  <a:pt x="46" y="19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27"/>
                  <a:pt x="43" y="27"/>
                  <a:pt x="43" y="27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32"/>
                  <a:pt x="47" y="35"/>
                  <a:pt x="48" y="38"/>
                </a:cubicBezTo>
                <a:cubicBezTo>
                  <a:pt x="46" y="41"/>
                  <a:pt x="46" y="41"/>
                  <a:pt x="46" y="41"/>
                </a:cubicBezTo>
                <a:cubicBezTo>
                  <a:pt x="49" y="49"/>
                  <a:pt x="49" y="49"/>
                  <a:pt x="49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53" y="49"/>
                  <a:pt x="55" y="51"/>
                  <a:pt x="57" y="52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55"/>
                  <a:pt x="62" y="55"/>
                  <a:pt x="62" y="55"/>
                </a:cubicBezTo>
                <a:cubicBezTo>
                  <a:pt x="62" y="55"/>
                  <a:pt x="63" y="55"/>
                  <a:pt x="63" y="55"/>
                </a:cubicBezTo>
                <a:cubicBezTo>
                  <a:pt x="65" y="55"/>
                  <a:pt x="66" y="54"/>
                  <a:pt x="67" y="53"/>
                </a:cubicBezTo>
                <a:cubicBezTo>
                  <a:pt x="70" y="58"/>
                  <a:pt x="70" y="58"/>
                  <a:pt x="70" y="58"/>
                </a:cubicBezTo>
                <a:cubicBezTo>
                  <a:pt x="73" y="53"/>
                  <a:pt x="73" y="53"/>
                  <a:pt x="73" y="53"/>
                </a:cubicBezTo>
                <a:cubicBezTo>
                  <a:pt x="71" y="48"/>
                  <a:pt x="71" y="48"/>
                  <a:pt x="71" y="48"/>
                </a:cubicBezTo>
                <a:cubicBezTo>
                  <a:pt x="72" y="46"/>
                  <a:pt x="73" y="44"/>
                  <a:pt x="73" y="41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33"/>
                  <a:pt x="77" y="33"/>
                  <a:pt x="77" y="33"/>
                </a:cubicBezTo>
                <a:cubicBezTo>
                  <a:pt x="74" y="32"/>
                  <a:pt x="74" y="32"/>
                  <a:pt x="74" y="32"/>
                </a:cubicBezTo>
                <a:cubicBezTo>
                  <a:pt x="73" y="28"/>
                  <a:pt x="73" y="25"/>
                  <a:pt x="72" y="22"/>
                </a:cubicBezTo>
                <a:cubicBezTo>
                  <a:pt x="74" y="19"/>
                  <a:pt x="74" y="19"/>
                  <a:pt x="74" y="19"/>
                </a:cubicBezTo>
                <a:cubicBezTo>
                  <a:pt x="70" y="11"/>
                  <a:pt x="70" y="11"/>
                  <a:pt x="70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1"/>
                  <a:pt x="65" y="9"/>
                  <a:pt x="63" y="8"/>
                </a:cubicBezTo>
                <a:cubicBezTo>
                  <a:pt x="63" y="2"/>
                  <a:pt x="63" y="2"/>
                  <a:pt x="63" y="2"/>
                </a:cubicBezTo>
                <a:cubicBezTo>
                  <a:pt x="58" y="0"/>
                  <a:pt x="58" y="0"/>
                  <a:pt x="58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4" name="Freeform 42"/>
          <p:cNvSpPr>
            <a:spLocks noEditPoints="1"/>
          </p:cNvSpPr>
          <p:nvPr/>
        </p:nvSpPr>
        <p:spPr bwMode="auto">
          <a:xfrm>
            <a:off x="4181297" y="2321098"/>
            <a:ext cx="176209" cy="361556"/>
          </a:xfrm>
          <a:custGeom>
            <a:avLst/>
            <a:gdLst>
              <a:gd name="T0" fmla="*/ 42 w 57"/>
              <a:gd name="T1" fmla="*/ 64 h 117"/>
              <a:gd name="T2" fmla="*/ 43 w 57"/>
              <a:gd name="T3" fmla="*/ 68 h 117"/>
              <a:gd name="T4" fmla="*/ 42 w 57"/>
              <a:gd name="T5" fmla="*/ 71 h 117"/>
              <a:gd name="T6" fmla="*/ 33 w 57"/>
              <a:gd name="T7" fmla="*/ 83 h 117"/>
              <a:gd name="T8" fmla="*/ 32 w 57"/>
              <a:gd name="T9" fmla="*/ 85 h 117"/>
              <a:gd name="T10" fmla="*/ 30 w 57"/>
              <a:gd name="T11" fmla="*/ 83 h 117"/>
              <a:gd name="T12" fmla="*/ 28 w 57"/>
              <a:gd name="T13" fmla="*/ 81 h 117"/>
              <a:gd name="T14" fmla="*/ 29 w 57"/>
              <a:gd name="T15" fmla="*/ 92 h 117"/>
              <a:gd name="T16" fmla="*/ 30 w 57"/>
              <a:gd name="T17" fmla="*/ 92 h 117"/>
              <a:gd name="T18" fmla="*/ 32 w 57"/>
              <a:gd name="T19" fmla="*/ 91 h 117"/>
              <a:gd name="T20" fmla="*/ 33 w 57"/>
              <a:gd name="T21" fmla="*/ 94 h 117"/>
              <a:gd name="T22" fmla="*/ 51 w 57"/>
              <a:gd name="T23" fmla="*/ 117 h 117"/>
              <a:gd name="T24" fmla="*/ 57 w 57"/>
              <a:gd name="T25" fmla="*/ 109 h 117"/>
              <a:gd name="T26" fmla="*/ 48 w 57"/>
              <a:gd name="T27" fmla="*/ 74 h 117"/>
              <a:gd name="T28" fmla="*/ 48 w 57"/>
              <a:gd name="T29" fmla="*/ 70 h 117"/>
              <a:gd name="T30" fmla="*/ 45 w 57"/>
              <a:gd name="T31" fmla="*/ 60 h 117"/>
              <a:gd name="T32" fmla="*/ 11 w 57"/>
              <a:gd name="T33" fmla="*/ 46 h 117"/>
              <a:gd name="T34" fmla="*/ 9 w 57"/>
              <a:gd name="T35" fmla="*/ 54 h 117"/>
              <a:gd name="T36" fmla="*/ 9 w 57"/>
              <a:gd name="T37" fmla="*/ 58 h 117"/>
              <a:gd name="T38" fmla="*/ 0 w 57"/>
              <a:gd name="T39" fmla="*/ 54 h 117"/>
              <a:gd name="T40" fmla="*/ 0 w 57"/>
              <a:gd name="T41" fmla="*/ 70 h 117"/>
              <a:gd name="T42" fmla="*/ 1 w 57"/>
              <a:gd name="T43" fmla="*/ 70 h 117"/>
              <a:gd name="T44" fmla="*/ 3 w 57"/>
              <a:gd name="T45" fmla="*/ 69 h 117"/>
              <a:gd name="T46" fmla="*/ 8 w 57"/>
              <a:gd name="T47" fmla="*/ 78 h 117"/>
              <a:gd name="T48" fmla="*/ 4 w 57"/>
              <a:gd name="T49" fmla="*/ 84 h 117"/>
              <a:gd name="T50" fmla="*/ 1 w 57"/>
              <a:gd name="T51" fmla="*/ 80 h 117"/>
              <a:gd name="T52" fmla="*/ 0 w 57"/>
              <a:gd name="T53" fmla="*/ 80 h 117"/>
              <a:gd name="T54" fmla="*/ 0 w 57"/>
              <a:gd name="T55" fmla="*/ 85 h 117"/>
              <a:gd name="T56" fmla="*/ 24 w 57"/>
              <a:gd name="T57" fmla="*/ 106 h 117"/>
              <a:gd name="T58" fmla="*/ 24 w 57"/>
              <a:gd name="T59" fmla="*/ 89 h 117"/>
              <a:gd name="T60" fmla="*/ 23 w 57"/>
              <a:gd name="T61" fmla="*/ 89 h 117"/>
              <a:gd name="T62" fmla="*/ 21 w 57"/>
              <a:gd name="T63" fmla="*/ 90 h 117"/>
              <a:gd name="T64" fmla="*/ 16 w 57"/>
              <a:gd name="T65" fmla="*/ 81 h 117"/>
              <a:gd name="T66" fmla="*/ 20 w 57"/>
              <a:gd name="T67" fmla="*/ 76 h 117"/>
              <a:gd name="T68" fmla="*/ 23 w 57"/>
              <a:gd name="T69" fmla="*/ 79 h 117"/>
              <a:gd name="T70" fmla="*/ 24 w 57"/>
              <a:gd name="T71" fmla="*/ 80 h 117"/>
              <a:gd name="T72" fmla="*/ 24 w 57"/>
              <a:gd name="T73" fmla="*/ 64 h 117"/>
              <a:gd name="T74" fmla="*/ 14 w 57"/>
              <a:gd name="T75" fmla="*/ 57 h 117"/>
              <a:gd name="T76" fmla="*/ 15 w 57"/>
              <a:gd name="T77" fmla="*/ 53 h 117"/>
              <a:gd name="T78" fmla="*/ 11 w 57"/>
              <a:gd name="T79" fmla="*/ 46 h 117"/>
              <a:gd name="T80" fmla="*/ 0 w 57"/>
              <a:gd name="T81" fmla="*/ 8 h 117"/>
              <a:gd name="T82" fmla="*/ 9 w 57"/>
              <a:gd name="T83" fmla="*/ 43 h 117"/>
              <a:gd name="T84" fmla="*/ 9 w 57"/>
              <a:gd name="T85" fmla="*/ 41 h 117"/>
              <a:gd name="T86" fmla="*/ 8 w 57"/>
              <a:gd name="T87" fmla="*/ 35 h 117"/>
              <a:gd name="T88" fmla="*/ 12 w 57"/>
              <a:gd name="T89" fmla="*/ 30 h 117"/>
              <a:gd name="T90" fmla="*/ 15 w 57"/>
              <a:gd name="T91" fmla="*/ 42 h 117"/>
              <a:gd name="T92" fmla="*/ 15 w 57"/>
              <a:gd name="T93" fmla="*/ 45 h 117"/>
              <a:gd name="T94" fmla="*/ 24 w 57"/>
              <a:gd name="T95" fmla="*/ 49 h 117"/>
              <a:gd name="T96" fmla="*/ 24 w 57"/>
              <a:gd name="T97" fmla="*/ 33 h 117"/>
              <a:gd name="T98" fmla="*/ 23 w 57"/>
              <a:gd name="T99" fmla="*/ 33 h 117"/>
              <a:gd name="T100" fmla="*/ 21 w 57"/>
              <a:gd name="T101" fmla="*/ 34 h 117"/>
              <a:gd name="T102" fmla="*/ 16 w 57"/>
              <a:gd name="T103" fmla="*/ 25 h 117"/>
              <a:gd name="T104" fmla="*/ 20 w 57"/>
              <a:gd name="T105" fmla="*/ 20 h 117"/>
              <a:gd name="T106" fmla="*/ 23 w 57"/>
              <a:gd name="T107" fmla="*/ 23 h 117"/>
              <a:gd name="T108" fmla="*/ 24 w 57"/>
              <a:gd name="T109" fmla="*/ 24 h 117"/>
              <a:gd name="T110" fmla="*/ 24 w 57"/>
              <a:gd name="T111" fmla="*/ 7 h 117"/>
              <a:gd name="T112" fmla="*/ 4 w 57"/>
              <a:gd name="T11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" h="117">
                <a:moveTo>
                  <a:pt x="44" y="59"/>
                </a:moveTo>
                <a:cubicBezTo>
                  <a:pt x="43" y="59"/>
                  <a:pt x="42" y="61"/>
                  <a:pt x="42" y="64"/>
                </a:cubicBezTo>
                <a:cubicBezTo>
                  <a:pt x="42" y="65"/>
                  <a:pt x="42" y="66"/>
                  <a:pt x="42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71"/>
                  <a:pt x="43" y="71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83"/>
                  <a:pt x="33" y="83"/>
                  <a:pt x="33" y="83"/>
                </a:cubicBezTo>
                <a:cubicBezTo>
                  <a:pt x="33" y="84"/>
                  <a:pt x="33" y="85"/>
                  <a:pt x="32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2" y="85"/>
                  <a:pt x="31" y="84"/>
                  <a:pt x="31" y="84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82"/>
                  <a:pt x="29" y="81"/>
                  <a:pt x="29" y="81"/>
                </a:cubicBezTo>
                <a:cubicBezTo>
                  <a:pt x="28" y="81"/>
                  <a:pt x="28" y="81"/>
                  <a:pt x="28" y="81"/>
                </a:cubicBezTo>
                <a:cubicBezTo>
                  <a:pt x="26" y="81"/>
                  <a:pt x="25" y="83"/>
                  <a:pt x="25" y="85"/>
                </a:cubicBezTo>
                <a:cubicBezTo>
                  <a:pt x="25" y="88"/>
                  <a:pt x="27" y="92"/>
                  <a:pt x="29" y="92"/>
                </a:cubicBezTo>
                <a:cubicBezTo>
                  <a:pt x="29" y="93"/>
                  <a:pt x="29" y="93"/>
                  <a:pt x="29" y="93"/>
                </a:cubicBezTo>
                <a:cubicBezTo>
                  <a:pt x="30" y="93"/>
                  <a:pt x="30" y="92"/>
                  <a:pt x="30" y="92"/>
                </a:cubicBezTo>
                <a:cubicBezTo>
                  <a:pt x="31" y="92"/>
                  <a:pt x="31" y="92"/>
                  <a:pt x="31" y="92"/>
                </a:cubicBezTo>
                <a:cubicBezTo>
                  <a:pt x="31" y="91"/>
                  <a:pt x="31" y="91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33" y="92"/>
                  <a:pt x="33" y="93"/>
                  <a:pt x="33" y="94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3" y="117"/>
                </a:cubicBezTo>
                <a:cubicBezTo>
                  <a:pt x="55" y="117"/>
                  <a:pt x="57" y="114"/>
                  <a:pt x="57" y="109"/>
                </a:cubicBezTo>
                <a:cubicBezTo>
                  <a:pt x="57" y="78"/>
                  <a:pt x="57" y="78"/>
                  <a:pt x="57" y="78"/>
                </a:cubicBezTo>
                <a:cubicBezTo>
                  <a:pt x="48" y="74"/>
                  <a:pt x="48" y="74"/>
                  <a:pt x="48" y="74"/>
                </a:cubicBezTo>
                <a:cubicBezTo>
                  <a:pt x="47" y="73"/>
                  <a:pt x="46" y="72"/>
                  <a:pt x="47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69"/>
                  <a:pt x="48" y="68"/>
                  <a:pt x="48" y="67"/>
                </a:cubicBezTo>
                <a:cubicBezTo>
                  <a:pt x="48" y="64"/>
                  <a:pt x="47" y="60"/>
                  <a:pt x="45" y="60"/>
                </a:cubicBezTo>
                <a:cubicBezTo>
                  <a:pt x="45" y="60"/>
                  <a:pt x="45" y="59"/>
                  <a:pt x="44" y="59"/>
                </a:cubicBezTo>
                <a:moveTo>
                  <a:pt x="11" y="46"/>
                </a:moveTo>
                <a:cubicBezTo>
                  <a:pt x="10" y="46"/>
                  <a:pt x="9" y="48"/>
                  <a:pt x="9" y="50"/>
                </a:cubicBezTo>
                <a:cubicBezTo>
                  <a:pt x="9" y="52"/>
                  <a:pt x="9" y="53"/>
                  <a:pt x="9" y="54"/>
                </a:cubicBezTo>
                <a:cubicBezTo>
                  <a:pt x="9" y="55"/>
                  <a:pt x="9" y="55"/>
                  <a:pt x="9" y="55"/>
                </a:cubicBezTo>
                <a:cubicBezTo>
                  <a:pt x="10" y="57"/>
                  <a:pt x="10" y="58"/>
                  <a:pt x="9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1"/>
                  <a:pt x="0" y="71"/>
                  <a:pt x="0" y="71"/>
                </a:cubicBezTo>
                <a:cubicBezTo>
                  <a:pt x="1" y="70"/>
                  <a:pt x="1" y="70"/>
                  <a:pt x="1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2" y="70"/>
                  <a:pt x="2" y="69"/>
                  <a:pt x="3" y="69"/>
                </a:cubicBezTo>
                <a:cubicBezTo>
                  <a:pt x="3" y="69"/>
                  <a:pt x="4" y="69"/>
                  <a:pt x="4" y="70"/>
                </a:cubicBezTo>
                <a:cubicBezTo>
                  <a:pt x="6" y="70"/>
                  <a:pt x="8" y="74"/>
                  <a:pt x="8" y="78"/>
                </a:cubicBezTo>
                <a:cubicBezTo>
                  <a:pt x="8" y="82"/>
                  <a:pt x="7" y="84"/>
                  <a:pt x="5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3" y="83"/>
                  <a:pt x="2" y="82"/>
                  <a:pt x="1" y="81"/>
                </a:cubicBezTo>
                <a:cubicBezTo>
                  <a:pt x="1" y="80"/>
                  <a:pt x="1" y="80"/>
                  <a:pt x="1" y="80"/>
                </a:cubicBezTo>
                <a:cubicBezTo>
                  <a:pt x="1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91"/>
                  <a:pt x="2" y="97"/>
                  <a:pt x="6" y="98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89"/>
                  <a:pt x="24" y="89"/>
                  <a:pt x="24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1" y="90"/>
                  <a:pt x="21" y="90"/>
                </a:cubicBezTo>
                <a:cubicBezTo>
                  <a:pt x="20" y="90"/>
                  <a:pt x="20" y="90"/>
                  <a:pt x="20" y="90"/>
                </a:cubicBezTo>
                <a:cubicBezTo>
                  <a:pt x="18" y="89"/>
                  <a:pt x="16" y="85"/>
                  <a:pt x="16" y="81"/>
                </a:cubicBezTo>
                <a:cubicBezTo>
                  <a:pt x="16" y="78"/>
                  <a:pt x="17" y="76"/>
                  <a:pt x="19" y="76"/>
                </a:cubicBezTo>
                <a:cubicBezTo>
                  <a:pt x="19" y="76"/>
                  <a:pt x="20" y="76"/>
                  <a:pt x="20" y="76"/>
                </a:cubicBezTo>
                <a:cubicBezTo>
                  <a:pt x="21" y="76"/>
                  <a:pt x="22" y="77"/>
                  <a:pt x="22" y="78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80"/>
                  <a:pt x="23" y="80"/>
                  <a:pt x="23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64"/>
                  <a:pt x="24" y="64"/>
                  <a:pt x="24" y="64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3" y="59"/>
                  <a:pt x="14" y="57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5"/>
                  <a:pt x="15" y="54"/>
                  <a:pt x="15" y="53"/>
                </a:cubicBezTo>
                <a:cubicBezTo>
                  <a:pt x="15" y="50"/>
                  <a:pt x="14" y="47"/>
                  <a:pt x="12" y="46"/>
                </a:cubicBezTo>
                <a:cubicBezTo>
                  <a:pt x="12" y="46"/>
                  <a:pt x="11" y="46"/>
                  <a:pt x="11" y="46"/>
                </a:cubicBezTo>
                <a:moveTo>
                  <a:pt x="4" y="0"/>
                </a:moveTo>
                <a:cubicBezTo>
                  <a:pt x="2" y="0"/>
                  <a:pt x="0" y="3"/>
                  <a:pt x="0" y="8"/>
                </a:cubicBezTo>
                <a:cubicBezTo>
                  <a:pt x="0" y="39"/>
                  <a:pt x="0" y="39"/>
                  <a:pt x="0" y="39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9" y="41"/>
                  <a:pt x="9" y="41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8"/>
                  <a:pt x="8" y="37"/>
                  <a:pt x="8" y="35"/>
                </a:cubicBezTo>
                <a:cubicBezTo>
                  <a:pt x="8" y="32"/>
                  <a:pt x="9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4" y="31"/>
                  <a:pt x="16" y="35"/>
                  <a:pt x="16" y="39"/>
                </a:cubicBezTo>
                <a:cubicBezTo>
                  <a:pt x="16" y="40"/>
                  <a:pt x="16" y="41"/>
                  <a:pt x="15" y="42"/>
                </a:cubicBezTo>
                <a:cubicBezTo>
                  <a:pt x="15" y="43"/>
                  <a:pt x="15" y="43"/>
                  <a:pt x="15" y="43"/>
                </a:cubicBezTo>
                <a:cubicBezTo>
                  <a:pt x="15" y="44"/>
                  <a:pt x="14" y="44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2" y="34"/>
                  <a:pt x="21" y="34"/>
                  <a:pt x="21" y="34"/>
                </a:cubicBezTo>
                <a:cubicBezTo>
                  <a:pt x="21" y="34"/>
                  <a:pt x="20" y="34"/>
                  <a:pt x="20" y="34"/>
                </a:cubicBezTo>
                <a:cubicBezTo>
                  <a:pt x="18" y="33"/>
                  <a:pt x="16" y="29"/>
                  <a:pt x="16" y="25"/>
                </a:cubicBezTo>
                <a:cubicBezTo>
                  <a:pt x="16" y="22"/>
                  <a:pt x="17" y="19"/>
                  <a:pt x="19" y="19"/>
                </a:cubicBezTo>
                <a:cubicBezTo>
                  <a:pt x="19" y="19"/>
                  <a:pt x="20" y="19"/>
                  <a:pt x="20" y="20"/>
                </a:cubicBezTo>
                <a:cubicBezTo>
                  <a:pt x="21" y="20"/>
                  <a:pt x="22" y="21"/>
                  <a:pt x="22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23"/>
                  <a:pt x="23" y="23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7"/>
                  <a:pt x="24" y="7"/>
                  <a:pt x="24" y="7"/>
                </a:cubicBezTo>
                <a:cubicBezTo>
                  <a:pt x="6" y="0"/>
                  <a:pt x="6" y="0"/>
                  <a:pt x="6" y="0"/>
                </a:cubicBezTo>
                <a:cubicBezTo>
                  <a:pt x="5" y="0"/>
                  <a:pt x="5" y="0"/>
                  <a:pt x="4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5" name="Freeform 43"/>
          <p:cNvSpPr>
            <a:spLocks noEditPoints="1"/>
          </p:cNvSpPr>
          <p:nvPr/>
        </p:nvSpPr>
        <p:spPr bwMode="auto">
          <a:xfrm>
            <a:off x="4165634" y="3053345"/>
            <a:ext cx="216672" cy="327620"/>
          </a:xfrm>
          <a:custGeom>
            <a:avLst/>
            <a:gdLst>
              <a:gd name="T0" fmla="*/ 63 w 70"/>
              <a:gd name="T1" fmla="*/ 23 h 106"/>
              <a:gd name="T2" fmla="*/ 51 w 70"/>
              <a:gd name="T3" fmla="*/ 38 h 106"/>
              <a:gd name="T4" fmla="*/ 42 w 70"/>
              <a:gd name="T5" fmla="*/ 25 h 106"/>
              <a:gd name="T6" fmla="*/ 42 w 70"/>
              <a:gd name="T7" fmla="*/ 24 h 106"/>
              <a:gd name="T8" fmla="*/ 41 w 70"/>
              <a:gd name="T9" fmla="*/ 25 h 106"/>
              <a:gd name="T10" fmla="*/ 33 w 70"/>
              <a:gd name="T11" fmla="*/ 35 h 106"/>
              <a:gd name="T12" fmla="*/ 34 w 70"/>
              <a:gd name="T13" fmla="*/ 37 h 106"/>
              <a:gd name="T14" fmla="*/ 42 w 70"/>
              <a:gd name="T15" fmla="*/ 28 h 106"/>
              <a:gd name="T16" fmla="*/ 51 w 70"/>
              <a:gd name="T17" fmla="*/ 40 h 106"/>
              <a:gd name="T18" fmla="*/ 51 w 70"/>
              <a:gd name="T19" fmla="*/ 41 h 106"/>
              <a:gd name="T20" fmla="*/ 52 w 70"/>
              <a:gd name="T21" fmla="*/ 41 h 106"/>
              <a:gd name="T22" fmla="*/ 64 w 70"/>
              <a:gd name="T23" fmla="*/ 26 h 106"/>
              <a:gd name="T24" fmla="*/ 63 w 70"/>
              <a:gd name="T25" fmla="*/ 23 h 106"/>
              <a:gd name="T26" fmla="*/ 18 w 70"/>
              <a:gd name="T27" fmla="*/ 13 h 106"/>
              <a:gd name="T28" fmla="*/ 8 w 70"/>
              <a:gd name="T29" fmla="*/ 26 h 106"/>
              <a:gd name="T30" fmla="*/ 13 w 70"/>
              <a:gd name="T31" fmla="*/ 43 h 106"/>
              <a:gd name="T32" fmla="*/ 5 w 70"/>
              <a:gd name="T33" fmla="*/ 52 h 106"/>
              <a:gd name="T34" fmla="*/ 29 w 70"/>
              <a:gd name="T35" fmla="*/ 62 h 106"/>
              <a:gd name="T36" fmla="*/ 29 w 70"/>
              <a:gd name="T37" fmla="*/ 98 h 106"/>
              <a:gd name="T38" fmla="*/ 47 w 70"/>
              <a:gd name="T39" fmla="*/ 78 h 106"/>
              <a:gd name="T40" fmla="*/ 47 w 70"/>
              <a:gd name="T41" fmla="*/ 68 h 106"/>
              <a:gd name="T42" fmla="*/ 44 w 70"/>
              <a:gd name="T43" fmla="*/ 66 h 106"/>
              <a:gd name="T44" fmla="*/ 41 w 70"/>
              <a:gd name="T45" fmla="*/ 67 h 106"/>
              <a:gd name="T46" fmla="*/ 33 w 70"/>
              <a:gd name="T47" fmla="*/ 73 h 106"/>
              <a:gd name="T48" fmla="*/ 24 w 70"/>
              <a:gd name="T49" fmla="*/ 48 h 106"/>
              <a:gd name="T50" fmla="*/ 29 w 70"/>
              <a:gd name="T51" fmla="*/ 35 h 106"/>
              <a:gd name="T52" fmla="*/ 18 w 70"/>
              <a:gd name="T53" fmla="*/ 13 h 106"/>
              <a:gd name="T54" fmla="*/ 28 w 70"/>
              <a:gd name="T55" fmla="*/ 64 h 106"/>
              <a:gd name="T56" fmla="*/ 0 w 70"/>
              <a:gd name="T57" fmla="*/ 52 h 106"/>
              <a:gd name="T58" fmla="*/ 0 w 70"/>
              <a:gd name="T59" fmla="*/ 94 h 106"/>
              <a:gd name="T60" fmla="*/ 3 w 70"/>
              <a:gd name="T61" fmla="*/ 96 h 106"/>
              <a:gd name="T62" fmla="*/ 3 w 70"/>
              <a:gd name="T63" fmla="*/ 59 h 106"/>
              <a:gd name="T64" fmla="*/ 25 w 70"/>
              <a:gd name="T65" fmla="*/ 68 h 106"/>
              <a:gd name="T66" fmla="*/ 25 w 70"/>
              <a:gd name="T67" fmla="*/ 105 h 106"/>
              <a:gd name="T68" fmla="*/ 28 w 70"/>
              <a:gd name="T69" fmla="*/ 106 h 106"/>
              <a:gd name="T70" fmla="*/ 28 w 70"/>
              <a:gd name="T71" fmla="*/ 64 h 106"/>
              <a:gd name="T72" fmla="*/ 70 w 70"/>
              <a:gd name="T73" fmla="*/ 17 h 106"/>
              <a:gd name="T74" fmla="*/ 27 w 70"/>
              <a:gd name="T75" fmla="*/ 0 h 106"/>
              <a:gd name="T76" fmla="*/ 27 w 70"/>
              <a:gd name="T77" fmla="*/ 16 h 106"/>
              <a:gd name="T78" fmla="*/ 30 w 70"/>
              <a:gd name="T79" fmla="*/ 23 h 106"/>
              <a:gd name="T80" fmla="*/ 30 w 70"/>
              <a:gd name="T81" fmla="*/ 6 h 106"/>
              <a:gd name="T82" fmla="*/ 67 w 70"/>
              <a:gd name="T83" fmla="*/ 21 h 106"/>
              <a:gd name="T84" fmla="*/ 67 w 70"/>
              <a:gd name="T85" fmla="*/ 53 h 106"/>
              <a:gd name="T86" fmla="*/ 32 w 70"/>
              <a:gd name="T87" fmla="*/ 39 h 106"/>
              <a:gd name="T88" fmla="*/ 31 w 70"/>
              <a:gd name="T89" fmla="*/ 44 h 106"/>
              <a:gd name="T90" fmla="*/ 47 w 70"/>
              <a:gd name="T91" fmla="*/ 50 h 106"/>
              <a:gd name="T92" fmla="*/ 47 w 70"/>
              <a:gd name="T93" fmla="*/ 54 h 106"/>
              <a:gd name="T94" fmla="*/ 43 w 70"/>
              <a:gd name="T95" fmla="*/ 52 h 106"/>
              <a:gd name="T96" fmla="*/ 43 w 70"/>
              <a:gd name="T97" fmla="*/ 57 h 106"/>
              <a:gd name="T98" fmla="*/ 55 w 70"/>
              <a:gd name="T99" fmla="*/ 63 h 106"/>
              <a:gd name="T100" fmla="*/ 55 w 70"/>
              <a:gd name="T101" fmla="*/ 57 h 106"/>
              <a:gd name="T102" fmla="*/ 50 w 70"/>
              <a:gd name="T103" fmla="*/ 55 h 106"/>
              <a:gd name="T104" fmla="*/ 50 w 70"/>
              <a:gd name="T105" fmla="*/ 52 h 106"/>
              <a:gd name="T106" fmla="*/ 70 w 70"/>
              <a:gd name="T107" fmla="*/ 60 h 106"/>
              <a:gd name="T108" fmla="*/ 70 w 70"/>
              <a:gd name="T109" fmla="*/ 1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0" h="106">
                <a:moveTo>
                  <a:pt x="63" y="23"/>
                </a:moveTo>
                <a:cubicBezTo>
                  <a:pt x="51" y="38"/>
                  <a:pt x="51" y="38"/>
                  <a:pt x="51" y="38"/>
                </a:cubicBezTo>
                <a:cubicBezTo>
                  <a:pt x="42" y="25"/>
                  <a:pt x="42" y="25"/>
                  <a:pt x="42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1" y="25"/>
                  <a:pt x="41" y="25"/>
                  <a:pt x="41" y="25"/>
                </a:cubicBezTo>
                <a:cubicBezTo>
                  <a:pt x="33" y="35"/>
                  <a:pt x="33" y="35"/>
                  <a:pt x="33" y="35"/>
                </a:cubicBezTo>
                <a:cubicBezTo>
                  <a:pt x="34" y="37"/>
                  <a:pt x="34" y="37"/>
                  <a:pt x="34" y="37"/>
                </a:cubicBezTo>
                <a:cubicBezTo>
                  <a:pt x="42" y="28"/>
                  <a:pt x="42" y="28"/>
                  <a:pt x="42" y="28"/>
                </a:cubicBezTo>
                <a:cubicBezTo>
                  <a:pt x="51" y="40"/>
                  <a:pt x="51" y="40"/>
                  <a:pt x="51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64" y="26"/>
                  <a:pt x="64" y="26"/>
                  <a:pt x="64" y="26"/>
                </a:cubicBezTo>
                <a:lnTo>
                  <a:pt x="63" y="23"/>
                </a:lnTo>
                <a:close/>
                <a:moveTo>
                  <a:pt x="18" y="13"/>
                </a:moveTo>
                <a:cubicBezTo>
                  <a:pt x="13" y="10"/>
                  <a:pt x="8" y="16"/>
                  <a:pt x="8" y="26"/>
                </a:cubicBezTo>
                <a:cubicBezTo>
                  <a:pt x="8" y="33"/>
                  <a:pt x="10" y="39"/>
                  <a:pt x="13" y="43"/>
                </a:cubicBezTo>
                <a:cubicBezTo>
                  <a:pt x="10" y="45"/>
                  <a:pt x="7" y="48"/>
                  <a:pt x="5" y="52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98"/>
                  <a:pt x="29" y="98"/>
                  <a:pt x="29" y="98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76"/>
                  <a:pt x="48" y="72"/>
                  <a:pt x="47" y="68"/>
                </a:cubicBezTo>
                <a:cubicBezTo>
                  <a:pt x="46" y="67"/>
                  <a:pt x="45" y="66"/>
                  <a:pt x="44" y="66"/>
                </a:cubicBezTo>
                <a:cubicBezTo>
                  <a:pt x="43" y="65"/>
                  <a:pt x="42" y="65"/>
                  <a:pt x="41" y="67"/>
                </a:cubicBezTo>
                <a:cubicBezTo>
                  <a:pt x="33" y="73"/>
                  <a:pt x="33" y="73"/>
                  <a:pt x="33" y="73"/>
                </a:cubicBezTo>
                <a:cubicBezTo>
                  <a:pt x="32" y="65"/>
                  <a:pt x="29" y="56"/>
                  <a:pt x="24" y="48"/>
                </a:cubicBezTo>
                <a:cubicBezTo>
                  <a:pt x="27" y="46"/>
                  <a:pt x="29" y="41"/>
                  <a:pt x="29" y="35"/>
                </a:cubicBezTo>
                <a:cubicBezTo>
                  <a:pt x="29" y="25"/>
                  <a:pt x="24" y="15"/>
                  <a:pt x="18" y="13"/>
                </a:cubicBezTo>
                <a:close/>
                <a:moveTo>
                  <a:pt x="28" y="64"/>
                </a:moveTo>
                <a:cubicBezTo>
                  <a:pt x="0" y="52"/>
                  <a:pt x="0" y="52"/>
                  <a:pt x="0" y="52"/>
                </a:cubicBezTo>
                <a:cubicBezTo>
                  <a:pt x="0" y="94"/>
                  <a:pt x="0" y="94"/>
                  <a:pt x="0" y="94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59"/>
                  <a:pt x="3" y="59"/>
                  <a:pt x="3" y="59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8" y="106"/>
                  <a:pt x="28" y="106"/>
                  <a:pt x="28" y="106"/>
                </a:cubicBezTo>
                <a:lnTo>
                  <a:pt x="28" y="64"/>
                </a:lnTo>
                <a:close/>
                <a:moveTo>
                  <a:pt x="70" y="17"/>
                </a:moveTo>
                <a:cubicBezTo>
                  <a:pt x="27" y="0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8" y="18"/>
                  <a:pt x="29" y="21"/>
                  <a:pt x="30" y="23"/>
                </a:cubicBezTo>
                <a:cubicBezTo>
                  <a:pt x="30" y="6"/>
                  <a:pt x="30" y="6"/>
                  <a:pt x="30" y="6"/>
                </a:cubicBezTo>
                <a:cubicBezTo>
                  <a:pt x="67" y="21"/>
                  <a:pt x="67" y="21"/>
                  <a:pt x="67" y="21"/>
                </a:cubicBezTo>
                <a:cubicBezTo>
                  <a:pt x="67" y="53"/>
                  <a:pt x="67" y="53"/>
                  <a:pt x="67" y="53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0"/>
                  <a:pt x="31" y="42"/>
                  <a:pt x="31" y="44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4"/>
                  <a:pt x="47" y="54"/>
                  <a:pt x="47" y="54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7"/>
                  <a:pt x="43" y="57"/>
                  <a:pt x="43" y="57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7"/>
                  <a:pt x="55" y="57"/>
                  <a:pt x="55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2"/>
                  <a:pt x="50" y="52"/>
                  <a:pt x="50" y="52"/>
                </a:cubicBezTo>
                <a:cubicBezTo>
                  <a:pt x="70" y="60"/>
                  <a:pt x="70" y="60"/>
                  <a:pt x="70" y="60"/>
                </a:cubicBezTo>
                <a:lnTo>
                  <a:pt x="70" y="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6" name="Freeform 44"/>
          <p:cNvSpPr>
            <a:spLocks noEditPoints="1"/>
          </p:cNvSpPr>
          <p:nvPr/>
        </p:nvSpPr>
        <p:spPr bwMode="auto">
          <a:xfrm>
            <a:off x="4140833" y="1631922"/>
            <a:ext cx="284546" cy="318483"/>
          </a:xfrm>
          <a:custGeom>
            <a:avLst/>
            <a:gdLst>
              <a:gd name="T0" fmla="*/ 62 w 92"/>
              <a:gd name="T1" fmla="*/ 36 h 103"/>
              <a:gd name="T2" fmla="*/ 52 w 92"/>
              <a:gd name="T3" fmla="*/ 48 h 103"/>
              <a:gd name="T4" fmla="*/ 50 w 92"/>
              <a:gd name="T5" fmla="*/ 51 h 103"/>
              <a:gd name="T6" fmla="*/ 62 w 92"/>
              <a:gd name="T7" fmla="*/ 77 h 103"/>
              <a:gd name="T8" fmla="*/ 66 w 92"/>
              <a:gd name="T9" fmla="*/ 71 h 103"/>
              <a:gd name="T10" fmla="*/ 62 w 92"/>
              <a:gd name="T11" fmla="*/ 62 h 103"/>
              <a:gd name="T12" fmla="*/ 92 w 92"/>
              <a:gd name="T13" fmla="*/ 74 h 103"/>
              <a:gd name="T14" fmla="*/ 92 w 92"/>
              <a:gd name="T15" fmla="*/ 63 h 103"/>
              <a:gd name="T16" fmla="*/ 62 w 92"/>
              <a:gd name="T17" fmla="*/ 51 h 103"/>
              <a:gd name="T18" fmla="*/ 66 w 92"/>
              <a:gd name="T19" fmla="*/ 45 h 103"/>
              <a:gd name="T20" fmla="*/ 62 w 92"/>
              <a:gd name="T21" fmla="*/ 36 h 103"/>
              <a:gd name="T22" fmla="*/ 35 w 92"/>
              <a:gd name="T23" fmla="*/ 0 h 103"/>
              <a:gd name="T24" fmla="*/ 22 w 92"/>
              <a:gd name="T25" fmla="*/ 21 h 103"/>
              <a:gd name="T26" fmla="*/ 22 w 92"/>
              <a:gd name="T27" fmla="*/ 35 h 103"/>
              <a:gd name="T28" fmla="*/ 13 w 92"/>
              <a:gd name="T29" fmla="*/ 31 h 103"/>
              <a:gd name="T30" fmla="*/ 17 w 92"/>
              <a:gd name="T31" fmla="*/ 25 h 103"/>
              <a:gd name="T32" fmla="*/ 12 w 92"/>
              <a:gd name="T33" fmla="*/ 16 h 103"/>
              <a:gd name="T34" fmla="*/ 3 w 92"/>
              <a:gd name="T35" fmla="*/ 28 h 103"/>
              <a:gd name="T36" fmla="*/ 3 w 92"/>
              <a:gd name="T37" fmla="*/ 28 h 103"/>
              <a:gd name="T38" fmla="*/ 0 w 92"/>
              <a:gd name="T39" fmla="*/ 31 h 103"/>
              <a:gd name="T40" fmla="*/ 12 w 92"/>
              <a:gd name="T41" fmla="*/ 56 h 103"/>
              <a:gd name="T42" fmla="*/ 17 w 92"/>
              <a:gd name="T43" fmla="*/ 51 h 103"/>
              <a:gd name="T44" fmla="*/ 13 w 92"/>
              <a:gd name="T45" fmla="*/ 42 h 103"/>
              <a:gd name="T46" fmla="*/ 22 w 92"/>
              <a:gd name="T47" fmla="*/ 46 h 103"/>
              <a:gd name="T48" fmla="*/ 22 w 92"/>
              <a:gd name="T49" fmla="*/ 59 h 103"/>
              <a:gd name="T50" fmla="*/ 38 w 92"/>
              <a:gd name="T51" fmla="*/ 93 h 103"/>
              <a:gd name="T52" fmla="*/ 61 w 92"/>
              <a:gd name="T53" fmla="*/ 102 h 103"/>
              <a:gd name="T54" fmla="*/ 65 w 92"/>
              <a:gd name="T55" fmla="*/ 103 h 103"/>
              <a:gd name="T56" fmla="*/ 77 w 92"/>
              <a:gd name="T57" fmla="*/ 82 h 103"/>
              <a:gd name="T58" fmla="*/ 77 w 92"/>
              <a:gd name="T59" fmla="*/ 77 h 103"/>
              <a:gd name="T60" fmla="*/ 71 w 92"/>
              <a:gd name="T61" fmla="*/ 74 h 103"/>
              <a:gd name="T62" fmla="*/ 71 w 92"/>
              <a:gd name="T63" fmla="*/ 79 h 103"/>
              <a:gd name="T64" fmla="*/ 63 w 92"/>
              <a:gd name="T65" fmla="*/ 92 h 103"/>
              <a:gd name="T66" fmla="*/ 61 w 92"/>
              <a:gd name="T67" fmla="*/ 91 h 103"/>
              <a:gd name="T68" fmla="*/ 38 w 92"/>
              <a:gd name="T69" fmla="*/ 82 h 103"/>
              <a:gd name="T70" fmla="*/ 29 w 92"/>
              <a:gd name="T71" fmla="*/ 62 h 103"/>
              <a:gd name="T72" fmla="*/ 29 w 92"/>
              <a:gd name="T73" fmla="*/ 24 h 103"/>
              <a:gd name="T74" fmla="*/ 36 w 92"/>
              <a:gd name="T75" fmla="*/ 11 h 103"/>
              <a:gd name="T76" fmla="*/ 38 w 92"/>
              <a:gd name="T77" fmla="*/ 11 h 103"/>
              <a:gd name="T78" fmla="*/ 61 w 92"/>
              <a:gd name="T79" fmla="*/ 21 h 103"/>
              <a:gd name="T80" fmla="*/ 71 w 92"/>
              <a:gd name="T81" fmla="*/ 41 h 103"/>
              <a:gd name="T82" fmla="*/ 71 w 92"/>
              <a:gd name="T83" fmla="*/ 46 h 103"/>
              <a:gd name="T84" fmla="*/ 77 w 92"/>
              <a:gd name="T85" fmla="*/ 48 h 103"/>
              <a:gd name="T86" fmla="*/ 77 w 92"/>
              <a:gd name="T87" fmla="*/ 44 h 103"/>
              <a:gd name="T88" fmla="*/ 61 w 92"/>
              <a:gd name="T89" fmla="*/ 10 h 103"/>
              <a:gd name="T90" fmla="*/ 38 w 92"/>
              <a:gd name="T91" fmla="*/ 0 h 103"/>
              <a:gd name="T92" fmla="*/ 35 w 92"/>
              <a:gd name="T9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2" h="103">
                <a:moveTo>
                  <a:pt x="62" y="36"/>
                </a:moveTo>
                <a:cubicBezTo>
                  <a:pt x="52" y="48"/>
                  <a:pt x="52" y="48"/>
                  <a:pt x="52" y="48"/>
                </a:cubicBezTo>
                <a:cubicBezTo>
                  <a:pt x="50" y="51"/>
                  <a:pt x="50" y="51"/>
                  <a:pt x="50" y="51"/>
                </a:cubicBezTo>
                <a:cubicBezTo>
                  <a:pt x="62" y="77"/>
                  <a:pt x="62" y="77"/>
                  <a:pt x="62" y="77"/>
                </a:cubicBezTo>
                <a:cubicBezTo>
                  <a:pt x="66" y="71"/>
                  <a:pt x="66" y="71"/>
                  <a:pt x="66" y="71"/>
                </a:cubicBezTo>
                <a:cubicBezTo>
                  <a:pt x="62" y="62"/>
                  <a:pt x="62" y="62"/>
                  <a:pt x="62" y="62"/>
                </a:cubicBezTo>
                <a:cubicBezTo>
                  <a:pt x="92" y="74"/>
                  <a:pt x="92" y="74"/>
                  <a:pt x="92" y="74"/>
                </a:cubicBezTo>
                <a:cubicBezTo>
                  <a:pt x="92" y="63"/>
                  <a:pt x="92" y="63"/>
                  <a:pt x="92" y="63"/>
                </a:cubicBezTo>
                <a:cubicBezTo>
                  <a:pt x="62" y="51"/>
                  <a:pt x="62" y="51"/>
                  <a:pt x="62" y="51"/>
                </a:cubicBezTo>
                <a:cubicBezTo>
                  <a:pt x="66" y="45"/>
                  <a:pt x="66" y="45"/>
                  <a:pt x="66" y="45"/>
                </a:cubicBezTo>
                <a:cubicBezTo>
                  <a:pt x="62" y="36"/>
                  <a:pt x="62" y="36"/>
                  <a:pt x="62" y="36"/>
                </a:cubicBezTo>
                <a:moveTo>
                  <a:pt x="35" y="0"/>
                </a:moveTo>
                <a:cubicBezTo>
                  <a:pt x="28" y="0"/>
                  <a:pt x="22" y="8"/>
                  <a:pt x="22" y="21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1"/>
                  <a:pt x="13" y="31"/>
                  <a:pt x="13" y="31"/>
                </a:cubicBezTo>
                <a:cubicBezTo>
                  <a:pt x="17" y="25"/>
                  <a:pt x="17" y="25"/>
                  <a:pt x="17" y="25"/>
                </a:cubicBezTo>
                <a:cubicBezTo>
                  <a:pt x="12" y="16"/>
                  <a:pt x="12" y="16"/>
                  <a:pt x="12" y="16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0" y="31"/>
                  <a:pt x="0" y="31"/>
                  <a:pt x="0" y="31"/>
                </a:cubicBezTo>
                <a:cubicBezTo>
                  <a:pt x="12" y="56"/>
                  <a:pt x="12" y="56"/>
                  <a:pt x="12" y="56"/>
                </a:cubicBezTo>
                <a:cubicBezTo>
                  <a:pt x="17" y="51"/>
                  <a:pt x="17" y="51"/>
                  <a:pt x="17" y="51"/>
                </a:cubicBezTo>
                <a:cubicBezTo>
                  <a:pt x="13" y="42"/>
                  <a:pt x="13" y="42"/>
                  <a:pt x="13" y="42"/>
                </a:cubicBezTo>
                <a:cubicBezTo>
                  <a:pt x="22" y="46"/>
                  <a:pt x="22" y="46"/>
                  <a:pt x="22" y="46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74"/>
                  <a:pt x="29" y="89"/>
                  <a:pt x="38" y="93"/>
                </a:cubicBezTo>
                <a:cubicBezTo>
                  <a:pt x="61" y="102"/>
                  <a:pt x="61" y="102"/>
                  <a:pt x="61" y="102"/>
                </a:cubicBezTo>
                <a:cubicBezTo>
                  <a:pt x="62" y="103"/>
                  <a:pt x="64" y="103"/>
                  <a:pt x="65" y="103"/>
                </a:cubicBezTo>
                <a:cubicBezTo>
                  <a:pt x="72" y="103"/>
                  <a:pt x="77" y="95"/>
                  <a:pt x="77" y="82"/>
                </a:cubicBezTo>
                <a:cubicBezTo>
                  <a:pt x="77" y="77"/>
                  <a:pt x="77" y="77"/>
                  <a:pt x="77" y="77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9"/>
                  <a:pt x="71" y="79"/>
                  <a:pt x="71" y="79"/>
                </a:cubicBezTo>
                <a:cubicBezTo>
                  <a:pt x="71" y="87"/>
                  <a:pt x="68" y="92"/>
                  <a:pt x="63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8" y="82"/>
                  <a:pt x="38" y="82"/>
                  <a:pt x="38" y="82"/>
                </a:cubicBezTo>
                <a:cubicBezTo>
                  <a:pt x="33" y="80"/>
                  <a:pt x="29" y="71"/>
                  <a:pt x="29" y="62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16"/>
                  <a:pt x="32" y="11"/>
                  <a:pt x="36" y="11"/>
                </a:cubicBezTo>
                <a:cubicBezTo>
                  <a:pt x="37" y="11"/>
                  <a:pt x="38" y="11"/>
                  <a:pt x="38" y="11"/>
                </a:cubicBezTo>
                <a:cubicBezTo>
                  <a:pt x="61" y="21"/>
                  <a:pt x="61" y="21"/>
                  <a:pt x="61" y="21"/>
                </a:cubicBezTo>
                <a:cubicBezTo>
                  <a:pt x="67" y="23"/>
                  <a:pt x="71" y="32"/>
                  <a:pt x="71" y="41"/>
                </a:cubicBezTo>
                <a:cubicBezTo>
                  <a:pt x="71" y="46"/>
                  <a:pt x="71" y="46"/>
                  <a:pt x="71" y="46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29"/>
                  <a:pt x="70" y="13"/>
                  <a:pt x="61" y="1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0"/>
                  <a:pt x="35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3401636" y="1917443"/>
            <a:ext cx="5549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03</a:t>
            </a:r>
            <a:endParaRPr lang="zh-CN" altLang="en-US" sz="27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3205634" y="2420297"/>
            <a:ext cx="65114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第三项</a:t>
            </a:r>
          </a:p>
        </p:txBody>
      </p:sp>
      <p:sp>
        <p:nvSpPr>
          <p:cNvPr id="119" name="文本框 118"/>
          <p:cNvSpPr txBox="1"/>
          <p:nvPr/>
        </p:nvSpPr>
        <p:spPr>
          <a:xfrm>
            <a:off x="5323395" y="1208562"/>
            <a:ext cx="5437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04</a:t>
            </a:r>
            <a:endParaRPr lang="zh-CN" altLang="en-US" sz="27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5337586" y="1734054"/>
            <a:ext cx="65114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第四项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3391753" y="3330381"/>
            <a:ext cx="50206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01</a:t>
            </a:r>
            <a:endParaRPr lang="zh-CN" altLang="en-US" sz="27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3180667" y="3832035"/>
            <a:ext cx="65114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第一项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5323395" y="2590869"/>
            <a:ext cx="5437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02</a:t>
            </a:r>
            <a:endParaRPr lang="zh-CN" altLang="en-US" sz="27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5337586" y="3116360"/>
            <a:ext cx="65114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15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第二项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1523603" y="3458021"/>
            <a:ext cx="1770220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5885370" y="2590869"/>
            <a:ext cx="1770220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1595643" y="2051316"/>
            <a:ext cx="1770220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5841215" y="1191942"/>
            <a:ext cx="1770220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</a:p>
        </p:txBody>
      </p:sp>
    </p:spTree>
    <p:extLst>
      <p:ext uri="{BB962C8B-B14F-4D97-AF65-F5344CB8AC3E}">
        <p14:creationId xmlns:p14="http://schemas.microsoft.com/office/powerpoint/2010/main" val="110368655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250"/>
                            </p:stCondLst>
                            <p:childTnLst>
                              <p:par>
                                <p:cTn id="10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0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50"/>
                            </p:stCondLst>
                            <p:childTnLst>
                              <p:par>
                                <p:cTn id="1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31"/>
          <p:cNvSpPr>
            <a:spLocks/>
          </p:cNvSpPr>
          <p:nvPr/>
        </p:nvSpPr>
        <p:spPr bwMode="auto">
          <a:xfrm>
            <a:off x="2982271" y="1351981"/>
            <a:ext cx="3280054" cy="2838569"/>
          </a:xfrm>
          <a:custGeom>
            <a:avLst/>
            <a:gdLst>
              <a:gd name="T0" fmla="*/ 2297 w 3061"/>
              <a:gd name="T1" fmla="*/ 0 h 2649"/>
              <a:gd name="T2" fmla="*/ 3061 w 3061"/>
              <a:gd name="T3" fmla="*/ 1325 h 2649"/>
              <a:gd name="T4" fmla="*/ 2297 w 3061"/>
              <a:gd name="T5" fmla="*/ 2649 h 2649"/>
              <a:gd name="T6" fmla="*/ 764 w 3061"/>
              <a:gd name="T7" fmla="*/ 2649 h 2649"/>
              <a:gd name="T8" fmla="*/ 0 w 3061"/>
              <a:gd name="T9" fmla="*/ 1325 h 2649"/>
              <a:gd name="T10" fmla="*/ 764 w 3061"/>
              <a:gd name="T11" fmla="*/ 0 h 2649"/>
              <a:gd name="T12" fmla="*/ 2297 w 3061"/>
              <a:gd name="T13" fmla="*/ 0 h 2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1" h="2649">
                <a:moveTo>
                  <a:pt x="2297" y="0"/>
                </a:moveTo>
                <a:lnTo>
                  <a:pt x="3061" y="1325"/>
                </a:lnTo>
                <a:lnTo>
                  <a:pt x="2297" y="2649"/>
                </a:lnTo>
                <a:lnTo>
                  <a:pt x="764" y="2649"/>
                </a:lnTo>
                <a:lnTo>
                  <a:pt x="0" y="1325"/>
                </a:lnTo>
                <a:lnTo>
                  <a:pt x="764" y="0"/>
                </a:lnTo>
                <a:lnTo>
                  <a:pt x="229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/>
          </a:p>
        </p:txBody>
      </p:sp>
      <p:sp>
        <p:nvSpPr>
          <p:cNvPr id="20" name="Freeform 133"/>
          <p:cNvSpPr>
            <a:spLocks/>
          </p:cNvSpPr>
          <p:nvPr/>
        </p:nvSpPr>
        <p:spPr bwMode="auto">
          <a:xfrm>
            <a:off x="4621763" y="1351981"/>
            <a:ext cx="1640562" cy="1419821"/>
          </a:xfrm>
          <a:custGeom>
            <a:avLst/>
            <a:gdLst>
              <a:gd name="T0" fmla="*/ 767 w 1531"/>
              <a:gd name="T1" fmla="*/ 0 h 1325"/>
              <a:gd name="T2" fmla="*/ 767 w 1531"/>
              <a:gd name="T3" fmla="*/ 0 h 1325"/>
              <a:gd name="T4" fmla="*/ 0 w 1531"/>
              <a:gd name="T5" fmla="*/ 442 h 1325"/>
              <a:gd name="T6" fmla="*/ 1531 w 1531"/>
              <a:gd name="T7" fmla="*/ 1325 h 1325"/>
              <a:gd name="T8" fmla="*/ 767 w 1531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1" h="1325">
                <a:moveTo>
                  <a:pt x="767" y="0"/>
                </a:moveTo>
                <a:lnTo>
                  <a:pt x="767" y="0"/>
                </a:lnTo>
                <a:lnTo>
                  <a:pt x="0" y="442"/>
                </a:lnTo>
                <a:lnTo>
                  <a:pt x="1531" y="1325"/>
                </a:lnTo>
                <a:lnTo>
                  <a:pt x="76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/>
          </a:p>
        </p:txBody>
      </p:sp>
      <p:sp>
        <p:nvSpPr>
          <p:cNvPr id="21" name="Freeform 141"/>
          <p:cNvSpPr>
            <a:spLocks/>
          </p:cNvSpPr>
          <p:nvPr/>
        </p:nvSpPr>
        <p:spPr bwMode="auto">
          <a:xfrm>
            <a:off x="2982273" y="1351981"/>
            <a:ext cx="1639490" cy="1419821"/>
          </a:xfrm>
          <a:custGeom>
            <a:avLst/>
            <a:gdLst>
              <a:gd name="T0" fmla="*/ 764 w 1530"/>
              <a:gd name="T1" fmla="*/ 0 h 1325"/>
              <a:gd name="T2" fmla="*/ 764 w 1530"/>
              <a:gd name="T3" fmla="*/ 0 h 1325"/>
              <a:gd name="T4" fmla="*/ 0 w 1530"/>
              <a:gd name="T5" fmla="*/ 1325 h 1325"/>
              <a:gd name="T6" fmla="*/ 1530 w 1530"/>
              <a:gd name="T7" fmla="*/ 442 h 1325"/>
              <a:gd name="T8" fmla="*/ 764 w 1530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0" h="1325">
                <a:moveTo>
                  <a:pt x="764" y="0"/>
                </a:moveTo>
                <a:lnTo>
                  <a:pt x="764" y="0"/>
                </a:lnTo>
                <a:lnTo>
                  <a:pt x="0" y="1325"/>
                </a:lnTo>
                <a:lnTo>
                  <a:pt x="1530" y="442"/>
                </a:lnTo>
                <a:lnTo>
                  <a:pt x="7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/>
          </a:p>
        </p:txBody>
      </p:sp>
      <p:sp>
        <p:nvSpPr>
          <p:cNvPr id="22" name="Freeform 143"/>
          <p:cNvSpPr>
            <a:spLocks/>
          </p:cNvSpPr>
          <p:nvPr/>
        </p:nvSpPr>
        <p:spPr bwMode="auto">
          <a:xfrm>
            <a:off x="3800946" y="1351981"/>
            <a:ext cx="1642706" cy="473630"/>
          </a:xfrm>
          <a:custGeom>
            <a:avLst/>
            <a:gdLst>
              <a:gd name="T0" fmla="*/ 1533 w 1533"/>
              <a:gd name="T1" fmla="*/ 0 h 442"/>
              <a:gd name="T2" fmla="*/ 0 w 1533"/>
              <a:gd name="T3" fmla="*/ 0 h 442"/>
              <a:gd name="T4" fmla="*/ 766 w 1533"/>
              <a:gd name="T5" fmla="*/ 442 h 442"/>
              <a:gd name="T6" fmla="*/ 1533 w 1533"/>
              <a:gd name="T7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33" h="442">
                <a:moveTo>
                  <a:pt x="1533" y="0"/>
                </a:moveTo>
                <a:lnTo>
                  <a:pt x="0" y="0"/>
                </a:lnTo>
                <a:lnTo>
                  <a:pt x="766" y="442"/>
                </a:lnTo>
                <a:lnTo>
                  <a:pt x="153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/>
          </a:p>
        </p:txBody>
      </p:sp>
      <p:grpSp>
        <p:nvGrpSpPr>
          <p:cNvPr id="23" name="组合 22"/>
          <p:cNvGrpSpPr/>
          <p:nvPr/>
        </p:nvGrpSpPr>
        <p:grpSpPr>
          <a:xfrm>
            <a:off x="2128596" y="1229460"/>
            <a:ext cx="2662833" cy="3056097"/>
            <a:chOff x="6013699" y="968734"/>
            <a:chExt cx="3944937" cy="4527551"/>
          </a:xfrm>
        </p:grpSpPr>
        <p:sp>
          <p:nvSpPr>
            <p:cNvPr id="24" name="Freeform 87"/>
            <p:cNvSpPr>
              <a:spLocks/>
            </p:cNvSpPr>
            <p:nvPr/>
          </p:nvSpPr>
          <p:spPr bwMode="auto">
            <a:xfrm>
              <a:off x="6064499" y="2970572"/>
              <a:ext cx="3443288" cy="458788"/>
            </a:xfrm>
            <a:custGeom>
              <a:avLst/>
              <a:gdLst>
                <a:gd name="T0" fmla="*/ 704 w 1607"/>
                <a:gd name="T1" fmla="*/ 116 h 214"/>
                <a:gd name="T2" fmla="*/ 0 w 1607"/>
                <a:gd name="T3" fmla="*/ 138 h 214"/>
                <a:gd name="T4" fmla="*/ 0 w 1607"/>
                <a:gd name="T5" fmla="*/ 168 h 214"/>
                <a:gd name="T6" fmla="*/ 706 w 1607"/>
                <a:gd name="T7" fmla="*/ 190 h 214"/>
                <a:gd name="T8" fmla="*/ 1529 w 1607"/>
                <a:gd name="T9" fmla="*/ 214 h 214"/>
                <a:gd name="T10" fmla="*/ 1602 w 1607"/>
                <a:gd name="T11" fmla="*/ 209 h 214"/>
                <a:gd name="T12" fmla="*/ 1607 w 1607"/>
                <a:gd name="T13" fmla="*/ 0 h 214"/>
                <a:gd name="T14" fmla="*/ 704 w 1607"/>
                <a:gd name="T15" fmla="*/ 11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7" h="214">
                  <a:moveTo>
                    <a:pt x="704" y="116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706" y="190"/>
                    <a:pt x="706" y="190"/>
                    <a:pt x="706" y="190"/>
                  </a:cubicBezTo>
                  <a:cubicBezTo>
                    <a:pt x="1529" y="214"/>
                    <a:pt x="1529" y="214"/>
                    <a:pt x="1529" y="214"/>
                  </a:cubicBezTo>
                  <a:cubicBezTo>
                    <a:pt x="1602" y="209"/>
                    <a:pt x="1602" y="209"/>
                    <a:pt x="1602" y="209"/>
                  </a:cubicBezTo>
                  <a:cubicBezTo>
                    <a:pt x="1607" y="0"/>
                    <a:pt x="1607" y="0"/>
                    <a:pt x="1607" y="0"/>
                  </a:cubicBezTo>
                  <a:cubicBezTo>
                    <a:pt x="1607" y="0"/>
                    <a:pt x="1090" y="92"/>
                    <a:pt x="704" y="11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5" name="Freeform 88"/>
            <p:cNvSpPr>
              <a:spLocks/>
            </p:cNvSpPr>
            <p:nvPr/>
          </p:nvSpPr>
          <p:spPr bwMode="auto">
            <a:xfrm>
              <a:off x="6064499" y="3386497"/>
              <a:ext cx="3582988" cy="1477963"/>
            </a:xfrm>
            <a:custGeom>
              <a:avLst/>
              <a:gdLst>
                <a:gd name="T0" fmla="*/ 1251 w 1672"/>
                <a:gd name="T1" fmla="*/ 184 h 690"/>
                <a:gd name="T2" fmla="*/ 876 w 1672"/>
                <a:gd name="T3" fmla="*/ 66 h 690"/>
                <a:gd name="T4" fmla="*/ 286 w 1672"/>
                <a:gd name="T5" fmla="*/ 17 h 690"/>
                <a:gd name="T6" fmla="*/ 0 w 1672"/>
                <a:gd name="T7" fmla="*/ 0 h 690"/>
                <a:gd name="T8" fmla="*/ 0 w 1672"/>
                <a:gd name="T9" fmla="*/ 25 h 690"/>
                <a:gd name="T10" fmla="*/ 287 w 1672"/>
                <a:gd name="T11" fmla="*/ 40 h 690"/>
                <a:gd name="T12" fmla="*/ 835 w 1672"/>
                <a:gd name="T13" fmla="*/ 121 h 690"/>
                <a:gd name="T14" fmla="*/ 1485 w 1672"/>
                <a:gd name="T15" fmla="*/ 598 h 690"/>
                <a:gd name="T16" fmla="*/ 1652 w 1672"/>
                <a:gd name="T17" fmla="*/ 686 h 690"/>
                <a:gd name="T18" fmla="*/ 1672 w 1672"/>
                <a:gd name="T19" fmla="*/ 391 h 690"/>
                <a:gd name="T20" fmla="*/ 1251 w 1672"/>
                <a:gd name="T21" fmla="*/ 18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2" h="690">
                  <a:moveTo>
                    <a:pt x="1251" y="184"/>
                  </a:moveTo>
                  <a:cubicBezTo>
                    <a:pt x="1047" y="98"/>
                    <a:pt x="876" y="66"/>
                    <a:pt x="876" y="66"/>
                  </a:cubicBezTo>
                  <a:cubicBezTo>
                    <a:pt x="712" y="24"/>
                    <a:pt x="286" y="17"/>
                    <a:pt x="286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87" y="40"/>
                    <a:pt x="287" y="40"/>
                    <a:pt x="287" y="40"/>
                  </a:cubicBezTo>
                  <a:cubicBezTo>
                    <a:pt x="684" y="66"/>
                    <a:pt x="835" y="121"/>
                    <a:pt x="835" y="121"/>
                  </a:cubicBezTo>
                  <a:cubicBezTo>
                    <a:pt x="1038" y="197"/>
                    <a:pt x="1313" y="435"/>
                    <a:pt x="1485" y="598"/>
                  </a:cubicBezTo>
                  <a:cubicBezTo>
                    <a:pt x="1583" y="690"/>
                    <a:pt x="1652" y="686"/>
                    <a:pt x="1652" y="686"/>
                  </a:cubicBezTo>
                  <a:cubicBezTo>
                    <a:pt x="1672" y="391"/>
                    <a:pt x="1672" y="391"/>
                    <a:pt x="1672" y="391"/>
                  </a:cubicBezTo>
                  <a:lnTo>
                    <a:pt x="1251" y="1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6" name="Freeform 89"/>
            <p:cNvSpPr>
              <a:spLocks/>
            </p:cNvSpPr>
            <p:nvPr/>
          </p:nvSpPr>
          <p:spPr bwMode="auto">
            <a:xfrm>
              <a:off x="6064499" y="3321409"/>
              <a:ext cx="3171825" cy="698500"/>
            </a:xfrm>
            <a:custGeom>
              <a:avLst/>
              <a:gdLst>
                <a:gd name="T0" fmla="*/ 0 w 1480"/>
                <a:gd name="T1" fmla="*/ 0 h 326"/>
                <a:gd name="T2" fmla="*/ 0 w 1480"/>
                <a:gd name="T3" fmla="*/ 31 h 326"/>
                <a:gd name="T4" fmla="*/ 726 w 1480"/>
                <a:gd name="T5" fmla="*/ 76 h 326"/>
                <a:gd name="T6" fmla="*/ 1382 w 1480"/>
                <a:gd name="T7" fmla="*/ 285 h 326"/>
                <a:gd name="T8" fmla="*/ 1471 w 1480"/>
                <a:gd name="T9" fmla="*/ 316 h 326"/>
                <a:gd name="T10" fmla="*/ 1480 w 1480"/>
                <a:gd name="T11" fmla="*/ 45 h 326"/>
                <a:gd name="T12" fmla="*/ 0 w 1480"/>
                <a:gd name="T13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0" h="326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726" y="76"/>
                    <a:pt x="726" y="76"/>
                    <a:pt x="726" y="76"/>
                  </a:cubicBezTo>
                  <a:cubicBezTo>
                    <a:pt x="1000" y="98"/>
                    <a:pt x="1244" y="210"/>
                    <a:pt x="1382" y="285"/>
                  </a:cubicBezTo>
                  <a:cubicBezTo>
                    <a:pt x="1457" y="326"/>
                    <a:pt x="1471" y="316"/>
                    <a:pt x="1471" y="316"/>
                  </a:cubicBezTo>
                  <a:cubicBezTo>
                    <a:pt x="1480" y="45"/>
                    <a:pt x="1480" y="45"/>
                    <a:pt x="1480" y="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7" name="Freeform 90"/>
            <p:cNvSpPr>
              <a:spLocks/>
            </p:cNvSpPr>
            <p:nvPr/>
          </p:nvSpPr>
          <p:spPr bwMode="auto">
            <a:xfrm>
              <a:off x="6064499" y="2481622"/>
              <a:ext cx="3367088" cy="795338"/>
            </a:xfrm>
            <a:custGeom>
              <a:avLst/>
              <a:gdLst>
                <a:gd name="T0" fmla="*/ 1491 w 1571"/>
                <a:gd name="T1" fmla="*/ 0 h 371"/>
                <a:gd name="T2" fmla="*/ 726 w 1571"/>
                <a:gd name="T3" fmla="*/ 287 h 371"/>
                <a:gd name="T4" fmla="*/ 0 w 1571"/>
                <a:gd name="T5" fmla="*/ 343 h 371"/>
                <a:gd name="T6" fmla="*/ 0 w 1571"/>
                <a:gd name="T7" fmla="*/ 371 h 371"/>
                <a:gd name="T8" fmla="*/ 550 w 1571"/>
                <a:gd name="T9" fmla="*/ 361 h 371"/>
                <a:gd name="T10" fmla="*/ 1571 w 1571"/>
                <a:gd name="T11" fmla="*/ 245 h 371"/>
                <a:gd name="T12" fmla="*/ 1491 w 1571"/>
                <a:gd name="T13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1" h="371">
                  <a:moveTo>
                    <a:pt x="1491" y="0"/>
                  </a:moveTo>
                  <a:cubicBezTo>
                    <a:pt x="1491" y="0"/>
                    <a:pt x="1040" y="255"/>
                    <a:pt x="726" y="287"/>
                  </a:cubicBezTo>
                  <a:cubicBezTo>
                    <a:pt x="726" y="287"/>
                    <a:pt x="451" y="323"/>
                    <a:pt x="0" y="343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159" y="368"/>
                    <a:pt x="408" y="363"/>
                    <a:pt x="550" y="361"/>
                  </a:cubicBezTo>
                  <a:cubicBezTo>
                    <a:pt x="1064" y="334"/>
                    <a:pt x="1571" y="245"/>
                    <a:pt x="1571" y="245"/>
                  </a:cubicBezTo>
                  <a:lnTo>
                    <a:pt x="1491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8" name="Freeform 91"/>
            <p:cNvSpPr>
              <a:spLocks/>
            </p:cNvSpPr>
            <p:nvPr/>
          </p:nvSpPr>
          <p:spPr bwMode="auto">
            <a:xfrm>
              <a:off x="6064499" y="1235434"/>
              <a:ext cx="3527425" cy="1916113"/>
            </a:xfrm>
            <a:custGeom>
              <a:avLst/>
              <a:gdLst>
                <a:gd name="T0" fmla="*/ 1354 w 1646"/>
                <a:gd name="T1" fmla="*/ 0 h 895"/>
                <a:gd name="T2" fmla="*/ 821 w 1646"/>
                <a:gd name="T3" fmla="*/ 718 h 895"/>
                <a:gd name="T4" fmla="*/ 195 w 1646"/>
                <a:gd name="T5" fmla="*/ 846 h 895"/>
                <a:gd name="T6" fmla="*/ 0 w 1646"/>
                <a:gd name="T7" fmla="*/ 863 h 895"/>
                <a:gd name="T8" fmla="*/ 0 w 1646"/>
                <a:gd name="T9" fmla="*/ 895 h 895"/>
                <a:gd name="T10" fmla="*/ 194 w 1646"/>
                <a:gd name="T11" fmla="*/ 885 h 895"/>
                <a:gd name="T12" fmla="*/ 874 w 1646"/>
                <a:gd name="T13" fmla="*/ 779 h 895"/>
                <a:gd name="T14" fmla="*/ 1646 w 1646"/>
                <a:gd name="T15" fmla="*/ 164 h 895"/>
                <a:gd name="T16" fmla="*/ 1354 w 1646"/>
                <a:gd name="T17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6" h="895">
                  <a:moveTo>
                    <a:pt x="1354" y="0"/>
                  </a:moveTo>
                  <a:cubicBezTo>
                    <a:pt x="1354" y="0"/>
                    <a:pt x="1024" y="570"/>
                    <a:pt x="821" y="718"/>
                  </a:cubicBezTo>
                  <a:cubicBezTo>
                    <a:pt x="821" y="718"/>
                    <a:pt x="705" y="816"/>
                    <a:pt x="195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0" y="895"/>
                    <a:pt x="0" y="895"/>
                    <a:pt x="0" y="895"/>
                  </a:cubicBezTo>
                  <a:cubicBezTo>
                    <a:pt x="194" y="885"/>
                    <a:pt x="194" y="885"/>
                    <a:pt x="194" y="885"/>
                  </a:cubicBezTo>
                  <a:cubicBezTo>
                    <a:pt x="194" y="885"/>
                    <a:pt x="682" y="877"/>
                    <a:pt x="874" y="779"/>
                  </a:cubicBezTo>
                  <a:cubicBezTo>
                    <a:pt x="874" y="779"/>
                    <a:pt x="1338" y="484"/>
                    <a:pt x="1646" y="164"/>
                  </a:cubicBezTo>
                  <a:lnTo>
                    <a:pt x="1354" y="0"/>
                  </a:lnTo>
                  <a:close/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29" name="Freeform 92"/>
            <p:cNvSpPr>
              <a:spLocks/>
            </p:cNvSpPr>
            <p:nvPr/>
          </p:nvSpPr>
          <p:spPr bwMode="auto">
            <a:xfrm>
              <a:off x="6064499" y="1624372"/>
              <a:ext cx="3689350" cy="1593850"/>
            </a:xfrm>
            <a:custGeom>
              <a:avLst/>
              <a:gdLst>
                <a:gd name="T0" fmla="*/ 1646 w 1722"/>
                <a:gd name="T1" fmla="*/ 45 h 744"/>
                <a:gd name="T2" fmla="*/ 1569 w 1722"/>
                <a:gd name="T3" fmla="*/ 44 h 744"/>
                <a:gd name="T4" fmla="*/ 836 w 1722"/>
                <a:gd name="T5" fmla="*/ 614 h 744"/>
                <a:gd name="T6" fmla="*/ 288 w 1722"/>
                <a:gd name="T7" fmla="*/ 695 h 744"/>
                <a:gd name="T8" fmla="*/ 0 w 1722"/>
                <a:gd name="T9" fmla="*/ 712 h 744"/>
                <a:gd name="T10" fmla="*/ 0 w 1722"/>
                <a:gd name="T11" fmla="*/ 744 h 744"/>
                <a:gd name="T12" fmla="*/ 286 w 1722"/>
                <a:gd name="T13" fmla="*/ 728 h 744"/>
                <a:gd name="T14" fmla="*/ 853 w 1722"/>
                <a:gd name="T15" fmla="*/ 670 h 744"/>
                <a:gd name="T16" fmla="*/ 1221 w 1722"/>
                <a:gd name="T17" fmla="*/ 541 h 744"/>
                <a:gd name="T18" fmla="*/ 1722 w 1722"/>
                <a:gd name="T19" fmla="*/ 302 h 744"/>
                <a:gd name="T20" fmla="*/ 1646 w 1722"/>
                <a:gd name="T21" fmla="*/ 45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2" h="744">
                  <a:moveTo>
                    <a:pt x="1646" y="45"/>
                  </a:moveTo>
                  <a:cubicBezTo>
                    <a:pt x="1646" y="45"/>
                    <a:pt x="1618" y="0"/>
                    <a:pt x="1569" y="44"/>
                  </a:cubicBezTo>
                  <a:cubicBezTo>
                    <a:pt x="1407" y="188"/>
                    <a:pt x="1036" y="511"/>
                    <a:pt x="836" y="614"/>
                  </a:cubicBezTo>
                  <a:cubicBezTo>
                    <a:pt x="836" y="614"/>
                    <a:pt x="661" y="680"/>
                    <a:pt x="288" y="695"/>
                  </a:cubicBezTo>
                  <a:cubicBezTo>
                    <a:pt x="0" y="712"/>
                    <a:pt x="0" y="712"/>
                    <a:pt x="0" y="712"/>
                  </a:cubicBezTo>
                  <a:cubicBezTo>
                    <a:pt x="0" y="744"/>
                    <a:pt x="0" y="744"/>
                    <a:pt x="0" y="744"/>
                  </a:cubicBezTo>
                  <a:cubicBezTo>
                    <a:pt x="286" y="728"/>
                    <a:pt x="286" y="728"/>
                    <a:pt x="286" y="728"/>
                  </a:cubicBezTo>
                  <a:cubicBezTo>
                    <a:pt x="286" y="728"/>
                    <a:pt x="689" y="712"/>
                    <a:pt x="853" y="670"/>
                  </a:cubicBezTo>
                  <a:cubicBezTo>
                    <a:pt x="853" y="670"/>
                    <a:pt x="1018" y="627"/>
                    <a:pt x="1221" y="541"/>
                  </a:cubicBezTo>
                  <a:cubicBezTo>
                    <a:pt x="1722" y="302"/>
                    <a:pt x="1722" y="302"/>
                    <a:pt x="1722" y="302"/>
                  </a:cubicBezTo>
                  <a:lnTo>
                    <a:pt x="1646" y="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30" name="Oval 93"/>
            <p:cNvSpPr>
              <a:spLocks noChangeArrowheads="1"/>
            </p:cNvSpPr>
            <p:nvPr/>
          </p:nvSpPr>
          <p:spPr bwMode="auto">
            <a:xfrm>
              <a:off x="9161711" y="2430822"/>
              <a:ext cx="573088" cy="573088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1215" dirty="0">
                  <a:solidFill>
                    <a:schemeClr val="bg1"/>
                  </a:solidFill>
                </a:rPr>
                <a:t> 2</a:t>
              </a:r>
              <a:endParaRPr lang="zh-CN" altLang="en-US" sz="1215" dirty="0">
                <a:solidFill>
                  <a:schemeClr val="bg1"/>
                </a:solidFill>
              </a:endParaRPr>
            </a:p>
          </p:txBody>
        </p:sp>
        <p:sp>
          <p:nvSpPr>
            <p:cNvPr id="31" name="Oval 94"/>
            <p:cNvSpPr>
              <a:spLocks noChangeArrowheads="1"/>
            </p:cNvSpPr>
            <p:nvPr/>
          </p:nvSpPr>
          <p:spPr bwMode="auto">
            <a:xfrm>
              <a:off x="8941049" y="968734"/>
              <a:ext cx="760413" cy="758825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1890" dirty="0">
                  <a:solidFill>
                    <a:schemeClr val="bg1"/>
                  </a:solidFill>
                </a:rPr>
                <a:t> 1</a:t>
              </a:r>
              <a:endParaRPr lang="zh-CN" altLang="en-US" sz="1890" dirty="0">
                <a:solidFill>
                  <a:schemeClr val="bg1"/>
                </a:solidFill>
              </a:endParaRPr>
            </a:p>
          </p:txBody>
        </p:sp>
        <p:sp>
          <p:nvSpPr>
            <p:cNvPr id="32" name="Oval 95"/>
            <p:cNvSpPr>
              <a:spLocks noChangeArrowheads="1"/>
            </p:cNvSpPr>
            <p:nvPr/>
          </p:nvSpPr>
          <p:spPr bwMode="auto">
            <a:xfrm>
              <a:off x="8990261" y="3402372"/>
              <a:ext cx="669925" cy="668338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1890" dirty="0">
                  <a:solidFill>
                    <a:schemeClr val="bg1"/>
                  </a:solidFill>
                </a:rPr>
                <a:t> 3</a:t>
              </a:r>
              <a:endParaRPr lang="zh-CN" altLang="en-US" sz="1890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96"/>
            <p:cNvSpPr>
              <a:spLocks noChangeArrowheads="1"/>
            </p:cNvSpPr>
            <p:nvPr/>
          </p:nvSpPr>
          <p:spPr bwMode="auto">
            <a:xfrm>
              <a:off x="9266486" y="4216759"/>
              <a:ext cx="638175" cy="6381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34" name="Freeform 97"/>
            <p:cNvSpPr>
              <a:spLocks/>
            </p:cNvSpPr>
            <p:nvPr/>
          </p:nvSpPr>
          <p:spPr bwMode="auto">
            <a:xfrm>
              <a:off x="6013699" y="3435709"/>
              <a:ext cx="3533775" cy="1914525"/>
            </a:xfrm>
            <a:custGeom>
              <a:avLst/>
              <a:gdLst>
                <a:gd name="T0" fmla="*/ 904 w 1649"/>
                <a:gd name="T1" fmla="*/ 117 h 894"/>
                <a:gd name="T2" fmla="*/ 224 w 1649"/>
                <a:gd name="T3" fmla="*/ 10 h 894"/>
                <a:gd name="T4" fmla="*/ 24 w 1649"/>
                <a:gd name="T5" fmla="*/ 0 h 894"/>
                <a:gd name="T6" fmla="*/ 0 w 1649"/>
                <a:gd name="T7" fmla="*/ 32 h 894"/>
                <a:gd name="T8" fmla="*/ 225 w 1649"/>
                <a:gd name="T9" fmla="*/ 49 h 894"/>
                <a:gd name="T10" fmla="*/ 850 w 1649"/>
                <a:gd name="T11" fmla="*/ 177 h 894"/>
                <a:gd name="T12" fmla="*/ 1387 w 1649"/>
                <a:gd name="T13" fmla="*/ 894 h 894"/>
                <a:gd name="T14" fmla="*/ 1649 w 1649"/>
                <a:gd name="T15" fmla="*/ 681 h 894"/>
                <a:gd name="T16" fmla="*/ 904 w 1649"/>
                <a:gd name="T17" fmla="*/ 117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9" h="894">
                  <a:moveTo>
                    <a:pt x="904" y="117"/>
                  </a:moveTo>
                  <a:cubicBezTo>
                    <a:pt x="741" y="33"/>
                    <a:pt x="224" y="10"/>
                    <a:pt x="224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735" y="79"/>
                    <a:pt x="850" y="177"/>
                    <a:pt x="850" y="177"/>
                  </a:cubicBezTo>
                  <a:cubicBezTo>
                    <a:pt x="1054" y="325"/>
                    <a:pt x="1387" y="894"/>
                    <a:pt x="1387" y="894"/>
                  </a:cubicBezTo>
                  <a:cubicBezTo>
                    <a:pt x="1649" y="681"/>
                    <a:pt x="1649" y="681"/>
                    <a:pt x="1649" y="681"/>
                  </a:cubicBezTo>
                  <a:cubicBezTo>
                    <a:pt x="1291" y="256"/>
                    <a:pt x="904" y="117"/>
                    <a:pt x="904" y="117"/>
                  </a:cubicBezTo>
                </a:path>
              </a:pathLst>
            </a:cu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35" name="Oval 98"/>
            <p:cNvSpPr>
              <a:spLocks noChangeArrowheads="1"/>
            </p:cNvSpPr>
            <p:nvPr/>
          </p:nvSpPr>
          <p:spPr bwMode="auto">
            <a:xfrm>
              <a:off x="8906124" y="4754922"/>
              <a:ext cx="741363" cy="741363"/>
            </a:xfrm>
            <a:prstGeom prst="ellipse">
              <a:avLst/>
            </a:prstGeom>
            <a:solidFill>
              <a:srgbClr val="E44B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160" dirty="0">
                  <a:solidFill>
                    <a:schemeClr val="bg1"/>
                  </a:solidFill>
                </a:rPr>
                <a:t> 4</a:t>
              </a:r>
              <a:endParaRPr lang="zh-CN" altLang="en-US" sz="2160" dirty="0">
                <a:solidFill>
                  <a:schemeClr val="bg1"/>
                </a:solidFill>
              </a:endParaRPr>
            </a:p>
          </p:txBody>
        </p:sp>
        <p:sp>
          <p:nvSpPr>
            <p:cNvPr id="36" name="Oval 99"/>
            <p:cNvSpPr>
              <a:spLocks noChangeArrowheads="1"/>
            </p:cNvSpPr>
            <p:nvPr/>
          </p:nvSpPr>
          <p:spPr bwMode="auto">
            <a:xfrm>
              <a:off x="9304586" y="1646597"/>
              <a:ext cx="654050" cy="6508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37" name="Oval 100"/>
            <p:cNvSpPr>
              <a:spLocks noChangeArrowheads="1"/>
            </p:cNvSpPr>
            <p:nvPr/>
          </p:nvSpPr>
          <p:spPr bwMode="auto">
            <a:xfrm>
              <a:off x="9274424" y="2995972"/>
              <a:ext cx="433388" cy="4349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10310" y="2366445"/>
            <a:ext cx="1606272" cy="603290"/>
            <a:chOff x="2612957" y="2937966"/>
            <a:chExt cx="2379663" cy="893763"/>
          </a:xfrm>
        </p:grpSpPr>
        <p:sp>
          <p:nvSpPr>
            <p:cNvPr id="39" name="Freeform 101"/>
            <p:cNvSpPr>
              <a:spLocks noEditPoints="1"/>
            </p:cNvSpPr>
            <p:nvPr/>
          </p:nvSpPr>
          <p:spPr bwMode="auto">
            <a:xfrm>
              <a:off x="2612957" y="2937966"/>
              <a:ext cx="2379663" cy="893763"/>
            </a:xfrm>
            <a:custGeom>
              <a:avLst/>
              <a:gdLst>
                <a:gd name="T0" fmla="*/ 7 w 1111"/>
                <a:gd name="T1" fmla="*/ 265 h 417"/>
                <a:gd name="T2" fmla="*/ 93 w 1111"/>
                <a:gd name="T3" fmla="*/ 291 h 417"/>
                <a:gd name="T4" fmla="*/ 169 w 1111"/>
                <a:gd name="T5" fmla="*/ 295 h 417"/>
                <a:gd name="T6" fmla="*/ 171 w 1111"/>
                <a:gd name="T7" fmla="*/ 295 h 417"/>
                <a:gd name="T8" fmla="*/ 199 w 1111"/>
                <a:gd name="T9" fmla="*/ 295 h 417"/>
                <a:gd name="T10" fmla="*/ 418 w 1111"/>
                <a:gd name="T11" fmla="*/ 295 h 417"/>
                <a:gd name="T12" fmla="*/ 681 w 1111"/>
                <a:gd name="T13" fmla="*/ 417 h 417"/>
                <a:gd name="T14" fmla="*/ 809 w 1111"/>
                <a:gd name="T15" fmla="*/ 417 h 417"/>
                <a:gd name="T16" fmla="*/ 658 w 1111"/>
                <a:gd name="T17" fmla="*/ 295 h 417"/>
                <a:gd name="T18" fmla="*/ 785 w 1111"/>
                <a:gd name="T19" fmla="*/ 295 h 417"/>
                <a:gd name="T20" fmla="*/ 983 w 1111"/>
                <a:gd name="T21" fmla="*/ 290 h 417"/>
                <a:gd name="T22" fmla="*/ 1025 w 1111"/>
                <a:gd name="T23" fmla="*/ 195 h 417"/>
                <a:gd name="T24" fmla="*/ 1047 w 1111"/>
                <a:gd name="T25" fmla="*/ 146 h 417"/>
                <a:gd name="T26" fmla="*/ 1051 w 1111"/>
                <a:gd name="T27" fmla="*/ 138 h 417"/>
                <a:gd name="T28" fmla="*/ 1061 w 1111"/>
                <a:gd name="T29" fmla="*/ 143 h 417"/>
                <a:gd name="T30" fmla="*/ 1109 w 1111"/>
                <a:gd name="T31" fmla="*/ 143 h 417"/>
                <a:gd name="T32" fmla="*/ 1067 w 1111"/>
                <a:gd name="T33" fmla="*/ 102 h 417"/>
                <a:gd name="T34" fmla="*/ 1071 w 1111"/>
                <a:gd name="T35" fmla="*/ 93 h 417"/>
                <a:gd name="T36" fmla="*/ 1107 w 1111"/>
                <a:gd name="T37" fmla="*/ 12 h 417"/>
                <a:gd name="T38" fmla="*/ 1111 w 1111"/>
                <a:gd name="T39" fmla="*/ 0 h 417"/>
                <a:gd name="T40" fmla="*/ 1024 w 1111"/>
                <a:gd name="T41" fmla="*/ 0 h 417"/>
                <a:gd name="T42" fmla="*/ 978 w 1111"/>
                <a:gd name="T43" fmla="*/ 42 h 417"/>
                <a:gd name="T44" fmla="*/ 950 w 1111"/>
                <a:gd name="T45" fmla="*/ 69 h 417"/>
                <a:gd name="T46" fmla="*/ 895 w 1111"/>
                <a:gd name="T47" fmla="*/ 122 h 417"/>
                <a:gd name="T48" fmla="*/ 570 w 1111"/>
                <a:gd name="T49" fmla="*/ 122 h 417"/>
                <a:gd name="T50" fmla="*/ 608 w 1111"/>
                <a:gd name="T51" fmla="*/ 54 h 417"/>
                <a:gd name="T52" fmla="*/ 514 w 1111"/>
                <a:gd name="T53" fmla="*/ 54 h 417"/>
                <a:gd name="T54" fmla="*/ 411 w 1111"/>
                <a:gd name="T55" fmla="*/ 122 h 417"/>
                <a:gd name="T56" fmla="*/ 244 w 1111"/>
                <a:gd name="T57" fmla="*/ 122 h 417"/>
                <a:gd name="T58" fmla="*/ 179 w 1111"/>
                <a:gd name="T59" fmla="*/ 135 h 417"/>
                <a:gd name="T60" fmla="*/ 208 w 1111"/>
                <a:gd name="T61" fmla="*/ 149 h 417"/>
                <a:gd name="T62" fmla="*/ 161 w 1111"/>
                <a:gd name="T63" fmla="*/ 197 h 417"/>
                <a:gd name="T64" fmla="*/ 113 w 1111"/>
                <a:gd name="T65" fmla="*/ 197 h 417"/>
                <a:gd name="T66" fmla="*/ 98 w 1111"/>
                <a:gd name="T67" fmla="*/ 197 h 417"/>
                <a:gd name="T68" fmla="*/ 87 w 1111"/>
                <a:gd name="T69" fmla="*/ 198 h 417"/>
                <a:gd name="T70" fmla="*/ 54 w 1111"/>
                <a:gd name="T71" fmla="*/ 208 h 417"/>
                <a:gd name="T72" fmla="*/ 7 w 1111"/>
                <a:gd name="T73" fmla="*/ 265 h 417"/>
                <a:gd name="T74" fmla="*/ 680 w 1111"/>
                <a:gd name="T75" fmla="*/ 163 h 417"/>
                <a:gd name="T76" fmla="*/ 746 w 1111"/>
                <a:gd name="T77" fmla="*/ 163 h 417"/>
                <a:gd name="T78" fmla="*/ 755 w 1111"/>
                <a:gd name="T79" fmla="*/ 197 h 417"/>
                <a:gd name="T80" fmla="*/ 689 w 1111"/>
                <a:gd name="T81" fmla="*/ 197 h 417"/>
                <a:gd name="T82" fmla="*/ 680 w 1111"/>
                <a:gd name="T83" fmla="*/ 163 h 417"/>
                <a:gd name="T84" fmla="*/ 570 w 1111"/>
                <a:gd name="T85" fmla="*/ 163 h 417"/>
                <a:gd name="T86" fmla="*/ 636 w 1111"/>
                <a:gd name="T87" fmla="*/ 163 h 417"/>
                <a:gd name="T88" fmla="*/ 645 w 1111"/>
                <a:gd name="T89" fmla="*/ 197 h 417"/>
                <a:gd name="T90" fmla="*/ 579 w 1111"/>
                <a:gd name="T91" fmla="*/ 197 h 417"/>
                <a:gd name="T92" fmla="*/ 570 w 1111"/>
                <a:gd name="T93" fmla="*/ 163 h 417"/>
                <a:gd name="T94" fmla="*/ 461 w 1111"/>
                <a:gd name="T95" fmla="*/ 163 h 417"/>
                <a:gd name="T96" fmla="*/ 527 w 1111"/>
                <a:gd name="T97" fmla="*/ 163 h 417"/>
                <a:gd name="T98" fmla="*/ 536 w 1111"/>
                <a:gd name="T99" fmla="*/ 197 h 417"/>
                <a:gd name="T100" fmla="*/ 470 w 1111"/>
                <a:gd name="T101" fmla="*/ 197 h 417"/>
                <a:gd name="T102" fmla="*/ 461 w 1111"/>
                <a:gd name="T103" fmla="*/ 163 h 417"/>
                <a:gd name="T104" fmla="*/ 351 w 1111"/>
                <a:gd name="T105" fmla="*/ 163 h 417"/>
                <a:gd name="T106" fmla="*/ 417 w 1111"/>
                <a:gd name="T107" fmla="*/ 163 h 417"/>
                <a:gd name="T108" fmla="*/ 426 w 1111"/>
                <a:gd name="T109" fmla="*/ 197 h 417"/>
                <a:gd name="T110" fmla="*/ 360 w 1111"/>
                <a:gd name="T111" fmla="*/ 197 h 417"/>
                <a:gd name="T112" fmla="*/ 351 w 1111"/>
                <a:gd name="T113" fmla="*/ 16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1" h="417">
                  <a:moveTo>
                    <a:pt x="7" y="265"/>
                  </a:moveTo>
                  <a:cubicBezTo>
                    <a:pt x="7" y="265"/>
                    <a:pt x="10" y="289"/>
                    <a:pt x="93" y="291"/>
                  </a:cubicBezTo>
                  <a:cubicBezTo>
                    <a:pt x="166" y="295"/>
                    <a:pt x="132" y="294"/>
                    <a:pt x="169" y="295"/>
                  </a:cubicBezTo>
                  <a:cubicBezTo>
                    <a:pt x="170" y="295"/>
                    <a:pt x="170" y="295"/>
                    <a:pt x="171" y="295"/>
                  </a:cubicBezTo>
                  <a:cubicBezTo>
                    <a:pt x="199" y="295"/>
                    <a:pt x="199" y="295"/>
                    <a:pt x="199" y="295"/>
                  </a:cubicBezTo>
                  <a:cubicBezTo>
                    <a:pt x="418" y="295"/>
                    <a:pt x="418" y="295"/>
                    <a:pt x="418" y="295"/>
                  </a:cubicBezTo>
                  <a:cubicBezTo>
                    <a:pt x="681" y="417"/>
                    <a:pt x="681" y="417"/>
                    <a:pt x="681" y="417"/>
                  </a:cubicBezTo>
                  <a:cubicBezTo>
                    <a:pt x="809" y="417"/>
                    <a:pt x="809" y="417"/>
                    <a:pt x="809" y="417"/>
                  </a:cubicBezTo>
                  <a:cubicBezTo>
                    <a:pt x="658" y="295"/>
                    <a:pt x="658" y="295"/>
                    <a:pt x="658" y="295"/>
                  </a:cubicBezTo>
                  <a:cubicBezTo>
                    <a:pt x="785" y="295"/>
                    <a:pt x="785" y="295"/>
                    <a:pt x="785" y="295"/>
                  </a:cubicBezTo>
                  <a:cubicBezTo>
                    <a:pt x="804" y="297"/>
                    <a:pt x="941" y="295"/>
                    <a:pt x="983" y="290"/>
                  </a:cubicBezTo>
                  <a:cubicBezTo>
                    <a:pt x="1025" y="195"/>
                    <a:pt x="1025" y="195"/>
                    <a:pt x="1025" y="195"/>
                  </a:cubicBezTo>
                  <a:cubicBezTo>
                    <a:pt x="1047" y="146"/>
                    <a:pt x="1047" y="146"/>
                    <a:pt x="1047" y="146"/>
                  </a:cubicBezTo>
                  <a:cubicBezTo>
                    <a:pt x="1051" y="138"/>
                    <a:pt x="1051" y="138"/>
                    <a:pt x="1051" y="138"/>
                  </a:cubicBezTo>
                  <a:cubicBezTo>
                    <a:pt x="1061" y="143"/>
                    <a:pt x="1061" y="143"/>
                    <a:pt x="1061" y="143"/>
                  </a:cubicBezTo>
                  <a:cubicBezTo>
                    <a:pt x="1109" y="143"/>
                    <a:pt x="1109" y="143"/>
                    <a:pt x="1109" y="143"/>
                  </a:cubicBezTo>
                  <a:cubicBezTo>
                    <a:pt x="1067" y="102"/>
                    <a:pt x="1067" y="102"/>
                    <a:pt x="1067" y="102"/>
                  </a:cubicBezTo>
                  <a:cubicBezTo>
                    <a:pt x="1071" y="93"/>
                    <a:pt x="1071" y="93"/>
                    <a:pt x="1071" y="93"/>
                  </a:cubicBezTo>
                  <a:cubicBezTo>
                    <a:pt x="1107" y="12"/>
                    <a:pt x="1107" y="12"/>
                    <a:pt x="1107" y="12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024" y="0"/>
                    <a:pt x="1024" y="0"/>
                    <a:pt x="1024" y="0"/>
                  </a:cubicBezTo>
                  <a:cubicBezTo>
                    <a:pt x="978" y="42"/>
                    <a:pt x="978" y="42"/>
                    <a:pt x="978" y="42"/>
                  </a:cubicBezTo>
                  <a:cubicBezTo>
                    <a:pt x="950" y="69"/>
                    <a:pt x="950" y="69"/>
                    <a:pt x="950" y="69"/>
                  </a:cubicBezTo>
                  <a:cubicBezTo>
                    <a:pt x="895" y="122"/>
                    <a:pt x="895" y="122"/>
                    <a:pt x="895" y="122"/>
                  </a:cubicBezTo>
                  <a:cubicBezTo>
                    <a:pt x="570" y="122"/>
                    <a:pt x="570" y="122"/>
                    <a:pt x="570" y="122"/>
                  </a:cubicBezTo>
                  <a:cubicBezTo>
                    <a:pt x="608" y="54"/>
                    <a:pt x="608" y="54"/>
                    <a:pt x="608" y="54"/>
                  </a:cubicBezTo>
                  <a:cubicBezTo>
                    <a:pt x="514" y="54"/>
                    <a:pt x="514" y="54"/>
                    <a:pt x="514" y="54"/>
                  </a:cubicBezTo>
                  <a:cubicBezTo>
                    <a:pt x="411" y="122"/>
                    <a:pt x="411" y="122"/>
                    <a:pt x="411" y="122"/>
                  </a:cubicBezTo>
                  <a:cubicBezTo>
                    <a:pt x="244" y="122"/>
                    <a:pt x="244" y="122"/>
                    <a:pt x="244" y="122"/>
                  </a:cubicBezTo>
                  <a:cubicBezTo>
                    <a:pt x="228" y="122"/>
                    <a:pt x="203" y="127"/>
                    <a:pt x="179" y="135"/>
                  </a:cubicBezTo>
                  <a:cubicBezTo>
                    <a:pt x="195" y="133"/>
                    <a:pt x="208" y="134"/>
                    <a:pt x="208" y="149"/>
                  </a:cubicBezTo>
                  <a:cubicBezTo>
                    <a:pt x="208" y="176"/>
                    <a:pt x="187" y="197"/>
                    <a:pt x="161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94" y="197"/>
                    <a:pt x="90" y="197"/>
                    <a:pt x="87" y="198"/>
                  </a:cubicBezTo>
                  <a:cubicBezTo>
                    <a:pt x="82" y="199"/>
                    <a:pt x="70" y="202"/>
                    <a:pt x="54" y="208"/>
                  </a:cubicBezTo>
                  <a:cubicBezTo>
                    <a:pt x="0" y="232"/>
                    <a:pt x="6" y="252"/>
                    <a:pt x="7" y="265"/>
                  </a:cubicBezTo>
                  <a:moveTo>
                    <a:pt x="680" y="163"/>
                  </a:moveTo>
                  <a:cubicBezTo>
                    <a:pt x="746" y="163"/>
                    <a:pt x="746" y="163"/>
                    <a:pt x="746" y="163"/>
                  </a:cubicBezTo>
                  <a:cubicBezTo>
                    <a:pt x="755" y="197"/>
                    <a:pt x="755" y="197"/>
                    <a:pt x="755" y="197"/>
                  </a:cubicBezTo>
                  <a:cubicBezTo>
                    <a:pt x="689" y="197"/>
                    <a:pt x="689" y="197"/>
                    <a:pt x="689" y="197"/>
                  </a:cubicBezTo>
                  <a:lnTo>
                    <a:pt x="680" y="163"/>
                  </a:lnTo>
                  <a:close/>
                  <a:moveTo>
                    <a:pt x="570" y="163"/>
                  </a:moveTo>
                  <a:cubicBezTo>
                    <a:pt x="636" y="163"/>
                    <a:pt x="636" y="163"/>
                    <a:pt x="636" y="163"/>
                  </a:cubicBezTo>
                  <a:cubicBezTo>
                    <a:pt x="645" y="197"/>
                    <a:pt x="645" y="197"/>
                    <a:pt x="645" y="197"/>
                  </a:cubicBezTo>
                  <a:cubicBezTo>
                    <a:pt x="579" y="197"/>
                    <a:pt x="579" y="197"/>
                    <a:pt x="579" y="197"/>
                  </a:cubicBezTo>
                  <a:lnTo>
                    <a:pt x="570" y="163"/>
                  </a:lnTo>
                  <a:close/>
                  <a:moveTo>
                    <a:pt x="461" y="163"/>
                  </a:moveTo>
                  <a:cubicBezTo>
                    <a:pt x="527" y="163"/>
                    <a:pt x="527" y="163"/>
                    <a:pt x="527" y="163"/>
                  </a:cubicBezTo>
                  <a:cubicBezTo>
                    <a:pt x="536" y="197"/>
                    <a:pt x="536" y="197"/>
                    <a:pt x="536" y="197"/>
                  </a:cubicBezTo>
                  <a:cubicBezTo>
                    <a:pt x="470" y="197"/>
                    <a:pt x="470" y="197"/>
                    <a:pt x="470" y="197"/>
                  </a:cubicBezTo>
                  <a:lnTo>
                    <a:pt x="461" y="163"/>
                  </a:lnTo>
                  <a:close/>
                  <a:moveTo>
                    <a:pt x="351" y="163"/>
                  </a:moveTo>
                  <a:cubicBezTo>
                    <a:pt x="417" y="163"/>
                    <a:pt x="417" y="163"/>
                    <a:pt x="417" y="163"/>
                  </a:cubicBezTo>
                  <a:cubicBezTo>
                    <a:pt x="426" y="197"/>
                    <a:pt x="426" y="197"/>
                    <a:pt x="426" y="197"/>
                  </a:cubicBezTo>
                  <a:cubicBezTo>
                    <a:pt x="360" y="197"/>
                    <a:pt x="360" y="197"/>
                    <a:pt x="360" y="197"/>
                  </a:cubicBezTo>
                  <a:lnTo>
                    <a:pt x="351" y="163"/>
                  </a:lnTo>
                  <a:close/>
                </a:path>
              </a:pathLst>
            </a:custGeom>
            <a:solidFill>
              <a:srgbClr val="F8FCE0"/>
            </a:solidFill>
            <a:ln>
              <a:noFill/>
            </a:ln>
            <a:effectLst>
              <a:outerShdw blurRad="190500" dist="139700" dir="2700000" sx="102000" sy="102000" algn="tl" rotWithShape="0">
                <a:prstClr val="black">
                  <a:alpha val="27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40" name="Freeform 102"/>
            <p:cNvSpPr>
              <a:spLocks/>
            </p:cNvSpPr>
            <p:nvPr/>
          </p:nvSpPr>
          <p:spPr bwMode="auto">
            <a:xfrm>
              <a:off x="4391207" y="3503031"/>
              <a:ext cx="349250" cy="165100"/>
            </a:xfrm>
            <a:custGeom>
              <a:avLst/>
              <a:gdLst>
                <a:gd name="T0" fmla="*/ 0 w 163"/>
                <a:gd name="T1" fmla="*/ 0 h 77"/>
                <a:gd name="T2" fmla="*/ 9 w 163"/>
                <a:gd name="T3" fmla="*/ 38 h 77"/>
                <a:gd name="T4" fmla="*/ 9 w 163"/>
                <a:gd name="T5" fmla="*/ 50 h 77"/>
                <a:gd name="T6" fmla="*/ 0 w 163"/>
                <a:gd name="T7" fmla="*/ 77 h 77"/>
                <a:gd name="T8" fmla="*/ 153 w 163"/>
                <a:gd name="T9" fmla="*/ 50 h 77"/>
                <a:gd name="T10" fmla="*/ 160 w 163"/>
                <a:gd name="T11" fmla="*/ 45 h 77"/>
                <a:gd name="T12" fmla="*/ 163 w 163"/>
                <a:gd name="T13" fmla="*/ 38 h 77"/>
                <a:gd name="T14" fmla="*/ 163 w 163"/>
                <a:gd name="T15" fmla="*/ 38 h 77"/>
                <a:gd name="T16" fmla="*/ 0 w 163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77">
                  <a:moveTo>
                    <a:pt x="0" y="0"/>
                  </a:moveTo>
                  <a:cubicBezTo>
                    <a:pt x="6" y="8"/>
                    <a:pt x="9" y="22"/>
                    <a:pt x="9" y="38"/>
                  </a:cubicBezTo>
                  <a:cubicBezTo>
                    <a:pt x="9" y="42"/>
                    <a:pt x="9" y="46"/>
                    <a:pt x="9" y="50"/>
                  </a:cubicBezTo>
                  <a:cubicBezTo>
                    <a:pt x="7" y="61"/>
                    <a:pt x="4" y="70"/>
                    <a:pt x="0" y="77"/>
                  </a:cubicBezTo>
                  <a:cubicBezTo>
                    <a:pt x="75" y="75"/>
                    <a:pt x="131" y="64"/>
                    <a:pt x="153" y="50"/>
                  </a:cubicBezTo>
                  <a:cubicBezTo>
                    <a:pt x="156" y="49"/>
                    <a:pt x="158" y="47"/>
                    <a:pt x="160" y="45"/>
                  </a:cubicBezTo>
                  <a:cubicBezTo>
                    <a:pt x="162" y="43"/>
                    <a:pt x="163" y="40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2" y="20"/>
                    <a:pt x="96" y="1"/>
                    <a:pt x="0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41" name="Freeform 103"/>
            <p:cNvSpPr>
              <a:spLocks/>
            </p:cNvSpPr>
            <p:nvPr/>
          </p:nvSpPr>
          <p:spPr bwMode="auto">
            <a:xfrm>
              <a:off x="4359457" y="3503031"/>
              <a:ext cx="61913" cy="165100"/>
            </a:xfrm>
            <a:custGeom>
              <a:avLst/>
              <a:gdLst>
                <a:gd name="T0" fmla="*/ 28 w 29"/>
                <a:gd name="T1" fmla="*/ 50 h 77"/>
                <a:gd name="T2" fmla="*/ 29 w 29"/>
                <a:gd name="T3" fmla="*/ 38 h 77"/>
                <a:gd name="T4" fmla="*/ 18 w 29"/>
                <a:gd name="T5" fmla="*/ 2 h 77"/>
                <a:gd name="T6" fmla="*/ 14 w 29"/>
                <a:gd name="T7" fmla="*/ 0 h 77"/>
                <a:gd name="T8" fmla="*/ 14 w 29"/>
                <a:gd name="T9" fmla="*/ 0 h 77"/>
                <a:gd name="T10" fmla="*/ 9 w 29"/>
                <a:gd name="T11" fmla="*/ 3 h 77"/>
                <a:gd name="T12" fmla="*/ 0 w 29"/>
                <a:gd name="T13" fmla="*/ 38 h 77"/>
                <a:gd name="T14" fmla="*/ 1 w 29"/>
                <a:gd name="T15" fmla="*/ 50 h 77"/>
                <a:gd name="T16" fmla="*/ 9 w 29"/>
                <a:gd name="T17" fmla="*/ 73 h 77"/>
                <a:gd name="T18" fmla="*/ 14 w 29"/>
                <a:gd name="T19" fmla="*/ 77 h 77"/>
                <a:gd name="T20" fmla="*/ 14 w 29"/>
                <a:gd name="T21" fmla="*/ 77 h 77"/>
                <a:gd name="T22" fmla="*/ 18 w 29"/>
                <a:gd name="T23" fmla="*/ 75 h 77"/>
                <a:gd name="T24" fmla="*/ 28 w 29"/>
                <a:gd name="T25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77">
                  <a:moveTo>
                    <a:pt x="28" y="50"/>
                  </a:moveTo>
                  <a:cubicBezTo>
                    <a:pt x="28" y="47"/>
                    <a:pt x="29" y="43"/>
                    <a:pt x="29" y="38"/>
                  </a:cubicBezTo>
                  <a:cubicBezTo>
                    <a:pt x="29" y="20"/>
                    <a:pt x="23" y="7"/>
                    <a:pt x="18" y="2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1" y="1"/>
                    <a:pt x="9" y="3"/>
                  </a:cubicBezTo>
                  <a:cubicBezTo>
                    <a:pt x="5" y="9"/>
                    <a:pt x="0" y="21"/>
                    <a:pt x="0" y="38"/>
                  </a:cubicBezTo>
                  <a:cubicBezTo>
                    <a:pt x="0" y="43"/>
                    <a:pt x="0" y="47"/>
                    <a:pt x="1" y="50"/>
                  </a:cubicBezTo>
                  <a:cubicBezTo>
                    <a:pt x="2" y="61"/>
                    <a:pt x="6" y="69"/>
                    <a:pt x="9" y="73"/>
                  </a:cubicBezTo>
                  <a:cubicBezTo>
                    <a:pt x="11" y="75"/>
                    <a:pt x="12" y="76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6" y="77"/>
                    <a:pt x="17" y="76"/>
                    <a:pt x="18" y="75"/>
                  </a:cubicBezTo>
                  <a:cubicBezTo>
                    <a:pt x="22" y="71"/>
                    <a:pt x="26" y="62"/>
                    <a:pt x="28" y="5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42" name="Freeform 104"/>
            <p:cNvSpPr>
              <a:spLocks/>
            </p:cNvSpPr>
            <p:nvPr/>
          </p:nvSpPr>
          <p:spPr bwMode="auto">
            <a:xfrm>
              <a:off x="3929063" y="3100388"/>
              <a:ext cx="422275" cy="146050"/>
            </a:xfrm>
            <a:custGeom>
              <a:avLst/>
              <a:gdLst>
                <a:gd name="T0" fmla="*/ 214 w 266"/>
                <a:gd name="T1" fmla="*/ 92 h 92"/>
                <a:gd name="T2" fmla="*/ 266 w 266"/>
                <a:gd name="T3" fmla="*/ 0 h 92"/>
                <a:gd name="T4" fmla="*/ 138 w 266"/>
                <a:gd name="T5" fmla="*/ 0 h 92"/>
                <a:gd name="T6" fmla="*/ 0 w 266"/>
                <a:gd name="T7" fmla="*/ 92 h 92"/>
                <a:gd name="T8" fmla="*/ 214 w 266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92">
                  <a:moveTo>
                    <a:pt x="214" y="92"/>
                  </a:moveTo>
                  <a:lnTo>
                    <a:pt x="266" y="0"/>
                  </a:lnTo>
                  <a:lnTo>
                    <a:pt x="138" y="0"/>
                  </a:lnTo>
                  <a:lnTo>
                    <a:pt x="0" y="92"/>
                  </a:lnTo>
                  <a:lnTo>
                    <a:pt x="214" y="9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43" name="Freeform 105"/>
            <p:cNvSpPr>
              <a:spLocks/>
            </p:cNvSpPr>
            <p:nvPr/>
          </p:nvSpPr>
          <p:spPr bwMode="auto">
            <a:xfrm>
              <a:off x="3929063" y="3100388"/>
              <a:ext cx="422275" cy="146050"/>
            </a:xfrm>
            <a:custGeom>
              <a:avLst/>
              <a:gdLst>
                <a:gd name="T0" fmla="*/ 214 w 266"/>
                <a:gd name="T1" fmla="*/ 92 h 92"/>
                <a:gd name="T2" fmla="*/ 266 w 266"/>
                <a:gd name="T3" fmla="*/ 0 h 92"/>
                <a:gd name="T4" fmla="*/ 138 w 266"/>
                <a:gd name="T5" fmla="*/ 0 h 92"/>
                <a:gd name="T6" fmla="*/ 0 w 266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" h="92">
                  <a:moveTo>
                    <a:pt x="214" y="92"/>
                  </a:moveTo>
                  <a:lnTo>
                    <a:pt x="266" y="0"/>
                  </a:lnTo>
                  <a:lnTo>
                    <a:pt x="138" y="0"/>
                  </a:lnTo>
                  <a:lnTo>
                    <a:pt x="0" y="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  <p:sp>
          <p:nvSpPr>
            <p:cNvPr id="44" name="Freeform 106"/>
            <p:cNvSpPr>
              <a:spLocks/>
            </p:cNvSpPr>
            <p:nvPr/>
          </p:nvSpPr>
          <p:spPr bwMode="auto">
            <a:xfrm>
              <a:off x="3230563" y="3268663"/>
              <a:ext cx="265113" cy="139700"/>
            </a:xfrm>
            <a:custGeom>
              <a:avLst/>
              <a:gdLst>
                <a:gd name="T0" fmla="*/ 94 w 124"/>
                <a:gd name="T1" fmla="*/ 1 h 65"/>
                <a:gd name="T2" fmla="*/ 124 w 124"/>
                <a:gd name="T3" fmla="*/ 16 h 65"/>
                <a:gd name="T4" fmla="*/ 75 w 124"/>
                <a:gd name="T5" fmla="*/ 64 h 65"/>
                <a:gd name="T6" fmla="*/ 27 w 124"/>
                <a:gd name="T7" fmla="*/ 64 h 65"/>
                <a:gd name="T8" fmla="*/ 13 w 124"/>
                <a:gd name="T9" fmla="*/ 64 h 65"/>
                <a:gd name="T10" fmla="*/ 0 w 124"/>
                <a:gd name="T11" fmla="*/ 65 h 65"/>
                <a:gd name="T12" fmla="*/ 94 w 124"/>
                <a:gd name="T1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65">
                  <a:moveTo>
                    <a:pt x="94" y="1"/>
                  </a:moveTo>
                  <a:cubicBezTo>
                    <a:pt x="111" y="0"/>
                    <a:pt x="124" y="1"/>
                    <a:pt x="124" y="16"/>
                  </a:cubicBezTo>
                  <a:cubicBezTo>
                    <a:pt x="124" y="42"/>
                    <a:pt x="102" y="64"/>
                    <a:pt x="75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9" y="64"/>
                    <a:pt x="4" y="65"/>
                    <a:pt x="0" y="65"/>
                  </a:cubicBezTo>
                  <a:cubicBezTo>
                    <a:pt x="0" y="65"/>
                    <a:pt x="25" y="12"/>
                    <a:pt x="94" y="1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/>
            </a:p>
          </p:txBody>
        </p:sp>
      </p:grpSp>
      <p:cxnSp>
        <p:nvCxnSpPr>
          <p:cNvPr id="45" name="直接连接符 44"/>
          <p:cNvCxnSpPr/>
          <p:nvPr/>
        </p:nvCxnSpPr>
        <p:spPr>
          <a:xfrm flipH="1">
            <a:off x="4617837" y="1430037"/>
            <a:ext cx="29447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042220" y="948195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4653198" y="2408332"/>
            <a:ext cx="29447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5077582" y="1926490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4618666" y="3082895"/>
            <a:ext cx="29447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5043049" y="2601054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  <p:cxnSp>
        <p:nvCxnSpPr>
          <p:cNvPr id="54" name="直接连接符 53"/>
          <p:cNvCxnSpPr/>
          <p:nvPr/>
        </p:nvCxnSpPr>
        <p:spPr>
          <a:xfrm flipH="1">
            <a:off x="4589818" y="4068476"/>
            <a:ext cx="29447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014202" y="3586635"/>
            <a:ext cx="2520315" cy="54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1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</a:p>
        </p:txBody>
      </p:sp>
    </p:spTree>
    <p:extLst>
      <p:ext uri="{BB962C8B-B14F-4D97-AF65-F5344CB8AC3E}">
        <p14:creationId xmlns:p14="http://schemas.microsoft.com/office/powerpoint/2010/main" val="2257411410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-0.77383 0.03148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698" y="15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  <p:bldP spid="51" grpId="0"/>
      <p:bldP spid="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20"/>
          <p:cNvSpPr>
            <a:spLocks noChangeArrowheads="1"/>
          </p:cNvSpPr>
          <p:nvPr/>
        </p:nvSpPr>
        <p:spPr bwMode="auto">
          <a:xfrm>
            <a:off x="4229481" y="1838316"/>
            <a:ext cx="178519" cy="1563507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3" name="矩形 6"/>
          <p:cNvSpPr>
            <a:spLocks noChangeArrowheads="1"/>
          </p:cNvSpPr>
          <p:nvPr/>
        </p:nvSpPr>
        <p:spPr bwMode="auto">
          <a:xfrm>
            <a:off x="3861655" y="2016834"/>
            <a:ext cx="178519" cy="1384988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4" name="矩形 22"/>
          <p:cNvSpPr>
            <a:spLocks noChangeArrowheads="1"/>
          </p:cNvSpPr>
          <p:nvPr/>
        </p:nvSpPr>
        <p:spPr bwMode="auto">
          <a:xfrm>
            <a:off x="4598288" y="2238510"/>
            <a:ext cx="177538" cy="1163313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矩形 23"/>
          <p:cNvSpPr>
            <a:spLocks noChangeArrowheads="1"/>
          </p:cNvSpPr>
          <p:nvPr/>
        </p:nvSpPr>
        <p:spPr bwMode="auto">
          <a:xfrm>
            <a:off x="4966114" y="2105112"/>
            <a:ext cx="177538" cy="1296711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6" name="矩形 24"/>
          <p:cNvSpPr>
            <a:spLocks noChangeArrowheads="1"/>
          </p:cNvSpPr>
          <p:nvPr/>
        </p:nvSpPr>
        <p:spPr bwMode="auto">
          <a:xfrm>
            <a:off x="5333941" y="1487272"/>
            <a:ext cx="178519" cy="1914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1215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7" name="矩形 25"/>
          <p:cNvSpPr>
            <a:spLocks noChangeArrowheads="1"/>
          </p:cNvSpPr>
          <p:nvPr/>
        </p:nvSpPr>
        <p:spPr bwMode="auto">
          <a:xfrm>
            <a:off x="5701767" y="1971714"/>
            <a:ext cx="178519" cy="1430109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8" name="矩形 26"/>
          <p:cNvSpPr>
            <a:spLocks noChangeArrowheads="1"/>
          </p:cNvSpPr>
          <p:nvPr/>
        </p:nvSpPr>
        <p:spPr bwMode="auto">
          <a:xfrm>
            <a:off x="6069594" y="2371909"/>
            <a:ext cx="178519" cy="1029914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2" name="矩形 27"/>
          <p:cNvSpPr>
            <a:spLocks noChangeArrowheads="1"/>
          </p:cNvSpPr>
          <p:nvPr/>
        </p:nvSpPr>
        <p:spPr bwMode="auto">
          <a:xfrm>
            <a:off x="6438400" y="2238510"/>
            <a:ext cx="178519" cy="1163313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3" name="矩形 28"/>
          <p:cNvSpPr>
            <a:spLocks noChangeArrowheads="1"/>
          </p:cNvSpPr>
          <p:nvPr/>
        </p:nvSpPr>
        <p:spPr bwMode="auto">
          <a:xfrm>
            <a:off x="3493828" y="2371909"/>
            <a:ext cx="178519" cy="102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1215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62" name="矩形 29"/>
          <p:cNvSpPr>
            <a:spLocks noChangeArrowheads="1"/>
          </p:cNvSpPr>
          <p:nvPr/>
        </p:nvSpPr>
        <p:spPr bwMode="auto">
          <a:xfrm>
            <a:off x="3126001" y="2709328"/>
            <a:ext cx="177538" cy="692495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3" name="矩形 30"/>
          <p:cNvSpPr>
            <a:spLocks noChangeArrowheads="1"/>
          </p:cNvSpPr>
          <p:nvPr/>
        </p:nvSpPr>
        <p:spPr bwMode="auto">
          <a:xfrm>
            <a:off x="2757195" y="2461167"/>
            <a:ext cx="178519" cy="940655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4" name="矩形 31"/>
          <p:cNvSpPr>
            <a:spLocks noChangeArrowheads="1"/>
          </p:cNvSpPr>
          <p:nvPr/>
        </p:nvSpPr>
        <p:spPr bwMode="auto">
          <a:xfrm>
            <a:off x="2389368" y="2569064"/>
            <a:ext cx="178519" cy="826874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5" name="矩形 46"/>
          <p:cNvSpPr>
            <a:spLocks noChangeArrowheads="1"/>
          </p:cNvSpPr>
          <p:nvPr/>
        </p:nvSpPr>
        <p:spPr bwMode="auto">
          <a:xfrm>
            <a:off x="1655676" y="3395735"/>
            <a:ext cx="5621351" cy="178061"/>
          </a:xfrm>
          <a:prstGeom prst="rect">
            <a:avLst/>
          </a:prstGeom>
          <a:solidFill>
            <a:srgbClr val="E44B4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zh-CN" sz="1229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TextBox 47"/>
          <p:cNvSpPr>
            <a:spLocks noChangeArrowheads="1"/>
          </p:cNvSpPr>
          <p:nvPr/>
        </p:nvSpPr>
        <p:spPr bwMode="auto">
          <a:xfrm>
            <a:off x="2311113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TextBox 48"/>
          <p:cNvSpPr>
            <a:spLocks noChangeArrowheads="1"/>
          </p:cNvSpPr>
          <p:nvPr/>
        </p:nvSpPr>
        <p:spPr bwMode="auto">
          <a:xfrm>
            <a:off x="2677858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TextBox 49"/>
          <p:cNvSpPr>
            <a:spLocks noChangeArrowheads="1"/>
          </p:cNvSpPr>
          <p:nvPr/>
        </p:nvSpPr>
        <p:spPr bwMode="auto">
          <a:xfrm>
            <a:off x="3044603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86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TextBox 50"/>
          <p:cNvSpPr>
            <a:spLocks noChangeArrowheads="1"/>
          </p:cNvSpPr>
          <p:nvPr/>
        </p:nvSpPr>
        <p:spPr bwMode="auto">
          <a:xfrm>
            <a:off x="3411348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0" name="TextBox 51"/>
          <p:cNvSpPr>
            <a:spLocks noChangeArrowheads="1"/>
          </p:cNvSpPr>
          <p:nvPr/>
        </p:nvSpPr>
        <p:spPr bwMode="auto">
          <a:xfrm>
            <a:off x="3778094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05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" name="TextBox 52"/>
          <p:cNvSpPr>
            <a:spLocks noChangeArrowheads="1"/>
          </p:cNvSpPr>
          <p:nvPr/>
        </p:nvSpPr>
        <p:spPr bwMode="auto">
          <a:xfrm>
            <a:off x="4144838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06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TextBox 53"/>
          <p:cNvSpPr>
            <a:spLocks noChangeArrowheads="1"/>
          </p:cNvSpPr>
          <p:nvPr/>
        </p:nvSpPr>
        <p:spPr bwMode="auto">
          <a:xfrm>
            <a:off x="4511584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07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TextBox 54"/>
          <p:cNvSpPr>
            <a:spLocks noChangeArrowheads="1"/>
          </p:cNvSpPr>
          <p:nvPr/>
        </p:nvSpPr>
        <p:spPr bwMode="auto">
          <a:xfrm>
            <a:off x="4878328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08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4" name="TextBox 55"/>
          <p:cNvSpPr>
            <a:spLocks noChangeArrowheads="1"/>
          </p:cNvSpPr>
          <p:nvPr/>
        </p:nvSpPr>
        <p:spPr bwMode="auto">
          <a:xfrm>
            <a:off x="5245074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09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5" name="TextBox 56"/>
          <p:cNvSpPr>
            <a:spLocks noChangeArrowheads="1"/>
          </p:cNvSpPr>
          <p:nvPr/>
        </p:nvSpPr>
        <p:spPr bwMode="auto">
          <a:xfrm>
            <a:off x="5611818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6" name="TextBox 57"/>
          <p:cNvSpPr>
            <a:spLocks noChangeArrowheads="1"/>
          </p:cNvSpPr>
          <p:nvPr/>
        </p:nvSpPr>
        <p:spPr bwMode="auto">
          <a:xfrm>
            <a:off x="5978565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11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7" name="TextBox 58"/>
          <p:cNvSpPr>
            <a:spLocks noChangeArrowheads="1"/>
          </p:cNvSpPr>
          <p:nvPr/>
        </p:nvSpPr>
        <p:spPr bwMode="auto">
          <a:xfrm>
            <a:off x="6345312" y="3388091"/>
            <a:ext cx="316113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866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12</a:t>
            </a:r>
            <a:endParaRPr lang="zh-CN" altLang="en-US" sz="866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8" name="TextBox 61"/>
          <p:cNvSpPr>
            <a:spLocks noChangeArrowheads="1"/>
          </p:cNvSpPr>
          <p:nvPr/>
        </p:nvSpPr>
        <p:spPr bwMode="auto">
          <a:xfrm>
            <a:off x="5171526" y="1185749"/>
            <a:ext cx="574196" cy="35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73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980</a:t>
            </a:r>
            <a:endParaRPr lang="zh-CN" altLang="en-US" sz="173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3" name="TextBox 62"/>
          <p:cNvSpPr>
            <a:spLocks noChangeArrowheads="1"/>
          </p:cNvSpPr>
          <p:nvPr/>
        </p:nvSpPr>
        <p:spPr bwMode="auto">
          <a:xfrm>
            <a:off x="2963545" y="2415895"/>
            <a:ext cx="574196" cy="35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73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350</a:t>
            </a:r>
            <a:endParaRPr lang="zh-CN" altLang="en-US" sz="173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7027214" y="1270626"/>
            <a:ext cx="364202" cy="1966205"/>
            <a:chOff x="10755800" y="1305280"/>
            <a:chExt cx="589444" cy="3182226"/>
          </a:xfrm>
        </p:grpSpPr>
        <p:cxnSp>
          <p:nvCxnSpPr>
            <p:cNvPr id="95" name="直接连接符 94"/>
            <p:cNvCxnSpPr/>
            <p:nvPr/>
          </p:nvCxnSpPr>
          <p:spPr>
            <a:xfrm flipH="1">
              <a:off x="10836646" y="4418551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flipH="1">
              <a:off x="10836646" y="4104183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 flipH="1">
              <a:off x="10836645" y="3772445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H="1">
              <a:off x="10836646" y="3451349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flipH="1">
              <a:off x="10836646" y="3108679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flipH="1">
              <a:off x="10836645" y="2810005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H="1">
              <a:off x="10836646" y="2515070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flipH="1">
              <a:off x="10836645" y="2183332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flipH="1">
              <a:off x="10836646" y="1862236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flipH="1">
              <a:off x="10836646" y="1519566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文本框 121"/>
            <p:cNvSpPr txBox="1"/>
            <p:nvPr/>
          </p:nvSpPr>
          <p:spPr>
            <a:xfrm>
              <a:off x="10794518" y="4168706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100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06" name="文本框 122"/>
            <p:cNvSpPr txBox="1"/>
            <p:nvPr/>
          </p:nvSpPr>
          <p:spPr>
            <a:xfrm>
              <a:off x="10794518" y="3854340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200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07" name="文本框 123"/>
            <p:cNvSpPr txBox="1"/>
            <p:nvPr/>
          </p:nvSpPr>
          <p:spPr>
            <a:xfrm>
              <a:off x="10791867" y="3528205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300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08" name="文本框 124"/>
            <p:cNvSpPr txBox="1"/>
            <p:nvPr/>
          </p:nvSpPr>
          <p:spPr>
            <a:xfrm>
              <a:off x="10784154" y="3204321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400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09" name="文本框 125"/>
            <p:cNvSpPr txBox="1"/>
            <p:nvPr/>
          </p:nvSpPr>
          <p:spPr>
            <a:xfrm>
              <a:off x="10784154" y="2862002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500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10" name="文本框 126"/>
            <p:cNvSpPr txBox="1"/>
            <p:nvPr/>
          </p:nvSpPr>
          <p:spPr>
            <a:xfrm>
              <a:off x="10784154" y="2569254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600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11" name="文本框 127"/>
            <p:cNvSpPr txBox="1"/>
            <p:nvPr/>
          </p:nvSpPr>
          <p:spPr>
            <a:xfrm>
              <a:off x="10784154" y="2267288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700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12" name="文本框 128"/>
            <p:cNvSpPr txBox="1"/>
            <p:nvPr/>
          </p:nvSpPr>
          <p:spPr>
            <a:xfrm>
              <a:off x="10782267" y="1955299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800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13" name="文本框 129"/>
            <p:cNvSpPr txBox="1"/>
            <p:nvPr/>
          </p:nvSpPr>
          <p:spPr>
            <a:xfrm>
              <a:off x="10772818" y="1634080"/>
              <a:ext cx="516802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900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  <p:sp>
          <p:nvSpPr>
            <p:cNvPr id="114" name="文本框 130"/>
            <p:cNvSpPr txBox="1"/>
            <p:nvPr/>
          </p:nvSpPr>
          <p:spPr>
            <a:xfrm>
              <a:off x="10755800" y="1305280"/>
              <a:ext cx="589444" cy="318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680" dirty="0">
                  <a:solidFill>
                    <a:srgbClr val="E44B46"/>
                  </a:solidFill>
                </a:rPr>
                <a:t>1000</a:t>
              </a:r>
              <a:endParaRPr lang="zh-CN" altLang="en-US" sz="680" dirty="0">
                <a:solidFill>
                  <a:srgbClr val="E44B46"/>
                </a:solidFill>
              </a:endParaRPr>
            </a:p>
          </p:txBody>
        </p:sp>
      </p:grpSp>
      <p:sp>
        <p:nvSpPr>
          <p:cNvPr id="115" name="矩形 50"/>
          <p:cNvSpPr>
            <a:spLocks noChangeArrowheads="1"/>
          </p:cNvSpPr>
          <p:nvPr/>
        </p:nvSpPr>
        <p:spPr bwMode="auto">
          <a:xfrm>
            <a:off x="3010984" y="3613198"/>
            <a:ext cx="3239891" cy="2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zh-CN" altLang="en-US" sz="86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16" name="矩形 17"/>
          <p:cNvSpPr>
            <a:spLocks noChangeArrowheads="1"/>
          </p:cNvSpPr>
          <p:nvPr/>
        </p:nvSpPr>
        <p:spPr bwMode="auto">
          <a:xfrm>
            <a:off x="1693352" y="3830841"/>
            <a:ext cx="5577751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989"/>
              </a:lnSpc>
            </a:pPr>
            <a:r>
              <a:rPr lang="zh-CN" altLang="en-US" sz="68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。</a:t>
            </a: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2452910" y="1868087"/>
            <a:ext cx="367827" cy="107897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 flipH="1" flipV="1">
            <a:off x="2820737" y="1868088"/>
            <a:ext cx="368317" cy="248161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 flipV="1">
            <a:off x="3189053" y="1778828"/>
            <a:ext cx="368317" cy="337419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 flipV="1">
            <a:off x="3557370" y="1423754"/>
            <a:ext cx="367827" cy="355076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V="1">
            <a:off x="3925197" y="1245236"/>
            <a:ext cx="367826" cy="178518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4293023" y="1245236"/>
            <a:ext cx="368317" cy="400195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 flipV="1">
            <a:off x="4661340" y="1512032"/>
            <a:ext cx="367826" cy="133398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V="1">
            <a:off x="5029166" y="894192"/>
            <a:ext cx="368317" cy="617840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5397483" y="894192"/>
            <a:ext cx="367827" cy="484442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>
          <a:xfrm>
            <a:off x="5765310" y="1378633"/>
            <a:ext cx="367826" cy="400196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 flipV="1">
            <a:off x="6133136" y="1645430"/>
            <a:ext cx="368807" cy="133399"/>
          </a:xfrm>
          <a:prstGeom prst="line">
            <a:avLst/>
          </a:prstGeom>
          <a:ln w="12700">
            <a:solidFill>
              <a:srgbClr val="E44B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椭圆 127"/>
          <p:cNvSpPr/>
          <p:nvPr/>
        </p:nvSpPr>
        <p:spPr>
          <a:xfrm>
            <a:off x="3135148" y="2031959"/>
            <a:ext cx="107809" cy="103108"/>
          </a:xfrm>
          <a:prstGeom prst="ellipse">
            <a:avLst/>
          </a:prstGeom>
          <a:solidFill>
            <a:srgbClr val="E44B46"/>
          </a:solidFill>
          <a:ln>
            <a:solidFill>
              <a:srgbClr val="E44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15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987325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75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750"/>
                            </p:stCondLst>
                            <p:childTnLst>
                              <p:par>
                                <p:cTn id="12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75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25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00"/>
                            </p:stCondLst>
                            <p:childTnLst>
                              <p:par>
                                <p:cTn id="1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250"/>
                            </p:stCondLst>
                            <p:childTnLst>
                              <p:par>
                                <p:cTn id="1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65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750"/>
                            </p:stCondLst>
                            <p:childTnLst>
                              <p:par>
                                <p:cTn id="1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00"/>
                            </p:stCondLst>
                            <p:childTnLst>
                              <p:par>
                                <p:cTn id="1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250"/>
                            </p:stCondLst>
                            <p:childTnLst>
                              <p:par>
                                <p:cTn id="1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7500"/>
                            </p:stCondLst>
                            <p:childTnLst>
                              <p:par>
                                <p:cTn id="1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5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750"/>
                            </p:stCondLst>
                            <p:childTnLst>
                              <p:par>
                                <p:cTn id="18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7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2" grpId="0" animBg="1"/>
      <p:bldP spid="53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93" grpId="0"/>
      <p:bldP spid="115" grpId="0"/>
      <p:bldP spid="116" grpId="0"/>
      <p:bldP spid="1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58303" y="1819862"/>
            <a:ext cx="5236968" cy="852263"/>
            <a:chOff x="2299458" y="1068276"/>
            <a:chExt cx="3641381" cy="391138"/>
          </a:xfrm>
          <a:solidFill>
            <a:srgbClr val="5B9BD5"/>
          </a:solidFill>
        </p:grpSpPr>
        <p:sp>
          <p:nvSpPr>
            <p:cNvPr id="5" name="圆角矩形 4"/>
            <p:cNvSpPr/>
            <p:nvPr/>
          </p:nvSpPr>
          <p:spPr>
            <a:xfrm>
              <a:off x="2299458" y="1068276"/>
              <a:ext cx="3641381" cy="391138"/>
            </a:xfrm>
            <a:prstGeom prst="roundRect">
              <a:avLst/>
            </a:prstGeom>
            <a:solidFill>
              <a:srgbClr val="E44B46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" name="文本框 52"/>
            <p:cNvSpPr txBox="1"/>
            <p:nvPr/>
          </p:nvSpPr>
          <p:spPr>
            <a:xfrm>
              <a:off x="2437010" y="1105195"/>
              <a:ext cx="557616" cy="324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               </a:t>
              </a:r>
              <a:endPara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53"/>
            <p:cNvSpPr txBox="1"/>
            <p:nvPr/>
          </p:nvSpPr>
          <p:spPr>
            <a:xfrm>
              <a:off x="3132178" y="1068276"/>
              <a:ext cx="2422805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单击添加文字标题</a:t>
              </a:r>
              <a:endParaRPr lang="en-US" altLang="zh-CN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45617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4480494" y="3117476"/>
            <a:ext cx="951548" cy="1088708"/>
          </a:xfrm>
          <a:custGeom>
            <a:avLst/>
            <a:gdLst/>
            <a:ahLst/>
            <a:cxnLst/>
            <a:rect l="l" t="t" r="r" b="b"/>
            <a:pathLst>
              <a:path w="1184474" h="1305883">
                <a:moveTo>
                  <a:pt x="1128301" y="542257"/>
                </a:moveTo>
                <a:cubicBezTo>
                  <a:pt x="1138996" y="544244"/>
                  <a:pt x="1150947" y="549813"/>
                  <a:pt x="1160623" y="559490"/>
                </a:cubicBezTo>
                <a:cubicBezTo>
                  <a:pt x="1179976" y="578842"/>
                  <a:pt x="1182899" y="607295"/>
                  <a:pt x="1173598" y="616596"/>
                </a:cubicBezTo>
                <a:cubicBezTo>
                  <a:pt x="1164297" y="625897"/>
                  <a:pt x="1124169" y="634649"/>
                  <a:pt x="1104816" y="615297"/>
                </a:cubicBezTo>
                <a:cubicBezTo>
                  <a:pt x="1085464" y="595944"/>
                  <a:pt x="1094216" y="555816"/>
                  <a:pt x="1103517" y="546515"/>
                </a:cubicBezTo>
                <a:cubicBezTo>
                  <a:pt x="1108167" y="541864"/>
                  <a:pt x="1117606" y="540270"/>
                  <a:pt x="1128301" y="542257"/>
                </a:cubicBezTo>
                <a:close/>
                <a:moveTo>
                  <a:pt x="1129951" y="407312"/>
                </a:moveTo>
                <a:cubicBezTo>
                  <a:pt x="1142445" y="408682"/>
                  <a:pt x="1156099" y="414183"/>
                  <a:pt x="1166678" y="424762"/>
                </a:cubicBezTo>
                <a:cubicBezTo>
                  <a:pt x="1187836" y="445920"/>
                  <a:pt x="1188681" y="479378"/>
                  <a:pt x="1176799" y="491260"/>
                </a:cubicBezTo>
                <a:cubicBezTo>
                  <a:pt x="1164917" y="503142"/>
                  <a:pt x="1116544" y="517212"/>
                  <a:pt x="1095386" y="496054"/>
                </a:cubicBezTo>
                <a:cubicBezTo>
                  <a:pt x="1074229" y="474896"/>
                  <a:pt x="1088298" y="426523"/>
                  <a:pt x="1100180" y="414641"/>
                </a:cubicBezTo>
                <a:cubicBezTo>
                  <a:pt x="1106121" y="408700"/>
                  <a:pt x="1117456" y="405941"/>
                  <a:pt x="1129951" y="407312"/>
                </a:cubicBezTo>
                <a:close/>
                <a:moveTo>
                  <a:pt x="1108012" y="263931"/>
                </a:moveTo>
                <a:cubicBezTo>
                  <a:pt x="1121552" y="263764"/>
                  <a:pt x="1135813" y="267978"/>
                  <a:pt x="1146016" y="278181"/>
                </a:cubicBezTo>
                <a:cubicBezTo>
                  <a:pt x="1166422" y="298587"/>
                  <a:pt x="1162872" y="335223"/>
                  <a:pt x="1148231" y="349864"/>
                </a:cubicBezTo>
                <a:cubicBezTo>
                  <a:pt x="1133590" y="364505"/>
                  <a:pt x="1078576" y="386433"/>
                  <a:pt x="1058170" y="366027"/>
                </a:cubicBezTo>
                <a:cubicBezTo>
                  <a:pt x="1037764" y="345621"/>
                  <a:pt x="1059692" y="290607"/>
                  <a:pt x="1074333" y="275966"/>
                </a:cubicBezTo>
                <a:cubicBezTo>
                  <a:pt x="1081653" y="268645"/>
                  <a:pt x="1094472" y="264097"/>
                  <a:pt x="1108012" y="263931"/>
                </a:cubicBezTo>
                <a:close/>
                <a:moveTo>
                  <a:pt x="763865" y="213531"/>
                </a:moveTo>
                <a:cubicBezTo>
                  <a:pt x="829482" y="213531"/>
                  <a:pt x="945898" y="291848"/>
                  <a:pt x="992465" y="353231"/>
                </a:cubicBezTo>
                <a:cubicBezTo>
                  <a:pt x="1039032" y="414614"/>
                  <a:pt x="1049615" y="514098"/>
                  <a:pt x="1043265" y="581831"/>
                </a:cubicBezTo>
                <a:cubicBezTo>
                  <a:pt x="1036915" y="649564"/>
                  <a:pt x="1051732" y="668614"/>
                  <a:pt x="954365" y="759631"/>
                </a:cubicBezTo>
                <a:cubicBezTo>
                  <a:pt x="856998" y="850648"/>
                  <a:pt x="535265" y="1068664"/>
                  <a:pt x="459065" y="1127931"/>
                </a:cubicBezTo>
                <a:cubicBezTo>
                  <a:pt x="382865" y="1187198"/>
                  <a:pt x="306665" y="1301498"/>
                  <a:pt x="230465" y="1305731"/>
                </a:cubicBezTo>
                <a:cubicBezTo>
                  <a:pt x="154265" y="1309964"/>
                  <a:pt x="12448" y="1225298"/>
                  <a:pt x="1865" y="1153331"/>
                </a:cubicBezTo>
                <a:cubicBezTo>
                  <a:pt x="-8718" y="1081364"/>
                  <a:pt x="23032" y="945898"/>
                  <a:pt x="166965" y="873931"/>
                </a:cubicBezTo>
                <a:cubicBezTo>
                  <a:pt x="310898" y="801964"/>
                  <a:pt x="355348" y="846414"/>
                  <a:pt x="420965" y="823131"/>
                </a:cubicBezTo>
                <a:cubicBezTo>
                  <a:pt x="486582" y="799848"/>
                  <a:pt x="516215" y="774448"/>
                  <a:pt x="560665" y="734231"/>
                </a:cubicBezTo>
                <a:cubicBezTo>
                  <a:pt x="605115" y="694014"/>
                  <a:pt x="681315" y="645331"/>
                  <a:pt x="687665" y="581831"/>
                </a:cubicBezTo>
                <a:cubicBezTo>
                  <a:pt x="694015" y="518331"/>
                  <a:pt x="586065" y="414614"/>
                  <a:pt x="598765" y="353231"/>
                </a:cubicBezTo>
                <a:cubicBezTo>
                  <a:pt x="611465" y="291848"/>
                  <a:pt x="698248" y="213531"/>
                  <a:pt x="763865" y="213531"/>
                </a:cubicBezTo>
                <a:close/>
                <a:moveTo>
                  <a:pt x="1036431" y="129524"/>
                </a:moveTo>
                <a:cubicBezTo>
                  <a:pt x="1050986" y="129983"/>
                  <a:pt x="1066523" y="135189"/>
                  <a:pt x="1077979" y="146644"/>
                </a:cubicBezTo>
                <a:cubicBezTo>
                  <a:pt x="1100890" y="169556"/>
                  <a:pt x="1098800" y="208793"/>
                  <a:pt x="1083743" y="223851"/>
                </a:cubicBezTo>
                <a:cubicBezTo>
                  <a:pt x="1068686" y="238908"/>
                  <a:pt x="1010548" y="259898"/>
                  <a:pt x="987637" y="236987"/>
                </a:cubicBezTo>
                <a:cubicBezTo>
                  <a:pt x="964725" y="214075"/>
                  <a:pt x="985716" y="155938"/>
                  <a:pt x="1000773" y="140880"/>
                </a:cubicBezTo>
                <a:cubicBezTo>
                  <a:pt x="1008302" y="133352"/>
                  <a:pt x="1021875" y="129065"/>
                  <a:pt x="1036431" y="129524"/>
                </a:cubicBezTo>
                <a:close/>
                <a:moveTo>
                  <a:pt x="887345" y="66"/>
                </a:moveTo>
                <a:cubicBezTo>
                  <a:pt x="908214" y="841"/>
                  <a:pt x="930527" y="8428"/>
                  <a:pt x="947041" y="24941"/>
                </a:cubicBezTo>
                <a:cubicBezTo>
                  <a:pt x="980068" y="57968"/>
                  <a:pt x="977387" y="114196"/>
                  <a:pt x="955924" y="135659"/>
                </a:cubicBezTo>
                <a:cubicBezTo>
                  <a:pt x="934461" y="157122"/>
                  <a:pt x="851292" y="186743"/>
                  <a:pt x="818265" y="153717"/>
                </a:cubicBezTo>
                <a:cubicBezTo>
                  <a:pt x="785239" y="120690"/>
                  <a:pt x="814860" y="37521"/>
                  <a:pt x="836323" y="16058"/>
                </a:cubicBezTo>
                <a:cubicBezTo>
                  <a:pt x="847054" y="5326"/>
                  <a:pt x="866477" y="-710"/>
                  <a:pt x="887345" y="66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296" kern="0">
              <a:solidFill>
                <a:srgbClr val="4D4D4D"/>
              </a:solidFill>
            </a:endParaRPr>
          </a:p>
        </p:txBody>
      </p:sp>
      <p:sp>
        <p:nvSpPr>
          <p:cNvPr id="20" name="任意多边形 19"/>
          <p:cNvSpPr>
            <a:spLocks noChangeArrowheads="1"/>
          </p:cNvSpPr>
          <p:nvPr/>
        </p:nvSpPr>
        <p:spPr bwMode="auto">
          <a:xfrm>
            <a:off x="6498461" y="1078936"/>
            <a:ext cx="948118" cy="1088707"/>
          </a:xfrm>
          <a:custGeom>
            <a:avLst/>
            <a:gdLst>
              <a:gd name="T0" fmla="*/ 0 w 1184474"/>
              <a:gd name="T1" fmla="*/ 0 h 1305883"/>
              <a:gd name="T2" fmla="*/ 1184474 w 1184474"/>
              <a:gd name="T3" fmla="*/ 1305883 h 1305883"/>
            </a:gdLst>
            <a:ahLst/>
            <a:cxnLst/>
            <a:rect l="T0" t="T1" r="T2" b="T3"/>
            <a:pathLst>
              <a:path w="1184474" h="1305883">
                <a:moveTo>
                  <a:pt x="1128301" y="542257"/>
                </a:moveTo>
                <a:cubicBezTo>
                  <a:pt x="1138996" y="544244"/>
                  <a:pt x="1150947" y="549813"/>
                  <a:pt x="1160623" y="559490"/>
                </a:cubicBezTo>
                <a:cubicBezTo>
                  <a:pt x="1179976" y="578842"/>
                  <a:pt x="1182899" y="607295"/>
                  <a:pt x="1173598" y="616596"/>
                </a:cubicBezTo>
                <a:cubicBezTo>
                  <a:pt x="1164297" y="625897"/>
                  <a:pt x="1124169" y="634649"/>
                  <a:pt x="1104816" y="615297"/>
                </a:cubicBezTo>
                <a:cubicBezTo>
                  <a:pt x="1085464" y="595944"/>
                  <a:pt x="1094216" y="555816"/>
                  <a:pt x="1103517" y="546515"/>
                </a:cubicBezTo>
                <a:cubicBezTo>
                  <a:pt x="1108167" y="541864"/>
                  <a:pt x="1117606" y="540270"/>
                  <a:pt x="1128301" y="542257"/>
                </a:cubicBezTo>
                <a:close/>
                <a:moveTo>
                  <a:pt x="1129951" y="407312"/>
                </a:moveTo>
                <a:cubicBezTo>
                  <a:pt x="1142445" y="408682"/>
                  <a:pt x="1156099" y="414183"/>
                  <a:pt x="1166678" y="424762"/>
                </a:cubicBezTo>
                <a:cubicBezTo>
                  <a:pt x="1187836" y="445920"/>
                  <a:pt x="1188681" y="479378"/>
                  <a:pt x="1176799" y="491260"/>
                </a:cubicBezTo>
                <a:cubicBezTo>
                  <a:pt x="1164917" y="503142"/>
                  <a:pt x="1116544" y="517212"/>
                  <a:pt x="1095386" y="496054"/>
                </a:cubicBezTo>
                <a:cubicBezTo>
                  <a:pt x="1074229" y="474896"/>
                  <a:pt x="1088298" y="426523"/>
                  <a:pt x="1100180" y="414641"/>
                </a:cubicBezTo>
                <a:cubicBezTo>
                  <a:pt x="1106121" y="408700"/>
                  <a:pt x="1117456" y="405941"/>
                  <a:pt x="1129951" y="407312"/>
                </a:cubicBezTo>
                <a:close/>
                <a:moveTo>
                  <a:pt x="1108012" y="263931"/>
                </a:moveTo>
                <a:cubicBezTo>
                  <a:pt x="1121552" y="263764"/>
                  <a:pt x="1135813" y="267978"/>
                  <a:pt x="1146016" y="278181"/>
                </a:cubicBezTo>
                <a:cubicBezTo>
                  <a:pt x="1166422" y="298587"/>
                  <a:pt x="1162872" y="335223"/>
                  <a:pt x="1148231" y="349864"/>
                </a:cubicBezTo>
                <a:cubicBezTo>
                  <a:pt x="1133590" y="364505"/>
                  <a:pt x="1078576" y="386433"/>
                  <a:pt x="1058170" y="366027"/>
                </a:cubicBezTo>
                <a:cubicBezTo>
                  <a:pt x="1037764" y="345621"/>
                  <a:pt x="1059692" y="290607"/>
                  <a:pt x="1074333" y="275966"/>
                </a:cubicBezTo>
                <a:cubicBezTo>
                  <a:pt x="1081653" y="268645"/>
                  <a:pt x="1094472" y="264097"/>
                  <a:pt x="1108012" y="263931"/>
                </a:cubicBezTo>
                <a:close/>
                <a:moveTo>
                  <a:pt x="763865" y="213531"/>
                </a:moveTo>
                <a:cubicBezTo>
                  <a:pt x="829482" y="213531"/>
                  <a:pt x="945898" y="291848"/>
                  <a:pt x="992465" y="353231"/>
                </a:cubicBezTo>
                <a:cubicBezTo>
                  <a:pt x="1039032" y="414614"/>
                  <a:pt x="1049615" y="514098"/>
                  <a:pt x="1043265" y="581831"/>
                </a:cubicBezTo>
                <a:cubicBezTo>
                  <a:pt x="1036915" y="649564"/>
                  <a:pt x="1051732" y="668614"/>
                  <a:pt x="954365" y="759631"/>
                </a:cubicBezTo>
                <a:cubicBezTo>
                  <a:pt x="856998" y="850648"/>
                  <a:pt x="535265" y="1068664"/>
                  <a:pt x="459065" y="1127931"/>
                </a:cubicBezTo>
                <a:cubicBezTo>
                  <a:pt x="382865" y="1187198"/>
                  <a:pt x="306665" y="1301498"/>
                  <a:pt x="230465" y="1305731"/>
                </a:cubicBezTo>
                <a:cubicBezTo>
                  <a:pt x="154265" y="1309964"/>
                  <a:pt x="12448" y="1225298"/>
                  <a:pt x="1865" y="1153331"/>
                </a:cubicBezTo>
                <a:cubicBezTo>
                  <a:pt x="-8718" y="1081364"/>
                  <a:pt x="23032" y="945898"/>
                  <a:pt x="166965" y="873931"/>
                </a:cubicBezTo>
                <a:cubicBezTo>
                  <a:pt x="310898" y="801964"/>
                  <a:pt x="355348" y="846414"/>
                  <a:pt x="420965" y="823131"/>
                </a:cubicBezTo>
                <a:cubicBezTo>
                  <a:pt x="486582" y="799848"/>
                  <a:pt x="516215" y="774448"/>
                  <a:pt x="560665" y="734231"/>
                </a:cubicBezTo>
                <a:cubicBezTo>
                  <a:pt x="605115" y="694014"/>
                  <a:pt x="681315" y="645331"/>
                  <a:pt x="687665" y="581831"/>
                </a:cubicBezTo>
                <a:cubicBezTo>
                  <a:pt x="694015" y="518331"/>
                  <a:pt x="586065" y="414614"/>
                  <a:pt x="598765" y="353231"/>
                </a:cubicBezTo>
                <a:cubicBezTo>
                  <a:pt x="611465" y="291848"/>
                  <a:pt x="698248" y="213531"/>
                  <a:pt x="763865" y="213531"/>
                </a:cubicBezTo>
                <a:close/>
                <a:moveTo>
                  <a:pt x="1036431" y="129524"/>
                </a:moveTo>
                <a:cubicBezTo>
                  <a:pt x="1050986" y="129983"/>
                  <a:pt x="1066523" y="135189"/>
                  <a:pt x="1077979" y="146644"/>
                </a:cubicBezTo>
                <a:cubicBezTo>
                  <a:pt x="1100890" y="169556"/>
                  <a:pt x="1098800" y="208793"/>
                  <a:pt x="1083743" y="223851"/>
                </a:cubicBezTo>
                <a:cubicBezTo>
                  <a:pt x="1068686" y="238908"/>
                  <a:pt x="1010548" y="259898"/>
                  <a:pt x="987637" y="236987"/>
                </a:cubicBezTo>
                <a:cubicBezTo>
                  <a:pt x="964725" y="214075"/>
                  <a:pt x="985716" y="155938"/>
                  <a:pt x="1000773" y="140880"/>
                </a:cubicBezTo>
                <a:cubicBezTo>
                  <a:pt x="1008302" y="133352"/>
                  <a:pt x="1021875" y="129065"/>
                  <a:pt x="1036431" y="129524"/>
                </a:cubicBezTo>
                <a:close/>
                <a:moveTo>
                  <a:pt x="887345" y="66"/>
                </a:moveTo>
                <a:cubicBezTo>
                  <a:pt x="908214" y="841"/>
                  <a:pt x="930527" y="8428"/>
                  <a:pt x="947041" y="24941"/>
                </a:cubicBezTo>
                <a:cubicBezTo>
                  <a:pt x="980068" y="57968"/>
                  <a:pt x="977387" y="114196"/>
                  <a:pt x="955924" y="135659"/>
                </a:cubicBezTo>
                <a:cubicBezTo>
                  <a:pt x="934461" y="157122"/>
                  <a:pt x="851292" y="186743"/>
                  <a:pt x="818265" y="153717"/>
                </a:cubicBezTo>
                <a:cubicBezTo>
                  <a:pt x="785239" y="120690"/>
                  <a:pt x="814860" y="37521"/>
                  <a:pt x="836323" y="16058"/>
                </a:cubicBezTo>
                <a:cubicBezTo>
                  <a:pt x="847054" y="5326"/>
                  <a:pt x="866477" y="-710"/>
                  <a:pt x="887345" y="66"/>
                </a:cubicBezTo>
                <a:close/>
              </a:path>
            </a:pathLst>
          </a:custGeom>
          <a:solidFill>
            <a:srgbClr val="C0504D"/>
          </a:solidFill>
          <a:ln>
            <a:noFill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3455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5423184" y="3645828"/>
            <a:ext cx="2173986" cy="6407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99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单击此处添加文本你也可以右击进行粘贴已有文本，文字改变动画效果不变</a:t>
            </a:r>
          </a:p>
        </p:txBody>
      </p:sp>
      <p:sp>
        <p:nvSpPr>
          <p:cNvPr id="22" name="TextBox 4"/>
          <p:cNvSpPr txBox="1"/>
          <p:nvPr/>
        </p:nvSpPr>
        <p:spPr>
          <a:xfrm>
            <a:off x="4768529" y="886763"/>
            <a:ext cx="2208276" cy="6407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99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单击此处添加文本你也可以右击进行粘贴已有文本，文字改变动画效果不变</a:t>
            </a:r>
          </a:p>
        </p:txBody>
      </p:sp>
      <p:sp>
        <p:nvSpPr>
          <p:cNvPr id="23" name="TextBox 5"/>
          <p:cNvSpPr txBox="1"/>
          <p:nvPr/>
        </p:nvSpPr>
        <p:spPr>
          <a:xfrm>
            <a:off x="1137219" y="3568241"/>
            <a:ext cx="2247710" cy="6407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99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单击此处添加文本你也可以右击进行粘贴已有文本，文字改变动画效果不变</a:t>
            </a:r>
          </a:p>
        </p:txBody>
      </p:sp>
      <p:sp>
        <p:nvSpPr>
          <p:cNvPr id="24" name="TextBox 6"/>
          <p:cNvSpPr txBox="1"/>
          <p:nvPr/>
        </p:nvSpPr>
        <p:spPr>
          <a:xfrm>
            <a:off x="2484815" y="1704580"/>
            <a:ext cx="2283714" cy="6407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99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单击此处添加文本你也可以右击进行粘贴已有文本，文字改变动画效果不变</a:t>
            </a:r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4391340" y="2003052"/>
            <a:ext cx="1088708" cy="949833"/>
          </a:xfrm>
          <a:custGeom>
            <a:avLst/>
            <a:gdLst>
              <a:gd name="T0" fmla="*/ 0 w 1008063"/>
              <a:gd name="T1" fmla="*/ 0 h 881063"/>
              <a:gd name="T2" fmla="*/ 1008063 w 1008063"/>
              <a:gd name="T3" fmla="*/ 881063 h 881063"/>
            </a:gdLst>
            <a:ahLst/>
            <a:cxnLst/>
            <a:rect l="T0" t="T1" r="T2" b="T3"/>
            <a:pathLst>
              <a:path w="1008063" h="881063">
                <a:moveTo>
                  <a:pt x="942728" y="158110"/>
                </a:moveTo>
                <a:cubicBezTo>
                  <a:pt x="958837" y="158686"/>
                  <a:pt x="976062" y="164329"/>
                  <a:pt x="988810" y="176613"/>
                </a:cubicBezTo>
                <a:cubicBezTo>
                  <a:pt x="1001557" y="188897"/>
                  <a:pt x="1007414" y="205494"/>
                  <a:pt x="1008012" y="221018"/>
                </a:cubicBezTo>
                <a:cubicBezTo>
                  <a:pt x="1008611" y="236540"/>
                  <a:pt x="1003951" y="250988"/>
                  <a:pt x="995667" y="258970"/>
                </a:cubicBezTo>
                <a:cubicBezTo>
                  <a:pt x="979099" y="274935"/>
                  <a:pt x="914897" y="296968"/>
                  <a:pt x="889402" y="272402"/>
                </a:cubicBezTo>
                <a:cubicBezTo>
                  <a:pt x="863908" y="247835"/>
                  <a:pt x="886774" y="185970"/>
                  <a:pt x="903342" y="170005"/>
                </a:cubicBezTo>
                <a:cubicBezTo>
                  <a:pt x="911626" y="162023"/>
                  <a:pt x="926619" y="157533"/>
                  <a:pt x="942728" y="158110"/>
                </a:cubicBezTo>
                <a:close/>
                <a:moveTo>
                  <a:pt x="601892" y="104078"/>
                </a:moveTo>
                <a:cubicBezTo>
                  <a:pt x="647770" y="105923"/>
                  <a:pt x="699852" y="116845"/>
                  <a:pt x="735390" y="142824"/>
                </a:cubicBezTo>
                <a:cubicBezTo>
                  <a:pt x="782774" y="177463"/>
                  <a:pt x="843230" y="264059"/>
                  <a:pt x="843230" y="312867"/>
                </a:cubicBezTo>
                <a:cubicBezTo>
                  <a:pt x="843230" y="361676"/>
                  <a:pt x="782774" y="426229"/>
                  <a:pt x="735390" y="435676"/>
                </a:cubicBezTo>
                <a:cubicBezTo>
                  <a:pt x="688006" y="445123"/>
                  <a:pt x="607942" y="364825"/>
                  <a:pt x="558924" y="369548"/>
                </a:cubicBezTo>
                <a:cubicBezTo>
                  <a:pt x="509906" y="374272"/>
                  <a:pt x="472326" y="430952"/>
                  <a:pt x="441281" y="464016"/>
                </a:cubicBezTo>
                <a:cubicBezTo>
                  <a:pt x="410236" y="497080"/>
                  <a:pt x="390628" y="519122"/>
                  <a:pt x="372655" y="567931"/>
                </a:cubicBezTo>
                <a:cubicBezTo>
                  <a:pt x="354682" y="616740"/>
                  <a:pt x="388995" y="649804"/>
                  <a:pt x="333441" y="756867"/>
                </a:cubicBezTo>
                <a:cubicBezTo>
                  <a:pt x="277887" y="863931"/>
                  <a:pt x="173315" y="887548"/>
                  <a:pt x="117761" y="879676"/>
                </a:cubicBezTo>
                <a:cubicBezTo>
                  <a:pt x="62207" y="871804"/>
                  <a:pt x="-3151" y="766314"/>
                  <a:pt x="117" y="709633"/>
                </a:cubicBezTo>
                <a:cubicBezTo>
                  <a:pt x="3385" y="652952"/>
                  <a:pt x="91617" y="596272"/>
                  <a:pt x="137368" y="539591"/>
                </a:cubicBezTo>
                <a:cubicBezTo>
                  <a:pt x="183119" y="482910"/>
                  <a:pt x="351414" y="243591"/>
                  <a:pt x="421673" y="171165"/>
                </a:cubicBezTo>
                <a:cubicBezTo>
                  <a:pt x="491933" y="98739"/>
                  <a:pt x="506638" y="109761"/>
                  <a:pt x="558924" y="105037"/>
                </a:cubicBezTo>
                <a:cubicBezTo>
                  <a:pt x="571996" y="103856"/>
                  <a:pt x="586599" y="103463"/>
                  <a:pt x="601892" y="104078"/>
                </a:cubicBezTo>
                <a:close/>
                <a:moveTo>
                  <a:pt x="862789" y="66481"/>
                </a:moveTo>
                <a:cubicBezTo>
                  <a:pt x="874025" y="66822"/>
                  <a:pt x="886019" y="70694"/>
                  <a:pt x="894862" y="79215"/>
                </a:cubicBezTo>
                <a:cubicBezTo>
                  <a:pt x="903705" y="87737"/>
                  <a:pt x="907724" y="99294"/>
                  <a:pt x="908078" y="110121"/>
                </a:cubicBezTo>
                <a:cubicBezTo>
                  <a:pt x="908432" y="120948"/>
                  <a:pt x="905123" y="131044"/>
                  <a:pt x="899312" y="136645"/>
                </a:cubicBezTo>
                <a:cubicBezTo>
                  <a:pt x="887688" y="147845"/>
                  <a:pt x="842810" y="163459"/>
                  <a:pt x="825123" y="146416"/>
                </a:cubicBezTo>
                <a:cubicBezTo>
                  <a:pt x="807437" y="129374"/>
                  <a:pt x="823640" y="86128"/>
                  <a:pt x="835263" y="74928"/>
                </a:cubicBezTo>
                <a:cubicBezTo>
                  <a:pt x="841075" y="69328"/>
                  <a:pt x="851553" y="66139"/>
                  <a:pt x="862789" y="66481"/>
                </a:cubicBezTo>
                <a:close/>
                <a:moveTo>
                  <a:pt x="763988" y="18007"/>
                </a:moveTo>
                <a:cubicBezTo>
                  <a:pt x="774440" y="17883"/>
                  <a:pt x="785448" y="21017"/>
                  <a:pt x="793324" y="28607"/>
                </a:cubicBezTo>
                <a:cubicBezTo>
                  <a:pt x="801200" y="36196"/>
                  <a:pt x="804453" y="46804"/>
                  <a:pt x="804324" y="56876"/>
                </a:cubicBezTo>
                <a:cubicBezTo>
                  <a:pt x="804196" y="66947"/>
                  <a:pt x="800685" y="76483"/>
                  <a:pt x="795034" y="81927"/>
                </a:cubicBezTo>
                <a:cubicBezTo>
                  <a:pt x="783732" y="92818"/>
                  <a:pt x="741264" y="109129"/>
                  <a:pt x="725512" y="93950"/>
                </a:cubicBezTo>
                <a:cubicBezTo>
                  <a:pt x="709760" y="78771"/>
                  <a:pt x="726687" y="37850"/>
                  <a:pt x="737989" y="26959"/>
                </a:cubicBezTo>
                <a:cubicBezTo>
                  <a:pt x="743640" y="21514"/>
                  <a:pt x="753536" y="18131"/>
                  <a:pt x="763988" y="18007"/>
                </a:cubicBezTo>
                <a:close/>
                <a:moveTo>
                  <a:pt x="551220" y="4923"/>
                </a:moveTo>
                <a:cubicBezTo>
                  <a:pt x="559475" y="6401"/>
                  <a:pt x="568701" y="10543"/>
                  <a:pt x="576170" y="17741"/>
                </a:cubicBezTo>
                <a:cubicBezTo>
                  <a:pt x="583640" y="24939"/>
                  <a:pt x="587939" y="33828"/>
                  <a:pt x="589473" y="41784"/>
                </a:cubicBezTo>
                <a:cubicBezTo>
                  <a:pt x="591007" y="49739"/>
                  <a:pt x="589776" y="56760"/>
                  <a:pt x="586186" y="60219"/>
                </a:cubicBezTo>
                <a:cubicBezTo>
                  <a:pt x="579006" y="67138"/>
                  <a:pt x="548030" y="73648"/>
                  <a:pt x="533091" y="59253"/>
                </a:cubicBezTo>
                <a:cubicBezTo>
                  <a:pt x="518152" y="44857"/>
                  <a:pt x="524908" y="15008"/>
                  <a:pt x="532088" y="8090"/>
                </a:cubicBezTo>
                <a:cubicBezTo>
                  <a:pt x="535678" y="4631"/>
                  <a:pt x="542964" y="3445"/>
                  <a:pt x="551220" y="4923"/>
                </a:cubicBezTo>
                <a:close/>
                <a:moveTo>
                  <a:pt x="651821" y="257"/>
                </a:moveTo>
                <a:cubicBezTo>
                  <a:pt x="661466" y="1276"/>
                  <a:pt x="672006" y="5368"/>
                  <a:pt x="680172" y="13237"/>
                </a:cubicBezTo>
                <a:cubicBezTo>
                  <a:pt x="688338" y="21106"/>
                  <a:pt x="692585" y="31263"/>
                  <a:pt x="693642" y="40556"/>
                </a:cubicBezTo>
                <a:cubicBezTo>
                  <a:pt x="694701" y="49851"/>
                  <a:pt x="692571" y="58282"/>
                  <a:pt x="687985" y="62701"/>
                </a:cubicBezTo>
                <a:cubicBezTo>
                  <a:pt x="678813" y="71540"/>
                  <a:pt x="641472" y="82005"/>
                  <a:pt x="625139" y="66267"/>
                </a:cubicBezTo>
                <a:cubicBezTo>
                  <a:pt x="608806" y="50529"/>
                  <a:pt x="619667" y="14547"/>
                  <a:pt x="628840" y="5709"/>
                </a:cubicBezTo>
                <a:cubicBezTo>
                  <a:pt x="633426" y="1290"/>
                  <a:pt x="642176" y="-763"/>
                  <a:pt x="651821" y="257"/>
                </a:cubicBezTo>
                <a:close/>
              </a:path>
            </a:pathLst>
          </a:custGeom>
          <a:solidFill>
            <a:srgbClr val="C0504D"/>
          </a:solidFill>
          <a:ln>
            <a:noFill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944" b="1" kern="0">
              <a:solidFill>
                <a:sysClr val="window" lastClr="FFFFFF"/>
              </a:solidFill>
            </a:endParaRPr>
          </a:p>
        </p:txBody>
      </p:sp>
      <p:sp>
        <p:nvSpPr>
          <p:cNvPr id="26" name="矩形 21"/>
          <p:cNvSpPr/>
          <p:nvPr/>
        </p:nvSpPr>
        <p:spPr>
          <a:xfrm>
            <a:off x="2879151" y="3895860"/>
            <a:ext cx="1088708" cy="949833"/>
          </a:xfrm>
          <a:custGeom>
            <a:avLst/>
            <a:gdLst/>
            <a:ahLst/>
            <a:cxnLst/>
            <a:rect l="l" t="t" r="r" b="b"/>
            <a:pathLst>
              <a:path w="1008063" h="879475">
                <a:moveTo>
                  <a:pt x="942729" y="157825"/>
                </a:moveTo>
                <a:cubicBezTo>
                  <a:pt x="958838" y="158400"/>
                  <a:pt x="976062" y="164033"/>
                  <a:pt x="988810" y="176295"/>
                </a:cubicBezTo>
                <a:cubicBezTo>
                  <a:pt x="1001557" y="188557"/>
                  <a:pt x="1007414" y="205124"/>
                  <a:pt x="1008012" y="220619"/>
                </a:cubicBezTo>
                <a:cubicBezTo>
                  <a:pt x="1008611" y="236114"/>
                  <a:pt x="1003952" y="250535"/>
                  <a:pt x="995667" y="258503"/>
                </a:cubicBezTo>
                <a:cubicBezTo>
                  <a:pt x="979099" y="274440"/>
                  <a:pt x="914897" y="296433"/>
                  <a:pt x="889403" y="271911"/>
                </a:cubicBezTo>
                <a:cubicBezTo>
                  <a:pt x="863909" y="247389"/>
                  <a:pt x="886774" y="185636"/>
                  <a:pt x="903342" y="169699"/>
                </a:cubicBezTo>
                <a:cubicBezTo>
                  <a:pt x="911626" y="161731"/>
                  <a:pt x="926620" y="157249"/>
                  <a:pt x="942729" y="157825"/>
                </a:cubicBezTo>
                <a:close/>
                <a:moveTo>
                  <a:pt x="601892" y="103890"/>
                </a:moveTo>
                <a:cubicBezTo>
                  <a:pt x="647770" y="105732"/>
                  <a:pt x="699852" y="116635"/>
                  <a:pt x="735390" y="142567"/>
                </a:cubicBezTo>
                <a:cubicBezTo>
                  <a:pt x="782774" y="177144"/>
                  <a:pt x="843230" y="263583"/>
                  <a:pt x="843230" y="312303"/>
                </a:cubicBezTo>
                <a:cubicBezTo>
                  <a:pt x="843230" y="361024"/>
                  <a:pt x="782774" y="425461"/>
                  <a:pt x="735390" y="434891"/>
                </a:cubicBezTo>
                <a:cubicBezTo>
                  <a:pt x="688006" y="444320"/>
                  <a:pt x="607943" y="364167"/>
                  <a:pt x="558924" y="368882"/>
                </a:cubicBezTo>
                <a:cubicBezTo>
                  <a:pt x="509906" y="373597"/>
                  <a:pt x="472326" y="430176"/>
                  <a:pt x="441281" y="463180"/>
                </a:cubicBezTo>
                <a:cubicBezTo>
                  <a:pt x="410236" y="496184"/>
                  <a:pt x="390628" y="518187"/>
                  <a:pt x="372655" y="566908"/>
                </a:cubicBezTo>
                <a:cubicBezTo>
                  <a:pt x="354682" y="615628"/>
                  <a:pt x="388995" y="648633"/>
                  <a:pt x="333441" y="755503"/>
                </a:cubicBezTo>
                <a:cubicBezTo>
                  <a:pt x="277887" y="862374"/>
                  <a:pt x="173315" y="885948"/>
                  <a:pt x="117761" y="878090"/>
                </a:cubicBezTo>
                <a:cubicBezTo>
                  <a:pt x="62207" y="870233"/>
                  <a:pt x="-3150" y="764933"/>
                  <a:pt x="117" y="708354"/>
                </a:cubicBezTo>
                <a:cubicBezTo>
                  <a:pt x="3385" y="651776"/>
                  <a:pt x="91618" y="595197"/>
                  <a:pt x="137368" y="538618"/>
                </a:cubicBezTo>
                <a:cubicBezTo>
                  <a:pt x="183119" y="482040"/>
                  <a:pt x="351414" y="243152"/>
                  <a:pt x="421673" y="170857"/>
                </a:cubicBezTo>
                <a:cubicBezTo>
                  <a:pt x="491933" y="98562"/>
                  <a:pt x="506639" y="109563"/>
                  <a:pt x="558924" y="104848"/>
                </a:cubicBezTo>
                <a:cubicBezTo>
                  <a:pt x="571996" y="103669"/>
                  <a:pt x="586599" y="103277"/>
                  <a:pt x="601892" y="103890"/>
                </a:cubicBezTo>
                <a:close/>
                <a:moveTo>
                  <a:pt x="862789" y="66361"/>
                </a:moveTo>
                <a:cubicBezTo>
                  <a:pt x="874025" y="66702"/>
                  <a:pt x="886019" y="70567"/>
                  <a:pt x="894863" y="79073"/>
                </a:cubicBezTo>
                <a:cubicBezTo>
                  <a:pt x="903705" y="87579"/>
                  <a:pt x="907724" y="99115"/>
                  <a:pt x="908078" y="109923"/>
                </a:cubicBezTo>
                <a:cubicBezTo>
                  <a:pt x="908432" y="120730"/>
                  <a:pt x="905123" y="130808"/>
                  <a:pt x="899312" y="136399"/>
                </a:cubicBezTo>
                <a:cubicBezTo>
                  <a:pt x="887688" y="147579"/>
                  <a:pt x="842810" y="163164"/>
                  <a:pt x="825123" y="146152"/>
                </a:cubicBezTo>
                <a:cubicBezTo>
                  <a:pt x="807437" y="129141"/>
                  <a:pt x="823640" y="85973"/>
                  <a:pt x="835263" y="74793"/>
                </a:cubicBezTo>
                <a:cubicBezTo>
                  <a:pt x="841075" y="69203"/>
                  <a:pt x="851553" y="66020"/>
                  <a:pt x="862789" y="66361"/>
                </a:cubicBezTo>
                <a:close/>
                <a:moveTo>
                  <a:pt x="763988" y="17975"/>
                </a:moveTo>
                <a:cubicBezTo>
                  <a:pt x="774439" y="17851"/>
                  <a:pt x="785448" y="20979"/>
                  <a:pt x="793324" y="28555"/>
                </a:cubicBezTo>
                <a:cubicBezTo>
                  <a:pt x="801200" y="36131"/>
                  <a:pt x="804453" y="46720"/>
                  <a:pt x="804324" y="56773"/>
                </a:cubicBezTo>
                <a:cubicBezTo>
                  <a:pt x="804196" y="66827"/>
                  <a:pt x="800685" y="76345"/>
                  <a:pt x="795034" y="81780"/>
                </a:cubicBezTo>
                <a:cubicBezTo>
                  <a:pt x="783732" y="92651"/>
                  <a:pt x="741264" y="108933"/>
                  <a:pt x="725512" y="93781"/>
                </a:cubicBezTo>
                <a:cubicBezTo>
                  <a:pt x="709760" y="78630"/>
                  <a:pt x="726687" y="37782"/>
                  <a:pt x="737989" y="26911"/>
                </a:cubicBezTo>
                <a:cubicBezTo>
                  <a:pt x="743640" y="21475"/>
                  <a:pt x="753536" y="18098"/>
                  <a:pt x="763988" y="17975"/>
                </a:cubicBezTo>
                <a:close/>
                <a:moveTo>
                  <a:pt x="551219" y="4914"/>
                </a:moveTo>
                <a:cubicBezTo>
                  <a:pt x="559475" y="6390"/>
                  <a:pt x="568701" y="10525"/>
                  <a:pt x="576170" y="17710"/>
                </a:cubicBezTo>
                <a:cubicBezTo>
                  <a:pt x="583640" y="24894"/>
                  <a:pt x="587939" y="33768"/>
                  <a:pt x="589473" y="41709"/>
                </a:cubicBezTo>
                <a:cubicBezTo>
                  <a:pt x="591007" y="49650"/>
                  <a:pt x="589776" y="56658"/>
                  <a:pt x="586186" y="60111"/>
                </a:cubicBezTo>
                <a:cubicBezTo>
                  <a:pt x="579006" y="67017"/>
                  <a:pt x="548030" y="73515"/>
                  <a:pt x="533091" y="59146"/>
                </a:cubicBezTo>
                <a:cubicBezTo>
                  <a:pt x="518152" y="44777"/>
                  <a:pt x="524908" y="14982"/>
                  <a:pt x="532088" y="8076"/>
                </a:cubicBezTo>
                <a:cubicBezTo>
                  <a:pt x="535678" y="4623"/>
                  <a:pt x="542964" y="3439"/>
                  <a:pt x="551219" y="4914"/>
                </a:cubicBezTo>
                <a:close/>
                <a:moveTo>
                  <a:pt x="651821" y="257"/>
                </a:moveTo>
                <a:cubicBezTo>
                  <a:pt x="661466" y="1274"/>
                  <a:pt x="672006" y="5359"/>
                  <a:pt x="680172" y="13214"/>
                </a:cubicBezTo>
                <a:cubicBezTo>
                  <a:pt x="688339" y="21069"/>
                  <a:pt x="692585" y="31207"/>
                  <a:pt x="693643" y="40484"/>
                </a:cubicBezTo>
                <a:cubicBezTo>
                  <a:pt x="694701" y="49761"/>
                  <a:pt x="692571" y="58178"/>
                  <a:pt x="687985" y="62589"/>
                </a:cubicBezTo>
                <a:cubicBezTo>
                  <a:pt x="678813" y="71411"/>
                  <a:pt x="641472" y="81857"/>
                  <a:pt x="625139" y="66148"/>
                </a:cubicBezTo>
                <a:cubicBezTo>
                  <a:pt x="608806" y="50438"/>
                  <a:pt x="619668" y="14521"/>
                  <a:pt x="628840" y="5699"/>
                </a:cubicBezTo>
                <a:cubicBezTo>
                  <a:pt x="633426" y="1288"/>
                  <a:pt x="642176" y="-761"/>
                  <a:pt x="651821" y="257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296" kern="0">
              <a:solidFill>
                <a:srgbClr val="4D4D4D"/>
              </a:solidFill>
            </a:endParaRPr>
          </a:p>
        </p:txBody>
      </p:sp>
      <p:cxnSp>
        <p:nvCxnSpPr>
          <p:cNvPr id="27" name="直接连接符 9"/>
          <p:cNvCxnSpPr>
            <a:cxnSpLocks noChangeShapeType="1"/>
          </p:cNvCxnSpPr>
          <p:nvPr/>
        </p:nvCxnSpPr>
        <p:spPr bwMode="auto">
          <a:xfrm>
            <a:off x="2484816" y="2323663"/>
            <a:ext cx="2451735" cy="0"/>
          </a:xfrm>
          <a:prstGeom prst="line">
            <a:avLst/>
          </a:prstGeom>
          <a:noFill/>
          <a:ln w="9525" algn="ctr">
            <a:solidFill>
              <a:srgbClr val="CC5755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10"/>
          <p:cNvCxnSpPr>
            <a:cxnSpLocks noChangeShapeType="1"/>
          </p:cNvCxnSpPr>
          <p:nvPr/>
        </p:nvCxnSpPr>
        <p:spPr bwMode="auto">
          <a:xfrm>
            <a:off x="4768529" y="1507561"/>
            <a:ext cx="2448306" cy="0"/>
          </a:xfrm>
          <a:prstGeom prst="line">
            <a:avLst/>
          </a:prstGeom>
          <a:noFill/>
          <a:ln w="9525" algn="ctr">
            <a:solidFill>
              <a:srgbClr val="CC5755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11"/>
          <p:cNvCxnSpPr>
            <a:cxnSpLocks noChangeShapeType="1"/>
          </p:cNvCxnSpPr>
          <p:nvPr/>
        </p:nvCxnSpPr>
        <p:spPr bwMode="auto">
          <a:xfrm>
            <a:off x="1137218" y="4225043"/>
            <a:ext cx="2448306" cy="0"/>
          </a:xfrm>
          <a:prstGeom prst="line">
            <a:avLst/>
          </a:prstGeom>
          <a:noFill/>
          <a:ln w="9525" algn="ctr">
            <a:solidFill>
              <a:schemeClr val="tx1">
                <a:lumMod val="75000"/>
                <a:lumOff val="25000"/>
              </a:schemeClr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12"/>
          <p:cNvCxnSpPr>
            <a:cxnSpLocks noChangeShapeType="1"/>
          </p:cNvCxnSpPr>
          <p:nvPr/>
        </p:nvCxnSpPr>
        <p:spPr bwMode="auto">
          <a:xfrm>
            <a:off x="5200584" y="3621539"/>
            <a:ext cx="2450021" cy="0"/>
          </a:xfrm>
          <a:prstGeom prst="line">
            <a:avLst/>
          </a:prstGeom>
          <a:noFill/>
          <a:ln w="9525" algn="ctr">
            <a:solidFill>
              <a:schemeClr val="tx1">
                <a:lumMod val="75000"/>
                <a:lumOff val="25000"/>
              </a:schemeClr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84838718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Line 26"/>
          <p:cNvSpPr>
            <a:spLocks noChangeShapeType="1"/>
          </p:cNvSpPr>
          <p:nvPr/>
        </p:nvSpPr>
        <p:spPr bwMode="auto">
          <a:xfrm flipH="1">
            <a:off x="1627043" y="1698642"/>
            <a:ext cx="4051792" cy="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  <p:sp>
        <p:nvSpPr>
          <p:cNvPr id="78" name="Line 28"/>
          <p:cNvSpPr>
            <a:spLocks noChangeShapeType="1"/>
          </p:cNvSpPr>
          <p:nvPr/>
        </p:nvSpPr>
        <p:spPr bwMode="auto">
          <a:xfrm flipH="1">
            <a:off x="1627043" y="2071545"/>
            <a:ext cx="3819049" cy="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  <p:sp>
        <p:nvSpPr>
          <p:cNvPr id="79" name="Line 30"/>
          <p:cNvSpPr>
            <a:spLocks noChangeShapeType="1"/>
          </p:cNvSpPr>
          <p:nvPr/>
        </p:nvSpPr>
        <p:spPr bwMode="auto">
          <a:xfrm flipH="1">
            <a:off x="1627044" y="2530602"/>
            <a:ext cx="3555444" cy="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  <p:sp>
        <p:nvSpPr>
          <p:cNvPr id="80" name="Line 32"/>
          <p:cNvSpPr>
            <a:spLocks noChangeShapeType="1"/>
          </p:cNvSpPr>
          <p:nvPr/>
        </p:nvSpPr>
        <p:spPr bwMode="auto">
          <a:xfrm flipH="1">
            <a:off x="1627043" y="3097674"/>
            <a:ext cx="3322701" cy="0"/>
          </a:xfrm>
          <a:prstGeom prst="line">
            <a:avLst/>
          </a:prstGeom>
          <a:noFill/>
          <a:ln w="9525">
            <a:solidFill>
              <a:srgbClr val="C0504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458"/>
          </a:p>
        </p:txBody>
      </p:sp>
      <p:sp>
        <p:nvSpPr>
          <p:cNvPr id="81" name="Line 34"/>
          <p:cNvSpPr>
            <a:spLocks noChangeShapeType="1"/>
          </p:cNvSpPr>
          <p:nvPr/>
        </p:nvSpPr>
        <p:spPr bwMode="auto">
          <a:xfrm flipH="1">
            <a:off x="1627043" y="3820335"/>
            <a:ext cx="3147822" cy="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/>
          </a:p>
        </p:txBody>
      </p:sp>
      <p:sp>
        <p:nvSpPr>
          <p:cNvPr id="82" name="AutoShape 4"/>
          <p:cNvSpPr>
            <a:spLocks/>
          </p:cNvSpPr>
          <p:nvPr/>
        </p:nvSpPr>
        <p:spPr bwMode="auto">
          <a:xfrm rot="10800000">
            <a:off x="4444394" y="3951495"/>
            <a:ext cx="3034665" cy="97727"/>
          </a:xfrm>
          <a:custGeom>
            <a:avLst/>
            <a:gdLst>
              <a:gd name="T0" fmla="*/ 0 w 21600"/>
              <a:gd name="T1" fmla="*/ 0 h 21600"/>
              <a:gd name="T2" fmla="*/ 300101 w 21600"/>
              <a:gd name="T3" fmla="*/ 120613 h 21600"/>
              <a:gd name="T4" fmla="*/ 3446831 w 21600"/>
              <a:gd name="T5" fmla="*/ 120613 h 21600"/>
              <a:gd name="T6" fmla="*/ 3746932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2665 w 21600"/>
              <a:gd name="T16" fmla="*/ 2665 h 21600"/>
              <a:gd name="T17" fmla="*/ 18935 w 21600"/>
              <a:gd name="T18" fmla="*/ 18935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5F5F5F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83" name="AutoShape 5"/>
          <p:cNvSpPr>
            <a:spLocks/>
          </p:cNvSpPr>
          <p:nvPr/>
        </p:nvSpPr>
        <p:spPr bwMode="auto">
          <a:xfrm>
            <a:off x="4444394" y="3464148"/>
            <a:ext cx="3034665" cy="487347"/>
          </a:xfrm>
          <a:custGeom>
            <a:avLst/>
            <a:gdLst>
              <a:gd name="T0" fmla="*/ 0 w 21600"/>
              <a:gd name="T1" fmla="*/ 0 h 21600"/>
              <a:gd name="T2" fmla="*/ 300101 w 21600"/>
              <a:gd name="T3" fmla="*/ 601476 h 21600"/>
              <a:gd name="T4" fmla="*/ 3446831 w 21600"/>
              <a:gd name="T5" fmla="*/ 601476 h 21600"/>
              <a:gd name="T6" fmla="*/ 3746932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2665 w 21600"/>
              <a:gd name="T16" fmla="*/ 2665 h 21600"/>
              <a:gd name="T17" fmla="*/ 18935 w 21600"/>
              <a:gd name="T18" fmla="*/ 18935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DDDDDD"/>
              </a:gs>
            </a:gsLst>
            <a:lin ang="18900000" scaled="1"/>
          </a:gradFill>
          <a:ln w="12700" cmpd="sng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84" name="WordArt 6"/>
          <p:cNvSpPr>
            <a:spLocks noChangeArrowheads="1" noChangeShapeType="1" noTextEdit="1"/>
          </p:cNvSpPr>
          <p:nvPr/>
        </p:nvSpPr>
        <p:spPr bwMode="auto">
          <a:xfrm>
            <a:off x="5767561" y="3619739"/>
            <a:ext cx="685371" cy="2121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1943" b="1" kern="10">
                <a:solidFill>
                  <a:srgbClr val="C0504D"/>
                </a:solidFill>
                <a:cs typeface="Arial" panose="020B0604020202020204" pitchFamily="34" charset="0"/>
              </a:rPr>
              <a:t>32%</a:t>
            </a:r>
            <a:endParaRPr lang="zh-CN" altLang="en-US" sz="1943" b="1" kern="10">
              <a:solidFill>
                <a:srgbClr val="C0504D"/>
              </a:solidFill>
              <a:cs typeface="Arial" panose="020B0604020202020204" pitchFamily="34" charset="0"/>
            </a:endParaRPr>
          </a:p>
        </p:txBody>
      </p:sp>
      <p:sp>
        <p:nvSpPr>
          <p:cNvPr id="85" name="AutoShape 7"/>
          <p:cNvSpPr>
            <a:spLocks/>
          </p:cNvSpPr>
          <p:nvPr/>
        </p:nvSpPr>
        <p:spPr bwMode="auto">
          <a:xfrm rot="10800000">
            <a:off x="4444394" y="3078385"/>
            <a:ext cx="3034665" cy="375476"/>
          </a:xfrm>
          <a:custGeom>
            <a:avLst/>
            <a:gdLst>
              <a:gd name="T0" fmla="*/ 0 w 21600"/>
              <a:gd name="T1" fmla="*/ 0 h 21600"/>
              <a:gd name="T2" fmla="*/ 1012019 w 21600"/>
              <a:gd name="T3" fmla="*/ 463407 h 21600"/>
              <a:gd name="T4" fmla="*/ 2734913 w 21600"/>
              <a:gd name="T5" fmla="*/ 463407 h 21600"/>
              <a:gd name="T6" fmla="*/ 3746932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4717 w 21600"/>
              <a:gd name="T16" fmla="*/ 4717 h 21600"/>
              <a:gd name="T17" fmla="*/ 16883 w 21600"/>
              <a:gd name="T18" fmla="*/ 16883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5834" y="21600"/>
                </a:lnTo>
                <a:lnTo>
                  <a:pt x="1576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86" name="AutoShape 8"/>
          <p:cNvSpPr>
            <a:spLocks/>
          </p:cNvSpPr>
          <p:nvPr/>
        </p:nvSpPr>
        <p:spPr bwMode="auto">
          <a:xfrm>
            <a:off x="4776151" y="2839212"/>
            <a:ext cx="2445735" cy="390906"/>
          </a:xfrm>
          <a:custGeom>
            <a:avLst/>
            <a:gdLst>
              <a:gd name="T0" fmla="*/ 0 w 21600"/>
              <a:gd name="T1" fmla="*/ 0 h 21600"/>
              <a:gd name="T2" fmla="*/ 263558 w 21600"/>
              <a:gd name="T3" fmla="*/ 484039 h 21600"/>
              <a:gd name="T4" fmla="*/ 2756523 w 21600"/>
              <a:gd name="T5" fmla="*/ 484039 h 21600"/>
              <a:gd name="T6" fmla="*/ 3020081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2743 w 21600"/>
              <a:gd name="T16" fmla="*/ 2743 h 21600"/>
              <a:gd name="T17" fmla="*/ 18857 w 21600"/>
              <a:gd name="T18" fmla="*/ 18857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1885" y="21600"/>
                </a:lnTo>
                <a:lnTo>
                  <a:pt x="1971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87" name="WordArt 9"/>
          <p:cNvSpPr>
            <a:spLocks noChangeArrowheads="1" noChangeShapeType="1" noTextEdit="1"/>
          </p:cNvSpPr>
          <p:nvPr/>
        </p:nvSpPr>
        <p:spPr bwMode="auto">
          <a:xfrm>
            <a:off x="5804851" y="2931796"/>
            <a:ext cx="619792" cy="208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1943" b="1" kern="1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C0504D"/>
                </a:solidFill>
                <a:cs typeface="Arial" panose="020B0604020202020204" pitchFamily="34" charset="0"/>
              </a:rPr>
              <a:t>28%</a:t>
            </a:r>
            <a:endParaRPr lang="zh-CN" altLang="en-US" sz="1943" b="1" kern="1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C0504D"/>
              </a:solidFill>
              <a:cs typeface="Arial" panose="020B0604020202020204" pitchFamily="34" charset="0"/>
            </a:endParaRPr>
          </a:p>
        </p:txBody>
      </p:sp>
      <p:sp>
        <p:nvSpPr>
          <p:cNvPr id="88" name="AutoShape 10"/>
          <p:cNvSpPr>
            <a:spLocks/>
          </p:cNvSpPr>
          <p:nvPr/>
        </p:nvSpPr>
        <p:spPr bwMode="auto">
          <a:xfrm rot="10800000">
            <a:off x="4776151" y="2539604"/>
            <a:ext cx="2445735" cy="302180"/>
          </a:xfrm>
          <a:custGeom>
            <a:avLst/>
            <a:gdLst>
              <a:gd name="T0" fmla="*/ 0 w 21600"/>
              <a:gd name="T1" fmla="*/ 0 h 21600"/>
              <a:gd name="T2" fmla="*/ 815702 w 21600"/>
              <a:gd name="T3" fmla="*/ 372947 h 21600"/>
              <a:gd name="T4" fmla="*/ 2204379 w 21600"/>
              <a:gd name="T5" fmla="*/ 372947 h 21600"/>
              <a:gd name="T6" fmla="*/ 3020081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4717 w 21600"/>
              <a:gd name="T16" fmla="*/ 4717 h 21600"/>
              <a:gd name="T17" fmla="*/ 16883 w 21600"/>
              <a:gd name="T18" fmla="*/ 16883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5834" y="21600"/>
                </a:lnTo>
                <a:lnTo>
                  <a:pt x="1576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0504D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89" name="AutoShape 12"/>
          <p:cNvSpPr>
            <a:spLocks/>
          </p:cNvSpPr>
          <p:nvPr/>
        </p:nvSpPr>
        <p:spPr bwMode="auto">
          <a:xfrm>
            <a:off x="5037184" y="2349295"/>
            <a:ext cx="1981533" cy="317611"/>
          </a:xfrm>
          <a:custGeom>
            <a:avLst/>
            <a:gdLst>
              <a:gd name="T0" fmla="*/ 0 w 21600"/>
              <a:gd name="T1" fmla="*/ 0 h 21600"/>
              <a:gd name="T2" fmla="*/ 263524 w 21600"/>
              <a:gd name="T3" fmla="*/ 391991 h 21600"/>
              <a:gd name="T4" fmla="*/ 2183646 w 21600"/>
              <a:gd name="T5" fmla="*/ 391991 h 21600"/>
              <a:gd name="T6" fmla="*/ 244717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2963 w 21600"/>
              <a:gd name="T16" fmla="*/ 2963 h 21600"/>
              <a:gd name="T17" fmla="*/ 18637 w 21600"/>
              <a:gd name="T18" fmla="*/ 18637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2326" y="21600"/>
                </a:lnTo>
                <a:lnTo>
                  <a:pt x="1927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DDDDDD"/>
              </a:gs>
            </a:gsLst>
            <a:lin ang="18900000" scaled="1"/>
          </a:gradFill>
          <a:ln w="12700" cmpd="sng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90" name="WordArt 13"/>
          <p:cNvSpPr>
            <a:spLocks noChangeArrowheads="1" noChangeShapeType="1" noTextEdit="1"/>
          </p:cNvSpPr>
          <p:nvPr/>
        </p:nvSpPr>
        <p:spPr bwMode="auto">
          <a:xfrm>
            <a:off x="5921866" y="2426447"/>
            <a:ext cx="411480" cy="14016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1943" b="1" kern="10">
                <a:solidFill>
                  <a:srgbClr val="C0504D"/>
                </a:solidFill>
                <a:cs typeface="Arial" panose="020B0604020202020204" pitchFamily="34" charset="0"/>
              </a:rPr>
              <a:t>25%</a:t>
            </a:r>
            <a:endParaRPr lang="zh-CN" altLang="en-US" sz="1943" b="1" kern="10">
              <a:solidFill>
                <a:srgbClr val="C0504D"/>
              </a:solidFill>
              <a:cs typeface="Arial" panose="020B0604020202020204" pitchFamily="34" charset="0"/>
            </a:endParaRPr>
          </a:p>
        </p:txBody>
      </p:sp>
      <p:sp>
        <p:nvSpPr>
          <p:cNvPr id="91" name="AutoShape 14"/>
          <p:cNvSpPr>
            <a:spLocks/>
          </p:cNvSpPr>
          <p:nvPr/>
        </p:nvSpPr>
        <p:spPr bwMode="auto">
          <a:xfrm rot="10800000">
            <a:off x="5037184" y="2102407"/>
            <a:ext cx="1981533" cy="244317"/>
          </a:xfrm>
          <a:custGeom>
            <a:avLst/>
            <a:gdLst>
              <a:gd name="T0" fmla="*/ 0 w 21600"/>
              <a:gd name="T1" fmla="*/ 0 h 21600"/>
              <a:gd name="T2" fmla="*/ 660962 w 21600"/>
              <a:gd name="T3" fmla="*/ 301532 h 21600"/>
              <a:gd name="T4" fmla="*/ 1786208 w 21600"/>
              <a:gd name="T5" fmla="*/ 301532 h 21600"/>
              <a:gd name="T6" fmla="*/ 244717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4717 w 21600"/>
              <a:gd name="T16" fmla="*/ 4717 h 21600"/>
              <a:gd name="T17" fmla="*/ 16883 w 21600"/>
              <a:gd name="T18" fmla="*/ 16883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5834" y="21600"/>
                </a:lnTo>
                <a:lnTo>
                  <a:pt x="1576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458"/>
          </a:p>
        </p:txBody>
      </p:sp>
      <p:grpSp>
        <p:nvGrpSpPr>
          <p:cNvPr id="92" name="Group 439"/>
          <p:cNvGrpSpPr>
            <a:grpSpLocks/>
          </p:cNvGrpSpPr>
          <p:nvPr/>
        </p:nvGrpSpPr>
        <p:grpSpPr bwMode="auto">
          <a:xfrm>
            <a:off x="7359474" y="2966514"/>
            <a:ext cx="582501" cy="1409319"/>
            <a:chOff x="0" y="0"/>
            <a:chExt cx="510" cy="1462"/>
          </a:xfrm>
        </p:grpSpPr>
        <p:sp>
          <p:nvSpPr>
            <p:cNvPr id="93" name="AutoShape 16"/>
            <p:cNvSpPr>
              <a:spLocks noChangeArrowheads="1"/>
            </p:cNvSpPr>
            <p:nvPr/>
          </p:nvSpPr>
          <p:spPr bwMode="auto">
            <a:xfrm flipH="1" flipV="1">
              <a:off x="126" y="1199"/>
              <a:ext cx="105" cy="263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B2B2B2">
                    <a:alpha val="3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457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94" name="AutoShape 17"/>
            <p:cNvSpPr>
              <a:spLocks noChangeArrowheads="1"/>
            </p:cNvSpPr>
            <p:nvPr/>
          </p:nvSpPr>
          <p:spPr bwMode="auto">
            <a:xfrm flipH="1" flipV="1">
              <a:off x="310" y="1157"/>
              <a:ext cx="78" cy="263"/>
            </a:xfrm>
            <a:prstGeom prst="triangle">
              <a:avLst>
                <a:gd name="adj" fmla="val 100000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B2B2B2">
                    <a:alpha val="3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1457">
                <a:latin typeface="Arial" charset="0"/>
                <a:ea typeface="华文细黑" pitchFamily="2" charset="-122"/>
              </a:endParaRPr>
            </a:p>
          </p:txBody>
        </p:sp>
        <p:pic>
          <p:nvPicPr>
            <p:cNvPr id="95" name="Picture 18" descr="28"/>
            <p:cNvPicPr>
              <a:picLocks noChangeAspect="1" noChangeArrowheads="1"/>
            </p:cNvPicPr>
            <p:nvPr/>
          </p:nvPicPr>
          <p:blipFill>
            <a:blip r:embed="rId3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0" cy="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6" name="AutoShape 20"/>
          <p:cNvSpPr>
            <a:spLocks/>
          </p:cNvSpPr>
          <p:nvPr/>
        </p:nvSpPr>
        <p:spPr bwMode="auto">
          <a:xfrm>
            <a:off x="5303359" y="1940386"/>
            <a:ext cx="1508333" cy="239173"/>
          </a:xfrm>
          <a:custGeom>
            <a:avLst/>
            <a:gdLst>
              <a:gd name="T0" fmla="*/ 0 w 21600"/>
              <a:gd name="T1" fmla="*/ 0 h 21600"/>
              <a:gd name="T2" fmla="*/ 200634 w 21600"/>
              <a:gd name="T3" fmla="*/ 295184 h 21600"/>
              <a:gd name="T4" fmla="*/ 1662516 w 21600"/>
              <a:gd name="T5" fmla="*/ 295184 h 21600"/>
              <a:gd name="T6" fmla="*/ 186315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2963 w 21600"/>
              <a:gd name="T16" fmla="*/ 2963 h 21600"/>
              <a:gd name="T17" fmla="*/ 18637 w 21600"/>
              <a:gd name="T18" fmla="*/ 18637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2326" y="21600"/>
                </a:lnTo>
                <a:lnTo>
                  <a:pt x="1927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DDDDDD"/>
              </a:gs>
            </a:gsLst>
            <a:lin ang="18900000" scaled="1"/>
          </a:gradFill>
          <a:ln w="12700" cmpd="sng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1458"/>
          </a:p>
        </p:txBody>
      </p:sp>
      <p:sp>
        <p:nvSpPr>
          <p:cNvPr id="97" name="WordArt 21"/>
          <p:cNvSpPr>
            <a:spLocks noChangeArrowheads="1" noChangeShapeType="1" noTextEdit="1"/>
          </p:cNvSpPr>
          <p:nvPr/>
        </p:nvSpPr>
        <p:spPr bwMode="auto">
          <a:xfrm>
            <a:off x="5964298" y="1998251"/>
            <a:ext cx="335615" cy="1067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1943" b="1" kern="10">
                <a:solidFill>
                  <a:srgbClr val="C0504D"/>
                </a:solidFill>
                <a:cs typeface="Arial" panose="020B0604020202020204" pitchFamily="34" charset="0"/>
              </a:rPr>
              <a:t>10%</a:t>
            </a:r>
            <a:endParaRPr lang="zh-CN" altLang="en-US" sz="1943" b="1" kern="10">
              <a:solidFill>
                <a:srgbClr val="C0504D"/>
              </a:solidFill>
              <a:cs typeface="Arial" panose="020B0604020202020204" pitchFamily="34" charset="0"/>
            </a:endParaRPr>
          </a:p>
        </p:txBody>
      </p:sp>
      <p:sp>
        <p:nvSpPr>
          <p:cNvPr id="98" name="AutoShape 22"/>
          <p:cNvSpPr>
            <a:spLocks/>
          </p:cNvSpPr>
          <p:nvPr/>
        </p:nvSpPr>
        <p:spPr bwMode="auto">
          <a:xfrm rot="10800000">
            <a:off x="5303359" y="1755221"/>
            <a:ext cx="1508333" cy="186451"/>
          </a:xfrm>
          <a:custGeom>
            <a:avLst/>
            <a:gdLst>
              <a:gd name="T0" fmla="*/ 0 w 21600"/>
              <a:gd name="T1" fmla="*/ 0 h 21600"/>
              <a:gd name="T2" fmla="*/ 503223 w 21600"/>
              <a:gd name="T3" fmla="*/ 230116 h 21600"/>
              <a:gd name="T4" fmla="*/ 1359927 w 21600"/>
              <a:gd name="T5" fmla="*/ 230116 h 21600"/>
              <a:gd name="T6" fmla="*/ 186315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4717 w 21600"/>
              <a:gd name="T16" fmla="*/ 4717 h 21600"/>
              <a:gd name="T17" fmla="*/ 16883 w 21600"/>
              <a:gd name="T18" fmla="*/ 16883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0" y="0"/>
                </a:moveTo>
                <a:lnTo>
                  <a:pt x="5834" y="21600"/>
                </a:lnTo>
                <a:lnTo>
                  <a:pt x="1576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alpha val="39998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endParaRPr lang="zh-CN" altLang="en-US" sz="1458"/>
          </a:p>
        </p:txBody>
      </p:sp>
      <p:sp>
        <p:nvSpPr>
          <p:cNvPr id="99" name="AutoShape 23"/>
          <p:cNvSpPr>
            <a:spLocks/>
          </p:cNvSpPr>
          <p:nvPr/>
        </p:nvSpPr>
        <p:spPr bwMode="auto">
          <a:xfrm>
            <a:off x="5500099" y="1589342"/>
            <a:ext cx="1158573" cy="240459"/>
          </a:xfrm>
          <a:custGeom>
            <a:avLst/>
            <a:gdLst>
              <a:gd name="T0" fmla="*/ 0 w 21600"/>
              <a:gd name="T1" fmla="*/ 0 h 21600"/>
              <a:gd name="T2" fmla="*/ 2326 w 21600"/>
              <a:gd name="T3" fmla="*/ 21600 h 21600"/>
              <a:gd name="T4" fmla="*/ 19274 w 21600"/>
              <a:gd name="T5" fmla="*/ 21600 h 21600"/>
              <a:gd name="T6" fmla="*/ 21600 w 21600"/>
              <a:gd name="T7" fmla="*/ 0 h 21600"/>
              <a:gd name="T8" fmla="*/ 0 w 21600"/>
              <a:gd name="T9" fmla="*/ 0 h 21600"/>
              <a:gd name="T10" fmla="*/ 2963 w 21600"/>
              <a:gd name="T11" fmla="*/ 2963 h 21600"/>
              <a:gd name="T12" fmla="*/ 18637 w 21600"/>
              <a:gd name="T13" fmla="*/ 186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0" y="0"/>
                </a:moveTo>
                <a:lnTo>
                  <a:pt x="2326" y="21600"/>
                </a:lnTo>
                <a:lnTo>
                  <a:pt x="1927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DDDDDD"/>
              </a:gs>
            </a:gsLst>
            <a:lin ang="18900000" scaled="1"/>
          </a:gradFill>
          <a:ln w="12700" cmpd="sng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0" name="WordArt 24"/>
          <p:cNvSpPr>
            <a:spLocks noChangeArrowheads="1" noChangeShapeType="1" noTextEdit="1"/>
          </p:cNvSpPr>
          <p:nvPr/>
        </p:nvSpPr>
        <p:spPr bwMode="auto">
          <a:xfrm>
            <a:off x="6023450" y="1658779"/>
            <a:ext cx="230172" cy="10544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1943" b="1" kern="10">
                <a:solidFill>
                  <a:srgbClr val="C0504D"/>
                </a:solidFill>
                <a:cs typeface="Arial" panose="020B0604020202020204" pitchFamily="34" charset="0"/>
              </a:rPr>
              <a:t>5%</a:t>
            </a:r>
            <a:endParaRPr lang="zh-CN" altLang="en-US" sz="1943" b="1" kern="10">
              <a:solidFill>
                <a:srgbClr val="C0504D"/>
              </a:solidFill>
              <a:cs typeface="Arial" panose="020B0604020202020204" pitchFamily="34" charset="0"/>
            </a:endParaRPr>
          </a:p>
        </p:txBody>
      </p:sp>
      <p:sp>
        <p:nvSpPr>
          <p:cNvPr id="101" name="AutoShape 25"/>
          <p:cNvSpPr>
            <a:spLocks/>
          </p:cNvSpPr>
          <p:nvPr/>
        </p:nvSpPr>
        <p:spPr bwMode="auto">
          <a:xfrm rot="10800000">
            <a:off x="5500099" y="1405463"/>
            <a:ext cx="1158573" cy="186451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21600 h 21600"/>
              <a:gd name="T4" fmla="*/ 21600 w 21600"/>
              <a:gd name="T5" fmla="*/ 0 h 21600"/>
              <a:gd name="T6" fmla="*/ 0 w 21600"/>
              <a:gd name="T7" fmla="*/ 0 h 21600"/>
              <a:gd name="T8" fmla="*/ 7200 w 21600"/>
              <a:gd name="T9" fmla="*/ 7200 h 21600"/>
              <a:gd name="T10" fmla="*/ 14400 w 21600"/>
              <a:gd name="T11" fmla="*/ 14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alpha val="39999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58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2" name="Rectangle 27"/>
          <p:cNvSpPr>
            <a:spLocks noChangeArrowheads="1"/>
          </p:cNvSpPr>
          <p:nvPr/>
        </p:nvSpPr>
        <p:spPr bwMode="auto">
          <a:xfrm>
            <a:off x="1792921" y="1436324"/>
            <a:ext cx="2651475" cy="30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103" name="Rectangle 29"/>
          <p:cNvSpPr>
            <a:spLocks noChangeArrowheads="1"/>
          </p:cNvSpPr>
          <p:nvPr/>
        </p:nvSpPr>
        <p:spPr bwMode="auto">
          <a:xfrm>
            <a:off x="1792921" y="1786082"/>
            <a:ext cx="2651475" cy="30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104" name="Rectangle 31"/>
          <p:cNvSpPr>
            <a:spLocks noChangeArrowheads="1"/>
          </p:cNvSpPr>
          <p:nvPr/>
        </p:nvSpPr>
        <p:spPr bwMode="auto">
          <a:xfrm>
            <a:off x="1792921" y="2268284"/>
            <a:ext cx="2651475" cy="30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105" name="Rectangle 33"/>
          <p:cNvSpPr>
            <a:spLocks noChangeArrowheads="1"/>
          </p:cNvSpPr>
          <p:nvPr/>
        </p:nvSpPr>
        <p:spPr bwMode="auto">
          <a:xfrm>
            <a:off x="1792921" y="2836641"/>
            <a:ext cx="2651475" cy="30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134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106" name="Rectangle 35"/>
          <p:cNvSpPr>
            <a:spLocks noChangeArrowheads="1"/>
          </p:cNvSpPr>
          <p:nvPr/>
        </p:nvSpPr>
        <p:spPr bwMode="auto">
          <a:xfrm>
            <a:off x="1792921" y="3558017"/>
            <a:ext cx="2651475" cy="30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34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</p:spTree>
    <p:extLst>
      <p:ext uri="{BB962C8B-B14F-4D97-AF65-F5344CB8AC3E}">
        <p14:creationId xmlns:p14="http://schemas.microsoft.com/office/powerpoint/2010/main" val="219345379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2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6" grpId="0" animBg="1"/>
      <p:bldP spid="97" grpId="0"/>
      <p:bldP spid="98" grpId="0" animBg="1"/>
      <p:bldP spid="100" grpId="0"/>
      <p:bldP spid="102" grpId="0"/>
      <p:bldP spid="103" grpId="0"/>
      <p:bldP spid="104" grpId="0"/>
      <p:bldP spid="105" grpId="0"/>
      <p:bldP spid="1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009691" y="3737933"/>
            <a:ext cx="954762" cy="1040487"/>
            <a:chOff x="2143126" y="4930775"/>
            <a:chExt cx="1414463" cy="1541463"/>
          </a:xfrm>
          <a:solidFill>
            <a:srgbClr val="E44B46"/>
          </a:solidFill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2143126" y="5083175"/>
              <a:ext cx="1414463" cy="1257300"/>
            </a:xfrm>
            <a:custGeom>
              <a:avLst/>
              <a:gdLst>
                <a:gd name="T0" fmla="*/ 334 w 891"/>
                <a:gd name="T1" fmla="*/ 790 h 792"/>
                <a:gd name="T2" fmla="*/ 228 w 891"/>
                <a:gd name="T3" fmla="*/ 775 h 792"/>
                <a:gd name="T4" fmla="*/ 212 w 891"/>
                <a:gd name="T5" fmla="*/ 764 h 792"/>
                <a:gd name="T6" fmla="*/ 190 w 891"/>
                <a:gd name="T7" fmla="*/ 734 h 792"/>
                <a:gd name="T8" fmla="*/ 110 w 891"/>
                <a:gd name="T9" fmla="*/ 683 h 792"/>
                <a:gd name="T10" fmla="*/ 65 w 891"/>
                <a:gd name="T11" fmla="*/ 631 h 792"/>
                <a:gd name="T12" fmla="*/ 56 w 891"/>
                <a:gd name="T13" fmla="*/ 597 h 792"/>
                <a:gd name="T14" fmla="*/ 61 w 891"/>
                <a:gd name="T15" fmla="*/ 560 h 792"/>
                <a:gd name="T16" fmla="*/ 45 w 891"/>
                <a:gd name="T17" fmla="*/ 545 h 792"/>
                <a:gd name="T18" fmla="*/ 26 w 891"/>
                <a:gd name="T19" fmla="*/ 528 h 792"/>
                <a:gd name="T20" fmla="*/ 48 w 891"/>
                <a:gd name="T21" fmla="*/ 513 h 792"/>
                <a:gd name="T22" fmla="*/ 61 w 891"/>
                <a:gd name="T23" fmla="*/ 501 h 792"/>
                <a:gd name="T24" fmla="*/ 56 w 891"/>
                <a:gd name="T25" fmla="*/ 465 h 792"/>
                <a:gd name="T26" fmla="*/ 65 w 891"/>
                <a:gd name="T27" fmla="*/ 442 h 792"/>
                <a:gd name="T28" fmla="*/ 48 w 891"/>
                <a:gd name="T29" fmla="*/ 435 h 792"/>
                <a:gd name="T30" fmla="*/ 23 w 891"/>
                <a:gd name="T31" fmla="*/ 425 h 792"/>
                <a:gd name="T32" fmla="*/ 34 w 891"/>
                <a:gd name="T33" fmla="*/ 405 h 792"/>
                <a:gd name="T34" fmla="*/ 56 w 891"/>
                <a:gd name="T35" fmla="*/ 393 h 792"/>
                <a:gd name="T36" fmla="*/ 55 w 891"/>
                <a:gd name="T37" fmla="*/ 365 h 792"/>
                <a:gd name="T38" fmla="*/ 56 w 891"/>
                <a:gd name="T39" fmla="*/ 343 h 792"/>
                <a:gd name="T40" fmla="*/ 53 w 891"/>
                <a:gd name="T41" fmla="*/ 320 h 792"/>
                <a:gd name="T42" fmla="*/ 32 w 891"/>
                <a:gd name="T43" fmla="*/ 310 h 792"/>
                <a:gd name="T44" fmla="*/ 36 w 891"/>
                <a:gd name="T45" fmla="*/ 291 h 792"/>
                <a:gd name="T46" fmla="*/ 60 w 891"/>
                <a:gd name="T47" fmla="*/ 281 h 792"/>
                <a:gd name="T48" fmla="*/ 64 w 891"/>
                <a:gd name="T49" fmla="*/ 262 h 792"/>
                <a:gd name="T50" fmla="*/ 61 w 891"/>
                <a:gd name="T51" fmla="*/ 245 h 792"/>
                <a:gd name="T52" fmla="*/ 71 w 891"/>
                <a:gd name="T53" fmla="*/ 218 h 792"/>
                <a:gd name="T54" fmla="*/ 59 w 891"/>
                <a:gd name="T55" fmla="*/ 214 h 792"/>
                <a:gd name="T56" fmla="*/ 34 w 891"/>
                <a:gd name="T57" fmla="*/ 203 h 792"/>
                <a:gd name="T58" fmla="*/ 0 w 891"/>
                <a:gd name="T59" fmla="*/ 0 h 792"/>
                <a:gd name="T60" fmla="*/ 873 w 891"/>
                <a:gd name="T61" fmla="*/ 147 h 792"/>
                <a:gd name="T62" fmla="*/ 854 w 891"/>
                <a:gd name="T63" fmla="*/ 164 h 792"/>
                <a:gd name="T64" fmla="*/ 835 w 891"/>
                <a:gd name="T65" fmla="*/ 168 h 792"/>
                <a:gd name="T66" fmla="*/ 832 w 891"/>
                <a:gd name="T67" fmla="*/ 180 h 792"/>
                <a:gd name="T68" fmla="*/ 839 w 891"/>
                <a:gd name="T69" fmla="*/ 205 h 792"/>
                <a:gd name="T70" fmla="*/ 832 w 891"/>
                <a:gd name="T71" fmla="*/ 228 h 792"/>
                <a:gd name="T72" fmla="*/ 848 w 891"/>
                <a:gd name="T73" fmla="*/ 237 h 792"/>
                <a:gd name="T74" fmla="*/ 871 w 891"/>
                <a:gd name="T75" fmla="*/ 254 h 792"/>
                <a:gd name="T76" fmla="*/ 854 w 891"/>
                <a:gd name="T77" fmla="*/ 271 h 792"/>
                <a:gd name="T78" fmla="*/ 841 w 891"/>
                <a:gd name="T79" fmla="*/ 281 h 792"/>
                <a:gd name="T80" fmla="*/ 845 w 891"/>
                <a:gd name="T81" fmla="*/ 310 h 792"/>
                <a:gd name="T82" fmla="*/ 841 w 891"/>
                <a:gd name="T83" fmla="*/ 336 h 792"/>
                <a:gd name="T84" fmla="*/ 856 w 891"/>
                <a:gd name="T85" fmla="*/ 355 h 792"/>
                <a:gd name="T86" fmla="*/ 877 w 891"/>
                <a:gd name="T87" fmla="*/ 369 h 792"/>
                <a:gd name="T88" fmla="*/ 863 w 891"/>
                <a:gd name="T89" fmla="*/ 386 h 792"/>
                <a:gd name="T90" fmla="*/ 836 w 891"/>
                <a:gd name="T91" fmla="*/ 390 h 792"/>
                <a:gd name="T92" fmla="*/ 843 w 891"/>
                <a:gd name="T93" fmla="*/ 411 h 792"/>
                <a:gd name="T94" fmla="*/ 841 w 891"/>
                <a:gd name="T95" fmla="*/ 435 h 792"/>
                <a:gd name="T96" fmla="*/ 844 w 891"/>
                <a:gd name="T97" fmla="*/ 463 h 792"/>
                <a:gd name="T98" fmla="*/ 867 w 891"/>
                <a:gd name="T99" fmla="*/ 474 h 792"/>
                <a:gd name="T100" fmla="*/ 870 w 891"/>
                <a:gd name="T101" fmla="*/ 490 h 792"/>
                <a:gd name="T102" fmla="*/ 845 w 891"/>
                <a:gd name="T103" fmla="*/ 503 h 792"/>
                <a:gd name="T104" fmla="*/ 841 w 891"/>
                <a:gd name="T105" fmla="*/ 535 h 792"/>
                <a:gd name="T106" fmla="*/ 844 w 891"/>
                <a:gd name="T107" fmla="*/ 554 h 792"/>
                <a:gd name="T108" fmla="*/ 858 w 891"/>
                <a:gd name="T109" fmla="*/ 572 h 792"/>
                <a:gd name="T110" fmla="*/ 856 w 891"/>
                <a:gd name="T111" fmla="*/ 595 h 792"/>
                <a:gd name="T112" fmla="*/ 820 w 891"/>
                <a:gd name="T113" fmla="*/ 653 h 792"/>
                <a:gd name="T114" fmla="*/ 776 w 891"/>
                <a:gd name="T115" fmla="*/ 695 h 792"/>
                <a:gd name="T116" fmla="*/ 711 w 891"/>
                <a:gd name="T117" fmla="*/ 742 h 792"/>
                <a:gd name="T118" fmla="*/ 695 w 891"/>
                <a:gd name="T119" fmla="*/ 764 h 792"/>
                <a:gd name="T120" fmla="*/ 675 w 891"/>
                <a:gd name="T121" fmla="*/ 775 h 792"/>
                <a:gd name="T122" fmla="*/ 548 w 891"/>
                <a:gd name="T123" fmla="*/ 79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1" h="792">
                  <a:moveTo>
                    <a:pt x="435" y="792"/>
                  </a:moveTo>
                  <a:lnTo>
                    <a:pt x="435" y="792"/>
                  </a:lnTo>
                  <a:lnTo>
                    <a:pt x="370" y="791"/>
                  </a:lnTo>
                  <a:lnTo>
                    <a:pt x="334" y="790"/>
                  </a:lnTo>
                  <a:lnTo>
                    <a:pt x="298" y="787"/>
                  </a:lnTo>
                  <a:lnTo>
                    <a:pt x="266" y="783"/>
                  </a:lnTo>
                  <a:lnTo>
                    <a:pt x="237" y="778"/>
                  </a:lnTo>
                  <a:lnTo>
                    <a:pt x="228" y="775"/>
                  </a:lnTo>
                  <a:lnTo>
                    <a:pt x="220" y="772"/>
                  </a:lnTo>
                  <a:lnTo>
                    <a:pt x="213" y="768"/>
                  </a:lnTo>
                  <a:lnTo>
                    <a:pt x="212" y="764"/>
                  </a:lnTo>
                  <a:lnTo>
                    <a:pt x="212" y="764"/>
                  </a:lnTo>
                  <a:lnTo>
                    <a:pt x="209" y="756"/>
                  </a:lnTo>
                  <a:lnTo>
                    <a:pt x="205" y="749"/>
                  </a:lnTo>
                  <a:lnTo>
                    <a:pt x="198" y="741"/>
                  </a:lnTo>
                  <a:lnTo>
                    <a:pt x="190" y="734"/>
                  </a:lnTo>
                  <a:lnTo>
                    <a:pt x="164" y="717"/>
                  </a:lnTo>
                  <a:lnTo>
                    <a:pt x="129" y="695"/>
                  </a:lnTo>
                  <a:lnTo>
                    <a:pt x="129" y="695"/>
                  </a:lnTo>
                  <a:lnTo>
                    <a:pt x="110" y="683"/>
                  </a:lnTo>
                  <a:lnTo>
                    <a:pt x="95" y="669"/>
                  </a:lnTo>
                  <a:lnTo>
                    <a:pt x="82" y="657"/>
                  </a:lnTo>
                  <a:lnTo>
                    <a:pt x="72" y="643"/>
                  </a:lnTo>
                  <a:lnTo>
                    <a:pt x="65" y="631"/>
                  </a:lnTo>
                  <a:lnTo>
                    <a:pt x="60" y="619"/>
                  </a:lnTo>
                  <a:lnTo>
                    <a:pt x="57" y="608"/>
                  </a:lnTo>
                  <a:lnTo>
                    <a:pt x="56" y="597"/>
                  </a:lnTo>
                  <a:lnTo>
                    <a:pt x="56" y="597"/>
                  </a:lnTo>
                  <a:lnTo>
                    <a:pt x="57" y="589"/>
                  </a:lnTo>
                  <a:lnTo>
                    <a:pt x="59" y="581"/>
                  </a:lnTo>
                  <a:lnTo>
                    <a:pt x="61" y="566"/>
                  </a:lnTo>
                  <a:lnTo>
                    <a:pt x="61" y="560"/>
                  </a:lnTo>
                  <a:lnTo>
                    <a:pt x="59" y="554"/>
                  </a:lnTo>
                  <a:lnTo>
                    <a:pt x="55" y="549"/>
                  </a:lnTo>
                  <a:lnTo>
                    <a:pt x="45" y="545"/>
                  </a:lnTo>
                  <a:lnTo>
                    <a:pt x="45" y="545"/>
                  </a:lnTo>
                  <a:lnTo>
                    <a:pt x="36" y="541"/>
                  </a:lnTo>
                  <a:lnTo>
                    <a:pt x="30" y="537"/>
                  </a:lnTo>
                  <a:lnTo>
                    <a:pt x="28" y="532"/>
                  </a:lnTo>
                  <a:lnTo>
                    <a:pt x="26" y="528"/>
                  </a:lnTo>
                  <a:lnTo>
                    <a:pt x="29" y="524"/>
                  </a:lnTo>
                  <a:lnTo>
                    <a:pt x="33" y="522"/>
                  </a:lnTo>
                  <a:lnTo>
                    <a:pt x="40" y="518"/>
                  </a:lnTo>
                  <a:lnTo>
                    <a:pt x="48" y="513"/>
                  </a:lnTo>
                  <a:lnTo>
                    <a:pt x="48" y="513"/>
                  </a:lnTo>
                  <a:lnTo>
                    <a:pt x="55" y="511"/>
                  </a:lnTo>
                  <a:lnTo>
                    <a:pt x="59" y="505"/>
                  </a:lnTo>
                  <a:lnTo>
                    <a:pt x="61" y="501"/>
                  </a:lnTo>
                  <a:lnTo>
                    <a:pt x="61" y="496"/>
                  </a:lnTo>
                  <a:lnTo>
                    <a:pt x="59" y="482"/>
                  </a:lnTo>
                  <a:lnTo>
                    <a:pt x="57" y="474"/>
                  </a:lnTo>
                  <a:lnTo>
                    <a:pt x="56" y="465"/>
                  </a:lnTo>
                  <a:lnTo>
                    <a:pt x="56" y="465"/>
                  </a:lnTo>
                  <a:lnTo>
                    <a:pt x="57" y="457"/>
                  </a:lnTo>
                  <a:lnTo>
                    <a:pt x="60" y="450"/>
                  </a:lnTo>
                  <a:lnTo>
                    <a:pt x="65" y="442"/>
                  </a:lnTo>
                  <a:lnTo>
                    <a:pt x="65" y="439"/>
                  </a:lnTo>
                  <a:lnTo>
                    <a:pt x="64" y="436"/>
                  </a:lnTo>
                  <a:lnTo>
                    <a:pt x="59" y="435"/>
                  </a:lnTo>
                  <a:lnTo>
                    <a:pt x="48" y="435"/>
                  </a:lnTo>
                  <a:lnTo>
                    <a:pt x="48" y="435"/>
                  </a:lnTo>
                  <a:lnTo>
                    <a:pt x="36" y="432"/>
                  </a:lnTo>
                  <a:lnTo>
                    <a:pt x="28" y="430"/>
                  </a:lnTo>
                  <a:lnTo>
                    <a:pt x="23" y="425"/>
                  </a:lnTo>
                  <a:lnTo>
                    <a:pt x="22" y="420"/>
                  </a:lnTo>
                  <a:lnTo>
                    <a:pt x="23" y="415"/>
                  </a:lnTo>
                  <a:lnTo>
                    <a:pt x="28" y="409"/>
                  </a:lnTo>
                  <a:lnTo>
                    <a:pt x="34" y="405"/>
                  </a:lnTo>
                  <a:lnTo>
                    <a:pt x="42" y="401"/>
                  </a:lnTo>
                  <a:lnTo>
                    <a:pt x="42" y="401"/>
                  </a:lnTo>
                  <a:lnTo>
                    <a:pt x="51" y="397"/>
                  </a:lnTo>
                  <a:lnTo>
                    <a:pt x="56" y="393"/>
                  </a:lnTo>
                  <a:lnTo>
                    <a:pt x="59" y="389"/>
                  </a:lnTo>
                  <a:lnTo>
                    <a:pt x="59" y="384"/>
                  </a:lnTo>
                  <a:lnTo>
                    <a:pt x="56" y="371"/>
                  </a:lnTo>
                  <a:lnTo>
                    <a:pt x="55" y="365"/>
                  </a:lnTo>
                  <a:lnTo>
                    <a:pt x="55" y="356"/>
                  </a:lnTo>
                  <a:lnTo>
                    <a:pt x="55" y="356"/>
                  </a:lnTo>
                  <a:lnTo>
                    <a:pt x="55" y="350"/>
                  </a:lnTo>
                  <a:lnTo>
                    <a:pt x="56" y="343"/>
                  </a:lnTo>
                  <a:lnTo>
                    <a:pt x="59" y="332"/>
                  </a:lnTo>
                  <a:lnTo>
                    <a:pt x="59" y="328"/>
                  </a:lnTo>
                  <a:lnTo>
                    <a:pt x="57" y="324"/>
                  </a:lnTo>
                  <a:lnTo>
                    <a:pt x="53" y="320"/>
                  </a:lnTo>
                  <a:lnTo>
                    <a:pt x="45" y="317"/>
                  </a:lnTo>
                  <a:lnTo>
                    <a:pt x="45" y="317"/>
                  </a:lnTo>
                  <a:lnTo>
                    <a:pt x="37" y="314"/>
                  </a:lnTo>
                  <a:lnTo>
                    <a:pt x="32" y="310"/>
                  </a:lnTo>
                  <a:lnTo>
                    <a:pt x="29" y="305"/>
                  </a:lnTo>
                  <a:lnTo>
                    <a:pt x="29" y="301"/>
                  </a:lnTo>
                  <a:lnTo>
                    <a:pt x="30" y="296"/>
                  </a:lnTo>
                  <a:lnTo>
                    <a:pt x="36" y="291"/>
                  </a:lnTo>
                  <a:lnTo>
                    <a:pt x="42" y="287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60" y="281"/>
                  </a:lnTo>
                  <a:lnTo>
                    <a:pt x="65" y="278"/>
                  </a:lnTo>
                  <a:lnTo>
                    <a:pt x="68" y="275"/>
                  </a:lnTo>
                  <a:lnTo>
                    <a:pt x="68" y="271"/>
                  </a:lnTo>
                  <a:lnTo>
                    <a:pt x="64" y="262"/>
                  </a:lnTo>
                  <a:lnTo>
                    <a:pt x="63" y="256"/>
                  </a:lnTo>
                  <a:lnTo>
                    <a:pt x="61" y="251"/>
                  </a:lnTo>
                  <a:lnTo>
                    <a:pt x="61" y="251"/>
                  </a:lnTo>
                  <a:lnTo>
                    <a:pt x="61" y="245"/>
                  </a:lnTo>
                  <a:lnTo>
                    <a:pt x="63" y="239"/>
                  </a:lnTo>
                  <a:lnTo>
                    <a:pt x="68" y="228"/>
                  </a:lnTo>
                  <a:lnTo>
                    <a:pt x="70" y="222"/>
                  </a:lnTo>
                  <a:lnTo>
                    <a:pt x="71" y="218"/>
                  </a:lnTo>
                  <a:lnTo>
                    <a:pt x="70" y="216"/>
                  </a:lnTo>
                  <a:lnTo>
                    <a:pt x="65" y="216"/>
                  </a:lnTo>
                  <a:lnTo>
                    <a:pt x="65" y="216"/>
                  </a:lnTo>
                  <a:lnTo>
                    <a:pt x="59" y="214"/>
                  </a:lnTo>
                  <a:lnTo>
                    <a:pt x="53" y="213"/>
                  </a:lnTo>
                  <a:lnTo>
                    <a:pt x="46" y="210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30" y="198"/>
                  </a:lnTo>
                  <a:lnTo>
                    <a:pt x="28" y="193"/>
                  </a:lnTo>
                  <a:lnTo>
                    <a:pt x="25" y="187"/>
                  </a:lnTo>
                  <a:lnTo>
                    <a:pt x="0" y="0"/>
                  </a:lnTo>
                  <a:lnTo>
                    <a:pt x="891" y="0"/>
                  </a:lnTo>
                  <a:lnTo>
                    <a:pt x="874" y="140"/>
                  </a:lnTo>
                  <a:lnTo>
                    <a:pt x="874" y="140"/>
                  </a:lnTo>
                  <a:lnTo>
                    <a:pt x="873" y="147"/>
                  </a:lnTo>
                  <a:lnTo>
                    <a:pt x="870" y="152"/>
                  </a:lnTo>
                  <a:lnTo>
                    <a:pt x="864" y="157"/>
                  </a:lnTo>
                  <a:lnTo>
                    <a:pt x="859" y="161"/>
                  </a:lnTo>
                  <a:lnTo>
                    <a:pt x="854" y="164"/>
                  </a:lnTo>
                  <a:lnTo>
                    <a:pt x="847" y="167"/>
                  </a:lnTo>
                  <a:lnTo>
                    <a:pt x="840" y="168"/>
                  </a:lnTo>
                  <a:lnTo>
                    <a:pt x="835" y="168"/>
                  </a:lnTo>
                  <a:lnTo>
                    <a:pt x="835" y="168"/>
                  </a:lnTo>
                  <a:lnTo>
                    <a:pt x="831" y="170"/>
                  </a:lnTo>
                  <a:lnTo>
                    <a:pt x="829" y="172"/>
                  </a:lnTo>
                  <a:lnTo>
                    <a:pt x="829" y="176"/>
                  </a:lnTo>
                  <a:lnTo>
                    <a:pt x="832" y="180"/>
                  </a:lnTo>
                  <a:lnTo>
                    <a:pt x="837" y="193"/>
                  </a:lnTo>
                  <a:lnTo>
                    <a:pt x="839" y="198"/>
                  </a:lnTo>
                  <a:lnTo>
                    <a:pt x="839" y="205"/>
                  </a:lnTo>
                  <a:lnTo>
                    <a:pt x="839" y="205"/>
                  </a:lnTo>
                  <a:lnTo>
                    <a:pt x="837" y="210"/>
                  </a:lnTo>
                  <a:lnTo>
                    <a:pt x="835" y="216"/>
                  </a:lnTo>
                  <a:lnTo>
                    <a:pt x="832" y="224"/>
                  </a:lnTo>
                  <a:lnTo>
                    <a:pt x="832" y="228"/>
                  </a:lnTo>
                  <a:lnTo>
                    <a:pt x="833" y="232"/>
                  </a:lnTo>
                  <a:lnTo>
                    <a:pt x="839" y="235"/>
                  </a:lnTo>
                  <a:lnTo>
                    <a:pt x="848" y="237"/>
                  </a:lnTo>
                  <a:lnTo>
                    <a:pt x="848" y="237"/>
                  </a:lnTo>
                  <a:lnTo>
                    <a:pt x="858" y="240"/>
                  </a:lnTo>
                  <a:lnTo>
                    <a:pt x="864" y="244"/>
                  </a:lnTo>
                  <a:lnTo>
                    <a:pt x="868" y="249"/>
                  </a:lnTo>
                  <a:lnTo>
                    <a:pt x="871" y="254"/>
                  </a:lnTo>
                  <a:lnTo>
                    <a:pt x="870" y="259"/>
                  </a:lnTo>
                  <a:lnTo>
                    <a:pt x="867" y="263"/>
                  </a:lnTo>
                  <a:lnTo>
                    <a:pt x="862" y="267"/>
                  </a:lnTo>
                  <a:lnTo>
                    <a:pt x="854" y="271"/>
                  </a:lnTo>
                  <a:lnTo>
                    <a:pt x="854" y="271"/>
                  </a:lnTo>
                  <a:lnTo>
                    <a:pt x="847" y="274"/>
                  </a:lnTo>
                  <a:lnTo>
                    <a:pt x="843" y="277"/>
                  </a:lnTo>
                  <a:lnTo>
                    <a:pt x="841" y="281"/>
                  </a:lnTo>
                  <a:lnTo>
                    <a:pt x="840" y="286"/>
                  </a:lnTo>
                  <a:lnTo>
                    <a:pt x="843" y="297"/>
                  </a:lnTo>
                  <a:lnTo>
                    <a:pt x="844" y="304"/>
                  </a:lnTo>
                  <a:lnTo>
                    <a:pt x="845" y="310"/>
                  </a:lnTo>
                  <a:lnTo>
                    <a:pt x="845" y="310"/>
                  </a:lnTo>
                  <a:lnTo>
                    <a:pt x="844" y="317"/>
                  </a:lnTo>
                  <a:lnTo>
                    <a:pt x="843" y="324"/>
                  </a:lnTo>
                  <a:lnTo>
                    <a:pt x="841" y="336"/>
                  </a:lnTo>
                  <a:lnTo>
                    <a:pt x="841" y="342"/>
                  </a:lnTo>
                  <a:lnTo>
                    <a:pt x="844" y="347"/>
                  </a:lnTo>
                  <a:lnTo>
                    <a:pt x="848" y="351"/>
                  </a:lnTo>
                  <a:lnTo>
                    <a:pt x="856" y="355"/>
                  </a:lnTo>
                  <a:lnTo>
                    <a:pt x="856" y="355"/>
                  </a:lnTo>
                  <a:lnTo>
                    <a:pt x="866" y="359"/>
                  </a:lnTo>
                  <a:lnTo>
                    <a:pt x="873" y="363"/>
                  </a:lnTo>
                  <a:lnTo>
                    <a:pt x="877" y="369"/>
                  </a:lnTo>
                  <a:lnTo>
                    <a:pt x="878" y="374"/>
                  </a:lnTo>
                  <a:lnTo>
                    <a:pt x="877" y="378"/>
                  </a:lnTo>
                  <a:lnTo>
                    <a:pt x="871" y="384"/>
                  </a:lnTo>
                  <a:lnTo>
                    <a:pt x="863" y="386"/>
                  </a:lnTo>
                  <a:lnTo>
                    <a:pt x="852" y="388"/>
                  </a:lnTo>
                  <a:lnTo>
                    <a:pt x="852" y="388"/>
                  </a:lnTo>
                  <a:lnTo>
                    <a:pt x="841" y="389"/>
                  </a:lnTo>
                  <a:lnTo>
                    <a:pt x="836" y="390"/>
                  </a:lnTo>
                  <a:lnTo>
                    <a:pt x="833" y="392"/>
                  </a:lnTo>
                  <a:lnTo>
                    <a:pt x="835" y="396"/>
                  </a:lnTo>
                  <a:lnTo>
                    <a:pt x="840" y="404"/>
                  </a:lnTo>
                  <a:lnTo>
                    <a:pt x="843" y="411"/>
                  </a:lnTo>
                  <a:lnTo>
                    <a:pt x="843" y="419"/>
                  </a:lnTo>
                  <a:lnTo>
                    <a:pt x="843" y="419"/>
                  </a:lnTo>
                  <a:lnTo>
                    <a:pt x="843" y="428"/>
                  </a:lnTo>
                  <a:lnTo>
                    <a:pt x="841" y="435"/>
                  </a:lnTo>
                  <a:lnTo>
                    <a:pt x="839" y="449"/>
                  </a:lnTo>
                  <a:lnTo>
                    <a:pt x="839" y="455"/>
                  </a:lnTo>
                  <a:lnTo>
                    <a:pt x="840" y="459"/>
                  </a:lnTo>
                  <a:lnTo>
                    <a:pt x="844" y="463"/>
                  </a:lnTo>
                  <a:lnTo>
                    <a:pt x="852" y="467"/>
                  </a:lnTo>
                  <a:lnTo>
                    <a:pt x="852" y="467"/>
                  </a:lnTo>
                  <a:lnTo>
                    <a:pt x="860" y="472"/>
                  </a:lnTo>
                  <a:lnTo>
                    <a:pt x="867" y="474"/>
                  </a:lnTo>
                  <a:lnTo>
                    <a:pt x="871" y="478"/>
                  </a:lnTo>
                  <a:lnTo>
                    <a:pt x="873" y="482"/>
                  </a:lnTo>
                  <a:lnTo>
                    <a:pt x="873" y="486"/>
                  </a:lnTo>
                  <a:lnTo>
                    <a:pt x="870" y="490"/>
                  </a:lnTo>
                  <a:lnTo>
                    <a:pt x="863" y="495"/>
                  </a:lnTo>
                  <a:lnTo>
                    <a:pt x="854" y="499"/>
                  </a:lnTo>
                  <a:lnTo>
                    <a:pt x="854" y="499"/>
                  </a:lnTo>
                  <a:lnTo>
                    <a:pt x="845" y="503"/>
                  </a:lnTo>
                  <a:lnTo>
                    <a:pt x="840" y="508"/>
                  </a:lnTo>
                  <a:lnTo>
                    <a:pt x="839" y="513"/>
                  </a:lnTo>
                  <a:lnTo>
                    <a:pt x="837" y="520"/>
                  </a:lnTo>
                  <a:lnTo>
                    <a:pt x="841" y="535"/>
                  </a:lnTo>
                  <a:lnTo>
                    <a:pt x="843" y="543"/>
                  </a:lnTo>
                  <a:lnTo>
                    <a:pt x="843" y="551"/>
                  </a:lnTo>
                  <a:lnTo>
                    <a:pt x="843" y="551"/>
                  </a:lnTo>
                  <a:lnTo>
                    <a:pt x="844" y="554"/>
                  </a:lnTo>
                  <a:lnTo>
                    <a:pt x="845" y="557"/>
                  </a:lnTo>
                  <a:lnTo>
                    <a:pt x="852" y="564"/>
                  </a:lnTo>
                  <a:lnTo>
                    <a:pt x="855" y="568"/>
                  </a:lnTo>
                  <a:lnTo>
                    <a:pt x="858" y="572"/>
                  </a:lnTo>
                  <a:lnTo>
                    <a:pt x="859" y="576"/>
                  </a:lnTo>
                  <a:lnTo>
                    <a:pt x="859" y="581"/>
                  </a:lnTo>
                  <a:lnTo>
                    <a:pt x="859" y="581"/>
                  </a:lnTo>
                  <a:lnTo>
                    <a:pt x="856" y="595"/>
                  </a:lnTo>
                  <a:lnTo>
                    <a:pt x="850" y="610"/>
                  </a:lnTo>
                  <a:lnTo>
                    <a:pt x="841" y="625"/>
                  </a:lnTo>
                  <a:lnTo>
                    <a:pt x="832" y="638"/>
                  </a:lnTo>
                  <a:lnTo>
                    <a:pt x="820" y="653"/>
                  </a:lnTo>
                  <a:lnTo>
                    <a:pt x="806" y="668"/>
                  </a:lnTo>
                  <a:lnTo>
                    <a:pt x="793" y="681"/>
                  </a:lnTo>
                  <a:lnTo>
                    <a:pt x="776" y="695"/>
                  </a:lnTo>
                  <a:lnTo>
                    <a:pt x="776" y="695"/>
                  </a:lnTo>
                  <a:lnTo>
                    <a:pt x="761" y="707"/>
                  </a:lnTo>
                  <a:lnTo>
                    <a:pt x="747" y="718"/>
                  </a:lnTo>
                  <a:lnTo>
                    <a:pt x="722" y="734"/>
                  </a:lnTo>
                  <a:lnTo>
                    <a:pt x="711" y="742"/>
                  </a:lnTo>
                  <a:lnTo>
                    <a:pt x="703" y="749"/>
                  </a:lnTo>
                  <a:lnTo>
                    <a:pt x="698" y="756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4" y="765"/>
                  </a:lnTo>
                  <a:lnTo>
                    <a:pt x="692" y="768"/>
                  </a:lnTo>
                  <a:lnTo>
                    <a:pt x="686" y="772"/>
                  </a:lnTo>
                  <a:lnTo>
                    <a:pt x="675" y="775"/>
                  </a:lnTo>
                  <a:lnTo>
                    <a:pt x="663" y="778"/>
                  </a:lnTo>
                  <a:lnTo>
                    <a:pt x="629" y="783"/>
                  </a:lnTo>
                  <a:lnTo>
                    <a:pt x="590" y="787"/>
                  </a:lnTo>
                  <a:lnTo>
                    <a:pt x="548" y="790"/>
                  </a:lnTo>
                  <a:lnTo>
                    <a:pt x="504" y="791"/>
                  </a:lnTo>
                  <a:lnTo>
                    <a:pt x="435" y="792"/>
                  </a:lnTo>
                  <a:lnTo>
                    <a:pt x="435" y="79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2446338" y="5083175"/>
              <a:ext cx="400050" cy="1257300"/>
            </a:xfrm>
            <a:custGeom>
              <a:avLst/>
              <a:gdLst>
                <a:gd name="T0" fmla="*/ 92 w 252"/>
                <a:gd name="T1" fmla="*/ 790 h 792"/>
                <a:gd name="T2" fmla="*/ 59 w 252"/>
                <a:gd name="T3" fmla="*/ 772 h 792"/>
                <a:gd name="T4" fmla="*/ 55 w 252"/>
                <a:gd name="T5" fmla="*/ 749 h 792"/>
                <a:gd name="T6" fmla="*/ 33 w 252"/>
                <a:gd name="T7" fmla="*/ 695 h 792"/>
                <a:gd name="T8" fmla="*/ 14 w 252"/>
                <a:gd name="T9" fmla="*/ 619 h 792"/>
                <a:gd name="T10" fmla="*/ 14 w 252"/>
                <a:gd name="T11" fmla="*/ 566 h 792"/>
                <a:gd name="T12" fmla="*/ 10 w 252"/>
                <a:gd name="T13" fmla="*/ 545 h 792"/>
                <a:gd name="T14" fmla="*/ 10 w 252"/>
                <a:gd name="T15" fmla="*/ 513 h 792"/>
                <a:gd name="T16" fmla="*/ 14 w 252"/>
                <a:gd name="T17" fmla="*/ 496 h 792"/>
                <a:gd name="T18" fmla="*/ 14 w 252"/>
                <a:gd name="T19" fmla="*/ 450 h 792"/>
                <a:gd name="T20" fmla="*/ 13 w 252"/>
                <a:gd name="T21" fmla="*/ 435 h 792"/>
                <a:gd name="T22" fmla="*/ 4 w 252"/>
                <a:gd name="T23" fmla="*/ 430 h 792"/>
                <a:gd name="T24" fmla="*/ 6 w 252"/>
                <a:gd name="T25" fmla="*/ 405 h 792"/>
                <a:gd name="T26" fmla="*/ 13 w 252"/>
                <a:gd name="T27" fmla="*/ 393 h 792"/>
                <a:gd name="T28" fmla="*/ 13 w 252"/>
                <a:gd name="T29" fmla="*/ 332 h 792"/>
                <a:gd name="T30" fmla="*/ 10 w 252"/>
                <a:gd name="T31" fmla="*/ 317 h 792"/>
                <a:gd name="T32" fmla="*/ 6 w 252"/>
                <a:gd name="T33" fmla="*/ 291 h 792"/>
                <a:gd name="T34" fmla="*/ 14 w 252"/>
                <a:gd name="T35" fmla="*/ 281 h 792"/>
                <a:gd name="T36" fmla="*/ 14 w 252"/>
                <a:gd name="T37" fmla="*/ 251 h 792"/>
                <a:gd name="T38" fmla="*/ 17 w 252"/>
                <a:gd name="T39" fmla="*/ 216 h 792"/>
                <a:gd name="T40" fmla="*/ 7 w 252"/>
                <a:gd name="T41" fmla="*/ 207 h 792"/>
                <a:gd name="T42" fmla="*/ 4 w 252"/>
                <a:gd name="T43" fmla="*/ 174 h 792"/>
                <a:gd name="T44" fmla="*/ 7 w 252"/>
                <a:gd name="T45" fmla="*/ 133 h 792"/>
                <a:gd name="T46" fmla="*/ 7 w 252"/>
                <a:gd name="T47" fmla="*/ 65 h 792"/>
                <a:gd name="T48" fmla="*/ 252 w 252"/>
                <a:gd name="T49" fmla="*/ 0 h 792"/>
                <a:gd name="T50" fmla="*/ 250 w 252"/>
                <a:gd name="T51" fmla="*/ 34 h 792"/>
                <a:gd name="T52" fmla="*/ 244 w 252"/>
                <a:gd name="T53" fmla="*/ 87 h 792"/>
                <a:gd name="T54" fmla="*/ 247 w 252"/>
                <a:gd name="T55" fmla="*/ 140 h 792"/>
                <a:gd name="T56" fmla="*/ 240 w 252"/>
                <a:gd name="T57" fmla="*/ 167 h 792"/>
                <a:gd name="T58" fmla="*/ 235 w 252"/>
                <a:gd name="T59" fmla="*/ 172 h 792"/>
                <a:gd name="T60" fmla="*/ 237 w 252"/>
                <a:gd name="T61" fmla="*/ 205 h 792"/>
                <a:gd name="T62" fmla="*/ 240 w 252"/>
                <a:gd name="T63" fmla="*/ 237 h 792"/>
                <a:gd name="T64" fmla="*/ 247 w 252"/>
                <a:gd name="T65" fmla="*/ 254 h 792"/>
                <a:gd name="T66" fmla="*/ 241 w 252"/>
                <a:gd name="T67" fmla="*/ 271 h 792"/>
                <a:gd name="T68" fmla="*/ 239 w 252"/>
                <a:gd name="T69" fmla="*/ 310 h 792"/>
                <a:gd name="T70" fmla="*/ 240 w 252"/>
                <a:gd name="T71" fmla="*/ 351 h 792"/>
                <a:gd name="T72" fmla="*/ 247 w 252"/>
                <a:gd name="T73" fmla="*/ 363 h 792"/>
                <a:gd name="T74" fmla="*/ 244 w 252"/>
                <a:gd name="T75" fmla="*/ 386 h 792"/>
                <a:gd name="T76" fmla="*/ 236 w 252"/>
                <a:gd name="T77" fmla="*/ 390 h 792"/>
                <a:gd name="T78" fmla="*/ 239 w 252"/>
                <a:gd name="T79" fmla="*/ 419 h 792"/>
                <a:gd name="T80" fmla="*/ 237 w 252"/>
                <a:gd name="T81" fmla="*/ 459 h 792"/>
                <a:gd name="T82" fmla="*/ 245 w 252"/>
                <a:gd name="T83" fmla="*/ 474 h 792"/>
                <a:gd name="T84" fmla="*/ 241 w 252"/>
                <a:gd name="T85" fmla="*/ 499 h 792"/>
                <a:gd name="T86" fmla="*/ 237 w 252"/>
                <a:gd name="T87" fmla="*/ 535 h 792"/>
                <a:gd name="T88" fmla="*/ 241 w 252"/>
                <a:gd name="T89" fmla="*/ 564 h 792"/>
                <a:gd name="T90" fmla="*/ 240 w 252"/>
                <a:gd name="T91" fmla="*/ 610 h 792"/>
                <a:gd name="T92" fmla="*/ 220 w 252"/>
                <a:gd name="T93" fmla="*/ 695 h 792"/>
                <a:gd name="T94" fmla="*/ 197 w 252"/>
                <a:gd name="T95" fmla="*/ 756 h 792"/>
                <a:gd name="T96" fmla="*/ 193 w 252"/>
                <a:gd name="T97" fmla="*/ 772 h 792"/>
                <a:gd name="T98" fmla="*/ 166 w 252"/>
                <a:gd name="T99" fmla="*/ 787 h 792"/>
                <a:gd name="T100" fmla="*/ 121 w 252"/>
                <a:gd name="T101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792">
                  <a:moveTo>
                    <a:pt x="121" y="792"/>
                  </a:moveTo>
                  <a:lnTo>
                    <a:pt x="121" y="792"/>
                  </a:lnTo>
                  <a:lnTo>
                    <a:pt x="103" y="791"/>
                  </a:lnTo>
                  <a:lnTo>
                    <a:pt x="92" y="790"/>
                  </a:lnTo>
                  <a:lnTo>
                    <a:pt x="82" y="787"/>
                  </a:lnTo>
                  <a:lnTo>
                    <a:pt x="72" y="783"/>
                  </a:lnTo>
                  <a:lnTo>
                    <a:pt x="64" y="778"/>
                  </a:lnTo>
                  <a:lnTo>
                    <a:pt x="59" y="772"/>
                  </a:lnTo>
                  <a:lnTo>
                    <a:pt x="57" y="768"/>
                  </a:lnTo>
                  <a:lnTo>
                    <a:pt x="57" y="764"/>
                  </a:lnTo>
                  <a:lnTo>
                    <a:pt x="57" y="764"/>
                  </a:lnTo>
                  <a:lnTo>
                    <a:pt x="55" y="749"/>
                  </a:lnTo>
                  <a:lnTo>
                    <a:pt x="50" y="734"/>
                  </a:lnTo>
                  <a:lnTo>
                    <a:pt x="44" y="717"/>
                  </a:lnTo>
                  <a:lnTo>
                    <a:pt x="33" y="695"/>
                  </a:lnTo>
                  <a:lnTo>
                    <a:pt x="33" y="695"/>
                  </a:lnTo>
                  <a:lnTo>
                    <a:pt x="27" y="683"/>
                  </a:lnTo>
                  <a:lnTo>
                    <a:pt x="23" y="669"/>
                  </a:lnTo>
                  <a:lnTo>
                    <a:pt x="17" y="643"/>
                  </a:lnTo>
                  <a:lnTo>
                    <a:pt x="14" y="619"/>
                  </a:lnTo>
                  <a:lnTo>
                    <a:pt x="13" y="597"/>
                  </a:lnTo>
                  <a:lnTo>
                    <a:pt x="13" y="597"/>
                  </a:lnTo>
                  <a:lnTo>
                    <a:pt x="13" y="581"/>
                  </a:lnTo>
                  <a:lnTo>
                    <a:pt x="14" y="566"/>
                  </a:lnTo>
                  <a:lnTo>
                    <a:pt x="13" y="554"/>
                  </a:lnTo>
                  <a:lnTo>
                    <a:pt x="11" y="549"/>
                  </a:lnTo>
                  <a:lnTo>
                    <a:pt x="10" y="545"/>
                  </a:lnTo>
                  <a:lnTo>
                    <a:pt x="10" y="545"/>
                  </a:lnTo>
                  <a:lnTo>
                    <a:pt x="4" y="537"/>
                  </a:lnTo>
                  <a:lnTo>
                    <a:pt x="4" y="528"/>
                  </a:lnTo>
                  <a:lnTo>
                    <a:pt x="6" y="522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11"/>
                  </a:lnTo>
                  <a:lnTo>
                    <a:pt x="13" y="505"/>
                  </a:lnTo>
                  <a:lnTo>
                    <a:pt x="14" y="496"/>
                  </a:lnTo>
                  <a:lnTo>
                    <a:pt x="13" y="482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14" y="450"/>
                  </a:lnTo>
                  <a:lnTo>
                    <a:pt x="15" y="442"/>
                  </a:lnTo>
                  <a:lnTo>
                    <a:pt x="15" y="439"/>
                  </a:lnTo>
                  <a:lnTo>
                    <a:pt x="14" y="436"/>
                  </a:lnTo>
                  <a:lnTo>
                    <a:pt x="13" y="435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7" y="432"/>
                  </a:lnTo>
                  <a:lnTo>
                    <a:pt x="4" y="430"/>
                  </a:lnTo>
                  <a:lnTo>
                    <a:pt x="3" y="425"/>
                  </a:lnTo>
                  <a:lnTo>
                    <a:pt x="3" y="420"/>
                  </a:lnTo>
                  <a:lnTo>
                    <a:pt x="4" y="409"/>
                  </a:lnTo>
                  <a:lnTo>
                    <a:pt x="6" y="405"/>
                  </a:lnTo>
                  <a:lnTo>
                    <a:pt x="9" y="401"/>
                  </a:lnTo>
                  <a:lnTo>
                    <a:pt x="9" y="401"/>
                  </a:lnTo>
                  <a:lnTo>
                    <a:pt x="11" y="397"/>
                  </a:lnTo>
                  <a:lnTo>
                    <a:pt x="13" y="393"/>
                  </a:lnTo>
                  <a:lnTo>
                    <a:pt x="13" y="384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3" y="332"/>
                  </a:lnTo>
                  <a:lnTo>
                    <a:pt x="13" y="324"/>
                  </a:lnTo>
                  <a:lnTo>
                    <a:pt x="11" y="320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7" y="314"/>
                  </a:lnTo>
                  <a:lnTo>
                    <a:pt x="6" y="310"/>
                  </a:lnTo>
                  <a:lnTo>
                    <a:pt x="4" y="301"/>
                  </a:lnTo>
                  <a:lnTo>
                    <a:pt x="6" y="291"/>
                  </a:lnTo>
                  <a:lnTo>
                    <a:pt x="9" y="287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4" y="281"/>
                  </a:lnTo>
                  <a:lnTo>
                    <a:pt x="15" y="278"/>
                  </a:lnTo>
                  <a:lnTo>
                    <a:pt x="15" y="271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4" y="239"/>
                  </a:lnTo>
                  <a:lnTo>
                    <a:pt x="15" y="228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1" y="213"/>
                  </a:lnTo>
                  <a:lnTo>
                    <a:pt x="7" y="207"/>
                  </a:lnTo>
                  <a:lnTo>
                    <a:pt x="4" y="198"/>
                  </a:lnTo>
                  <a:lnTo>
                    <a:pt x="3" y="187"/>
                  </a:lnTo>
                  <a:lnTo>
                    <a:pt x="3" y="187"/>
                  </a:lnTo>
                  <a:lnTo>
                    <a:pt x="4" y="174"/>
                  </a:lnTo>
                  <a:lnTo>
                    <a:pt x="6" y="163"/>
                  </a:lnTo>
                  <a:lnTo>
                    <a:pt x="7" y="149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9" y="96"/>
                  </a:lnTo>
                  <a:lnTo>
                    <a:pt x="7" y="80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" y="34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21"/>
                  </a:lnTo>
                  <a:lnTo>
                    <a:pt x="251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45" y="46"/>
                  </a:lnTo>
                  <a:lnTo>
                    <a:pt x="244" y="59"/>
                  </a:lnTo>
                  <a:lnTo>
                    <a:pt x="244" y="87"/>
                  </a:lnTo>
                  <a:lnTo>
                    <a:pt x="244" y="87"/>
                  </a:lnTo>
                  <a:lnTo>
                    <a:pt x="244" y="103"/>
                  </a:lnTo>
                  <a:lnTo>
                    <a:pt x="245" y="115"/>
                  </a:lnTo>
                  <a:lnTo>
                    <a:pt x="247" y="128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7" y="152"/>
                  </a:lnTo>
                  <a:lnTo>
                    <a:pt x="243" y="161"/>
                  </a:lnTo>
                  <a:lnTo>
                    <a:pt x="240" y="167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5" y="170"/>
                  </a:lnTo>
                  <a:lnTo>
                    <a:pt x="235" y="172"/>
                  </a:lnTo>
                  <a:lnTo>
                    <a:pt x="235" y="180"/>
                  </a:lnTo>
                  <a:lnTo>
                    <a:pt x="236" y="193"/>
                  </a:lnTo>
                  <a:lnTo>
                    <a:pt x="237" y="205"/>
                  </a:lnTo>
                  <a:lnTo>
                    <a:pt x="237" y="205"/>
                  </a:lnTo>
                  <a:lnTo>
                    <a:pt x="235" y="224"/>
                  </a:lnTo>
                  <a:lnTo>
                    <a:pt x="236" y="232"/>
                  </a:lnTo>
                  <a:lnTo>
                    <a:pt x="237" y="235"/>
                  </a:lnTo>
                  <a:lnTo>
                    <a:pt x="240" y="237"/>
                  </a:lnTo>
                  <a:lnTo>
                    <a:pt x="240" y="237"/>
                  </a:lnTo>
                  <a:lnTo>
                    <a:pt x="243" y="240"/>
                  </a:lnTo>
                  <a:lnTo>
                    <a:pt x="244" y="244"/>
                  </a:lnTo>
                  <a:lnTo>
                    <a:pt x="247" y="254"/>
                  </a:lnTo>
                  <a:lnTo>
                    <a:pt x="245" y="263"/>
                  </a:lnTo>
                  <a:lnTo>
                    <a:pt x="244" y="267"/>
                  </a:lnTo>
                  <a:lnTo>
                    <a:pt x="241" y="271"/>
                  </a:lnTo>
                  <a:lnTo>
                    <a:pt x="241" y="271"/>
                  </a:lnTo>
                  <a:lnTo>
                    <a:pt x="240" y="274"/>
                  </a:lnTo>
                  <a:lnTo>
                    <a:pt x="239" y="277"/>
                  </a:lnTo>
                  <a:lnTo>
                    <a:pt x="237" y="286"/>
                  </a:lnTo>
                  <a:lnTo>
                    <a:pt x="239" y="310"/>
                  </a:lnTo>
                  <a:lnTo>
                    <a:pt x="239" y="310"/>
                  </a:lnTo>
                  <a:lnTo>
                    <a:pt x="237" y="336"/>
                  </a:lnTo>
                  <a:lnTo>
                    <a:pt x="239" y="347"/>
                  </a:lnTo>
                  <a:lnTo>
                    <a:pt x="240" y="351"/>
                  </a:lnTo>
                  <a:lnTo>
                    <a:pt x="243" y="355"/>
                  </a:lnTo>
                  <a:lnTo>
                    <a:pt x="243" y="355"/>
                  </a:lnTo>
                  <a:lnTo>
                    <a:pt x="245" y="359"/>
                  </a:lnTo>
                  <a:lnTo>
                    <a:pt x="247" y="363"/>
                  </a:lnTo>
                  <a:lnTo>
                    <a:pt x="248" y="374"/>
                  </a:lnTo>
                  <a:lnTo>
                    <a:pt x="248" y="378"/>
                  </a:lnTo>
                  <a:lnTo>
                    <a:pt x="247" y="384"/>
                  </a:lnTo>
                  <a:lnTo>
                    <a:pt x="244" y="386"/>
                  </a:lnTo>
                  <a:lnTo>
                    <a:pt x="241" y="388"/>
                  </a:lnTo>
                  <a:lnTo>
                    <a:pt x="241" y="388"/>
                  </a:lnTo>
                  <a:lnTo>
                    <a:pt x="237" y="389"/>
                  </a:lnTo>
                  <a:lnTo>
                    <a:pt x="236" y="390"/>
                  </a:lnTo>
                  <a:lnTo>
                    <a:pt x="236" y="392"/>
                  </a:lnTo>
                  <a:lnTo>
                    <a:pt x="236" y="396"/>
                  </a:lnTo>
                  <a:lnTo>
                    <a:pt x="237" y="404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35"/>
                  </a:lnTo>
                  <a:lnTo>
                    <a:pt x="237" y="449"/>
                  </a:lnTo>
                  <a:lnTo>
                    <a:pt x="237" y="459"/>
                  </a:lnTo>
                  <a:lnTo>
                    <a:pt x="239" y="463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45" y="474"/>
                  </a:lnTo>
                  <a:lnTo>
                    <a:pt x="247" y="482"/>
                  </a:lnTo>
                  <a:lnTo>
                    <a:pt x="245" y="490"/>
                  </a:lnTo>
                  <a:lnTo>
                    <a:pt x="241" y="499"/>
                  </a:lnTo>
                  <a:lnTo>
                    <a:pt x="241" y="499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37" y="520"/>
                  </a:lnTo>
                  <a:lnTo>
                    <a:pt x="237" y="535"/>
                  </a:lnTo>
                  <a:lnTo>
                    <a:pt x="239" y="551"/>
                  </a:lnTo>
                  <a:lnTo>
                    <a:pt x="239" y="551"/>
                  </a:lnTo>
                  <a:lnTo>
                    <a:pt x="239" y="557"/>
                  </a:lnTo>
                  <a:lnTo>
                    <a:pt x="241" y="564"/>
                  </a:lnTo>
                  <a:lnTo>
                    <a:pt x="243" y="572"/>
                  </a:lnTo>
                  <a:lnTo>
                    <a:pt x="243" y="581"/>
                  </a:lnTo>
                  <a:lnTo>
                    <a:pt x="243" y="581"/>
                  </a:lnTo>
                  <a:lnTo>
                    <a:pt x="240" y="610"/>
                  </a:lnTo>
                  <a:lnTo>
                    <a:pt x="235" y="638"/>
                  </a:lnTo>
                  <a:lnTo>
                    <a:pt x="228" y="668"/>
                  </a:lnTo>
                  <a:lnTo>
                    <a:pt x="220" y="695"/>
                  </a:lnTo>
                  <a:lnTo>
                    <a:pt x="220" y="695"/>
                  </a:lnTo>
                  <a:lnTo>
                    <a:pt x="210" y="718"/>
                  </a:lnTo>
                  <a:lnTo>
                    <a:pt x="204" y="734"/>
                  </a:lnTo>
                  <a:lnTo>
                    <a:pt x="198" y="749"/>
                  </a:lnTo>
                  <a:lnTo>
                    <a:pt x="197" y="756"/>
                  </a:lnTo>
                  <a:lnTo>
                    <a:pt x="195" y="764"/>
                  </a:lnTo>
                  <a:lnTo>
                    <a:pt x="195" y="764"/>
                  </a:lnTo>
                  <a:lnTo>
                    <a:pt x="195" y="768"/>
                  </a:lnTo>
                  <a:lnTo>
                    <a:pt x="193" y="772"/>
                  </a:lnTo>
                  <a:lnTo>
                    <a:pt x="190" y="775"/>
                  </a:lnTo>
                  <a:lnTo>
                    <a:pt x="186" y="778"/>
                  </a:lnTo>
                  <a:lnTo>
                    <a:pt x="176" y="783"/>
                  </a:lnTo>
                  <a:lnTo>
                    <a:pt x="166" y="787"/>
                  </a:lnTo>
                  <a:lnTo>
                    <a:pt x="153" y="790"/>
                  </a:lnTo>
                  <a:lnTo>
                    <a:pt x="141" y="791"/>
                  </a:lnTo>
                  <a:lnTo>
                    <a:pt x="121" y="792"/>
                  </a:lnTo>
                  <a:lnTo>
                    <a:pt x="121" y="79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2700338" y="6330950"/>
              <a:ext cx="322263" cy="141288"/>
            </a:xfrm>
            <a:custGeom>
              <a:avLst/>
              <a:gdLst>
                <a:gd name="T0" fmla="*/ 102 w 203"/>
                <a:gd name="T1" fmla="*/ 0 h 89"/>
                <a:gd name="T2" fmla="*/ 102 w 203"/>
                <a:gd name="T3" fmla="*/ 0 h 89"/>
                <a:gd name="T4" fmla="*/ 122 w 203"/>
                <a:gd name="T5" fmla="*/ 1 h 89"/>
                <a:gd name="T6" fmla="*/ 141 w 203"/>
                <a:gd name="T7" fmla="*/ 4 h 89"/>
                <a:gd name="T8" fmla="*/ 159 w 203"/>
                <a:gd name="T9" fmla="*/ 8 h 89"/>
                <a:gd name="T10" fmla="*/ 174 w 203"/>
                <a:gd name="T11" fmla="*/ 13 h 89"/>
                <a:gd name="T12" fmla="*/ 186 w 203"/>
                <a:gd name="T13" fmla="*/ 20 h 89"/>
                <a:gd name="T14" fmla="*/ 195 w 203"/>
                <a:gd name="T15" fmla="*/ 27 h 89"/>
                <a:gd name="T16" fmla="*/ 199 w 203"/>
                <a:gd name="T17" fmla="*/ 31 h 89"/>
                <a:gd name="T18" fmla="*/ 202 w 203"/>
                <a:gd name="T19" fmla="*/ 36 h 89"/>
                <a:gd name="T20" fmla="*/ 203 w 203"/>
                <a:gd name="T21" fmla="*/ 40 h 89"/>
                <a:gd name="T22" fmla="*/ 203 w 203"/>
                <a:gd name="T23" fmla="*/ 44 h 89"/>
                <a:gd name="T24" fmla="*/ 203 w 203"/>
                <a:gd name="T25" fmla="*/ 44 h 89"/>
                <a:gd name="T26" fmla="*/ 203 w 203"/>
                <a:gd name="T27" fmla="*/ 50 h 89"/>
                <a:gd name="T28" fmla="*/ 202 w 203"/>
                <a:gd name="T29" fmla="*/ 54 h 89"/>
                <a:gd name="T30" fmla="*/ 199 w 203"/>
                <a:gd name="T31" fmla="*/ 58 h 89"/>
                <a:gd name="T32" fmla="*/ 195 w 203"/>
                <a:gd name="T33" fmla="*/ 62 h 89"/>
                <a:gd name="T34" fmla="*/ 186 w 203"/>
                <a:gd name="T35" fmla="*/ 70 h 89"/>
                <a:gd name="T36" fmla="*/ 174 w 203"/>
                <a:gd name="T37" fmla="*/ 77 h 89"/>
                <a:gd name="T38" fmla="*/ 159 w 203"/>
                <a:gd name="T39" fmla="*/ 82 h 89"/>
                <a:gd name="T40" fmla="*/ 141 w 203"/>
                <a:gd name="T41" fmla="*/ 86 h 89"/>
                <a:gd name="T42" fmla="*/ 122 w 203"/>
                <a:gd name="T43" fmla="*/ 89 h 89"/>
                <a:gd name="T44" fmla="*/ 102 w 203"/>
                <a:gd name="T45" fmla="*/ 89 h 89"/>
                <a:gd name="T46" fmla="*/ 102 w 203"/>
                <a:gd name="T47" fmla="*/ 89 h 89"/>
                <a:gd name="T48" fmla="*/ 81 w 203"/>
                <a:gd name="T49" fmla="*/ 89 h 89"/>
                <a:gd name="T50" fmla="*/ 62 w 203"/>
                <a:gd name="T51" fmla="*/ 86 h 89"/>
                <a:gd name="T52" fmla="*/ 45 w 203"/>
                <a:gd name="T53" fmla="*/ 82 h 89"/>
                <a:gd name="T54" fmla="*/ 30 w 203"/>
                <a:gd name="T55" fmla="*/ 77 h 89"/>
                <a:gd name="T56" fmla="*/ 18 w 203"/>
                <a:gd name="T57" fmla="*/ 70 h 89"/>
                <a:gd name="T58" fmla="*/ 8 w 203"/>
                <a:gd name="T59" fmla="*/ 62 h 89"/>
                <a:gd name="T60" fmla="*/ 4 w 203"/>
                <a:gd name="T61" fmla="*/ 58 h 89"/>
                <a:gd name="T62" fmla="*/ 2 w 203"/>
                <a:gd name="T63" fmla="*/ 54 h 89"/>
                <a:gd name="T64" fmla="*/ 0 w 203"/>
                <a:gd name="T65" fmla="*/ 50 h 89"/>
                <a:gd name="T66" fmla="*/ 0 w 203"/>
                <a:gd name="T67" fmla="*/ 44 h 89"/>
                <a:gd name="T68" fmla="*/ 0 w 203"/>
                <a:gd name="T69" fmla="*/ 44 h 89"/>
                <a:gd name="T70" fmla="*/ 0 w 203"/>
                <a:gd name="T71" fmla="*/ 40 h 89"/>
                <a:gd name="T72" fmla="*/ 2 w 203"/>
                <a:gd name="T73" fmla="*/ 36 h 89"/>
                <a:gd name="T74" fmla="*/ 4 w 203"/>
                <a:gd name="T75" fmla="*/ 31 h 89"/>
                <a:gd name="T76" fmla="*/ 8 w 203"/>
                <a:gd name="T77" fmla="*/ 27 h 89"/>
                <a:gd name="T78" fmla="*/ 18 w 203"/>
                <a:gd name="T79" fmla="*/ 20 h 89"/>
                <a:gd name="T80" fmla="*/ 30 w 203"/>
                <a:gd name="T81" fmla="*/ 13 h 89"/>
                <a:gd name="T82" fmla="*/ 45 w 203"/>
                <a:gd name="T83" fmla="*/ 8 h 89"/>
                <a:gd name="T84" fmla="*/ 62 w 203"/>
                <a:gd name="T85" fmla="*/ 4 h 89"/>
                <a:gd name="T86" fmla="*/ 81 w 203"/>
                <a:gd name="T87" fmla="*/ 1 h 89"/>
                <a:gd name="T88" fmla="*/ 102 w 203"/>
                <a:gd name="T89" fmla="*/ 0 h 89"/>
                <a:gd name="T90" fmla="*/ 102 w 203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89">
                  <a:moveTo>
                    <a:pt x="102" y="0"/>
                  </a:moveTo>
                  <a:lnTo>
                    <a:pt x="102" y="0"/>
                  </a:lnTo>
                  <a:lnTo>
                    <a:pt x="122" y="1"/>
                  </a:lnTo>
                  <a:lnTo>
                    <a:pt x="141" y="4"/>
                  </a:lnTo>
                  <a:lnTo>
                    <a:pt x="159" y="8"/>
                  </a:lnTo>
                  <a:lnTo>
                    <a:pt x="174" y="13"/>
                  </a:lnTo>
                  <a:lnTo>
                    <a:pt x="186" y="20"/>
                  </a:lnTo>
                  <a:lnTo>
                    <a:pt x="195" y="27"/>
                  </a:lnTo>
                  <a:lnTo>
                    <a:pt x="199" y="31"/>
                  </a:lnTo>
                  <a:lnTo>
                    <a:pt x="202" y="36"/>
                  </a:lnTo>
                  <a:lnTo>
                    <a:pt x="203" y="40"/>
                  </a:lnTo>
                  <a:lnTo>
                    <a:pt x="203" y="44"/>
                  </a:lnTo>
                  <a:lnTo>
                    <a:pt x="203" y="44"/>
                  </a:lnTo>
                  <a:lnTo>
                    <a:pt x="203" y="50"/>
                  </a:lnTo>
                  <a:lnTo>
                    <a:pt x="202" y="54"/>
                  </a:lnTo>
                  <a:lnTo>
                    <a:pt x="199" y="58"/>
                  </a:lnTo>
                  <a:lnTo>
                    <a:pt x="195" y="62"/>
                  </a:lnTo>
                  <a:lnTo>
                    <a:pt x="186" y="70"/>
                  </a:lnTo>
                  <a:lnTo>
                    <a:pt x="174" y="77"/>
                  </a:lnTo>
                  <a:lnTo>
                    <a:pt x="159" y="82"/>
                  </a:lnTo>
                  <a:lnTo>
                    <a:pt x="141" y="86"/>
                  </a:lnTo>
                  <a:lnTo>
                    <a:pt x="122" y="89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81" y="89"/>
                  </a:lnTo>
                  <a:lnTo>
                    <a:pt x="62" y="86"/>
                  </a:lnTo>
                  <a:lnTo>
                    <a:pt x="45" y="82"/>
                  </a:lnTo>
                  <a:lnTo>
                    <a:pt x="30" y="77"/>
                  </a:lnTo>
                  <a:lnTo>
                    <a:pt x="18" y="70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1"/>
                  </a:lnTo>
                  <a:lnTo>
                    <a:pt x="8" y="27"/>
                  </a:lnTo>
                  <a:lnTo>
                    <a:pt x="18" y="20"/>
                  </a:lnTo>
                  <a:lnTo>
                    <a:pt x="30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2579688" y="6265863"/>
              <a:ext cx="563563" cy="157163"/>
            </a:xfrm>
            <a:custGeom>
              <a:avLst/>
              <a:gdLst>
                <a:gd name="T0" fmla="*/ 178 w 355"/>
                <a:gd name="T1" fmla="*/ 0 h 99"/>
                <a:gd name="T2" fmla="*/ 178 w 355"/>
                <a:gd name="T3" fmla="*/ 0 h 99"/>
                <a:gd name="T4" fmla="*/ 213 w 355"/>
                <a:gd name="T5" fmla="*/ 1 h 99"/>
                <a:gd name="T6" fmla="*/ 247 w 355"/>
                <a:gd name="T7" fmla="*/ 4 h 99"/>
                <a:gd name="T8" fmla="*/ 277 w 355"/>
                <a:gd name="T9" fmla="*/ 8 h 99"/>
                <a:gd name="T10" fmla="*/ 302 w 355"/>
                <a:gd name="T11" fmla="*/ 15 h 99"/>
                <a:gd name="T12" fmla="*/ 324 w 355"/>
                <a:gd name="T13" fmla="*/ 22 h 99"/>
                <a:gd name="T14" fmla="*/ 333 w 355"/>
                <a:gd name="T15" fmla="*/ 26 h 99"/>
                <a:gd name="T16" fmla="*/ 340 w 355"/>
                <a:gd name="T17" fmla="*/ 30 h 99"/>
                <a:gd name="T18" fmla="*/ 347 w 355"/>
                <a:gd name="T19" fmla="*/ 34 h 99"/>
                <a:gd name="T20" fmla="*/ 351 w 355"/>
                <a:gd name="T21" fmla="*/ 39 h 99"/>
                <a:gd name="T22" fmla="*/ 354 w 355"/>
                <a:gd name="T23" fmla="*/ 45 h 99"/>
                <a:gd name="T24" fmla="*/ 355 w 355"/>
                <a:gd name="T25" fmla="*/ 49 h 99"/>
                <a:gd name="T26" fmla="*/ 355 w 355"/>
                <a:gd name="T27" fmla="*/ 49 h 99"/>
                <a:gd name="T28" fmla="*/ 354 w 355"/>
                <a:gd name="T29" fmla="*/ 54 h 99"/>
                <a:gd name="T30" fmla="*/ 351 w 355"/>
                <a:gd name="T31" fmla="*/ 60 h 99"/>
                <a:gd name="T32" fmla="*/ 347 w 355"/>
                <a:gd name="T33" fmla="*/ 64 h 99"/>
                <a:gd name="T34" fmla="*/ 340 w 355"/>
                <a:gd name="T35" fmla="*/ 68 h 99"/>
                <a:gd name="T36" fmla="*/ 333 w 355"/>
                <a:gd name="T37" fmla="*/ 73 h 99"/>
                <a:gd name="T38" fmla="*/ 324 w 355"/>
                <a:gd name="T39" fmla="*/ 77 h 99"/>
                <a:gd name="T40" fmla="*/ 302 w 355"/>
                <a:gd name="T41" fmla="*/ 84 h 99"/>
                <a:gd name="T42" fmla="*/ 277 w 355"/>
                <a:gd name="T43" fmla="*/ 89 h 99"/>
                <a:gd name="T44" fmla="*/ 247 w 355"/>
                <a:gd name="T45" fmla="*/ 95 h 99"/>
                <a:gd name="T46" fmla="*/ 213 w 355"/>
                <a:gd name="T47" fmla="*/ 98 h 99"/>
                <a:gd name="T48" fmla="*/ 178 w 355"/>
                <a:gd name="T49" fmla="*/ 99 h 99"/>
                <a:gd name="T50" fmla="*/ 178 w 355"/>
                <a:gd name="T51" fmla="*/ 99 h 99"/>
                <a:gd name="T52" fmla="*/ 143 w 355"/>
                <a:gd name="T53" fmla="*/ 98 h 99"/>
                <a:gd name="T54" fmla="*/ 109 w 355"/>
                <a:gd name="T55" fmla="*/ 95 h 99"/>
                <a:gd name="T56" fmla="*/ 79 w 355"/>
                <a:gd name="T57" fmla="*/ 89 h 99"/>
                <a:gd name="T58" fmla="*/ 53 w 355"/>
                <a:gd name="T59" fmla="*/ 84 h 99"/>
                <a:gd name="T60" fmla="*/ 31 w 355"/>
                <a:gd name="T61" fmla="*/ 77 h 99"/>
                <a:gd name="T62" fmla="*/ 22 w 355"/>
                <a:gd name="T63" fmla="*/ 73 h 99"/>
                <a:gd name="T64" fmla="*/ 15 w 355"/>
                <a:gd name="T65" fmla="*/ 68 h 99"/>
                <a:gd name="T66" fmla="*/ 8 w 355"/>
                <a:gd name="T67" fmla="*/ 64 h 99"/>
                <a:gd name="T68" fmla="*/ 4 w 355"/>
                <a:gd name="T69" fmla="*/ 60 h 99"/>
                <a:gd name="T70" fmla="*/ 2 w 355"/>
                <a:gd name="T71" fmla="*/ 54 h 99"/>
                <a:gd name="T72" fmla="*/ 0 w 355"/>
                <a:gd name="T73" fmla="*/ 49 h 99"/>
                <a:gd name="T74" fmla="*/ 0 w 355"/>
                <a:gd name="T75" fmla="*/ 49 h 99"/>
                <a:gd name="T76" fmla="*/ 2 w 355"/>
                <a:gd name="T77" fmla="*/ 45 h 99"/>
                <a:gd name="T78" fmla="*/ 4 w 355"/>
                <a:gd name="T79" fmla="*/ 39 h 99"/>
                <a:gd name="T80" fmla="*/ 8 w 355"/>
                <a:gd name="T81" fmla="*/ 34 h 99"/>
                <a:gd name="T82" fmla="*/ 15 w 355"/>
                <a:gd name="T83" fmla="*/ 30 h 99"/>
                <a:gd name="T84" fmla="*/ 22 w 355"/>
                <a:gd name="T85" fmla="*/ 26 h 99"/>
                <a:gd name="T86" fmla="*/ 31 w 355"/>
                <a:gd name="T87" fmla="*/ 22 h 99"/>
                <a:gd name="T88" fmla="*/ 53 w 355"/>
                <a:gd name="T89" fmla="*/ 15 h 99"/>
                <a:gd name="T90" fmla="*/ 79 w 355"/>
                <a:gd name="T91" fmla="*/ 8 h 99"/>
                <a:gd name="T92" fmla="*/ 109 w 355"/>
                <a:gd name="T93" fmla="*/ 4 h 99"/>
                <a:gd name="T94" fmla="*/ 143 w 355"/>
                <a:gd name="T95" fmla="*/ 1 h 99"/>
                <a:gd name="T96" fmla="*/ 178 w 355"/>
                <a:gd name="T97" fmla="*/ 0 h 99"/>
                <a:gd name="T98" fmla="*/ 178 w 355"/>
                <a:gd name="T9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99">
                  <a:moveTo>
                    <a:pt x="178" y="0"/>
                  </a:moveTo>
                  <a:lnTo>
                    <a:pt x="178" y="0"/>
                  </a:lnTo>
                  <a:lnTo>
                    <a:pt x="213" y="1"/>
                  </a:lnTo>
                  <a:lnTo>
                    <a:pt x="247" y="4"/>
                  </a:lnTo>
                  <a:lnTo>
                    <a:pt x="277" y="8"/>
                  </a:lnTo>
                  <a:lnTo>
                    <a:pt x="302" y="15"/>
                  </a:lnTo>
                  <a:lnTo>
                    <a:pt x="324" y="22"/>
                  </a:lnTo>
                  <a:lnTo>
                    <a:pt x="333" y="26"/>
                  </a:lnTo>
                  <a:lnTo>
                    <a:pt x="340" y="30"/>
                  </a:lnTo>
                  <a:lnTo>
                    <a:pt x="347" y="34"/>
                  </a:lnTo>
                  <a:lnTo>
                    <a:pt x="351" y="39"/>
                  </a:lnTo>
                  <a:lnTo>
                    <a:pt x="354" y="45"/>
                  </a:lnTo>
                  <a:lnTo>
                    <a:pt x="355" y="49"/>
                  </a:lnTo>
                  <a:lnTo>
                    <a:pt x="355" y="49"/>
                  </a:lnTo>
                  <a:lnTo>
                    <a:pt x="354" y="54"/>
                  </a:lnTo>
                  <a:lnTo>
                    <a:pt x="351" y="60"/>
                  </a:lnTo>
                  <a:lnTo>
                    <a:pt x="347" y="64"/>
                  </a:lnTo>
                  <a:lnTo>
                    <a:pt x="340" y="68"/>
                  </a:lnTo>
                  <a:lnTo>
                    <a:pt x="333" y="73"/>
                  </a:lnTo>
                  <a:lnTo>
                    <a:pt x="324" y="77"/>
                  </a:lnTo>
                  <a:lnTo>
                    <a:pt x="302" y="84"/>
                  </a:lnTo>
                  <a:lnTo>
                    <a:pt x="277" y="89"/>
                  </a:lnTo>
                  <a:lnTo>
                    <a:pt x="247" y="95"/>
                  </a:lnTo>
                  <a:lnTo>
                    <a:pt x="213" y="98"/>
                  </a:lnTo>
                  <a:lnTo>
                    <a:pt x="178" y="99"/>
                  </a:lnTo>
                  <a:lnTo>
                    <a:pt x="178" y="99"/>
                  </a:lnTo>
                  <a:lnTo>
                    <a:pt x="143" y="98"/>
                  </a:lnTo>
                  <a:lnTo>
                    <a:pt x="109" y="95"/>
                  </a:lnTo>
                  <a:lnTo>
                    <a:pt x="79" y="89"/>
                  </a:lnTo>
                  <a:lnTo>
                    <a:pt x="53" y="84"/>
                  </a:lnTo>
                  <a:lnTo>
                    <a:pt x="31" y="77"/>
                  </a:lnTo>
                  <a:lnTo>
                    <a:pt x="22" y="73"/>
                  </a:lnTo>
                  <a:lnTo>
                    <a:pt x="15" y="68"/>
                  </a:lnTo>
                  <a:lnTo>
                    <a:pt x="8" y="64"/>
                  </a:lnTo>
                  <a:lnTo>
                    <a:pt x="4" y="60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5"/>
                  </a:lnTo>
                  <a:lnTo>
                    <a:pt x="4" y="39"/>
                  </a:lnTo>
                  <a:lnTo>
                    <a:pt x="8" y="34"/>
                  </a:lnTo>
                  <a:lnTo>
                    <a:pt x="15" y="30"/>
                  </a:lnTo>
                  <a:lnTo>
                    <a:pt x="22" y="26"/>
                  </a:lnTo>
                  <a:lnTo>
                    <a:pt x="31" y="22"/>
                  </a:lnTo>
                  <a:lnTo>
                    <a:pt x="53" y="15"/>
                  </a:lnTo>
                  <a:lnTo>
                    <a:pt x="79" y="8"/>
                  </a:lnTo>
                  <a:lnTo>
                    <a:pt x="109" y="4"/>
                  </a:lnTo>
                  <a:lnTo>
                    <a:pt x="143" y="1"/>
                  </a:lnTo>
                  <a:lnTo>
                    <a:pt x="178" y="0"/>
                  </a:lnTo>
                  <a:lnTo>
                    <a:pt x="17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2505076" y="6310313"/>
              <a:ext cx="714375" cy="58738"/>
            </a:xfrm>
            <a:custGeom>
              <a:avLst/>
              <a:gdLst>
                <a:gd name="T0" fmla="*/ 207 w 450"/>
                <a:gd name="T1" fmla="*/ 37 h 37"/>
                <a:gd name="T2" fmla="*/ 207 w 450"/>
                <a:gd name="T3" fmla="*/ 37 h 37"/>
                <a:gd name="T4" fmla="*/ 149 w 450"/>
                <a:gd name="T5" fmla="*/ 37 h 37"/>
                <a:gd name="T6" fmla="*/ 115 w 450"/>
                <a:gd name="T7" fmla="*/ 34 h 37"/>
                <a:gd name="T8" fmla="*/ 83 w 450"/>
                <a:gd name="T9" fmla="*/ 32 h 37"/>
                <a:gd name="T10" fmla="*/ 53 w 450"/>
                <a:gd name="T11" fmla="*/ 29 h 37"/>
                <a:gd name="T12" fmla="*/ 27 w 450"/>
                <a:gd name="T13" fmla="*/ 23 h 37"/>
                <a:gd name="T14" fmla="*/ 18 w 450"/>
                <a:gd name="T15" fmla="*/ 21 h 37"/>
                <a:gd name="T16" fmla="*/ 9 w 450"/>
                <a:gd name="T17" fmla="*/ 18 h 37"/>
                <a:gd name="T18" fmla="*/ 5 w 450"/>
                <a:gd name="T19" fmla="*/ 15 h 37"/>
                <a:gd name="T20" fmla="*/ 3 w 450"/>
                <a:gd name="T21" fmla="*/ 11 h 37"/>
                <a:gd name="T22" fmla="*/ 3 w 450"/>
                <a:gd name="T23" fmla="*/ 11 h 37"/>
                <a:gd name="T24" fmla="*/ 0 w 450"/>
                <a:gd name="T25" fmla="*/ 2 h 37"/>
                <a:gd name="T26" fmla="*/ 0 w 450"/>
                <a:gd name="T27" fmla="*/ 2 h 37"/>
                <a:gd name="T28" fmla="*/ 19 w 450"/>
                <a:gd name="T29" fmla="*/ 7 h 37"/>
                <a:gd name="T30" fmla="*/ 42 w 450"/>
                <a:gd name="T31" fmla="*/ 10 h 37"/>
                <a:gd name="T32" fmla="*/ 69 w 450"/>
                <a:gd name="T33" fmla="*/ 14 h 37"/>
                <a:gd name="T34" fmla="*/ 97 w 450"/>
                <a:gd name="T35" fmla="*/ 15 h 37"/>
                <a:gd name="T36" fmla="*/ 156 w 450"/>
                <a:gd name="T37" fmla="*/ 19 h 37"/>
                <a:gd name="T38" fmla="*/ 206 w 450"/>
                <a:gd name="T39" fmla="*/ 19 h 37"/>
                <a:gd name="T40" fmla="*/ 206 w 450"/>
                <a:gd name="T41" fmla="*/ 19 h 37"/>
                <a:gd name="T42" fmla="*/ 263 w 450"/>
                <a:gd name="T43" fmla="*/ 18 h 37"/>
                <a:gd name="T44" fmla="*/ 332 w 450"/>
                <a:gd name="T45" fmla="*/ 15 h 37"/>
                <a:gd name="T46" fmla="*/ 367 w 450"/>
                <a:gd name="T47" fmla="*/ 13 h 37"/>
                <a:gd name="T48" fmla="*/ 399 w 450"/>
                <a:gd name="T49" fmla="*/ 10 h 37"/>
                <a:gd name="T50" fmla="*/ 428 w 450"/>
                <a:gd name="T51" fmla="*/ 6 h 37"/>
                <a:gd name="T52" fmla="*/ 450 w 450"/>
                <a:gd name="T53" fmla="*/ 0 h 37"/>
                <a:gd name="T54" fmla="*/ 450 w 450"/>
                <a:gd name="T55" fmla="*/ 0 h 37"/>
                <a:gd name="T56" fmla="*/ 447 w 450"/>
                <a:gd name="T57" fmla="*/ 11 h 37"/>
                <a:gd name="T58" fmla="*/ 447 w 450"/>
                <a:gd name="T59" fmla="*/ 11 h 37"/>
                <a:gd name="T60" fmla="*/ 444 w 450"/>
                <a:gd name="T61" fmla="*/ 15 h 37"/>
                <a:gd name="T62" fmla="*/ 437 w 450"/>
                <a:gd name="T63" fmla="*/ 18 h 37"/>
                <a:gd name="T64" fmla="*/ 429 w 450"/>
                <a:gd name="T65" fmla="*/ 21 h 37"/>
                <a:gd name="T66" fmla="*/ 417 w 450"/>
                <a:gd name="T67" fmla="*/ 23 h 37"/>
                <a:gd name="T68" fmla="*/ 386 w 450"/>
                <a:gd name="T69" fmla="*/ 29 h 37"/>
                <a:gd name="T70" fmla="*/ 351 w 450"/>
                <a:gd name="T71" fmla="*/ 32 h 37"/>
                <a:gd name="T72" fmla="*/ 311 w 450"/>
                <a:gd name="T73" fmla="*/ 34 h 37"/>
                <a:gd name="T74" fmla="*/ 272 w 450"/>
                <a:gd name="T75" fmla="*/ 37 h 37"/>
                <a:gd name="T76" fmla="*/ 207 w 450"/>
                <a:gd name="T77" fmla="*/ 37 h 37"/>
                <a:gd name="T78" fmla="*/ 207 w 450"/>
                <a:gd name="T7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" h="37">
                  <a:moveTo>
                    <a:pt x="207" y="37"/>
                  </a:moveTo>
                  <a:lnTo>
                    <a:pt x="207" y="37"/>
                  </a:lnTo>
                  <a:lnTo>
                    <a:pt x="149" y="37"/>
                  </a:lnTo>
                  <a:lnTo>
                    <a:pt x="115" y="34"/>
                  </a:lnTo>
                  <a:lnTo>
                    <a:pt x="83" y="32"/>
                  </a:lnTo>
                  <a:lnTo>
                    <a:pt x="53" y="29"/>
                  </a:lnTo>
                  <a:lnTo>
                    <a:pt x="27" y="23"/>
                  </a:lnTo>
                  <a:lnTo>
                    <a:pt x="18" y="21"/>
                  </a:lnTo>
                  <a:lnTo>
                    <a:pt x="9" y="18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9" y="7"/>
                  </a:lnTo>
                  <a:lnTo>
                    <a:pt x="42" y="10"/>
                  </a:lnTo>
                  <a:lnTo>
                    <a:pt x="69" y="14"/>
                  </a:lnTo>
                  <a:lnTo>
                    <a:pt x="97" y="15"/>
                  </a:lnTo>
                  <a:lnTo>
                    <a:pt x="156" y="19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63" y="18"/>
                  </a:lnTo>
                  <a:lnTo>
                    <a:pt x="332" y="15"/>
                  </a:lnTo>
                  <a:lnTo>
                    <a:pt x="367" y="13"/>
                  </a:lnTo>
                  <a:lnTo>
                    <a:pt x="399" y="10"/>
                  </a:lnTo>
                  <a:lnTo>
                    <a:pt x="428" y="6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7" y="11"/>
                  </a:lnTo>
                  <a:lnTo>
                    <a:pt x="447" y="11"/>
                  </a:lnTo>
                  <a:lnTo>
                    <a:pt x="444" y="15"/>
                  </a:lnTo>
                  <a:lnTo>
                    <a:pt x="437" y="18"/>
                  </a:lnTo>
                  <a:lnTo>
                    <a:pt x="429" y="21"/>
                  </a:lnTo>
                  <a:lnTo>
                    <a:pt x="417" y="23"/>
                  </a:lnTo>
                  <a:lnTo>
                    <a:pt x="386" y="29"/>
                  </a:lnTo>
                  <a:lnTo>
                    <a:pt x="351" y="32"/>
                  </a:lnTo>
                  <a:lnTo>
                    <a:pt x="311" y="34"/>
                  </a:lnTo>
                  <a:lnTo>
                    <a:pt x="272" y="37"/>
                  </a:lnTo>
                  <a:lnTo>
                    <a:pt x="207" y="37"/>
                  </a:lnTo>
                  <a:lnTo>
                    <a:pt x="207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2212976" y="5440363"/>
              <a:ext cx="1306513" cy="96838"/>
            </a:xfrm>
            <a:custGeom>
              <a:avLst/>
              <a:gdLst>
                <a:gd name="T0" fmla="*/ 20 w 823"/>
                <a:gd name="T1" fmla="*/ 37 h 61"/>
                <a:gd name="T2" fmla="*/ 788 w 823"/>
                <a:gd name="T3" fmla="*/ 0 h 61"/>
                <a:gd name="T4" fmla="*/ 788 w 823"/>
                <a:gd name="T5" fmla="*/ 0 h 61"/>
                <a:gd name="T6" fmla="*/ 788 w 823"/>
                <a:gd name="T7" fmla="*/ 4 h 61"/>
                <a:gd name="T8" fmla="*/ 791 w 823"/>
                <a:gd name="T9" fmla="*/ 7 h 61"/>
                <a:gd name="T10" fmla="*/ 795 w 823"/>
                <a:gd name="T11" fmla="*/ 10 h 61"/>
                <a:gd name="T12" fmla="*/ 804 w 823"/>
                <a:gd name="T13" fmla="*/ 12 h 61"/>
                <a:gd name="T14" fmla="*/ 804 w 823"/>
                <a:gd name="T15" fmla="*/ 12 h 61"/>
                <a:gd name="T16" fmla="*/ 810 w 823"/>
                <a:gd name="T17" fmla="*/ 15 h 61"/>
                <a:gd name="T18" fmla="*/ 816 w 823"/>
                <a:gd name="T19" fmla="*/ 16 h 61"/>
                <a:gd name="T20" fmla="*/ 820 w 823"/>
                <a:gd name="T21" fmla="*/ 19 h 61"/>
                <a:gd name="T22" fmla="*/ 823 w 823"/>
                <a:gd name="T23" fmla="*/ 23 h 61"/>
                <a:gd name="T24" fmla="*/ 0 w 823"/>
                <a:gd name="T25" fmla="*/ 61 h 61"/>
                <a:gd name="T26" fmla="*/ 0 w 823"/>
                <a:gd name="T27" fmla="*/ 61 h 61"/>
                <a:gd name="T28" fmla="*/ 8 w 823"/>
                <a:gd name="T29" fmla="*/ 58 h 61"/>
                <a:gd name="T30" fmla="*/ 8 w 823"/>
                <a:gd name="T31" fmla="*/ 58 h 61"/>
                <a:gd name="T32" fmla="*/ 15 w 823"/>
                <a:gd name="T33" fmla="*/ 57 h 61"/>
                <a:gd name="T34" fmla="*/ 20 w 823"/>
                <a:gd name="T35" fmla="*/ 54 h 61"/>
                <a:gd name="T36" fmla="*/ 23 w 823"/>
                <a:gd name="T37" fmla="*/ 52 h 61"/>
                <a:gd name="T38" fmla="*/ 24 w 823"/>
                <a:gd name="T39" fmla="*/ 49 h 61"/>
                <a:gd name="T40" fmla="*/ 24 w 823"/>
                <a:gd name="T41" fmla="*/ 46 h 61"/>
                <a:gd name="T42" fmla="*/ 23 w 823"/>
                <a:gd name="T43" fmla="*/ 43 h 61"/>
                <a:gd name="T44" fmla="*/ 20 w 823"/>
                <a:gd name="T45" fmla="*/ 37 h 61"/>
                <a:gd name="T46" fmla="*/ 20 w 823"/>
                <a:gd name="T47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3" h="61">
                  <a:moveTo>
                    <a:pt x="20" y="37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4"/>
                  </a:lnTo>
                  <a:lnTo>
                    <a:pt x="791" y="7"/>
                  </a:lnTo>
                  <a:lnTo>
                    <a:pt x="795" y="10"/>
                  </a:lnTo>
                  <a:lnTo>
                    <a:pt x="804" y="12"/>
                  </a:lnTo>
                  <a:lnTo>
                    <a:pt x="804" y="12"/>
                  </a:lnTo>
                  <a:lnTo>
                    <a:pt x="810" y="15"/>
                  </a:lnTo>
                  <a:lnTo>
                    <a:pt x="816" y="16"/>
                  </a:lnTo>
                  <a:lnTo>
                    <a:pt x="820" y="19"/>
                  </a:lnTo>
                  <a:lnTo>
                    <a:pt x="823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5" y="57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24" y="49"/>
                  </a:lnTo>
                  <a:lnTo>
                    <a:pt x="24" y="46"/>
                  </a:lnTo>
                  <a:lnTo>
                    <a:pt x="23" y="43"/>
                  </a:lnTo>
                  <a:lnTo>
                    <a:pt x="20" y="37"/>
                  </a:lnTo>
                  <a:lnTo>
                    <a:pt x="20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2189163" y="5332413"/>
              <a:ext cx="1325563" cy="100013"/>
            </a:xfrm>
            <a:custGeom>
              <a:avLst/>
              <a:gdLst>
                <a:gd name="T0" fmla="*/ 0 w 835"/>
                <a:gd name="T1" fmla="*/ 40 h 63"/>
                <a:gd name="T2" fmla="*/ 835 w 835"/>
                <a:gd name="T3" fmla="*/ 0 h 63"/>
                <a:gd name="T4" fmla="*/ 835 w 835"/>
                <a:gd name="T5" fmla="*/ 0 h 63"/>
                <a:gd name="T6" fmla="*/ 829 w 835"/>
                <a:gd name="T7" fmla="*/ 6 h 63"/>
                <a:gd name="T8" fmla="*/ 821 w 835"/>
                <a:gd name="T9" fmla="*/ 9 h 63"/>
                <a:gd name="T10" fmla="*/ 812 w 835"/>
                <a:gd name="T11" fmla="*/ 11 h 63"/>
                <a:gd name="T12" fmla="*/ 806 w 835"/>
                <a:gd name="T13" fmla="*/ 11 h 63"/>
                <a:gd name="T14" fmla="*/ 806 w 835"/>
                <a:gd name="T15" fmla="*/ 11 h 63"/>
                <a:gd name="T16" fmla="*/ 800 w 835"/>
                <a:gd name="T17" fmla="*/ 13 h 63"/>
                <a:gd name="T18" fmla="*/ 800 w 835"/>
                <a:gd name="T19" fmla="*/ 14 h 63"/>
                <a:gd name="T20" fmla="*/ 800 w 835"/>
                <a:gd name="T21" fmla="*/ 17 h 63"/>
                <a:gd name="T22" fmla="*/ 802 w 835"/>
                <a:gd name="T23" fmla="*/ 21 h 63"/>
                <a:gd name="T24" fmla="*/ 804 w 835"/>
                <a:gd name="T25" fmla="*/ 26 h 63"/>
                <a:gd name="T26" fmla="*/ 42 w 835"/>
                <a:gd name="T27" fmla="*/ 63 h 63"/>
                <a:gd name="T28" fmla="*/ 42 w 835"/>
                <a:gd name="T29" fmla="*/ 63 h 63"/>
                <a:gd name="T30" fmla="*/ 42 w 835"/>
                <a:gd name="T31" fmla="*/ 60 h 63"/>
                <a:gd name="T32" fmla="*/ 41 w 835"/>
                <a:gd name="T33" fmla="*/ 60 h 63"/>
                <a:gd name="T34" fmla="*/ 36 w 835"/>
                <a:gd name="T35" fmla="*/ 59 h 63"/>
                <a:gd name="T36" fmla="*/ 36 w 835"/>
                <a:gd name="T37" fmla="*/ 59 h 63"/>
                <a:gd name="T38" fmla="*/ 27 w 835"/>
                <a:gd name="T39" fmla="*/ 57 h 63"/>
                <a:gd name="T40" fmla="*/ 16 w 835"/>
                <a:gd name="T41" fmla="*/ 53 h 63"/>
                <a:gd name="T42" fmla="*/ 7 w 835"/>
                <a:gd name="T43" fmla="*/ 48 h 63"/>
                <a:gd name="T44" fmla="*/ 3 w 835"/>
                <a:gd name="T45" fmla="*/ 44 h 63"/>
                <a:gd name="T46" fmla="*/ 0 w 835"/>
                <a:gd name="T47" fmla="*/ 40 h 63"/>
                <a:gd name="T48" fmla="*/ 0 w 835"/>
                <a:gd name="T4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5" h="63">
                  <a:moveTo>
                    <a:pt x="0" y="40"/>
                  </a:moveTo>
                  <a:lnTo>
                    <a:pt x="835" y="0"/>
                  </a:lnTo>
                  <a:lnTo>
                    <a:pt x="835" y="0"/>
                  </a:lnTo>
                  <a:lnTo>
                    <a:pt x="829" y="6"/>
                  </a:lnTo>
                  <a:lnTo>
                    <a:pt x="821" y="9"/>
                  </a:lnTo>
                  <a:lnTo>
                    <a:pt x="812" y="11"/>
                  </a:lnTo>
                  <a:lnTo>
                    <a:pt x="806" y="11"/>
                  </a:lnTo>
                  <a:lnTo>
                    <a:pt x="806" y="11"/>
                  </a:lnTo>
                  <a:lnTo>
                    <a:pt x="800" y="13"/>
                  </a:lnTo>
                  <a:lnTo>
                    <a:pt x="800" y="14"/>
                  </a:lnTo>
                  <a:lnTo>
                    <a:pt x="800" y="17"/>
                  </a:lnTo>
                  <a:lnTo>
                    <a:pt x="802" y="21"/>
                  </a:lnTo>
                  <a:lnTo>
                    <a:pt x="804" y="26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27" y="57"/>
                  </a:lnTo>
                  <a:lnTo>
                    <a:pt x="16" y="53"/>
                  </a:lnTo>
                  <a:lnTo>
                    <a:pt x="7" y="48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2216151" y="5529263"/>
              <a:ext cx="1268413" cy="96838"/>
            </a:xfrm>
            <a:custGeom>
              <a:avLst/>
              <a:gdLst>
                <a:gd name="T0" fmla="*/ 0 w 799"/>
                <a:gd name="T1" fmla="*/ 36 h 61"/>
                <a:gd name="T2" fmla="*/ 795 w 799"/>
                <a:gd name="T3" fmla="*/ 0 h 61"/>
                <a:gd name="T4" fmla="*/ 795 w 799"/>
                <a:gd name="T5" fmla="*/ 0 h 61"/>
                <a:gd name="T6" fmla="*/ 794 w 799"/>
                <a:gd name="T7" fmla="*/ 4 h 61"/>
                <a:gd name="T8" fmla="*/ 795 w 799"/>
                <a:gd name="T9" fmla="*/ 10 h 61"/>
                <a:gd name="T10" fmla="*/ 799 w 799"/>
                <a:gd name="T11" fmla="*/ 23 h 61"/>
                <a:gd name="T12" fmla="*/ 11 w 799"/>
                <a:gd name="T13" fmla="*/ 61 h 61"/>
                <a:gd name="T14" fmla="*/ 11 w 799"/>
                <a:gd name="T15" fmla="*/ 61 h 61"/>
                <a:gd name="T16" fmla="*/ 13 w 799"/>
                <a:gd name="T17" fmla="*/ 52 h 61"/>
                <a:gd name="T18" fmla="*/ 13 w 799"/>
                <a:gd name="T19" fmla="*/ 46 h 61"/>
                <a:gd name="T20" fmla="*/ 11 w 799"/>
                <a:gd name="T21" fmla="*/ 43 h 61"/>
                <a:gd name="T22" fmla="*/ 10 w 799"/>
                <a:gd name="T23" fmla="*/ 40 h 61"/>
                <a:gd name="T24" fmla="*/ 6 w 799"/>
                <a:gd name="T25" fmla="*/ 39 h 61"/>
                <a:gd name="T26" fmla="*/ 0 w 799"/>
                <a:gd name="T27" fmla="*/ 36 h 61"/>
                <a:gd name="T28" fmla="*/ 0 w 799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61">
                  <a:moveTo>
                    <a:pt x="0" y="36"/>
                  </a:moveTo>
                  <a:lnTo>
                    <a:pt x="795" y="0"/>
                  </a:lnTo>
                  <a:lnTo>
                    <a:pt x="795" y="0"/>
                  </a:lnTo>
                  <a:lnTo>
                    <a:pt x="794" y="4"/>
                  </a:lnTo>
                  <a:lnTo>
                    <a:pt x="795" y="10"/>
                  </a:lnTo>
                  <a:lnTo>
                    <a:pt x="799" y="23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3" y="52"/>
                  </a:lnTo>
                  <a:lnTo>
                    <a:pt x="13" y="46"/>
                  </a:lnTo>
                  <a:lnTo>
                    <a:pt x="11" y="43"/>
                  </a:lnTo>
                  <a:lnTo>
                    <a:pt x="10" y="40"/>
                  </a:lnTo>
                  <a:lnTo>
                    <a:pt x="6" y="39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2227263" y="5614988"/>
              <a:ext cx="1285875" cy="96838"/>
            </a:xfrm>
            <a:custGeom>
              <a:avLst/>
              <a:gdLst>
                <a:gd name="T0" fmla="*/ 3 w 810"/>
                <a:gd name="T1" fmla="*/ 36 h 61"/>
                <a:gd name="T2" fmla="*/ 788 w 810"/>
                <a:gd name="T3" fmla="*/ 0 h 61"/>
                <a:gd name="T4" fmla="*/ 788 w 810"/>
                <a:gd name="T5" fmla="*/ 0 h 61"/>
                <a:gd name="T6" fmla="*/ 788 w 810"/>
                <a:gd name="T7" fmla="*/ 5 h 61"/>
                <a:gd name="T8" fmla="*/ 790 w 810"/>
                <a:gd name="T9" fmla="*/ 11 h 61"/>
                <a:gd name="T10" fmla="*/ 795 w 810"/>
                <a:gd name="T11" fmla="*/ 16 h 61"/>
                <a:gd name="T12" fmla="*/ 803 w 810"/>
                <a:gd name="T13" fmla="*/ 20 h 61"/>
                <a:gd name="T14" fmla="*/ 803 w 810"/>
                <a:gd name="T15" fmla="*/ 20 h 61"/>
                <a:gd name="T16" fmla="*/ 810 w 810"/>
                <a:gd name="T17" fmla="*/ 23 h 61"/>
                <a:gd name="T18" fmla="*/ 0 w 810"/>
                <a:gd name="T19" fmla="*/ 61 h 61"/>
                <a:gd name="T20" fmla="*/ 0 w 810"/>
                <a:gd name="T21" fmla="*/ 61 h 61"/>
                <a:gd name="T22" fmla="*/ 4 w 810"/>
                <a:gd name="T23" fmla="*/ 55 h 61"/>
                <a:gd name="T24" fmla="*/ 6 w 810"/>
                <a:gd name="T25" fmla="*/ 50 h 61"/>
                <a:gd name="T26" fmla="*/ 4 w 810"/>
                <a:gd name="T27" fmla="*/ 43 h 61"/>
                <a:gd name="T28" fmla="*/ 3 w 810"/>
                <a:gd name="T29" fmla="*/ 36 h 61"/>
                <a:gd name="T30" fmla="*/ 3 w 810"/>
                <a:gd name="T3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0" h="61">
                  <a:moveTo>
                    <a:pt x="3" y="36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5"/>
                  </a:lnTo>
                  <a:lnTo>
                    <a:pt x="790" y="11"/>
                  </a:lnTo>
                  <a:lnTo>
                    <a:pt x="795" y="16"/>
                  </a:lnTo>
                  <a:lnTo>
                    <a:pt x="803" y="20"/>
                  </a:lnTo>
                  <a:lnTo>
                    <a:pt x="803" y="20"/>
                  </a:lnTo>
                  <a:lnTo>
                    <a:pt x="810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5"/>
                  </a:lnTo>
                  <a:lnTo>
                    <a:pt x="6" y="50"/>
                  </a:lnTo>
                  <a:lnTo>
                    <a:pt x="4" y="43"/>
                  </a:lnTo>
                  <a:lnTo>
                    <a:pt x="3" y="36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2219326" y="5713413"/>
              <a:ext cx="1262063" cy="96838"/>
            </a:xfrm>
            <a:custGeom>
              <a:avLst/>
              <a:gdLst>
                <a:gd name="T0" fmla="*/ 0 w 795"/>
                <a:gd name="T1" fmla="*/ 38 h 61"/>
                <a:gd name="T2" fmla="*/ 788 w 795"/>
                <a:gd name="T3" fmla="*/ 0 h 61"/>
                <a:gd name="T4" fmla="*/ 788 w 795"/>
                <a:gd name="T5" fmla="*/ 0 h 61"/>
                <a:gd name="T6" fmla="*/ 792 w 795"/>
                <a:gd name="T7" fmla="*/ 8 h 61"/>
                <a:gd name="T8" fmla="*/ 795 w 795"/>
                <a:gd name="T9" fmla="*/ 15 h 61"/>
                <a:gd name="T10" fmla="*/ 795 w 795"/>
                <a:gd name="T11" fmla="*/ 22 h 61"/>
                <a:gd name="T12" fmla="*/ 795 w 795"/>
                <a:gd name="T13" fmla="*/ 22 h 61"/>
                <a:gd name="T14" fmla="*/ 795 w 795"/>
                <a:gd name="T15" fmla="*/ 24 h 61"/>
                <a:gd name="T16" fmla="*/ 9 w 795"/>
                <a:gd name="T17" fmla="*/ 61 h 61"/>
                <a:gd name="T18" fmla="*/ 9 w 795"/>
                <a:gd name="T19" fmla="*/ 61 h 61"/>
                <a:gd name="T20" fmla="*/ 11 w 795"/>
                <a:gd name="T21" fmla="*/ 56 h 61"/>
                <a:gd name="T22" fmla="*/ 13 w 795"/>
                <a:gd name="T23" fmla="*/ 50 h 61"/>
                <a:gd name="T24" fmla="*/ 17 w 795"/>
                <a:gd name="T25" fmla="*/ 43 h 61"/>
                <a:gd name="T26" fmla="*/ 17 w 795"/>
                <a:gd name="T27" fmla="*/ 41 h 61"/>
                <a:gd name="T28" fmla="*/ 15 w 795"/>
                <a:gd name="T29" fmla="*/ 39 h 61"/>
                <a:gd name="T30" fmla="*/ 9 w 795"/>
                <a:gd name="T31" fmla="*/ 38 h 61"/>
                <a:gd name="T32" fmla="*/ 0 w 795"/>
                <a:gd name="T33" fmla="*/ 38 h 61"/>
                <a:gd name="T34" fmla="*/ 0 w 795"/>
                <a:gd name="T3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5" h="61">
                  <a:moveTo>
                    <a:pt x="0" y="38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92" y="8"/>
                  </a:lnTo>
                  <a:lnTo>
                    <a:pt x="795" y="15"/>
                  </a:lnTo>
                  <a:lnTo>
                    <a:pt x="795" y="22"/>
                  </a:lnTo>
                  <a:lnTo>
                    <a:pt x="795" y="22"/>
                  </a:lnTo>
                  <a:lnTo>
                    <a:pt x="795" y="24"/>
                  </a:lnTo>
                  <a:lnTo>
                    <a:pt x="9" y="61"/>
                  </a:lnTo>
                  <a:lnTo>
                    <a:pt x="9" y="61"/>
                  </a:lnTo>
                  <a:lnTo>
                    <a:pt x="11" y="56"/>
                  </a:lnTo>
                  <a:lnTo>
                    <a:pt x="13" y="50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9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2214563" y="5803900"/>
              <a:ext cx="1306513" cy="96838"/>
            </a:xfrm>
            <a:custGeom>
              <a:avLst/>
              <a:gdLst>
                <a:gd name="T0" fmla="*/ 15 w 823"/>
                <a:gd name="T1" fmla="*/ 36 h 61"/>
                <a:gd name="T2" fmla="*/ 794 w 823"/>
                <a:gd name="T3" fmla="*/ 0 h 61"/>
                <a:gd name="T4" fmla="*/ 794 w 823"/>
                <a:gd name="T5" fmla="*/ 0 h 61"/>
                <a:gd name="T6" fmla="*/ 794 w 823"/>
                <a:gd name="T7" fmla="*/ 4 h 61"/>
                <a:gd name="T8" fmla="*/ 796 w 823"/>
                <a:gd name="T9" fmla="*/ 7 h 61"/>
                <a:gd name="T10" fmla="*/ 800 w 823"/>
                <a:gd name="T11" fmla="*/ 11 h 61"/>
                <a:gd name="T12" fmla="*/ 807 w 823"/>
                <a:gd name="T13" fmla="*/ 13 h 61"/>
                <a:gd name="T14" fmla="*/ 807 w 823"/>
                <a:gd name="T15" fmla="*/ 13 h 61"/>
                <a:gd name="T16" fmla="*/ 817 w 823"/>
                <a:gd name="T17" fmla="*/ 18 h 61"/>
                <a:gd name="T18" fmla="*/ 823 w 823"/>
                <a:gd name="T19" fmla="*/ 22 h 61"/>
                <a:gd name="T20" fmla="*/ 0 w 823"/>
                <a:gd name="T21" fmla="*/ 61 h 61"/>
                <a:gd name="T22" fmla="*/ 0 w 823"/>
                <a:gd name="T23" fmla="*/ 61 h 61"/>
                <a:gd name="T24" fmla="*/ 3 w 823"/>
                <a:gd name="T25" fmla="*/ 59 h 61"/>
                <a:gd name="T26" fmla="*/ 3 w 823"/>
                <a:gd name="T27" fmla="*/ 59 h 61"/>
                <a:gd name="T28" fmla="*/ 11 w 823"/>
                <a:gd name="T29" fmla="*/ 55 h 61"/>
                <a:gd name="T30" fmla="*/ 14 w 823"/>
                <a:gd name="T31" fmla="*/ 53 h 61"/>
                <a:gd name="T32" fmla="*/ 15 w 823"/>
                <a:gd name="T33" fmla="*/ 50 h 61"/>
                <a:gd name="T34" fmla="*/ 16 w 823"/>
                <a:gd name="T35" fmla="*/ 43 h 61"/>
                <a:gd name="T36" fmla="*/ 15 w 823"/>
                <a:gd name="T37" fmla="*/ 36 h 61"/>
                <a:gd name="T38" fmla="*/ 15 w 823"/>
                <a:gd name="T3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3" h="61">
                  <a:moveTo>
                    <a:pt x="15" y="36"/>
                  </a:moveTo>
                  <a:lnTo>
                    <a:pt x="794" y="0"/>
                  </a:lnTo>
                  <a:lnTo>
                    <a:pt x="794" y="0"/>
                  </a:lnTo>
                  <a:lnTo>
                    <a:pt x="794" y="4"/>
                  </a:lnTo>
                  <a:lnTo>
                    <a:pt x="796" y="7"/>
                  </a:lnTo>
                  <a:lnTo>
                    <a:pt x="800" y="11"/>
                  </a:lnTo>
                  <a:lnTo>
                    <a:pt x="807" y="13"/>
                  </a:lnTo>
                  <a:lnTo>
                    <a:pt x="807" y="13"/>
                  </a:lnTo>
                  <a:lnTo>
                    <a:pt x="817" y="18"/>
                  </a:lnTo>
                  <a:lnTo>
                    <a:pt x="823" y="2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1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3"/>
                  </a:lnTo>
                  <a:lnTo>
                    <a:pt x="15" y="36"/>
                  </a:lnTo>
                  <a:lnTo>
                    <a:pt x="15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2227263" y="5895975"/>
              <a:ext cx="1250950" cy="96838"/>
            </a:xfrm>
            <a:custGeom>
              <a:avLst/>
              <a:gdLst>
                <a:gd name="T0" fmla="*/ 0 w 788"/>
                <a:gd name="T1" fmla="*/ 37 h 61"/>
                <a:gd name="T2" fmla="*/ 786 w 788"/>
                <a:gd name="T3" fmla="*/ 0 h 61"/>
                <a:gd name="T4" fmla="*/ 786 w 788"/>
                <a:gd name="T5" fmla="*/ 0 h 61"/>
                <a:gd name="T6" fmla="*/ 784 w 788"/>
                <a:gd name="T7" fmla="*/ 6 h 61"/>
                <a:gd name="T8" fmla="*/ 786 w 788"/>
                <a:gd name="T9" fmla="*/ 11 h 61"/>
                <a:gd name="T10" fmla="*/ 788 w 788"/>
                <a:gd name="T11" fmla="*/ 25 h 61"/>
                <a:gd name="T12" fmla="*/ 7 w 788"/>
                <a:gd name="T13" fmla="*/ 61 h 61"/>
                <a:gd name="T14" fmla="*/ 7 w 788"/>
                <a:gd name="T15" fmla="*/ 61 h 61"/>
                <a:gd name="T16" fmla="*/ 8 w 788"/>
                <a:gd name="T17" fmla="*/ 54 h 61"/>
                <a:gd name="T18" fmla="*/ 8 w 788"/>
                <a:gd name="T19" fmla="*/ 48 h 61"/>
                <a:gd name="T20" fmla="*/ 6 w 788"/>
                <a:gd name="T21" fmla="*/ 42 h 61"/>
                <a:gd name="T22" fmla="*/ 0 w 788"/>
                <a:gd name="T23" fmla="*/ 37 h 61"/>
                <a:gd name="T24" fmla="*/ 0 w 788"/>
                <a:gd name="T25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8" h="61">
                  <a:moveTo>
                    <a:pt x="0" y="37"/>
                  </a:moveTo>
                  <a:lnTo>
                    <a:pt x="786" y="0"/>
                  </a:lnTo>
                  <a:lnTo>
                    <a:pt x="786" y="0"/>
                  </a:lnTo>
                  <a:lnTo>
                    <a:pt x="784" y="6"/>
                  </a:lnTo>
                  <a:lnTo>
                    <a:pt x="786" y="11"/>
                  </a:lnTo>
                  <a:lnTo>
                    <a:pt x="788" y="25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6" y="42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2246313" y="6029325"/>
              <a:ext cx="1254125" cy="311150"/>
            </a:xfrm>
            <a:custGeom>
              <a:avLst/>
              <a:gdLst>
                <a:gd name="T0" fmla="*/ 370 w 790"/>
                <a:gd name="T1" fmla="*/ 196 h 196"/>
                <a:gd name="T2" fmla="*/ 370 w 790"/>
                <a:gd name="T3" fmla="*/ 196 h 196"/>
                <a:gd name="T4" fmla="*/ 305 w 790"/>
                <a:gd name="T5" fmla="*/ 195 h 196"/>
                <a:gd name="T6" fmla="*/ 269 w 790"/>
                <a:gd name="T7" fmla="*/ 194 h 196"/>
                <a:gd name="T8" fmla="*/ 233 w 790"/>
                <a:gd name="T9" fmla="*/ 191 h 196"/>
                <a:gd name="T10" fmla="*/ 201 w 790"/>
                <a:gd name="T11" fmla="*/ 187 h 196"/>
                <a:gd name="T12" fmla="*/ 172 w 790"/>
                <a:gd name="T13" fmla="*/ 182 h 196"/>
                <a:gd name="T14" fmla="*/ 163 w 790"/>
                <a:gd name="T15" fmla="*/ 179 h 196"/>
                <a:gd name="T16" fmla="*/ 155 w 790"/>
                <a:gd name="T17" fmla="*/ 176 h 196"/>
                <a:gd name="T18" fmla="*/ 148 w 790"/>
                <a:gd name="T19" fmla="*/ 172 h 196"/>
                <a:gd name="T20" fmla="*/ 147 w 790"/>
                <a:gd name="T21" fmla="*/ 168 h 196"/>
                <a:gd name="T22" fmla="*/ 147 w 790"/>
                <a:gd name="T23" fmla="*/ 168 h 196"/>
                <a:gd name="T24" fmla="*/ 144 w 790"/>
                <a:gd name="T25" fmla="*/ 160 h 196"/>
                <a:gd name="T26" fmla="*/ 140 w 790"/>
                <a:gd name="T27" fmla="*/ 153 h 196"/>
                <a:gd name="T28" fmla="*/ 133 w 790"/>
                <a:gd name="T29" fmla="*/ 145 h 196"/>
                <a:gd name="T30" fmla="*/ 125 w 790"/>
                <a:gd name="T31" fmla="*/ 138 h 196"/>
                <a:gd name="T32" fmla="*/ 99 w 790"/>
                <a:gd name="T33" fmla="*/ 121 h 196"/>
                <a:gd name="T34" fmla="*/ 64 w 790"/>
                <a:gd name="T35" fmla="*/ 99 h 196"/>
                <a:gd name="T36" fmla="*/ 64 w 790"/>
                <a:gd name="T37" fmla="*/ 99 h 196"/>
                <a:gd name="T38" fmla="*/ 52 w 790"/>
                <a:gd name="T39" fmla="*/ 92 h 196"/>
                <a:gd name="T40" fmla="*/ 42 w 790"/>
                <a:gd name="T41" fmla="*/ 84 h 196"/>
                <a:gd name="T42" fmla="*/ 33 w 790"/>
                <a:gd name="T43" fmla="*/ 76 h 196"/>
                <a:gd name="T44" fmla="*/ 23 w 790"/>
                <a:gd name="T45" fmla="*/ 68 h 196"/>
                <a:gd name="T46" fmla="*/ 11 w 790"/>
                <a:gd name="T47" fmla="*/ 53 h 196"/>
                <a:gd name="T48" fmla="*/ 0 w 790"/>
                <a:gd name="T49" fmla="*/ 37 h 196"/>
                <a:gd name="T50" fmla="*/ 790 w 790"/>
                <a:gd name="T51" fmla="*/ 0 h 196"/>
                <a:gd name="T52" fmla="*/ 790 w 790"/>
                <a:gd name="T53" fmla="*/ 0 h 196"/>
                <a:gd name="T54" fmla="*/ 786 w 790"/>
                <a:gd name="T55" fmla="*/ 12 h 196"/>
                <a:gd name="T56" fmla="*/ 778 w 790"/>
                <a:gd name="T57" fmla="*/ 24 h 196"/>
                <a:gd name="T58" fmla="*/ 770 w 790"/>
                <a:gd name="T59" fmla="*/ 38 h 196"/>
                <a:gd name="T60" fmla="*/ 760 w 790"/>
                <a:gd name="T61" fmla="*/ 50 h 196"/>
                <a:gd name="T62" fmla="*/ 749 w 790"/>
                <a:gd name="T63" fmla="*/ 62 h 196"/>
                <a:gd name="T64" fmla="*/ 738 w 790"/>
                <a:gd name="T65" fmla="*/ 76 h 196"/>
                <a:gd name="T66" fmla="*/ 711 w 790"/>
                <a:gd name="T67" fmla="*/ 99 h 196"/>
                <a:gd name="T68" fmla="*/ 711 w 790"/>
                <a:gd name="T69" fmla="*/ 99 h 196"/>
                <a:gd name="T70" fmla="*/ 696 w 790"/>
                <a:gd name="T71" fmla="*/ 111 h 196"/>
                <a:gd name="T72" fmla="*/ 682 w 790"/>
                <a:gd name="T73" fmla="*/ 122 h 196"/>
                <a:gd name="T74" fmla="*/ 657 w 790"/>
                <a:gd name="T75" fmla="*/ 138 h 196"/>
                <a:gd name="T76" fmla="*/ 646 w 790"/>
                <a:gd name="T77" fmla="*/ 146 h 196"/>
                <a:gd name="T78" fmla="*/ 638 w 790"/>
                <a:gd name="T79" fmla="*/ 153 h 196"/>
                <a:gd name="T80" fmla="*/ 633 w 790"/>
                <a:gd name="T81" fmla="*/ 160 h 196"/>
                <a:gd name="T82" fmla="*/ 630 w 790"/>
                <a:gd name="T83" fmla="*/ 168 h 196"/>
                <a:gd name="T84" fmla="*/ 630 w 790"/>
                <a:gd name="T85" fmla="*/ 168 h 196"/>
                <a:gd name="T86" fmla="*/ 629 w 790"/>
                <a:gd name="T87" fmla="*/ 169 h 196"/>
                <a:gd name="T88" fmla="*/ 627 w 790"/>
                <a:gd name="T89" fmla="*/ 172 h 196"/>
                <a:gd name="T90" fmla="*/ 621 w 790"/>
                <a:gd name="T91" fmla="*/ 176 h 196"/>
                <a:gd name="T92" fmla="*/ 610 w 790"/>
                <a:gd name="T93" fmla="*/ 179 h 196"/>
                <a:gd name="T94" fmla="*/ 598 w 790"/>
                <a:gd name="T95" fmla="*/ 182 h 196"/>
                <a:gd name="T96" fmla="*/ 564 w 790"/>
                <a:gd name="T97" fmla="*/ 187 h 196"/>
                <a:gd name="T98" fmla="*/ 525 w 790"/>
                <a:gd name="T99" fmla="*/ 191 h 196"/>
                <a:gd name="T100" fmla="*/ 483 w 790"/>
                <a:gd name="T101" fmla="*/ 194 h 196"/>
                <a:gd name="T102" fmla="*/ 439 w 790"/>
                <a:gd name="T103" fmla="*/ 195 h 196"/>
                <a:gd name="T104" fmla="*/ 370 w 790"/>
                <a:gd name="T105" fmla="*/ 196 h 196"/>
                <a:gd name="T106" fmla="*/ 370 w 790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0" h="196">
                  <a:moveTo>
                    <a:pt x="370" y="196"/>
                  </a:moveTo>
                  <a:lnTo>
                    <a:pt x="370" y="196"/>
                  </a:lnTo>
                  <a:lnTo>
                    <a:pt x="305" y="195"/>
                  </a:lnTo>
                  <a:lnTo>
                    <a:pt x="269" y="194"/>
                  </a:lnTo>
                  <a:lnTo>
                    <a:pt x="233" y="191"/>
                  </a:lnTo>
                  <a:lnTo>
                    <a:pt x="201" y="187"/>
                  </a:lnTo>
                  <a:lnTo>
                    <a:pt x="172" y="182"/>
                  </a:lnTo>
                  <a:lnTo>
                    <a:pt x="163" y="179"/>
                  </a:lnTo>
                  <a:lnTo>
                    <a:pt x="155" y="176"/>
                  </a:lnTo>
                  <a:lnTo>
                    <a:pt x="148" y="172"/>
                  </a:lnTo>
                  <a:lnTo>
                    <a:pt x="147" y="168"/>
                  </a:lnTo>
                  <a:lnTo>
                    <a:pt x="147" y="168"/>
                  </a:lnTo>
                  <a:lnTo>
                    <a:pt x="144" y="160"/>
                  </a:lnTo>
                  <a:lnTo>
                    <a:pt x="140" y="153"/>
                  </a:lnTo>
                  <a:lnTo>
                    <a:pt x="133" y="145"/>
                  </a:lnTo>
                  <a:lnTo>
                    <a:pt x="125" y="138"/>
                  </a:lnTo>
                  <a:lnTo>
                    <a:pt x="99" y="12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52" y="92"/>
                  </a:lnTo>
                  <a:lnTo>
                    <a:pt x="42" y="84"/>
                  </a:lnTo>
                  <a:lnTo>
                    <a:pt x="33" y="76"/>
                  </a:lnTo>
                  <a:lnTo>
                    <a:pt x="23" y="68"/>
                  </a:lnTo>
                  <a:lnTo>
                    <a:pt x="11" y="53"/>
                  </a:lnTo>
                  <a:lnTo>
                    <a:pt x="0" y="37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786" y="12"/>
                  </a:lnTo>
                  <a:lnTo>
                    <a:pt x="778" y="24"/>
                  </a:lnTo>
                  <a:lnTo>
                    <a:pt x="770" y="38"/>
                  </a:lnTo>
                  <a:lnTo>
                    <a:pt x="760" y="50"/>
                  </a:lnTo>
                  <a:lnTo>
                    <a:pt x="749" y="62"/>
                  </a:lnTo>
                  <a:lnTo>
                    <a:pt x="738" y="76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696" y="111"/>
                  </a:lnTo>
                  <a:lnTo>
                    <a:pt x="682" y="122"/>
                  </a:lnTo>
                  <a:lnTo>
                    <a:pt x="657" y="138"/>
                  </a:lnTo>
                  <a:lnTo>
                    <a:pt x="646" y="146"/>
                  </a:lnTo>
                  <a:lnTo>
                    <a:pt x="638" y="153"/>
                  </a:lnTo>
                  <a:lnTo>
                    <a:pt x="633" y="160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29" y="169"/>
                  </a:lnTo>
                  <a:lnTo>
                    <a:pt x="627" y="172"/>
                  </a:lnTo>
                  <a:lnTo>
                    <a:pt x="621" y="176"/>
                  </a:lnTo>
                  <a:lnTo>
                    <a:pt x="610" y="179"/>
                  </a:lnTo>
                  <a:lnTo>
                    <a:pt x="598" y="182"/>
                  </a:lnTo>
                  <a:lnTo>
                    <a:pt x="564" y="187"/>
                  </a:lnTo>
                  <a:lnTo>
                    <a:pt x="525" y="191"/>
                  </a:lnTo>
                  <a:lnTo>
                    <a:pt x="483" y="194"/>
                  </a:lnTo>
                  <a:lnTo>
                    <a:pt x="439" y="195"/>
                  </a:lnTo>
                  <a:lnTo>
                    <a:pt x="370" y="196"/>
                  </a:lnTo>
                  <a:lnTo>
                    <a:pt x="370" y="1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 18"/>
            <p:cNvSpPr>
              <a:spLocks/>
            </p:cNvSpPr>
            <p:nvPr/>
          </p:nvSpPr>
          <p:spPr bwMode="auto">
            <a:xfrm>
              <a:off x="2470151" y="6061075"/>
              <a:ext cx="361950" cy="279400"/>
            </a:xfrm>
            <a:custGeom>
              <a:avLst/>
              <a:gdLst>
                <a:gd name="T0" fmla="*/ 82 w 228"/>
                <a:gd name="T1" fmla="*/ 170 h 176"/>
                <a:gd name="T2" fmla="*/ 82 w 228"/>
                <a:gd name="T3" fmla="*/ 170 h 176"/>
                <a:gd name="T4" fmla="*/ 73 w 228"/>
                <a:gd name="T5" fmla="*/ 149 h 176"/>
                <a:gd name="T6" fmla="*/ 65 w 228"/>
                <a:gd name="T7" fmla="*/ 130 h 176"/>
                <a:gd name="T8" fmla="*/ 52 w 228"/>
                <a:gd name="T9" fmla="*/ 109 h 176"/>
                <a:gd name="T10" fmla="*/ 34 w 228"/>
                <a:gd name="T11" fmla="*/ 80 h 176"/>
                <a:gd name="T12" fmla="*/ 34 w 228"/>
                <a:gd name="T13" fmla="*/ 80 h 176"/>
                <a:gd name="T14" fmla="*/ 25 w 228"/>
                <a:gd name="T15" fmla="*/ 64 h 176"/>
                <a:gd name="T16" fmla="*/ 15 w 228"/>
                <a:gd name="T17" fmla="*/ 46 h 176"/>
                <a:gd name="T18" fmla="*/ 0 w 228"/>
                <a:gd name="T19" fmla="*/ 10 h 176"/>
                <a:gd name="T20" fmla="*/ 225 w 228"/>
                <a:gd name="T21" fmla="*/ 0 h 176"/>
                <a:gd name="T22" fmla="*/ 225 w 228"/>
                <a:gd name="T23" fmla="*/ 0 h 176"/>
                <a:gd name="T24" fmla="*/ 228 w 228"/>
                <a:gd name="T25" fmla="*/ 41 h 176"/>
                <a:gd name="T26" fmla="*/ 228 w 228"/>
                <a:gd name="T27" fmla="*/ 80 h 176"/>
                <a:gd name="T28" fmla="*/ 228 w 228"/>
                <a:gd name="T29" fmla="*/ 80 h 176"/>
                <a:gd name="T30" fmla="*/ 226 w 228"/>
                <a:gd name="T31" fmla="*/ 110 h 176"/>
                <a:gd name="T32" fmla="*/ 224 w 228"/>
                <a:gd name="T33" fmla="*/ 133 h 176"/>
                <a:gd name="T34" fmla="*/ 224 w 228"/>
                <a:gd name="T35" fmla="*/ 152 h 176"/>
                <a:gd name="T36" fmla="*/ 224 w 228"/>
                <a:gd name="T37" fmla="*/ 162 h 176"/>
                <a:gd name="T38" fmla="*/ 226 w 228"/>
                <a:gd name="T39" fmla="*/ 172 h 176"/>
                <a:gd name="T40" fmla="*/ 226 w 228"/>
                <a:gd name="T41" fmla="*/ 172 h 176"/>
                <a:gd name="T42" fmla="*/ 226 w 228"/>
                <a:gd name="T43" fmla="*/ 176 h 176"/>
                <a:gd name="T44" fmla="*/ 226 w 228"/>
                <a:gd name="T45" fmla="*/ 176 h 176"/>
                <a:gd name="T46" fmla="*/ 157 w 228"/>
                <a:gd name="T47" fmla="*/ 175 h 176"/>
                <a:gd name="T48" fmla="*/ 118 w 228"/>
                <a:gd name="T49" fmla="*/ 172 h 176"/>
                <a:gd name="T50" fmla="*/ 82 w 228"/>
                <a:gd name="T51" fmla="*/ 170 h 176"/>
                <a:gd name="T52" fmla="*/ 82 w 228"/>
                <a:gd name="T53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176">
                  <a:moveTo>
                    <a:pt x="82" y="170"/>
                  </a:moveTo>
                  <a:lnTo>
                    <a:pt x="82" y="170"/>
                  </a:lnTo>
                  <a:lnTo>
                    <a:pt x="73" y="149"/>
                  </a:lnTo>
                  <a:lnTo>
                    <a:pt x="65" y="130"/>
                  </a:lnTo>
                  <a:lnTo>
                    <a:pt x="52" y="109"/>
                  </a:lnTo>
                  <a:lnTo>
                    <a:pt x="34" y="80"/>
                  </a:lnTo>
                  <a:lnTo>
                    <a:pt x="34" y="80"/>
                  </a:lnTo>
                  <a:lnTo>
                    <a:pt x="25" y="64"/>
                  </a:lnTo>
                  <a:lnTo>
                    <a:pt x="15" y="46"/>
                  </a:lnTo>
                  <a:lnTo>
                    <a:pt x="0" y="1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8" y="41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6" y="110"/>
                  </a:lnTo>
                  <a:lnTo>
                    <a:pt x="224" y="133"/>
                  </a:lnTo>
                  <a:lnTo>
                    <a:pt x="224" y="152"/>
                  </a:lnTo>
                  <a:lnTo>
                    <a:pt x="224" y="16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157" y="175"/>
                  </a:lnTo>
                  <a:lnTo>
                    <a:pt x="118" y="172"/>
                  </a:lnTo>
                  <a:lnTo>
                    <a:pt x="82" y="170"/>
                  </a:lnTo>
                  <a:lnTo>
                    <a:pt x="82" y="17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3044826" y="5083175"/>
              <a:ext cx="512763" cy="271463"/>
            </a:xfrm>
            <a:custGeom>
              <a:avLst/>
              <a:gdLst>
                <a:gd name="T0" fmla="*/ 0 w 323"/>
                <a:gd name="T1" fmla="*/ 0 h 171"/>
                <a:gd name="T2" fmla="*/ 323 w 323"/>
                <a:gd name="T3" fmla="*/ 0 h 171"/>
                <a:gd name="T4" fmla="*/ 306 w 323"/>
                <a:gd name="T5" fmla="*/ 140 h 171"/>
                <a:gd name="T6" fmla="*/ 306 w 323"/>
                <a:gd name="T7" fmla="*/ 140 h 171"/>
                <a:gd name="T8" fmla="*/ 305 w 323"/>
                <a:gd name="T9" fmla="*/ 147 h 171"/>
                <a:gd name="T10" fmla="*/ 302 w 323"/>
                <a:gd name="T11" fmla="*/ 152 h 171"/>
                <a:gd name="T12" fmla="*/ 296 w 323"/>
                <a:gd name="T13" fmla="*/ 157 h 171"/>
                <a:gd name="T14" fmla="*/ 291 w 323"/>
                <a:gd name="T15" fmla="*/ 161 h 171"/>
                <a:gd name="T16" fmla="*/ 286 w 323"/>
                <a:gd name="T17" fmla="*/ 164 h 171"/>
                <a:gd name="T18" fmla="*/ 279 w 323"/>
                <a:gd name="T19" fmla="*/ 167 h 171"/>
                <a:gd name="T20" fmla="*/ 272 w 323"/>
                <a:gd name="T21" fmla="*/ 168 h 171"/>
                <a:gd name="T22" fmla="*/ 267 w 323"/>
                <a:gd name="T23" fmla="*/ 168 h 171"/>
                <a:gd name="T24" fmla="*/ 0 w 323"/>
                <a:gd name="T25" fmla="*/ 171 h 171"/>
                <a:gd name="T26" fmla="*/ 0 w 323"/>
                <a:gd name="T2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171">
                  <a:moveTo>
                    <a:pt x="0" y="0"/>
                  </a:moveTo>
                  <a:lnTo>
                    <a:pt x="323" y="0"/>
                  </a:lnTo>
                  <a:lnTo>
                    <a:pt x="306" y="140"/>
                  </a:lnTo>
                  <a:lnTo>
                    <a:pt x="306" y="140"/>
                  </a:lnTo>
                  <a:lnTo>
                    <a:pt x="305" y="147"/>
                  </a:lnTo>
                  <a:lnTo>
                    <a:pt x="302" y="152"/>
                  </a:lnTo>
                  <a:lnTo>
                    <a:pt x="296" y="157"/>
                  </a:lnTo>
                  <a:lnTo>
                    <a:pt x="291" y="161"/>
                  </a:lnTo>
                  <a:lnTo>
                    <a:pt x="286" y="164"/>
                  </a:lnTo>
                  <a:lnTo>
                    <a:pt x="279" y="167"/>
                  </a:lnTo>
                  <a:lnTo>
                    <a:pt x="272" y="168"/>
                  </a:lnTo>
                  <a:lnTo>
                    <a:pt x="267" y="168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3049588" y="5083175"/>
              <a:ext cx="508000" cy="269875"/>
            </a:xfrm>
            <a:custGeom>
              <a:avLst/>
              <a:gdLst>
                <a:gd name="T0" fmla="*/ 0 w 320"/>
                <a:gd name="T1" fmla="*/ 0 h 170"/>
                <a:gd name="T2" fmla="*/ 0 w 320"/>
                <a:gd name="T3" fmla="*/ 0 h 170"/>
                <a:gd name="T4" fmla="*/ 320 w 320"/>
                <a:gd name="T5" fmla="*/ 0 h 170"/>
                <a:gd name="T6" fmla="*/ 320 w 320"/>
                <a:gd name="T7" fmla="*/ 0 h 170"/>
                <a:gd name="T8" fmla="*/ 303 w 320"/>
                <a:gd name="T9" fmla="*/ 140 h 170"/>
                <a:gd name="T10" fmla="*/ 303 w 320"/>
                <a:gd name="T11" fmla="*/ 140 h 170"/>
                <a:gd name="T12" fmla="*/ 302 w 320"/>
                <a:gd name="T13" fmla="*/ 147 h 170"/>
                <a:gd name="T14" fmla="*/ 299 w 320"/>
                <a:gd name="T15" fmla="*/ 152 h 170"/>
                <a:gd name="T16" fmla="*/ 293 w 320"/>
                <a:gd name="T17" fmla="*/ 157 h 170"/>
                <a:gd name="T18" fmla="*/ 288 w 320"/>
                <a:gd name="T19" fmla="*/ 161 h 170"/>
                <a:gd name="T20" fmla="*/ 283 w 320"/>
                <a:gd name="T21" fmla="*/ 164 h 170"/>
                <a:gd name="T22" fmla="*/ 276 w 320"/>
                <a:gd name="T23" fmla="*/ 167 h 170"/>
                <a:gd name="T24" fmla="*/ 269 w 320"/>
                <a:gd name="T25" fmla="*/ 168 h 170"/>
                <a:gd name="T26" fmla="*/ 264 w 320"/>
                <a:gd name="T27" fmla="*/ 168 h 170"/>
                <a:gd name="T28" fmla="*/ 264 w 320"/>
                <a:gd name="T29" fmla="*/ 168 h 170"/>
                <a:gd name="T30" fmla="*/ 1 w 320"/>
                <a:gd name="T31" fmla="*/ 170 h 170"/>
                <a:gd name="T32" fmla="*/ 1 w 320"/>
                <a:gd name="T33" fmla="*/ 170 h 170"/>
                <a:gd name="T34" fmla="*/ 0 w 320"/>
                <a:gd name="T35" fmla="*/ 0 h 170"/>
                <a:gd name="T36" fmla="*/ 0 w 320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170">
                  <a:moveTo>
                    <a:pt x="0" y="0"/>
                  </a:moveTo>
                  <a:lnTo>
                    <a:pt x="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2" y="147"/>
                  </a:lnTo>
                  <a:lnTo>
                    <a:pt x="299" y="152"/>
                  </a:lnTo>
                  <a:lnTo>
                    <a:pt x="293" y="157"/>
                  </a:lnTo>
                  <a:lnTo>
                    <a:pt x="288" y="161"/>
                  </a:lnTo>
                  <a:lnTo>
                    <a:pt x="283" y="164"/>
                  </a:lnTo>
                  <a:lnTo>
                    <a:pt x="276" y="167"/>
                  </a:lnTo>
                  <a:lnTo>
                    <a:pt x="269" y="168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3055938" y="5083175"/>
              <a:ext cx="501650" cy="269875"/>
            </a:xfrm>
            <a:custGeom>
              <a:avLst/>
              <a:gdLst>
                <a:gd name="T0" fmla="*/ 0 w 316"/>
                <a:gd name="T1" fmla="*/ 0 h 170"/>
                <a:gd name="T2" fmla="*/ 0 w 316"/>
                <a:gd name="T3" fmla="*/ 0 h 170"/>
                <a:gd name="T4" fmla="*/ 316 w 316"/>
                <a:gd name="T5" fmla="*/ 0 h 170"/>
                <a:gd name="T6" fmla="*/ 316 w 316"/>
                <a:gd name="T7" fmla="*/ 0 h 170"/>
                <a:gd name="T8" fmla="*/ 299 w 316"/>
                <a:gd name="T9" fmla="*/ 140 h 170"/>
                <a:gd name="T10" fmla="*/ 299 w 316"/>
                <a:gd name="T11" fmla="*/ 140 h 170"/>
                <a:gd name="T12" fmla="*/ 298 w 316"/>
                <a:gd name="T13" fmla="*/ 147 h 170"/>
                <a:gd name="T14" fmla="*/ 295 w 316"/>
                <a:gd name="T15" fmla="*/ 152 h 170"/>
                <a:gd name="T16" fmla="*/ 289 w 316"/>
                <a:gd name="T17" fmla="*/ 156 h 170"/>
                <a:gd name="T18" fmla="*/ 284 w 316"/>
                <a:gd name="T19" fmla="*/ 160 h 170"/>
                <a:gd name="T20" fmla="*/ 279 w 316"/>
                <a:gd name="T21" fmla="*/ 164 h 170"/>
                <a:gd name="T22" fmla="*/ 272 w 316"/>
                <a:gd name="T23" fmla="*/ 167 h 170"/>
                <a:gd name="T24" fmla="*/ 266 w 316"/>
                <a:gd name="T25" fmla="*/ 168 h 170"/>
                <a:gd name="T26" fmla="*/ 260 w 316"/>
                <a:gd name="T27" fmla="*/ 168 h 170"/>
                <a:gd name="T28" fmla="*/ 260 w 316"/>
                <a:gd name="T29" fmla="*/ 168 h 170"/>
                <a:gd name="T30" fmla="*/ 1 w 316"/>
                <a:gd name="T31" fmla="*/ 170 h 170"/>
                <a:gd name="T32" fmla="*/ 1 w 316"/>
                <a:gd name="T33" fmla="*/ 170 h 170"/>
                <a:gd name="T34" fmla="*/ 0 w 316"/>
                <a:gd name="T35" fmla="*/ 0 h 170"/>
                <a:gd name="T36" fmla="*/ 0 w 316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70">
                  <a:moveTo>
                    <a:pt x="0" y="0"/>
                  </a:moveTo>
                  <a:lnTo>
                    <a:pt x="0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8" y="147"/>
                  </a:lnTo>
                  <a:lnTo>
                    <a:pt x="295" y="152"/>
                  </a:lnTo>
                  <a:lnTo>
                    <a:pt x="289" y="156"/>
                  </a:lnTo>
                  <a:lnTo>
                    <a:pt x="284" y="160"/>
                  </a:lnTo>
                  <a:lnTo>
                    <a:pt x="279" y="164"/>
                  </a:lnTo>
                  <a:lnTo>
                    <a:pt x="272" y="167"/>
                  </a:lnTo>
                  <a:lnTo>
                    <a:pt x="266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3062288" y="5083175"/>
              <a:ext cx="495300" cy="266700"/>
            </a:xfrm>
            <a:custGeom>
              <a:avLst/>
              <a:gdLst>
                <a:gd name="T0" fmla="*/ 0 w 312"/>
                <a:gd name="T1" fmla="*/ 0 h 168"/>
                <a:gd name="T2" fmla="*/ 0 w 312"/>
                <a:gd name="T3" fmla="*/ 0 h 168"/>
                <a:gd name="T4" fmla="*/ 312 w 312"/>
                <a:gd name="T5" fmla="*/ 0 h 168"/>
                <a:gd name="T6" fmla="*/ 312 w 312"/>
                <a:gd name="T7" fmla="*/ 0 h 168"/>
                <a:gd name="T8" fmla="*/ 295 w 312"/>
                <a:gd name="T9" fmla="*/ 140 h 168"/>
                <a:gd name="T10" fmla="*/ 295 w 312"/>
                <a:gd name="T11" fmla="*/ 140 h 168"/>
                <a:gd name="T12" fmla="*/ 294 w 312"/>
                <a:gd name="T13" fmla="*/ 147 h 168"/>
                <a:gd name="T14" fmla="*/ 291 w 312"/>
                <a:gd name="T15" fmla="*/ 152 h 168"/>
                <a:gd name="T16" fmla="*/ 285 w 312"/>
                <a:gd name="T17" fmla="*/ 156 h 168"/>
                <a:gd name="T18" fmla="*/ 280 w 312"/>
                <a:gd name="T19" fmla="*/ 160 h 168"/>
                <a:gd name="T20" fmla="*/ 275 w 312"/>
                <a:gd name="T21" fmla="*/ 164 h 168"/>
                <a:gd name="T22" fmla="*/ 269 w 312"/>
                <a:gd name="T23" fmla="*/ 167 h 168"/>
                <a:gd name="T24" fmla="*/ 262 w 312"/>
                <a:gd name="T25" fmla="*/ 168 h 168"/>
                <a:gd name="T26" fmla="*/ 257 w 312"/>
                <a:gd name="T27" fmla="*/ 168 h 168"/>
                <a:gd name="T28" fmla="*/ 257 w 312"/>
                <a:gd name="T29" fmla="*/ 168 h 168"/>
                <a:gd name="T30" fmla="*/ 0 w 312"/>
                <a:gd name="T31" fmla="*/ 168 h 168"/>
                <a:gd name="T32" fmla="*/ 0 w 312"/>
                <a:gd name="T33" fmla="*/ 168 h 168"/>
                <a:gd name="T34" fmla="*/ 0 w 312"/>
                <a:gd name="T35" fmla="*/ 0 h 168"/>
                <a:gd name="T36" fmla="*/ 0 w 3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2" h="168">
                  <a:moveTo>
                    <a:pt x="0" y="0"/>
                  </a:moveTo>
                  <a:lnTo>
                    <a:pt x="0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95" y="140"/>
                  </a:lnTo>
                  <a:lnTo>
                    <a:pt x="295" y="140"/>
                  </a:lnTo>
                  <a:lnTo>
                    <a:pt x="294" y="147"/>
                  </a:lnTo>
                  <a:lnTo>
                    <a:pt x="291" y="152"/>
                  </a:lnTo>
                  <a:lnTo>
                    <a:pt x="285" y="156"/>
                  </a:lnTo>
                  <a:lnTo>
                    <a:pt x="280" y="160"/>
                  </a:lnTo>
                  <a:lnTo>
                    <a:pt x="275" y="164"/>
                  </a:lnTo>
                  <a:lnTo>
                    <a:pt x="269" y="167"/>
                  </a:lnTo>
                  <a:lnTo>
                    <a:pt x="262" y="168"/>
                  </a:lnTo>
                  <a:lnTo>
                    <a:pt x="257" y="168"/>
                  </a:lnTo>
                  <a:lnTo>
                    <a:pt x="257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4"/>
            <p:cNvSpPr>
              <a:spLocks/>
            </p:cNvSpPr>
            <p:nvPr/>
          </p:nvSpPr>
          <p:spPr bwMode="auto">
            <a:xfrm>
              <a:off x="3074988" y="5083175"/>
              <a:ext cx="482600" cy="266700"/>
            </a:xfrm>
            <a:custGeom>
              <a:avLst/>
              <a:gdLst>
                <a:gd name="T0" fmla="*/ 0 w 304"/>
                <a:gd name="T1" fmla="*/ 0 h 168"/>
                <a:gd name="T2" fmla="*/ 0 w 304"/>
                <a:gd name="T3" fmla="*/ 0 h 168"/>
                <a:gd name="T4" fmla="*/ 304 w 304"/>
                <a:gd name="T5" fmla="*/ 0 h 168"/>
                <a:gd name="T6" fmla="*/ 304 w 304"/>
                <a:gd name="T7" fmla="*/ 0 h 168"/>
                <a:gd name="T8" fmla="*/ 287 w 304"/>
                <a:gd name="T9" fmla="*/ 140 h 168"/>
                <a:gd name="T10" fmla="*/ 287 w 304"/>
                <a:gd name="T11" fmla="*/ 140 h 168"/>
                <a:gd name="T12" fmla="*/ 286 w 304"/>
                <a:gd name="T13" fmla="*/ 147 h 168"/>
                <a:gd name="T14" fmla="*/ 283 w 304"/>
                <a:gd name="T15" fmla="*/ 152 h 168"/>
                <a:gd name="T16" fmla="*/ 279 w 304"/>
                <a:gd name="T17" fmla="*/ 156 h 168"/>
                <a:gd name="T18" fmla="*/ 273 w 304"/>
                <a:gd name="T19" fmla="*/ 160 h 168"/>
                <a:gd name="T20" fmla="*/ 267 w 304"/>
                <a:gd name="T21" fmla="*/ 164 h 168"/>
                <a:gd name="T22" fmla="*/ 261 w 304"/>
                <a:gd name="T23" fmla="*/ 166 h 168"/>
                <a:gd name="T24" fmla="*/ 254 w 304"/>
                <a:gd name="T25" fmla="*/ 167 h 168"/>
                <a:gd name="T26" fmla="*/ 249 w 304"/>
                <a:gd name="T27" fmla="*/ 168 h 168"/>
                <a:gd name="T28" fmla="*/ 249 w 304"/>
                <a:gd name="T29" fmla="*/ 168 h 168"/>
                <a:gd name="T30" fmla="*/ 0 w 304"/>
                <a:gd name="T31" fmla="*/ 166 h 168"/>
                <a:gd name="T32" fmla="*/ 0 w 304"/>
                <a:gd name="T33" fmla="*/ 166 h 168"/>
                <a:gd name="T34" fmla="*/ 0 w 304"/>
                <a:gd name="T35" fmla="*/ 0 h 168"/>
                <a:gd name="T36" fmla="*/ 0 w 304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168">
                  <a:moveTo>
                    <a:pt x="0" y="0"/>
                  </a:moveTo>
                  <a:lnTo>
                    <a:pt x="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87" y="140"/>
                  </a:lnTo>
                  <a:lnTo>
                    <a:pt x="287" y="140"/>
                  </a:lnTo>
                  <a:lnTo>
                    <a:pt x="286" y="147"/>
                  </a:lnTo>
                  <a:lnTo>
                    <a:pt x="283" y="152"/>
                  </a:lnTo>
                  <a:lnTo>
                    <a:pt x="279" y="156"/>
                  </a:lnTo>
                  <a:lnTo>
                    <a:pt x="273" y="160"/>
                  </a:lnTo>
                  <a:lnTo>
                    <a:pt x="267" y="164"/>
                  </a:lnTo>
                  <a:lnTo>
                    <a:pt x="261" y="166"/>
                  </a:lnTo>
                  <a:lnTo>
                    <a:pt x="254" y="167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Freeform 26"/>
            <p:cNvSpPr>
              <a:spLocks/>
            </p:cNvSpPr>
            <p:nvPr/>
          </p:nvSpPr>
          <p:spPr bwMode="auto">
            <a:xfrm>
              <a:off x="3086101" y="5083175"/>
              <a:ext cx="471488" cy="266700"/>
            </a:xfrm>
            <a:custGeom>
              <a:avLst/>
              <a:gdLst>
                <a:gd name="T0" fmla="*/ 0 w 297"/>
                <a:gd name="T1" fmla="*/ 0 h 168"/>
                <a:gd name="T2" fmla="*/ 0 w 297"/>
                <a:gd name="T3" fmla="*/ 0 h 168"/>
                <a:gd name="T4" fmla="*/ 297 w 297"/>
                <a:gd name="T5" fmla="*/ 0 h 168"/>
                <a:gd name="T6" fmla="*/ 297 w 297"/>
                <a:gd name="T7" fmla="*/ 0 h 168"/>
                <a:gd name="T8" fmla="*/ 280 w 297"/>
                <a:gd name="T9" fmla="*/ 140 h 168"/>
                <a:gd name="T10" fmla="*/ 280 w 297"/>
                <a:gd name="T11" fmla="*/ 140 h 168"/>
                <a:gd name="T12" fmla="*/ 279 w 297"/>
                <a:gd name="T13" fmla="*/ 147 h 168"/>
                <a:gd name="T14" fmla="*/ 276 w 297"/>
                <a:gd name="T15" fmla="*/ 152 h 168"/>
                <a:gd name="T16" fmla="*/ 272 w 297"/>
                <a:gd name="T17" fmla="*/ 156 h 168"/>
                <a:gd name="T18" fmla="*/ 266 w 297"/>
                <a:gd name="T19" fmla="*/ 160 h 168"/>
                <a:gd name="T20" fmla="*/ 261 w 297"/>
                <a:gd name="T21" fmla="*/ 163 h 168"/>
                <a:gd name="T22" fmla="*/ 254 w 297"/>
                <a:gd name="T23" fmla="*/ 166 h 168"/>
                <a:gd name="T24" fmla="*/ 249 w 297"/>
                <a:gd name="T25" fmla="*/ 167 h 168"/>
                <a:gd name="T26" fmla="*/ 243 w 297"/>
                <a:gd name="T27" fmla="*/ 168 h 168"/>
                <a:gd name="T28" fmla="*/ 243 w 297"/>
                <a:gd name="T29" fmla="*/ 168 h 168"/>
                <a:gd name="T30" fmla="*/ 1 w 297"/>
                <a:gd name="T31" fmla="*/ 163 h 168"/>
                <a:gd name="T32" fmla="*/ 1 w 297"/>
                <a:gd name="T33" fmla="*/ 163 h 168"/>
                <a:gd name="T34" fmla="*/ 0 w 297"/>
                <a:gd name="T35" fmla="*/ 0 h 168"/>
                <a:gd name="T36" fmla="*/ 0 w 29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68">
                  <a:moveTo>
                    <a:pt x="0" y="0"/>
                  </a:moveTo>
                  <a:lnTo>
                    <a:pt x="0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79" y="147"/>
                  </a:lnTo>
                  <a:lnTo>
                    <a:pt x="276" y="152"/>
                  </a:lnTo>
                  <a:lnTo>
                    <a:pt x="272" y="156"/>
                  </a:lnTo>
                  <a:lnTo>
                    <a:pt x="266" y="160"/>
                  </a:lnTo>
                  <a:lnTo>
                    <a:pt x="261" y="163"/>
                  </a:lnTo>
                  <a:lnTo>
                    <a:pt x="254" y="166"/>
                  </a:lnTo>
                  <a:lnTo>
                    <a:pt x="249" y="167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Freeform 27"/>
            <p:cNvSpPr>
              <a:spLocks/>
            </p:cNvSpPr>
            <p:nvPr/>
          </p:nvSpPr>
          <p:spPr bwMode="auto">
            <a:xfrm>
              <a:off x="3092451" y="5083175"/>
              <a:ext cx="465138" cy="266700"/>
            </a:xfrm>
            <a:custGeom>
              <a:avLst/>
              <a:gdLst>
                <a:gd name="T0" fmla="*/ 0 w 293"/>
                <a:gd name="T1" fmla="*/ 0 h 168"/>
                <a:gd name="T2" fmla="*/ 0 w 293"/>
                <a:gd name="T3" fmla="*/ 0 h 168"/>
                <a:gd name="T4" fmla="*/ 293 w 293"/>
                <a:gd name="T5" fmla="*/ 0 h 168"/>
                <a:gd name="T6" fmla="*/ 293 w 293"/>
                <a:gd name="T7" fmla="*/ 0 h 168"/>
                <a:gd name="T8" fmla="*/ 276 w 293"/>
                <a:gd name="T9" fmla="*/ 140 h 168"/>
                <a:gd name="T10" fmla="*/ 276 w 293"/>
                <a:gd name="T11" fmla="*/ 140 h 168"/>
                <a:gd name="T12" fmla="*/ 275 w 293"/>
                <a:gd name="T13" fmla="*/ 147 h 168"/>
                <a:gd name="T14" fmla="*/ 272 w 293"/>
                <a:gd name="T15" fmla="*/ 152 h 168"/>
                <a:gd name="T16" fmla="*/ 268 w 293"/>
                <a:gd name="T17" fmla="*/ 156 h 168"/>
                <a:gd name="T18" fmla="*/ 262 w 293"/>
                <a:gd name="T19" fmla="*/ 160 h 168"/>
                <a:gd name="T20" fmla="*/ 257 w 293"/>
                <a:gd name="T21" fmla="*/ 163 h 168"/>
                <a:gd name="T22" fmla="*/ 250 w 293"/>
                <a:gd name="T23" fmla="*/ 166 h 168"/>
                <a:gd name="T24" fmla="*/ 245 w 293"/>
                <a:gd name="T25" fmla="*/ 167 h 168"/>
                <a:gd name="T26" fmla="*/ 239 w 293"/>
                <a:gd name="T27" fmla="*/ 168 h 168"/>
                <a:gd name="T28" fmla="*/ 239 w 293"/>
                <a:gd name="T29" fmla="*/ 168 h 168"/>
                <a:gd name="T30" fmla="*/ 0 w 293"/>
                <a:gd name="T31" fmla="*/ 163 h 168"/>
                <a:gd name="T32" fmla="*/ 0 w 293"/>
                <a:gd name="T33" fmla="*/ 163 h 168"/>
                <a:gd name="T34" fmla="*/ 0 w 293"/>
                <a:gd name="T35" fmla="*/ 0 h 168"/>
                <a:gd name="T36" fmla="*/ 0 w 293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3" h="168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7"/>
                  </a:lnTo>
                  <a:lnTo>
                    <a:pt x="272" y="152"/>
                  </a:lnTo>
                  <a:lnTo>
                    <a:pt x="268" y="156"/>
                  </a:lnTo>
                  <a:lnTo>
                    <a:pt x="262" y="160"/>
                  </a:lnTo>
                  <a:lnTo>
                    <a:pt x="257" y="163"/>
                  </a:lnTo>
                  <a:lnTo>
                    <a:pt x="250" y="166"/>
                  </a:lnTo>
                  <a:lnTo>
                    <a:pt x="245" y="167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3" name="Freeform 28"/>
            <p:cNvSpPr>
              <a:spLocks/>
            </p:cNvSpPr>
            <p:nvPr/>
          </p:nvSpPr>
          <p:spPr bwMode="auto">
            <a:xfrm>
              <a:off x="3098801" y="5083175"/>
              <a:ext cx="458788" cy="266700"/>
            </a:xfrm>
            <a:custGeom>
              <a:avLst/>
              <a:gdLst>
                <a:gd name="T0" fmla="*/ 0 w 289"/>
                <a:gd name="T1" fmla="*/ 0 h 168"/>
                <a:gd name="T2" fmla="*/ 0 w 289"/>
                <a:gd name="T3" fmla="*/ 0 h 168"/>
                <a:gd name="T4" fmla="*/ 289 w 289"/>
                <a:gd name="T5" fmla="*/ 0 h 168"/>
                <a:gd name="T6" fmla="*/ 289 w 289"/>
                <a:gd name="T7" fmla="*/ 0 h 168"/>
                <a:gd name="T8" fmla="*/ 272 w 289"/>
                <a:gd name="T9" fmla="*/ 140 h 168"/>
                <a:gd name="T10" fmla="*/ 272 w 289"/>
                <a:gd name="T11" fmla="*/ 140 h 168"/>
                <a:gd name="T12" fmla="*/ 271 w 289"/>
                <a:gd name="T13" fmla="*/ 147 h 168"/>
                <a:gd name="T14" fmla="*/ 268 w 289"/>
                <a:gd name="T15" fmla="*/ 151 h 168"/>
                <a:gd name="T16" fmla="*/ 264 w 289"/>
                <a:gd name="T17" fmla="*/ 156 h 168"/>
                <a:gd name="T18" fmla="*/ 258 w 289"/>
                <a:gd name="T19" fmla="*/ 160 h 168"/>
                <a:gd name="T20" fmla="*/ 253 w 289"/>
                <a:gd name="T21" fmla="*/ 163 h 168"/>
                <a:gd name="T22" fmla="*/ 248 w 289"/>
                <a:gd name="T23" fmla="*/ 166 h 168"/>
                <a:gd name="T24" fmla="*/ 235 w 289"/>
                <a:gd name="T25" fmla="*/ 168 h 168"/>
                <a:gd name="T26" fmla="*/ 235 w 289"/>
                <a:gd name="T27" fmla="*/ 168 h 168"/>
                <a:gd name="T28" fmla="*/ 0 w 289"/>
                <a:gd name="T29" fmla="*/ 161 h 168"/>
                <a:gd name="T30" fmla="*/ 0 w 289"/>
                <a:gd name="T31" fmla="*/ 161 h 168"/>
                <a:gd name="T32" fmla="*/ 0 w 289"/>
                <a:gd name="T33" fmla="*/ 0 h 168"/>
                <a:gd name="T34" fmla="*/ 0 w 28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168">
                  <a:moveTo>
                    <a:pt x="0" y="0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1" y="147"/>
                  </a:lnTo>
                  <a:lnTo>
                    <a:pt x="268" y="151"/>
                  </a:lnTo>
                  <a:lnTo>
                    <a:pt x="264" y="156"/>
                  </a:lnTo>
                  <a:lnTo>
                    <a:pt x="258" y="160"/>
                  </a:lnTo>
                  <a:lnTo>
                    <a:pt x="253" y="163"/>
                  </a:lnTo>
                  <a:lnTo>
                    <a:pt x="248" y="166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3111501" y="5083175"/>
              <a:ext cx="446088" cy="265113"/>
            </a:xfrm>
            <a:custGeom>
              <a:avLst/>
              <a:gdLst>
                <a:gd name="T0" fmla="*/ 0 w 281"/>
                <a:gd name="T1" fmla="*/ 0 h 167"/>
                <a:gd name="T2" fmla="*/ 0 w 281"/>
                <a:gd name="T3" fmla="*/ 0 h 167"/>
                <a:gd name="T4" fmla="*/ 281 w 281"/>
                <a:gd name="T5" fmla="*/ 0 h 167"/>
                <a:gd name="T6" fmla="*/ 281 w 281"/>
                <a:gd name="T7" fmla="*/ 0 h 167"/>
                <a:gd name="T8" fmla="*/ 264 w 281"/>
                <a:gd name="T9" fmla="*/ 140 h 167"/>
                <a:gd name="T10" fmla="*/ 264 w 281"/>
                <a:gd name="T11" fmla="*/ 140 h 167"/>
                <a:gd name="T12" fmla="*/ 263 w 281"/>
                <a:gd name="T13" fmla="*/ 145 h 167"/>
                <a:gd name="T14" fmla="*/ 260 w 281"/>
                <a:gd name="T15" fmla="*/ 151 h 167"/>
                <a:gd name="T16" fmla="*/ 256 w 281"/>
                <a:gd name="T17" fmla="*/ 156 h 167"/>
                <a:gd name="T18" fmla="*/ 250 w 281"/>
                <a:gd name="T19" fmla="*/ 160 h 167"/>
                <a:gd name="T20" fmla="*/ 245 w 281"/>
                <a:gd name="T21" fmla="*/ 163 h 167"/>
                <a:gd name="T22" fmla="*/ 240 w 281"/>
                <a:gd name="T23" fmla="*/ 166 h 167"/>
                <a:gd name="T24" fmla="*/ 229 w 281"/>
                <a:gd name="T25" fmla="*/ 167 h 167"/>
                <a:gd name="T26" fmla="*/ 229 w 281"/>
                <a:gd name="T27" fmla="*/ 167 h 167"/>
                <a:gd name="T28" fmla="*/ 0 w 281"/>
                <a:gd name="T29" fmla="*/ 159 h 167"/>
                <a:gd name="T30" fmla="*/ 0 w 281"/>
                <a:gd name="T31" fmla="*/ 159 h 167"/>
                <a:gd name="T32" fmla="*/ 0 w 281"/>
                <a:gd name="T33" fmla="*/ 0 h 167"/>
                <a:gd name="T34" fmla="*/ 0 w 281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1" h="167">
                  <a:moveTo>
                    <a:pt x="0" y="0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4" y="140"/>
                  </a:lnTo>
                  <a:lnTo>
                    <a:pt x="264" y="140"/>
                  </a:lnTo>
                  <a:lnTo>
                    <a:pt x="263" y="145"/>
                  </a:lnTo>
                  <a:lnTo>
                    <a:pt x="260" y="151"/>
                  </a:lnTo>
                  <a:lnTo>
                    <a:pt x="256" y="156"/>
                  </a:lnTo>
                  <a:lnTo>
                    <a:pt x="250" y="160"/>
                  </a:lnTo>
                  <a:lnTo>
                    <a:pt x="245" y="163"/>
                  </a:lnTo>
                  <a:lnTo>
                    <a:pt x="240" y="166"/>
                  </a:lnTo>
                  <a:lnTo>
                    <a:pt x="229" y="167"/>
                  </a:lnTo>
                  <a:lnTo>
                    <a:pt x="229" y="16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3116263" y="5083175"/>
              <a:ext cx="441325" cy="265113"/>
            </a:xfrm>
            <a:custGeom>
              <a:avLst/>
              <a:gdLst>
                <a:gd name="T0" fmla="*/ 1 w 278"/>
                <a:gd name="T1" fmla="*/ 0 h 167"/>
                <a:gd name="T2" fmla="*/ 1 w 278"/>
                <a:gd name="T3" fmla="*/ 0 h 167"/>
                <a:gd name="T4" fmla="*/ 278 w 278"/>
                <a:gd name="T5" fmla="*/ 0 h 167"/>
                <a:gd name="T6" fmla="*/ 278 w 278"/>
                <a:gd name="T7" fmla="*/ 0 h 167"/>
                <a:gd name="T8" fmla="*/ 261 w 278"/>
                <a:gd name="T9" fmla="*/ 140 h 167"/>
                <a:gd name="T10" fmla="*/ 261 w 278"/>
                <a:gd name="T11" fmla="*/ 140 h 167"/>
                <a:gd name="T12" fmla="*/ 260 w 278"/>
                <a:gd name="T13" fmla="*/ 145 h 167"/>
                <a:gd name="T14" fmla="*/ 257 w 278"/>
                <a:gd name="T15" fmla="*/ 151 h 167"/>
                <a:gd name="T16" fmla="*/ 253 w 278"/>
                <a:gd name="T17" fmla="*/ 156 h 167"/>
                <a:gd name="T18" fmla="*/ 247 w 278"/>
                <a:gd name="T19" fmla="*/ 159 h 167"/>
                <a:gd name="T20" fmla="*/ 242 w 278"/>
                <a:gd name="T21" fmla="*/ 163 h 167"/>
                <a:gd name="T22" fmla="*/ 237 w 278"/>
                <a:gd name="T23" fmla="*/ 166 h 167"/>
                <a:gd name="T24" fmla="*/ 226 w 278"/>
                <a:gd name="T25" fmla="*/ 167 h 167"/>
                <a:gd name="T26" fmla="*/ 226 w 278"/>
                <a:gd name="T27" fmla="*/ 167 h 167"/>
                <a:gd name="T28" fmla="*/ 0 w 278"/>
                <a:gd name="T29" fmla="*/ 157 h 167"/>
                <a:gd name="T30" fmla="*/ 0 w 278"/>
                <a:gd name="T31" fmla="*/ 157 h 167"/>
                <a:gd name="T32" fmla="*/ 1 w 278"/>
                <a:gd name="T33" fmla="*/ 0 h 167"/>
                <a:gd name="T34" fmla="*/ 1 w 278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167">
                  <a:moveTo>
                    <a:pt x="1" y="0"/>
                  </a:moveTo>
                  <a:lnTo>
                    <a:pt x="1" y="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61" y="140"/>
                  </a:lnTo>
                  <a:lnTo>
                    <a:pt x="261" y="140"/>
                  </a:lnTo>
                  <a:lnTo>
                    <a:pt x="260" y="145"/>
                  </a:lnTo>
                  <a:lnTo>
                    <a:pt x="257" y="151"/>
                  </a:lnTo>
                  <a:lnTo>
                    <a:pt x="253" y="156"/>
                  </a:lnTo>
                  <a:lnTo>
                    <a:pt x="247" y="159"/>
                  </a:lnTo>
                  <a:lnTo>
                    <a:pt x="242" y="163"/>
                  </a:lnTo>
                  <a:lnTo>
                    <a:pt x="237" y="166"/>
                  </a:lnTo>
                  <a:lnTo>
                    <a:pt x="226" y="167"/>
                  </a:lnTo>
                  <a:lnTo>
                    <a:pt x="226" y="16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3122613" y="5083175"/>
              <a:ext cx="434975" cy="265113"/>
            </a:xfrm>
            <a:custGeom>
              <a:avLst/>
              <a:gdLst>
                <a:gd name="T0" fmla="*/ 1 w 274"/>
                <a:gd name="T1" fmla="*/ 0 h 167"/>
                <a:gd name="T2" fmla="*/ 1 w 274"/>
                <a:gd name="T3" fmla="*/ 0 h 167"/>
                <a:gd name="T4" fmla="*/ 274 w 274"/>
                <a:gd name="T5" fmla="*/ 0 h 167"/>
                <a:gd name="T6" fmla="*/ 274 w 274"/>
                <a:gd name="T7" fmla="*/ 0 h 167"/>
                <a:gd name="T8" fmla="*/ 257 w 274"/>
                <a:gd name="T9" fmla="*/ 140 h 167"/>
                <a:gd name="T10" fmla="*/ 257 w 274"/>
                <a:gd name="T11" fmla="*/ 140 h 167"/>
                <a:gd name="T12" fmla="*/ 256 w 274"/>
                <a:gd name="T13" fmla="*/ 145 h 167"/>
                <a:gd name="T14" fmla="*/ 253 w 274"/>
                <a:gd name="T15" fmla="*/ 151 h 167"/>
                <a:gd name="T16" fmla="*/ 249 w 274"/>
                <a:gd name="T17" fmla="*/ 156 h 167"/>
                <a:gd name="T18" fmla="*/ 245 w 274"/>
                <a:gd name="T19" fmla="*/ 159 h 167"/>
                <a:gd name="T20" fmla="*/ 239 w 274"/>
                <a:gd name="T21" fmla="*/ 163 h 167"/>
                <a:gd name="T22" fmla="*/ 233 w 274"/>
                <a:gd name="T23" fmla="*/ 164 h 167"/>
                <a:gd name="T24" fmla="*/ 222 w 274"/>
                <a:gd name="T25" fmla="*/ 167 h 167"/>
                <a:gd name="T26" fmla="*/ 222 w 274"/>
                <a:gd name="T27" fmla="*/ 167 h 167"/>
                <a:gd name="T28" fmla="*/ 0 w 274"/>
                <a:gd name="T29" fmla="*/ 156 h 167"/>
                <a:gd name="T30" fmla="*/ 0 w 274"/>
                <a:gd name="T31" fmla="*/ 156 h 167"/>
                <a:gd name="T32" fmla="*/ 1 w 274"/>
                <a:gd name="T33" fmla="*/ 0 h 167"/>
                <a:gd name="T34" fmla="*/ 1 w 274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167">
                  <a:moveTo>
                    <a:pt x="1" y="0"/>
                  </a:moveTo>
                  <a:lnTo>
                    <a:pt x="1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7" y="140"/>
                  </a:lnTo>
                  <a:lnTo>
                    <a:pt x="257" y="140"/>
                  </a:lnTo>
                  <a:lnTo>
                    <a:pt x="256" y="145"/>
                  </a:lnTo>
                  <a:lnTo>
                    <a:pt x="253" y="151"/>
                  </a:lnTo>
                  <a:lnTo>
                    <a:pt x="249" y="156"/>
                  </a:lnTo>
                  <a:lnTo>
                    <a:pt x="245" y="159"/>
                  </a:lnTo>
                  <a:lnTo>
                    <a:pt x="239" y="163"/>
                  </a:lnTo>
                  <a:lnTo>
                    <a:pt x="233" y="164"/>
                  </a:lnTo>
                  <a:lnTo>
                    <a:pt x="222" y="167"/>
                  </a:lnTo>
                  <a:lnTo>
                    <a:pt x="222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3135313" y="5083175"/>
              <a:ext cx="422275" cy="265113"/>
            </a:xfrm>
            <a:custGeom>
              <a:avLst/>
              <a:gdLst>
                <a:gd name="T0" fmla="*/ 0 w 266"/>
                <a:gd name="T1" fmla="*/ 0 h 167"/>
                <a:gd name="T2" fmla="*/ 0 w 266"/>
                <a:gd name="T3" fmla="*/ 0 h 167"/>
                <a:gd name="T4" fmla="*/ 266 w 266"/>
                <a:gd name="T5" fmla="*/ 0 h 167"/>
                <a:gd name="T6" fmla="*/ 266 w 266"/>
                <a:gd name="T7" fmla="*/ 0 h 167"/>
                <a:gd name="T8" fmla="*/ 249 w 266"/>
                <a:gd name="T9" fmla="*/ 140 h 167"/>
                <a:gd name="T10" fmla="*/ 249 w 266"/>
                <a:gd name="T11" fmla="*/ 140 h 167"/>
                <a:gd name="T12" fmla="*/ 248 w 266"/>
                <a:gd name="T13" fmla="*/ 145 h 167"/>
                <a:gd name="T14" fmla="*/ 245 w 266"/>
                <a:gd name="T15" fmla="*/ 151 h 167"/>
                <a:gd name="T16" fmla="*/ 241 w 266"/>
                <a:gd name="T17" fmla="*/ 155 h 167"/>
                <a:gd name="T18" fmla="*/ 237 w 266"/>
                <a:gd name="T19" fmla="*/ 159 h 167"/>
                <a:gd name="T20" fmla="*/ 226 w 266"/>
                <a:gd name="T21" fmla="*/ 164 h 167"/>
                <a:gd name="T22" fmla="*/ 215 w 266"/>
                <a:gd name="T23" fmla="*/ 167 h 167"/>
                <a:gd name="T24" fmla="*/ 215 w 266"/>
                <a:gd name="T25" fmla="*/ 167 h 167"/>
                <a:gd name="T26" fmla="*/ 0 w 266"/>
                <a:gd name="T27" fmla="*/ 155 h 167"/>
                <a:gd name="T28" fmla="*/ 0 w 266"/>
                <a:gd name="T29" fmla="*/ 155 h 167"/>
                <a:gd name="T30" fmla="*/ 0 w 266"/>
                <a:gd name="T31" fmla="*/ 0 h 167"/>
                <a:gd name="T32" fmla="*/ 0 w 266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167">
                  <a:moveTo>
                    <a:pt x="0" y="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49" y="140"/>
                  </a:lnTo>
                  <a:lnTo>
                    <a:pt x="249" y="140"/>
                  </a:lnTo>
                  <a:lnTo>
                    <a:pt x="248" y="145"/>
                  </a:lnTo>
                  <a:lnTo>
                    <a:pt x="245" y="151"/>
                  </a:lnTo>
                  <a:lnTo>
                    <a:pt x="241" y="155"/>
                  </a:lnTo>
                  <a:lnTo>
                    <a:pt x="237" y="159"/>
                  </a:lnTo>
                  <a:lnTo>
                    <a:pt x="226" y="164"/>
                  </a:lnTo>
                  <a:lnTo>
                    <a:pt x="215" y="167"/>
                  </a:lnTo>
                  <a:lnTo>
                    <a:pt x="215" y="167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Freeform 36"/>
            <p:cNvSpPr>
              <a:spLocks/>
            </p:cNvSpPr>
            <p:nvPr/>
          </p:nvSpPr>
          <p:spPr bwMode="auto">
            <a:xfrm>
              <a:off x="3144838" y="5083175"/>
              <a:ext cx="412750" cy="265113"/>
            </a:xfrm>
            <a:custGeom>
              <a:avLst/>
              <a:gdLst>
                <a:gd name="T0" fmla="*/ 2 w 260"/>
                <a:gd name="T1" fmla="*/ 0 h 167"/>
                <a:gd name="T2" fmla="*/ 2 w 260"/>
                <a:gd name="T3" fmla="*/ 0 h 167"/>
                <a:gd name="T4" fmla="*/ 260 w 260"/>
                <a:gd name="T5" fmla="*/ 0 h 167"/>
                <a:gd name="T6" fmla="*/ 260 w 260"/>
                <a:gd name="T7" fmla="*/ 0 h 167"/>
                <a:gd name="T8" fmla="*/ 243 w 260"/>
                <a:gd name="T9" fmla="*/ 140 h 167"/>
                <a:gd name="T10" fmla="*/ 243 w 260"/>
                <a:gd name="T11" fmla="*/ 140 h 167"/>
                <a:gd name="T12" fmla="*/ 242 w 260"/>
                <a:gd name="T13" fmla="*/ 145 h 167"/>
                <a:gd name="T14" fmla="*/ 239 w 260"/>
                <a:gd name="T15" fmla="*/ 151 h 167"/>
                <a:gd name="T16" fmla="*/ 235 w 260"/>
                <a:gd name="T17" fmla="*/ 155 h 167"/>
                <a:gd name="T18" fmla="*/ 231 w 260"/>
                <a:gd name="T19" fmla="*/ 159 h 167"/>
                <a:gd name="T20" fmla="*/ 220 w 260"/>
                <a:gd name="T21" fmla="*/ 164 h 167"/>
                <a:gd name="T22" fmla="*/ 209 w 260"/>
                <a:gd name="T23" fmla="*/ 167 h 167"/>
                <a:gd name="T24" fmla="*/ 209 w 260"/>
                <a:gd name="T25" fmla="*/ 167 h 167"/>
                <a:gd name="T26" fmla="*/ 0 w 260"/>
                <a:gd name="T27" fmla="*/ 152 h 167"/>
                <a:gd name="T28" fmla="*/ 0 w 260"/>
                <a:gd name="T29" fmla="*/ 152 h 167"/>
                <a:gd name="T30" fmla="*/ 2 w 260"/>
                <a:gd name="T31" fmla="*/ 0 h 167"/>
                <a:gd name="T32" fmla="*/ 2 w 260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167">
                  <a:moveTo>
                    <a:pt x="2" y="0"/>
                  </a:moveTo>
                  <a:lnTo>
                    <a:pt x="2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43" y="140"/>
                  </a:lnTo>
                  <a:lnTo>
                    <a:pt x="243" y="140"/>
                  </a:lnTo>
                  <a:lnTo>
                    <a:pt x="242" y="145"/>
                  </a:lnTo>
                  <a:lnTo>
                    <a:pt x="239" y="151"/>
                  </a:lnTo>
                  <a:lnTo>
                    <a:pt x="235" y="155"/>
                  </a:lnTo>
                  <a:lnTo>
                    <a:pt x="231" y="159"/>
                  </a:lnTo>
                  <a:lnTo>
                    <a:pt x="220" y="164"/>
                  </a:lnTo>
                  <a:lnTo>
                    <a:pt x="209" y="167"/>
                  </a:lnTo>
                  <a:lnTo>
                    <a:pt x="209" y="16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6" name="Freeform 38"/>
            <p:cNvSpPr>
              <a:spLocks/>
            </p:cNvSpPr>
            <p:nvPr/>
          </p:nvSpPr>
          <p:spPr bwMode="auto">
            <a:xfrm>
              <a:off x="3159126" y="5083175"/>
              <a:ext cx="398463" cy="265113"/>
            </a:xfrm>
            <a:custGeom>
              <a:avLst/>
              <a:gdLst>
                <a:gd name="T0" fmla="*/ 1 w 251"/>
                <a:gd name="T1" fmla="*/ 0 h 167"/>
                <a:gd name="T2" fmla="*/ 1 w 251"/>
                <a:gd name="T3" fmla="*/ 0 h 167"/>
                <a:gd name="T4" fmla="*/ 251 w 251"/>
                <a:gd name="T5" fmla="*/ 0 h 167"/>
                <a:gd name="T6" fmla="*/ 251 w 251"/>
                <a:gd name="T7" fmla="*/ 0 h 167"/>
                <a:gd name="T8" fmla="*/ 234 w 251"/>
                <a:gd name="T9" fmla="*/ 140 h 167"/>
                <a:gd name="T10" fmla="*/ 234 w 251"/>
                <a:gd name="T11" fmla="*/ 140 h 167"/>
                <a:gd name="T12" fmla="*/ 233 w 251"/>
                <a:gd name="T13" fmla="*/ 145 h 167"/>
                <a:gd name="T14" fmla="*/ 230 w 251"/>
                <a:gd name="T15" fmla="*/ 151 h 167"/>
                <a:gd name="T16" fmla="*/ 226 w 251"/>
                <a:gd name="T17" fmla="*/ 155 h 167"/>
                <a:gd name="T18" fmla="*/ 222 w 251"/>
                <a:gd name="T19" fmla="*/ 159 h 167"/>
                <a:gd name="T20" fmla="*/ 212 w 251"/>
                <a:gd name="T21" fmla="*/ 164 h 167"/>
                <a:gd name="T22" fmla="*/ 201 w 251"/>
                <a:gd name="T23" fmla="*/ 167 h 167"/>
                <a:gd name="T24" fmla="*/ 201 w 251"/>
                <a:gd name="T25" fmla="*/ 167 h 167"/>
                <a:gd name="T26" fmla="*/ 0 w 251"/>
                <a:gd name="T27" fmla="*/ 149 h 167"/>
                <a:gd name="T28" fmla="*/ 0 w 251"/>
                <a:gd name="T29" fmla="*/ 149 h 167"/>
                <a:gd name="T30" fmla="*/ 1 w 251"/>
                <a:gd name="T31" fmla="*/ 0 h 167"/>
                <a:gd name="T32" fmla="*/ 1 w 251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167">
                  <a:moveTo>
                    <a:pt x="1" y="0"/>
                  </a:moveTo>
                  <a:lnTo>
                    <a:pt x="1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34" y="140"/>
                  </a:lnTo>
                  <a:lnTo>
                    <a:pt x="234" y="140"/>
                  </a:lnTo>
                  <a:lnTo>
                    <a:pt x="233" y="145"/>
                  </a:lnTo>
                  <a:lnTo>
                    <a:pt x="230" y="151"/>
                  </a:lnTo>
                  <a:lnTo>
                    <a:pt x="226" y="155"/>
                  </a:lnTo>
                  <a:lnTo>
                    <a:pt x="222" y="159"/>
                  </a:lnTo>
                  <a:lnTo>
                    <a:pt x="212" y="164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9" name="Freeform 41"/>
            <p:cNvSpPr>
              <a:spLocks/>
            </p:cNvSpPr>
            <p:nvPr/>
          </p:nvSpPr>
          <p:spPr bwMode="auto">
            <a:xfrm>
              <a:off x="3175001" y="5083175"/>
              <a:ext cx="382588" cy="263525"/>
            </a:xfrm>
            <a:custGeom>
              <a:avLst/>
              <a:gdLst>
                <a:gd name="T0" fmla="*/ 2 w 241"/>
                <a:gd name="T1" fmla="*/ 0 h 166"/>
                <a:gd name="T2" fmla="*/ 2 w 241"/>
                <a:gd name="T3" fmla="*/ 0 h 166"/>
                <a:gd name="T4" fmla="*/ 241 w 241"/>
                <a:gd name="T5" fmla="*/ 0 h 166"/>
                <a:gd name="T6" fmla="*/ 241 w 241"/>
                <a:gd name="T7" fmla="*/ 0 h 166"/>
                <a:gd name="T8" fmla="*/ 224 w 241"/>
                <a:gd name="T9" fmla="*/ 140 h 166"/>
                <a:gd name="T10" fmla="*/ 224 w 241"/>
                <a:gd name="T11" fmla="*/ 140 h 166"/>
                <a:gd name="T12" fmla="*/ 223 w 241"/>
                <a:gd name="T13" fmla="*/ 145 h 166"/>
                <a:gd name="T14" fmla="*/ 220 w 241"/>
                <a:gd name="T15" fmla="*/ 151 h 166"/>
                <a:gd name="T16" fmla="*/ 217 w 241"/>
                <a:gd name="T17" fmla="*/ 155 h 166"/>
                <a:gd name="T18" fmla="*/ 212 w 241"/>
                <a:gd name="T19" fmla="*/ 157 h 166"/>
                <a:gd name="T20" fmla="*/ 202 w 241"/>
                <a:gd name="T21" fmla="*/ 163 h 166"/>
                <a:gd name="T22" fmla="*/ 193 w 241"/>
                <a:gd name="T23" fmla="*/ 166 h 166"/>
                <a:gd name="T24" fmla="*/ 193 w 241"/>
                <a:gd name="T25" fmla="*/ 166 h 166"/>
                <a:gd name="T26" fmla="*/ 0 w 241"/>
                <a:gd name="T27" fmla="*/ 147 h 166"/>
                <a:gd name="T28" fmla="*/ 0 w 241"/>
                <a:gd name="T29" fmla="*/ 147 h 166"/>
                <a:gd name="T30" fmla="*/ 2 w 241"/>
                <a:gd name="T31" fmla="*/ 0 h 166"/>
                <a:gd name="T32" fmla="*/ 2 w 2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66">
                  <a:moveTo>
                    <a:pt x="2" y="0"/>
                  </a:moveTo>
                  <a:lnTo>
                    <a:pt x="2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4" y="140"/>
                  </a:lnTo>
                  <a:lnTo>
                    <a:pt x="224" y="140"/>
                  </a:lnTo>
                  <a:lnTo>
                    <a:pt x="223" y="145"/>
                  </a:lnTo>
                  <a:lnTo>
                    <a:pt x="220" y="151"/>
                  </a:lnTo>
                  <a:lnTo>
                    <a:pt x="217" y="155"/>
                  </a:lnTo>
                  <a:lnTo>
                    <a:pt x="212" y="157"/>
                  </a:lnTo>
                  <a:lnTo>
                    <a:pt x="202" y="163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7" name="Freeform 45"/>
            <p:cNvSpPr>
              <a:spLocks/>
            </p:cNvSpPr>
            <p:nvPr/>
          </p:nvSpPr>
          <p:spPr bwMode="auto">
            <a:xfrm>
              <a:off x="3198813" y="5083175"/>
              <a:ext cx="358775" cy="263525"/>
            </a:xfrm>
            <a:custGeom>
              <a:avLst/>
              <a:gdLst>
                <a:gd name="T0" fmla="*/ 3 w 226"/>
                <a:gd name="T1" fmla="*/ 0 h 166"/>
                <a:gd name="T2" fmla="*/ 3 w 226"/>
                <a:gd name="T3" fmla="*/ 0 h 166"/>
                <a:gd name="T4" fmla="*/ 226 w 226"/>
                <a:gd name="T5" fmla="*/ 0 h 166"/>
                <a:gd name="T6" fmla="*/ 226 w 226"/>
                <a:gd name="T7" fmla="*/ 0 h 166"/>
                <a:gd name="T8" fmla="*/ 209 w 226"/>
                <a:gd name="T9" fmla="*/ 140 h 166"/>
                <a:gd name="T10" fmla="*/ 209 w 226"/>
                <a:gd name="T11" fmla="*/ 140 h 166"/>
                <a:gd name="T12" fmla="*/ 208 w 226"/>
                <a:gd name="T13" fmla="*/ 145 h 166"/>
                <a:gd name="T14" fmla="*/ 205 w 226"/>
                <a:gd name="T15" fmla="*/ 149 h 166"/>
                <a:gd name="T16" fmla="*/ 202 w 226"/>
                <a:gd name="T17" fmla="*/ 153 h 166"/>
                <a:gd name="T18" fmla="*/ 198 w 226"/>
                <a:gd name="T19" fmla="*/ 157 h 166"/>
                <a:gd name="T20" fmla="*/ 189 w 226"/>
                <a:gd name="T21" fmla="*/ 163 h 166"/>
                <a:gd name="T22" fmla="*/ 179 w 226"/>
                <a:gd name="T23" fmla="*/ 166 h 166"/>
                <a:gd name="T24" fmla="*/ 179 w 226"/>
                <a:gd name="T25" fmla="*/ 166 h 166"/>
                <a:gd name="T26" fmla="*/ 0 w 226"/>
                <a:gd name="T27" fmla="*/ 141 h 166"/>
                <a:gd name="T28" fmla="*/ 0 w 226"/>
                <a:gd name="T29" fmla="*/ 141 h 166"/>
                <a:gd name="T30" fmla="*/ 3 w 226"/>
                <a:gd name="T31" fmla="*/ 0 h 166"/>
                <a:gd name="T32" fmla="*/ 3 w 22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166">
                  <a:moveTo>
                    <a:pt x="3" y="0"/>
                  </a:moveTo>
                  <a:lnTo>
                    <a:pt x="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09" y="140"/>
                  </a:lnTo>
                  <a:lnTo>
                    <a:pt x="209" y="140"/>
                  </a:lnTo>
                  <a:lnTo>
                    <a:pt x="208" y="145"/>
                  </a:lnTo>
                  <a:lnTo>
                    <a:pt x="205" y="149"/>
                  </a:lnTo>
                  <a:lnTo>
                    <a:pt x="202" y="153"/>
                  </a:lnTo>
                  <a:lnTo>
                    <a:pt x="198" y="157"/>
                  </a:lnTo>
                  <a:lnTo>
                    <a:pt x="189" y="163"/>
                  </a:lnTo>
                  <a:lnTo>
                    <a:pt x="179" y="166"/>
                  </a:lnTo>
                  <a:lnTo>
                    <a:pt x="179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3205163" y="5083175"/>
              <a:ext cx="352425" cy="263525"/>
            </a:xfrm>
            <a:custGeom>
              <a:avLst/>
              <a:gdLst>
                <a:gd name="T0" fmla="*/ 2 w 222"/>
                <a:gd name="T1" fmla="*/ 0 h 166"/>
                <a:gd name="T2" fmla="*/ 2 w 222"/>
                <a:gd name="T3" fmla="*/ 0 h 166"/>
                <a:gd name="T4" fmla="*/ 222 w 222"/>
                <a:gd name="T5" fmla="*/ 0 h 166"/>
                <a:gd name="T6" fmla="*/ 222 w 222"/>
                <a:gd name="T7" fmla="*/ 0 h 166"/>
                <a:gd name="T8" fmla="*/ 205 w 222"/>
                <a:gd name="T9" fmla="*/ 140 h 166"/>
                <a:gd name="T10" fmla="*/ 205 w 222"/>
                <a:gd name="T11" fmla="*/ 140 h 166"/>
                <a:gd name="T12" fmla="*/ 204 w 222"/>
                <a:gd name="T13" fmla="*/ 145 h 166"/>
                <a:gd name="T14" fmla="*/ 201 w 222"/>
                <a:gd name="T15" fmla="*/ 149 h 166"/>
                <a:gd name="T16" fmla="*/ 198 w 222"/>
                <a:gd name="T17" fmla="*/ 153 h 166"/>
                <a:gd name="T18" fmla="*/ 194 w 222"/>
                <a:gd name="T19" fmla="*/ 157 h 166"/>
                <a:gd name="T20" fmla="*/ 185 w 222"/>
                <a:gd name="T21" fmla="*/ 163 h 166"/>
                <a:gd name="T22" fmla="*/ 175 w 222"/>
                <a:gd name="T23" fmla="*/ 166 h 166"/>
                <a:gd name="T24" fmla="*/ 175 w 222"/>
                <a:gd name="T25" fmla="*/ 166 h 166"/>
                <a:gd name="T26" fmla="*/ 0 w 222"/>
                <a:gd name="T27" fmla="*/ 141 h 166"/>
                <a:gd name="T28" fmla="*/ 0 w 222"/>
                <a:gd name="T29" fmla="*/ 141 h 166"/>
                <a:gd name="T30" fmla="*/ 2 w 222"/>
                <a:gd name="T31" fmla="*/ 0 h 166"/>
                <a:gd name="T32" fmla="*/ 2 w 22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66">
                  <a:moveTo>
                    <a:pt x="2" y="0"/>
                  </a:moveTo>
                  <a:lnTo>
                    <a:pt x="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04" y="145"/>
                  </a:lnTo>
                  <a:lnTo>
                    <a:pt x="201" y="149"/>
                  </a:lnTo>
                  <a:lnTo>
                    <a:pt x="198" y="153"/>
                  </a:lnTo>
                  <a:lnTo>
                    <a:pt x="194" y="157"/>
                  </a:lnTo>
                  <a:lnTo>
                    <a:pt x="185" y="163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3211513" y="5083175"/>
              <a:ext cx="346075" cy="263525"/>
            </a:xfrm>
            <a:custGeom>
              <a:avLst/>
              <a:gdLst>
                <a:gd name="T0" fmla="*/ 2 w 218"/>
                <a:gd name="T1" fmla="*/ 0 h 166"/>
                <a:gd name="T2" fmla="*/ 2 w 218"/>
                <a:gd name="T3" fmla="*/ 0 h 166"/>
                <a:gd name="T4" fmla="*/ 218 w 218"/>
                <a:gd name="T5" fmla="*/ 0 h 166"/>
                <a:gd name="T6" fmla="*/ 218 w 218"/>
                <a:gd name="T7" fmla="*/ 0 h 166"/>
                <a:gd name="T8" fmla="*/ 201 w 218"/>
                <a:gd name="T9" fmla="*/ 140 h 166"/>
                <a:gd name="T10" fmla="*/ 201 w 218"/>
                <a:gd name="T11" fmla="*/ 140 h 166"/>
                <a:gd name="T12" fmla="*/ 200 w 218"/>
                <a:gd name="T13" fmla="*/ 145 h 166"/>
                <a:gd name="T14" fmla="*/ 197 w 218"/>
                <a:gd name="T15" fmla="*/ 149 h 166"/>
                <a:gd name="T16" fmla="*/ 194 w 218"/>
                <a:gd name="T17" fmla="*/ 153 h 166"/>
                <a:gd name="T18" fmla="*/ 190 w 218"/>
                <a:gd name="T19" fmla="*/ 157 h 166"/>
                <a:gd name="T20" fmla="*/ 181 w 218"/>
                <a:gd name="T21" fmla="*/ 163 h 166"/>
                <a:gd name="T22" fmla="*/ 171 w 218"/>
                <a:gd name="T23" fmla="*/ 166 h 166"/>
                <a:gd name="T24" fmla="*/ 171 w 218"/>
                <a:gd name="T25" fmla="*/ 166 h 166"/>
                <a:gd name="T26" fmla="*/ 0 w 218"/>
                <a:gd name="T27" fmla="*/ 140 h 166"/>
                <a:gd name="T28" fmla="*/ 0 w 218"/>
                <a:gd name="T29" fmla="*/ 140 h 166"/>
                <a:gd name="T30" fmla="*/ 2 w 218"/>
                <a:gd name="T31" fmla="*/ 0 h 166"/>
                <a:gd name="T32" fmla="*/ 2 w 218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" h="166">
                  <a:moveTo>
                    <a:pt x="2" y="0"/>
                  </a:moveTo>
                  <a:lnTo>
                    <a:pt x="2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0" y="145"/>
                  </a:lnTo>
                  <a:lnTo>
                    <a:pt x="197" y="149"/>
                  </a:lnTo>
                  <a:lnTo>
                    <a:pt x="194" y="153"/>
                  </a:lnTo>
                  <a:lnTo>
                    <a:pt x="190" y="157"/>
                  </a:lnTo>
                  <a:lnTo>
                    <a:pt x="181" y="163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3216276" y="5083175"/>
              <a:ext cx="341313" cy="260350"/>
            </a:xfrm>
            <a:custGeom>
              <a:avLst/>
              <a:gdLst>
                <a:gd name="T0" fmla="*/ 3 w 215"/>
                <a:gd name="T1" fmla="*/ 0 h 164"/>
                <a:gd name="T2" fmla="*/ 3 w 215"/>
                <a:gd name="T3" fmla="*/ 0 h 164"/>
                <a:gd name="T4" fmla="*/ 215 w 215"/>
                <a:gd name="T5" fmla="*/ 0 h 164"/>
                <a:gd name="T6" fmla="*/ 215 w 215"/>
                <a:gd name="T7" fmla="*/ 0 h 164"/>
                <a:gd name="T8" fmla="*/ 198 w 215"/>
                <a:gd name="T9" fmla="*/ 140 h 164"/>
                <a:gd name="T10" fmla="*/ 198 w 215"/>
                <a:gd name="T11" fmla="*/ 140 h 164"/>
                <a:gd name="T12" fmla="*/ 197 w 215"/>
                <a:gd name="T13" fmla="*/ 145 h 164"/>
                <a:gd name="T14" fmla="*/ 195 w 215"/>
                <a:gd name="T15" fmla="*/ 149 h 164"/>
                <a:gd name="T16" fmla="*/ 191 w 215"/>
                <a:gd name="T17" fmla="*/ 153 h 164"/>
                <a:gd name="T18" fmla="*/ 187 w 215"/>
                <a:gd name="T19" fmla="*/ 157 h 164"/>
                <a:gd name="T20" fmla="*/ 178 w 215"/>
                <a:gd name="T21" fmla="*/ 163 h 164"/>
                <a:gd name="T22" fmla="*/ 169 w 215"/>
                <a:gd name="T23" fmla="*/ 164 h 164"/>
                <a:gd name="T24" fmla="*/ 169 w 215"/>
                <a:gd name="T25" fmla="*/ 164 h 164"/>
                <a:gd name="T26" fmla="*/ 0 w 215"/>
                <a:gd name="T27" fmla="*/ 138 h 164"/>
                <a:gd name="T28" fmla="*/ 0 w 215"/>
                <a:gd name="T29" fmla="*/ 138 h 164"/>
                <a:gd name="T30" fmla="*/ 3 w 215"/>
                <a:gd name="T31" fmla="*/ 0 h 164"/>
                <a:gd name="T32" fmla="*/ 3 w 215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64">
                  <a:moveTo>
                    <a:pt x="3" y="0"/>
                  </a:moveTo>
                  <a:lnTo>
                    <a:pt x="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7" y="145"/>
                  </a:lnTo>
                  <a:lnTo>
                    <a:pt x="195" y="149"/>
                  </a:lnTo>
                  <a:lnTo>
                    <a:pt x="191" y="153"/>
                  </a:lnTo>
                  <a:lnTo>
                    <a:pt x="187" y="157"/>
                  </a:lnTo>
                  <a:lnTo>
                    <a:pt x="178" y="163"/>
                  </a:lnTo>
                  <a:lnTo>
                    <a:pt x="169" y="164"/>
                  </a:lnTo>
                  <a:lnTo>
                    <a:pt x="169" y="16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3222626" y="5083175"/>
              <a:ext cx="334963" cy="260350"/>
            </a:xfrm>
            <a:custGeom>
              <a:avLst/>
              <a:gdLst>
                <a:gd name="T0" fmla="*/ 3 w 211"/>
                <a:gd name="T1" fmla="*/ 0 h 164"/>
                <a:gd name="T2" fmla="*/ 3 w 211"/>
                <a:gd name="T3" fmla="*/ 0 h 164"/>
                <a:gd name="T4" fmla="*/ 211 w 211"/>
                <a:gd name="T5" fmla="*/ 0 h 164"/>
                <a:gd name="T6" fmla="*/ 211 w 211"/>
                <a:gd name="T7" fmla="*/ 0 h 164"/>
                <a:gd name="T8" fmla="*/ 194 w 211"/>
                <a:gd name="T9" fmla="*/ 140 h 164"/>
                <a:gd name="T10" fmla="*/ 194 w 211"/>
                <a:gd name="T11" fmla="*/ 140 h 164"/>
                <a:gd name="T12" fmla="*/ 193 w 211"/>
                <a:gd name="T13" fmla="*/ 145 h 164"/>
                <a:gd name="T14" fmla="*/ 191 w 211"/>
                <a:gd name="T15" fmla="*/ 149 h 164"/>
                <a:gd name="T16" fmla="*/ 187 w 211"/>
                <a:gd name="T17" fmla="*/ 153 h 164"/>
                <a:gd name="T18" fmla="*/ 183 w 211"/>
                <a:gd name="T19" fmla="*/ 157 h 164"/>
                <a:gd name="T20" fmla="*/ 175 w 211"/>
                <a:gd name="T21" fmla="*/ 161 h 164"/>
                <a:gd name="T22" fmla="*/ 165 w 211"/>
                <a:gd name="T23" fmla="*/ 164 h 164"/>
                <a:gd name="T24" fmla="*/ 165 w 211"/>
                <a:gd name="T25" fmla="*/ 164 h 164"/>
                <a:gd name="T26" fmla="*/ 0 w 211"/>
                <a:gd name="T27" fmla="*/ 137 h 164"/>
                <a:gd name="T28" fmla="*/ 0 w 211"/>
                <a:gd name="T29" fmla="*/ 137 h 164"/>
                <a:gd name="T30" fmla="*/ 3 w 211"/>
                <a:gd name="T31" fmla="*/ 0 h 164"/>
                <a:gd name="T32" fmla="*/ 3 w 211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64">
                  <a:moveTo>
                    <a:pt x="3" y="0"/>
                  </a:moveTo>
                  <a:lnTo>
                    <a:pt x="3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3" y="145"/>
                  </a:lnTo>
                  <a:lnTo>
                    <a:pt x="191" y="149"/>
                  </a:lnTo>
                  <a:lnTo>
                    <a:pt x="187" y="153"/>
                  </a:lnTo>
                  <a:lnTo>
                    <a:pt x="183" y="157"/>
                  </a:lnTo>
                  <a:lnTo>
                    <a:pt x="175" y="161"/>
                  </a:lnTo>
                  <a:lnTo>
                    <a:pt x="165" y="164"/>
                  </a:lnTo>
                  <a:lnTo>
                    <a:pt x="165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Freeform 51"/>
            <p:cNvSpPr>
              <a:spLocks/>
            </p:cNvSpPr>
            <p:nvPr/>
          </p:nvSpPr>
          <p:spPr bwMode="auto">
            <a:xfrm>
              <a:off x="3235326" y="5083175"/>
              <a:ext cx="322263" cy="260350"/>
            </a:xfrm>
            <a:custGeom>
              <a:avLst/>
              <a:gdLst>
                <a:gd name="T0" fmla="*/ 3 w 203"/>
                <a:gd name="T1" fmla="*/ 0 h 164"/>
                <a:gd name="T2" fmla="*/ 3 w 203"/>
                <a:gd name="T3" fmla="*/ 0 h 164"/>
                <a:gd name="T4" fmla="*/ 203 w 203"/>
                <a:gd name="T5" fmla="*/ 0 h 164"/>
                <a:gd name="T6" fmla="*/ 203 w 203"/>
                <a:gd name="T7" fmla="*/ 0 h 164"/>
                <a:gd name="T8" fmla="*/ 186 w 203"/>
                <a:gd name="T9" fmla="*/ 140 h 164"/>
                <a:gd name="T10" fmla="*/ 186 w 203"/>
                <a:gd name="T11" fmla="*/ 140 h 164"/>
                <a:gd name="T12" fmla="*/ 185 w 203"/>
                <a:gd name="T13" fmla="*/ 145 h 164"/>
                <a:gd name="T14" fmla="*/ 183 w 203"/>
                <a:gd name="T15" fmla="*/ 149 h 164"/>
                <a:gd name="T16" fmla="*/ 179 w 203"/>
                <a:gd name="T17" fmla="*/ 153 h 164"/>
                <a:gd name="T18" fmla="*/ 176 w 203"/>
                <a:gd name="T19" fmla="*/ 156 h 164"/>
                <a:gd name="T20" fmla="*/ 167 w 203"/>
                <a:gd name="T21" fmla="*/ 161 h 164"/>
                <a:gd name="T22" fmla="*/ 157 w 203"/>
                <a:gd name="T23" fmla="*/ 164 h 164"/>
                <a:gd name="T24" fmla="*/ 157 w 203"/>
                <a:gd name="T25" fmla="*/ 164 h 164"/>
                <a:gd name="T26" fmla="*/ 0 w 203"/>
                <a:gd name="T27" fmla="*/ 134 h 164"/>
                <a:gd name="T28" fmla="*/ 0 w 203"/>
                <a:gd name="T29" fmla="*/ 134 h 164"/>
                <a:gd name="T30" fmla="*/ 3 w 203"/>
                <a:gd name="T31" fmla="*/ 0 h 164"/>
                <a:gd name="T32" fmla="*/ 3 w 203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64">
                  <a:moveTo>
                    <a:pt x="3" y="0"/>
                  </a:moveTo>
                  <a:lnTo>
                    <a:pt x="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6" y="140"/>
                  </a:lnTo>
                  <a:lnTo>
                    <a:pt x="186" y="140"/>
                  </a:lnTo>
                  <a:lnTo>
                    <a:pt x="185" y="145"/>
                  </a:lnTo>
                  <a:lnTo>
                    <a:pt x="183" y="149"/>
                  </a:lnTo>
                  <a:lnTo>
                    <a:pt x="179" y="153"/>
                  </a:lnTo>
                  <a:lnTo>
                    <a:pt x="176" y="156"/>
                  </a:lnTo>
                  <a:lnTo>
                    <a:pt x="167" y="161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7" name="Freeform 55"/>
            <p:cNvSpPr>
              <a:spLocks/>
            </p:cNvSpPr>
            <p:nvPr/>
          </p:nvSpPr>
          <p:spPr bwMode="auto">
            <a:xfrm>
              <a:off x="3259138" y="5083175"/>
              <a:ext cx="298450" cy="260350"/>
            </a:xfrm>
            <a:custGeom>
              <a:avLst/>
              <a:gdLst>
                <a:gd name="T0" fmla="*/ 3 w 188"/>
                <a:gd name="T1" fmla="*/ 0 h 164"/>
                <a:gd name="T2" fmla="*/ 3 w 188"/>
                <a:gd name="T3" fmla="*/ 0 h 164"/>
                <a:gd name="T4" fmla="*/ 188 w 188"/>
                <a:gd name="T5" fmla="*/ 0 h 164"/>
                <a:gd name="T6" fmla="*/ 188 w 188"/>
                <a:gd name="T7" fmla="*/ 0 h 164"/>
                <a:gd name="T8" fmla="*/ 171 w 188"/>
                <a:gd name="T9" fmla="*/ 140 h 164"/>
                <a:gd name="T10" fmla="*/ 171 w 188"/>
                <a:gd name="T11" fmla="*/ 140 h 164"/>
                <a:gd name="T12" fmla="*/ 170 w 188"/>
                <a:gd name="T13" fmla="*/ 145 h 164"/>
                <a:gd name="T14" fmla="*/ 168 w 188"/>
                <a:gd name="T15" fmla="*/ 149 h 164"/>
                <a:gd name="T16" fmla="*/ 165 w 188"/>
                <a:gd name="T17" fmla="*/ 153 h 164"/>
                <a:gd name="T18" fmla="*/ 161 w 188"/>
                <a:gd name="T19" fmla="*/ 156 h 164"/>
                <a:gd name="T20" fmla="*/ 153 w 188"/>
                <a:gd name="T21" fmla="*/ 161 h 164"/>
                <a:gd name="T22" fmla="*/ 144 w 188"/>
                <a:gd name="T23" fmla="*/ 164 h 164"/>
                <a:gd name="T24" fmla="*/ 144 w 188"/>
                <a:gd name="T25" fmla="*/ 164 h 164"/>
                <a:gd name="T26" fmla="*/ 0 w 188"/>
                <a:gd name="T27" fmla="*/ 130 h 164"/>
                <a:gd name="T28" fmla="*/ 0 w 188"/>
                <a:gd name="T29" fmla="*/ 130 h 164"/>
                <a:gd name="T30" fmla="*/ 3 w 188"/>
                <a:gd name="T31" fmla="*/ 0 h 164"/>
                <a:gd name="T32" fmla="*/ 3 w 18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64">
                  <a:moveTo>
                    <a:pt x="3" y="0"/>
                  </a:moveTo>
                  <a:lnTo>
                    <a:pt x="3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0" y="145"/>
                  </a:lnTo>
                  <a:lnTo>
                    <a:pt x="168" y="149"/>
                  </a:lnTo>
                  <a:lnTo>
                    <a:pt x="165" y="153"/>
                  </a:lnTo>
                  <a:lnTo>
                    <a:pt x="161" y="156"/>
                  </a:lnTo>
                  <a:lnTo>
                    <a:pt x="153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8" name="Freeform 56"/>
            <p:cNvSpPr>
              <a:spLocks/>
            </p:cNvSpPr>
            <p:nvPr/>
          </p:nvSpPr>
          <p:spPr bwMode="auto">
            <a:xfrm>
              <a:off x="3265488" y="5083175"/>
              <a:ext cx="292100" cy="260350"/>
            </a:xfrm>
            <a:custGeom>
              <a:avLst/>
              <a:gdLst>
                <a:gd name="T0" fmla="*/ 3 w 184"/>
                <a:gd name="T1" fmla="*/ 0 h 164"/>
                <a:gd name="T2" fmla="*/ 3 w 184"/>
                <a:gd name="T3" fmla="*/ 0 h 164"/>
                <a:gd name="T4" fmla="*/ 184 w 184"/>
                <a:gd name="T5" fmla="*/ 0 h 164"/>
                <a:gd name="T6" fmla="*/ 184 w 184"/>
                <a:gd name="T7" fmla="*/ 0 h 164"/>
                <a:gd name="T8" fmla="*/ 167 w 184"/>
                <a:gd name="T9" fmla="*/ 140 h 164"/>
                <a:gd name="T10" fmla="*/ 167 w 184"/>
                <a:gd name="T11" fmla="*/ 140 h 164"/>
                <a:gd name="T12" fmla="*/ 166 w 184"/>
                <a:gd name="T13" fmla="*/ 145 h 164"/>
                <a:gd name="T14" fmla="*/ 164 w 184"/>
                <a:gd name="T15" fmla="*/ 149 h 164"/>
                <a:gd name="T16" fmla="*/ 157 w 184"/>
                <a:gd name="T17" fmla="*/ 156 h 164"/>
                <a:gd name="T18" fmla="*/ 149 w 184"/>
                <a:gd name="T19" fmla="*/ 161 h 164"/>
                <a:gd name="T20" fmla="*/ 141 w 184"/>
                <a:gd name="T21" fmla="*/ 164 h 164"/>
                <a:gd name="T22" fmla="*/ 141 w 184"/>
                <a:gd name="T23" fmla="*/ 164 h 164"/>
                <a:gd name="T24" fmla="*/ 0 w 184"/>
                <a:gd name="T25" fmla="*/ 129 h 164"/>
                <a:gd name="T26" fmla="*/ 0 w 184"/>
                <a:gd name="T27" fmla="*/ 129 h 164"/>
                <a:gd name="T28" fmla="*/ 3 w 184"/>
                <a:gd name="T29" fmla="*/ 0 h 164"/>
                <a:gd name="T30" fmla="*/ 3 w 184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164">
                  <a:moveTo>
                    <a:pt x="3" y="0"/>
                  </a:moveTo>
                  <a:lnTo>
                    <a:pt x="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7" y="140"/>
                  </a:lnTo>
                  <a:lnTo>
                    <a:pt x="167" y="140"/>
                  </a:lnTo>
                  <a:lnTo>
                    <a:pt x="166" y="145"/>
                  </a:lnTo>
                  <a:lnTo>
                    <a:pt x="164" y="149"/>
                  </a:lnTo>
                  <a:lnTo>
                    <a:pt x="157" y="156"/>
                  </a:lnTo>
                  <a:lnTo>
                    <a:pt x="149" y="161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0" name="Freeform 58"/>
            <p:cNvSpPr>
              <a:spLocks/>
            </p:cNvSpPr>
            <p:nvPr/>
          </p:nvSpPr>
          <p:spPr bwMode="auto">
            <a:xfrm>
              <a:off x="3276601" y="5083175"/>
              <a:ext cx="280988" cy="258763"/>
            </a:xfrm>
            <a:custGeom>
              <a:avLst/>
              <a:gdLst>
                <a:gd name="T0" fmla="*/ 4 w 177"/>
                <a:gd name="T1" fmla="*/ 0 h 163"/>
                <a:gd name="T2" fmla="*/ 4 w 177"/>
                <a:gd name="T3" fmla="*/ 0 h 163"/>
                <a:gd name="T4" fmla="*/ 177 w 177"/>
                <a:gd name="T5" fmla="*/ 0 h 163"/>
                <a:gd name="T6" fmla="*/ 177 w 177"/>
                <a:gd name="T7" fmla="*/ 0 h 163"/>
                <a:gd name="T8" fmla="*/ 160 w 177"/>
                <a:gd name="T9" fmla="*/ 140 h 163"/>
                <a:gd name="T10" fmla="*/ 160 w 177"/>
                <a:gd name="T11" fmla="*/ 140 h 163"/>
                <a:gd name="T12" fmla="*/ 159 w 177"/>
                <a:gd name="T13" fmla="*/ 145 h 163"/>
                <a:gd name="T14" fmla="*/ 157 w 177"/>
                <a:gd name="T15" fmla="*/ 149 h 163"/>
                <a:gd name="T16" fmla="*/ 150 w 177"/>
                <a:gd name="T17" fmla="*/ 156 h 163"/>
                <a:gd name="T18" fmla="*/ 142 w 177"/>
                <a:gd name="T19" fmla="*/ 160 h 163"/>
                <a:gd name="T20" fmla="*/ 134 w 177"/>
                <a:gd name="T21" fmla="*/ 163 h 163"/>
                <a:gd name="T22" fmla="*/ 134 w 177"/>
                <a:gd name="T23" fmla="*/ 163 h 163"/>
                <a:gd name="T24" fmla="*/ 0 w 177"/>
                <a:gd name="T25" fmla="*/ 128 h 163"/>
                <a:gd name="T26" fmla="*/ 0 w 177"/>
                <a:gd name="T27" fmla="*/ 128 h 163"/>
                <a:gd name="T28" fmla="*/ 4 w 177"/>
                <a:gd name="T29" fmla="*/ 0 h 163"/>
                <a:gd name="T30" fmla="*/ 4 w 17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163">
                  <a:moveTo>
                    <a:pt x="4" y="0"/>
                  </a:moveTo>
                  <a:lnTo>
                    <a:pt x="4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59" y="145"/>
                  </a:lnTo>
                  <a:lnTo>
                    <a:pt x="157" y="149"/>
                  </a:lnTo>
                  <a:lnTo>
                    <a:pt x="150" y="156"/>
                  </a:lnTo>
                  <a:lnTo>
                    <a:pt x="142" y="160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2" name="Freeform 60"/>
            <p:cNvSpPr>
              <a:spLocks/>
            </p:cNvSpPr>
            <p:nvPr/>
          </p:nvSpPr>
          <p:spPr bwMode="auto">
            <a:xfrm>
              <a:off x="3289301" y="5083175"/>
              <a:ext cx="268288" cy="258763"/>
            </a:xfrm>
            <a:custGeom>
              <a:avLst/>
              <a:gdLst>
                <a:gd name="T0" fmla="*/ 3 w 169"/>
                <a:gd name="T1" fmla="*/ 0 h 163"/>
                <a:gd name="T2" fmla="*/ 3 w 169"/>
                <a:gd name="T3" fmla="*/ 0 h 163"/>
                <a:gd name="T4" fmla="*/ 169 w 169"/>
                <a:gd name="T5" fmla="*/ 0 h 163"/>
                <a:gd name="T6" fmla="*/ 169 w 169"/>
                <a:gd name="T7" fmla="*/ 0 h 163"/>
                <a:gd name="T8" fmla="*/ 152 w 169"/>
                <a:gd name="T9" fmla="*/ 140 h 163"/>
                <a:gd name="T10" fmla="*/ 152 w 169"/>
                <a:gd name="T11" fmla="*/ 140 h 163"/>
                <a:gd name="T12" fmla="*/ 151 w 169"/>
                <a:gd name="T13" fmla="*/ 144 h 163"/>
                <a:gd name="T14" fmla="*/ 149 w 169"/>
                <a:gd name="T15" fmla="*/ 148 h 163"/>
                <a:gd name="T16" fmla="*/ 142 w 169"/>
                <a:gd name="T17" fmla="*/ 155 h 163"/>
                <a:gd name="T18" fmla="*/ 136 w 169"/>
                <a:gd name="T19" fmla="*/ 160 h 163"/>
                <a:gd name="T20" fmla="*/ 128 w 169"/>
                <a:gd name="T21" fmla="*/ 163 h 163"/>
                <a:gd name="T22" fmla="*/ 128 w 169"/>
                <a:gd name="T23" fmla="*/ 163 h 163"/>
                <a:gd name="T24" fmla="*/ 0 w 169"/>
                <a:gd name="T25" fmla="*/ 125 h 163"/>
                <a:gd name="T26" fmla="*/ 0 w 169"/>
                <a:gd name="T27" fmla="*/ 125 h 163"/>
                <a:gd name="T28" fmla="*/ 3 w 169"/>
                <a:gd name="T29" fmla="*/ 0 h 163"/>
                <a:gd name="T30" fmla="*/ 3 w 169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" h="163">
                  <a:moveTo>
                    <a:pt x="3" y="0"/>
                  </a:moveTo>
                  <a:lnTo>
                    <a:pt x="3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1" y="144"/>
                  </a:lnTo>
                  <a:lnTo>
                    <a:pt x="149" y="148"/>
                  </a:lnTo>
                  <a:lnTo>
                    <a:pt x="142" y="155"/>
                  </a:lnTo>
                  <a:lnTo>
                    <a:pt x="136" y="160"/>
                  </a:lnTo>
                  <a:lnTo>
                    <a:pt x="128" y="163"/>
                  </a:lnTo>
                  <a:lnTo>
                    <a:pt x="128" y="163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Freeform 63"/>
            <p:cNvSpPr>
              <a:spLocks/>
            </p:cNvSpPr>
            <p:nvPr/>
          </p:nvSpPr>
          <p:spPr bwMode="auto">
            <a:xfrm>
              <a:off x="3306763" y="5083175"/>
              <a:ext cx="250825" cy="258763"/>
            </a:xfrm>
            <a:custGeom>
              <a:avLst/>
              <a:gdLst>
                <a:gd name="T0" fmla="*/ 4 w 158"/>
                <a:gd name="T1" fmla="*/ 0 h 163"/>
                <a:gd name="T2" fmla="*/ 4 w 158"/>
                <a:gd name="T3" fmla="*/ 0 h 163"/>
                <a:gd name="T4" fmla="*/ 158 w 158"/>
                <a:gd name="T5" fmla="*/ 0 h 163"/>
                <a:gd name="T6" fmla="*/ 158 w 158"/>
                <a:gd name="T7" fmla="*/ 0 h 163"/>
                <a:gd name="T8" fmla="*/ 141 w 158"/>
                <a:gd name="T9" fmla="*/ 140 h 163"/>
                <a:gd name="T10" fmla="*/ 141 w 158"/>
                <a:gd name="T11" fmla="*/ 140 h 163"/>
                <a:gd name="T12" fmla="*/ 140 w 158"/>
                <a:gd name="T13" fmla="*/ 144 h 163"/>
                <a:gd name="T14" fmla="*/ 138 w 158"/>
                <a:gd name="T15" fmla="*/ 148 h 163"/>
                <a:gd name="T16" fmla="*/ 133 w 158"/>
                <a:gd name="T17" fmla="*/ 155 h 163"/>
                <a:gd name="T18" fmla="*/ 125 w 158"/>
                <a:gd name="T19" fmla="*/ 160 h 163"/>
                <a:gd name="T20" fmla="*/ 118 w 158"/>
                <a:gd name="T21" fmla="*/ 163 h 163"/>
                <a:gd name="T22" fmla="*/ 118 w 158"/>
                <a:gd name="T23" fmla="*/ 163 h 163"/>
                <a:gd name="T24" fmla="*/ 0 w 158"/>
                <a:gd name="T25" fmla="*/ 121 h 163"/>
                <a:gd name="T26" fmla="*/ 0 w 158"/>
                <a:gd name="T27" fmla="*/ 121 h 163"/>
                <a:gd name="T28" fmla="*/ 4 w 158"/>
                <a:gd name="T29" fmla="*/ 0 h 163"/>
                <a:gd name="T30" fmla="*/ 4 w 158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63">
                  <a:moveTo>
                    <a:pt x="4" y="0"/>
                  </a:moveTo>
                  <a:lnTo>
                    <a:pt x="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41" y="140"/>
                  </a:lnTo>
                  <a:lnTo>
                    <a:pt x="141" y="140"/>
                  </a:lnTo>
                  <a:lnTo>
                    <a:pt x="140" y="144"/>
                  </a:lnTo>
                  <a:lnTo>
                    <a:pt x="138" y="148"/>
                  </a:lnTo>
                  <a:lnTo>
                    <a:pt x="133" y="155"/>
                  </a:lnTo>
                  <a:lnTo>
                    <a:pt x="125" y="160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6" name="Freeform 64"/>
            <p:cNvSpPr>
              <a:spLocks/>
            </p:cNvSpPr>
            <p:nvPr/>
          </p:nvSpPr>
          <p:spPr bwMode="auto">
            <a:xfrm>
              <a:off x="3313113" y="5083175"/>
              <a:ext cx="244475" cy="258763"/>
            </a:xfrm>
            <a:custGeom>
              <a:avLst/>
              <a:gdLst>
                <a:gd name="T0" fmla="*/ 4 w 154"/>
                <a:gd name="T1" fmla="*/ 0 h 163"/>
                <a:gd name="T2" fmla="*/ 4 w 154"/>
                <a:gd name="T3" fmla="*/ 0 h 163"/>
                <a:gd name="T4" fmla="*/ 154 w 154"/>
                <a:gd name="T5" fmla="*/ 0 h 163"/>
                <a:gd name="T6" fmla="*/ 154 w 154"/>
                <a:gd name="T7" fmla="*/ 0 h 163"/>
                <a:gd name="T8" fmla="*/ 137 w 154"/>
                <a:gd name="T9" fmla="*/ 140 h 163"/>
                <a:gd name="T10" fmla="*/ 137 w 154"/>
                <a:gd name="T11" fmla="*/ 140 h 163"/>
                <a:gd name="T12" fmla="*/ 136 w 154"/>
                <a:gd name="T13" fmla="*/ 144 h 163"/>
                <a:gd name="T14" fmla="*/ 134 w 154"/>
                <a:gd name="T15" fmla="*/ 148 h 163"/>
                <a:gd name="T16" fmla="*/ 129 w 154"/>
                <a:gd name="T17" fmla="*/ 155 h 163"/>
                <a:gd name="T18" fmla="*/ 122 w 154"/>
                <a:gd name="T19" fmla="*/ 160 h 163"/>
                <a:gd name="T20" fmla="*/ 114 w 154"/>
                <a:gd name="T21" fmla="*/ 163 h 163"/>
                <a:gd name="T22" fmla="*/ 114 w 154"/>
                <a:gd name="T23" fmla="*/ 163 h 163"/>
                <a:gd name="T24" fmla="*/ 0 w 154"/>
                <a:gd name="T25" fmla="*/ 119 h 163"/>
                <a:gd name="T26" fmla="*/ 0 w 154"/>
                <a:gd name="T27" fmla="*/ 119 h 163"/>
                <a:gd name="T28" fmla="*/ 4 w 154"/>
                <a:gd name="T29" fmla="*/ 0 h 163"/>
                <a:gd name="T30" fmla="*/ 4 w 154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63">
                  <a:moveTo>
                    <a:pt x="4" y="0"/>
                  </a:moveTo>
                  <a:lnTo>
                    <a:pt x="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7" y="140"/>
                  </a:lnTo>
                  <a:lnTo>
                    <a:pt x="137" y="140"/>
                  </a:lnTo>
                  <a:lnTo>
                    <a:pt x="136" y="144"/>
                  </a:lnTo>
                  <a:lnTo>
                    <a:pt x="134" y="148"/>
                  </a:lnTo>
                  <a:lnTo>
                    <a:pt x="129" y="155"/>
                  </a:lnTo>
                  <a:lnTo>
                    <a:pt x="122" y="160"/>
                  </a:lnTo>
                  <a:lnTo>
                    <a:pt x="114" y="163"/>
                  </a:lnTo>
                  <a:lnTo>
                    <a:pt x="114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7" name="Freeform 65"/>
            <p:cNvSpPr>
              <a:spLocks/>
            </p:cNvSpPr>
            <p:nvPr/>
          </p:nvSpPr>
          <p:spPr bwMode="auto">
            <a:xfrm>
              <a:off x="3317876" y="5083175"/>
              <a:ext cx="239713" cy="258763"/>
            </a:xfrm>
            <a:custGeom>
              <a:avLst/>
              <a:gdLst>
                <a:gd name="T0" fmla="*/ 4 w 151"/>
                <a:gd name="T1" fmla="*/ 0 h 163"/>
                <a:gd name="T2" fmla="*/ 4 w 151"/>
                <a:gd name="T3" fmla="*/ 0 h 163"/>
                <a:gd name="T4" fmla="*/ 151 w 151"/>
                <a:gd name="T5" fmla="*/ 0 h 163"/>
                <a:gd name="T6" fmla="*/ 151 w 151"/>
                <a:gd name="T7" fmla="*/ 0 h 163"/>
                <a:gd name="T8" fmla="*/ 134 w 151"/>
                <a:gd name="T9" fmla="*/ 140 h 163"/>
                <a:gd name="T10" fmla="*/ 134 w 151"/>
                <a:gd name="T11" fmla="*/ 140 h 163"/>
                <a:gd name="T12" fmla="*/ 133 w 151"/>
                <a:gd name="T13" fmla="*/ 144 h 163"/>
                <a:gd name="T14" fmla="*/ 131 w 151"/>
                <a:gd name="T15" fmla="*/ 148 h 163"/>
                <a:gd name="T16" fmla="*/ 126 w 151"/>
                <a:gd name="T17" fmla="*/ 155 h 163"/>
                <a:gd name="T18" fmla="*/ 119 w 151"/>
                <a:gd name="T19" fmla="*/ 160 h 163"/>
                <a:gd name="T20" fmla="*/ 111 w 151"/>
                <a:gd name="T21" fmla="*/ 163 h 163"/>
                <a:gd name="T22" fmla="*/ 111 w 151"/>
                <a:gd name="T23" fmla="*/ 163 h 163"/>
                <a:gd name="T24" fmla="*/ 0 w 151"/>
                <a:gd name="T25" fmla="*/ 119 h 163"/>
                <a:gd name="T26" fmla="*/ 0 w 151"/>
                <a:gd name="T27" fmla="*/ 119 h 163"/>
                <a:gd name="T28" fmla="*/ 4 w 151"/>
                <a:gd name="T29" fmla="*/ 0 h 163"/>
                <a:gd name="T30" fmla="*/ 4 w 151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63">
                  <a:moveTo>
                    <a:pt x="4" y="0"/>
                  </a:moveTo>
                  <a:lnTo>
                    <a:pt x="4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6" y="155"/>
                  </a:lnTo>
                  <a:lnTo>
                    <a:pt x="119" y="160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8" name="Freeform 66"/>
            <p:cNvSpPr>
              <a:spLocks/>
            </p:cNvSpPr>
            <p:nvPr/>
          </p:nvSpPr>
          <p:spPr bwMode="auto">
            <a:xfrm>
              <a:off x="3324226" y="5083175"/>
              <a:ext cx="233363" cy="258763"/>
            </a:xfrm>
            <a:custGeom>
              <a:avLst/>
              <a:gdLst>
                <a:gd name="T0" fmla="*/ 4 w 147"/>
                <a:gd name="T1" fmla="*/ 0 h 163"/>
                <a:gd name="T2" fmla="*/ 4 w 147"/>
                <a:gd name="T3" fmla="*/ 0 h 163"/>
                <a:gd name="T4" fmla="*/ 147 w 147"/>
                <a:gd name="T5" fmla="*/ 0 h 163"/>
                <a:gd name="T6" fmla="*/ 147 w 147"/>
                <a:gd name="T7" fmla="*/ 0 h 163"/>
                <a:gd name="T8" fmla="*/ 130 w 147"/>
                <a:gd name="T9" fmla="*/ 140 h 163"/>
                <a:gd name="T10" fmla="*/ 130 w 147"/>
                <a:gd name="T11" fmla="*/ 140 h 163"/>
                <a:gd name="T12" fmla="*/ 129 w 147"/>
                <a:gd name="T13" fmla="*/ 144 h 163"/>
                <a:gd name="T14" fmla="*/ 127 w 147"/>
                <a:gd name="T15" fmla="*/ 148 h 163"/>
                <a:gd name="T16" fmla="*/ 122 w 147"/>
                <a:gd name="T17" fmla="*/ 155 h 163"/>
                <a:gd name="T18" fmla="*/ 115 w 147"/>
                <a:gd name="T19" fmla="*/ 159 h 163"/>
                <a:gd name="T20" fmla="*/ 107 w 147"/>
                <a:gd name="T21" fmla="*/ 163 h 163"/>
                <a:gd name="T22" fmla="*/ 107 w 147"/>
                <a:gd name="T23" fmla="*/ 163 h 163"/>
                <a:gd name="T24" fmla="*/ 0 w 147"/>
                <a:gd name="T25" fmla="*/ 118 h 163"/>
                <a:gd name="T26" fmla="*/ 0 w 147"/>
                <a:gd name="T27" fmla="*/ 118 h 163"/>
                <a:gd name="T28" fmla="*/ 4 w 147"/>
                <a:gd name="T29" fmla="*/ 0 h 163"/>
                <a:gd name="T30" fmla="*/ 4 w 14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163">
                  <a:moveTo>
                    <a:pt x="4" y="0"/>
                  </a:moveTo>
                  <a:lnTo>
                    <a:pt x="4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0" y="140"/>
                  </a:lnTo>
                  <a:lnTo>
                    <a:pt x="130" y="140"/>
                  </a:lnTo>
                  <a:lnTo>
                    <a:pt x="129" y="144"/>
                  </a:lnTo>
                  <a:lnTo>
                    <a:pt x="127" y="148"/>
                  </a:lnTo>
                  <a:lnTo>
                    <a:pt x="122" y="155"/>
                  </a:lnTo>
                  <a:lnTo>
                    <a:pt x="115" y="159"/>
                  </a:lnTo>
                  <a:lnTo>
                    <a:pt x="107" y="163"/>
                  </a:lnTo>
                  <a:lnTo>
                    <a:pt x="107" y="163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9" name="Freeform 67"/>
            <p:cNvSpPr>
              <a:spLocks/>
            </p:cNvSpPr>
            <p:nvPr/>
          </p:nvSpPr>
          <p:spPr bwMode="auto">
            <a:xfrm>
              <a:off x="3330576" y="5083175"/>
              <a:ext cx="227013" cy="258763"/>
            </a:xfrm>
            <a:custGeom>
              <a:avLst/>
              <a:gdLst>
                <a:gd name="T0" fmla="*/ 4 w 143"/>
                <a:gd name="T1" fmla="*/ 0 h 163"/>
                <a:gd name="T2" fmla="*/ 4 w 143"/>
                <a:gd name="T3" fmla="*/ 0 h 163"/>
                <a:gd name="T4" fmla="*/ 143 w 143"/>
                <a:gd name="T5" fmla="*/ 0 h 163"/>
                <a:gd name="T6" fmla="*/ 143 w 143"/>
                <a:gd name="T7" fmla="*/ 0 h 163"/>
                <a:gd name="T8" fmla="*/ 126 w 143"/>
                <a:gd name="T9" fmla="*/ 140 h 163"/>
                <a:gd name="T10" fmla="*/ 126 w 143"/>
                <a:gd name="T11" fmla="*/ 140 h 163"/>
                <a:gd name="T12" fmla="*/ 125 w 143"/>
                <a:gd name="T13" fmla="*/ 144 h 163"/>
                <a:gd name="T14" fmla="*/ 123 w 143"/>
                <a:gd name="T15" fmla="*/ 148 h 163"/>
                <a:gd name="T16" fmla="*/ 118 w 143"/>
                <a:gd name="T17" fmla="*/ 155 h 163"/>
                <a:gd name="T18" fmla="*/ 111 w 143"/>
                <a:gd name="T19" fmla="*/ 159 h 163"/>
                <a:gd name="T20" fmla="*/ 104 w 143"/>
                <a:gd name="T21" fmla="*/ 163 h 163"/>
                <a:gd name="T22" fmla="*/ 104 w 143"/>
                <a:gd name="T23" fmla="*/ 163 h 163"/>
                <a:gd name="T24" fmla="*/ 0 w 143"/>
                <a:gd name="T25" fmla="*/ 117 h 163"/>
                <a:gd name="T26" fmla="*/ 0 w 143"/>
                <a:gd name="T27" fmla="*/ 117 h 163"/>
                <a:gd name="T28" fmla="*/ 4 w 143"/>
                <a:gd name="T29" fmla="*/ 0 h 163"/>
                <a:gd name="T30" fmla="*/ 4 w 14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63">
                  <a:moveTo>
                    <a:pt x="4" y="0"/>
                  </a:moveTo>
                  <a:lnTo>
                    <a:pt x="4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5" y="144"/>
                  </a:lnTo>
                  <a:lnTo>
                    <a:pt x="123" y="148"/>
                  </a:lnTo>
                  <a:lnTo>
                    <a:pt x="118" y="155"/>
                  </a:lnTo>
                  <a:lnTo>
                    <a:pt x="111" y="159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1" name="Freeform 69"/>
            <p:cNvSpPr>
              <a:spLocks/>
            </p:cNvSpPr>
            <p:nvPr/>
          </p:nvSpPr>
          <p:spPr bwMode="auto">
            <a:xfrm>
              <a:off x="3343276" y="5083175"/>
              <a:ext cx="214313" cy="255588"/>
            </a:xfrm>
            <a:custGeom>
              <a:avLst/>
              <a:gdLst>
                <a:gd name="T0" fmla="*/ 4 w 135"/>
                <a:gd name="T1" fmla="*/ 0 h 161"/>
                <a:gd name="T2" fmla="*/ 4 w 135"/>
                <a:gd name="T3" fmla="*/ 0 h 161"/>
                <a:gd name="T4" fmla="*/ 135 w 135"/>
                <a:gd name="T5" fmla="*/ 0 h 161"/>
                <a:gd name="T6" fmla="*/ 135 w 135"/>
                <a:gd name="T7" fmla="*/ 0 h 161"/>
                <a:gd name="T8" fmla="*/ 118 w 135"/>
                <a:gd name="T9" fmla="*/ 140 h 161"/>
                <a:gd name="T10" fmla="*/ 118 w 135"/>
                <a:gd name="T11" fmla="*/ 140 h 161"/>
                <a:gd name="T12" fmla="*/ 117 w 135"/>
                <a:gd name="T13" fmla="*/ 144 h 161"/>
                <a:gd name="T14" fmla="*/ 115 w 135"/>
                <a:gd name="T15" fmla="*/ 148 h 161"/>
                <a:gd name="T16" fmla="*/ 110 w 135"/>
                <a:gd name="T17" fmla="*/ 155 h 161"/>
                <a:gd name="T18" fmla="*/ 103 w 135"/>
                <a:gd name="T19" fmla="*/ 159 h 161"/>
                <a:gd name="T20" fmla="*/ 96 w 135"/>
                <a:gd name="T21" fmla="*/ 161 h 161"/>
                <a:gd name="T22" fmla="*/ 96 w 135"/>
                <a:gd name="T23" fmla="*/ 161 h 161"/>
                <a:gd name="T24" fmla="*/ 0 w 135"/>
                <a:gd name="T25" fmla="*/ 114 h 161"/>
                <a:gd name="T26" fmla="*/ 0 w 135"/>
                <a:gd name="T27" fmla="*/ 114 h 161"/>
                <a:gd name="T28" fmla="*/ 4 w 135"/>
                <a:gd name="T29" fmla="*/ 0 h 161"/>
                <a:gd name="T30" fmla="*/ 4 w 135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61">
                  <a:moveTo>
                    <a:pt x="4" y="0"/>
                  </a:moveTo>
                  <a:lnTo>
                    <a:pt x="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7" y="144"/>
                  </a:lnTo>
                  <a:lnTo>
                    <a:pt x="115" y="148"/>
                  </a:lnTo>
                  <a:lnTo>
                    <a:pt x="110" y="155"/>
                  </a:lnTo>
                  <a:lnTo>
                    <a:pt x="103" y="159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2" name="Freeform 70"/>
            <p:cNvSpPr>
              <a:spLocks/>
            </p:cNvSpPr>
            <p:nvPr/>
          </p:nvSpPr>
          <p:spPr bwMode="auto">
            <a:xfrm>
              <a:off x="3348038" y="5083175"/>
              <a:ext cx="209550" cy="255588"/>
            </a:xfrm>
            <a:custGeom>
              <a:avLst/>
              <a:gdLst>
                <a:gd name="T0" fmla="*/ 5 w 132"/>
                <a:gd name="T1" fmla="*/ 0 h 161"/>
                <a:gd name="T2" fmla="*/ 5 w 132"/>
                <a:gd name="T3" fmla="*/ 0 h 161"/>
                <a:gd name="T4" fmla="*/ 132 w 132"/>
                <a:gd name="T5" fmla="*/ 0 h 161"/>
                <a:gd name="T6" fmla="*/ 132 w 132"/>
                <a:gd name="T7" fmla="*/ 0 h 161"/>
                <a:gd name="T8" fmla="*/ 115 w 132"/>
                <a:gd name="T9" fmla="*/ 140 h 161"/>
                <a:gd name="T10" fmla="*/ 115 w 132"/>
                <a:gd name="T11" fmla="*/ 140 h 161"/>
                <a:gd name="T12" fmla="*/ 114 w 132"/>
                <a:gd name="T13" fmla="*/ 144 h 161"/>
                <a:gd name="T14" fmla="*/ 112 w 132"/>
                <a:gd name="T15" fmla="*/ 148 h 161"/>
                <a:gd name="T16" fmla="*/ 108 w 132"/>
                <a:gd name="T17" fmla="*/ 153 h 161"/>
                <a:gd name="T18" fmla="*/ 101 w 132"/>
                <a:gd name="T19" fmla="*/ 159 h 161"/>
                <a:gd name="T20" fmla="*/ 95 w 132"/>
                <a:gd name="T21" fmla="*/ 161 h 161"/>
                <a:gd name="T22" fmla="*/ 95 w 132"/>
                <a:gd name="T23" fmla="*/ 161 h 161"/>
                <a:gd name="T24" fmla="*/ 0 w 132"/>
                <a:gd name="T25" fmla="*/ 113 h 161"/>
                <a:gd name="T26" fmla="*/ 0 w 132"/>
                <a:gd name="T27" fmla="*/ 113 h 161"/>
                <a:gd name="T28" fmla="*/ 5 w 132"/>
                <a:gd name="T29" fmla="*/ 0 h 161"/>
                <a:gd name="T30" fmla="*/ 5 w 132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61">
                  <a:moveTo>
                    <a:pt x="5" y="0"/>
                  </a:moveTo>
                  <a:lnTo>
                    <a:pt x="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5" y="140"/>
                  </a:lnTo>
                  <a:lnTo>
                    <a:pt x="115" y="140"/>
                  </a:lnTo>
                  <a:lnTo>
                    <a:pt x="114" y="144"/>
                  </a:lnTo>
                  <a:lnTo>
                    <a:pt x="112" y="148"/>
                  </a:lnTo>
                  <a:lnTo>
                    <a:pt x="108" y="153"/>
                  </a:lnTo>
                  <a:lnTo>
                    <a:pt x="101" y="159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3" name="Freeform 71"/>
            <p:cNvSpPr>
              <a:spLocks/>
            </p:cNvSpPr>
            <p:nvPr/>
          </p:nvSpPr>
          <p:spPr bwMode="auto">
            <a:xfrm>
              <a:off x="3354388" y="5083175"/>
              <a:ext cx="203200" cy="255588"/>
            </a:xfrm>
            <a:custGeom>
              <a:avLst/>
              <a:gdLst>
                <a:gd name="T0" fmla="*/ 4 w 128"/>
                <a:gd name="T1" fmla="*/ 0 h 161"/>
                <a:gd name="T2" fmla="*/ 4 w 128"/>
                <a:gd name="T3" fmla="*/ 0 h 161"/>
                <a:gd name="T4" fmla="*/ 128 w 128"/>
                <a:gd name="T5" fmla="*/ 0 h 161"/>
                <a:gd name="T6" fmla="*/ 128 w 128"/>
                <a:gd name="T7" fmla="*/ 0 h 161"/>
                <a:gd name="T8" fmla="*/ 111 w 128"/>
                <a:gd name="T9" fmla="*/ 140 h 161"/>
                <a:gd name="T10" fmla="*/ 111 w 128"/>
                <a:gd name="T11" fmla="*/ 140 h 161"/>
                <a:gd name="T12" fmla="*/ 111 w 128"/>
                <a:gd name="T13" fmla="*/ 144 h 161"/>
                <a:gd name="T14" fmla="*/ 108 w 128"/>
                <a:gd name="T15" fmla="*/ 148 h 161"/>
                <a:gd name="T16" fmla="*/ 104 w 128"/>
                <a:gd name="T17" fmla="*/ 153 h 161"/>
                <a:gd name="T18" fmla="*/ 97 w 128"/>
                <a:gd name="T19" fmla="*/ 159 h 161"/>
                <a:gd name="T20" fmla="*/ 91 w 128"/>
                <a:gd name="T21" fmla="*/ 161 h 161"/>
                <a:gd name="T22" fmla="*/ 91 w 128"/>
                <a:gd name="T23" fmla="*/ 161 h 161"/>
                <a:gd name="T24" fmla="*/ 0 w 128"/>
                <a:gd name="T25" fmla="*/ 113 h 161"/>
                <a:gd name="T26" fmla="*/ 0 w 128"/>
                <a:gd name="T27" fmla="*/ 113 h 161"/>
                <a:gd name="T28" fmla="*/ 4 w 128"/>
                <a:gd name="T29" fmla="*/ 0 h 161"/>
                <a:gd name="T30" fmla="*/ 4 w 128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61">
                  <a:moveTo>
                    <a:pt x="4" y="0"/>
                  </a:moveTo>
                  <a:lnTo>
                    <a:pt x="4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4"/>
                  </a:lnTo>
                  <a:lnTo>
                    <a:pt x="108" y="148"/>
                  </a:lnTo>
                  <a:lnTo>
                    <a:pt x="104" y="153"/>
                  </a:lnTo>
                  <a:lnTo>
                    <a:pt x="97" y="159"/>
                  </a:lnTo>
                  <a:lnTo>
                    <a:pt x="91" y="161"/>
                  </a:lnTo>
                  <a:lnTo>
                    <a:pt x="91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5" name="Freeform 73"/>
            <p:cNvSpPr>
              <a:spLocks/>
            </p:cNvSpPr>
            <p:nvPr/>
          </p:nvSpPr>
          <p:spPr bwMode="auto">
            <a:xfrm>
              <a:off x="3367088" y="5083175"/>
              <a:ext cx="190500" cy="255588"/>
            </a:xfrm>
            <a:custGeom>
              <a:avLst/>
              <a:gdLst>
                <a:gd name="T0" fmla="*/ 4 w 120"/>
                <a:gd name="T1" fmla="*/ 0 h 161"/>
                <a:gd name="T2" fmla="*/ 4 w 120"/>
                <a:gd name="T3" fmla="*/ 0 h 161"/>
                <a:gd name="T4" fmla="*/ 120 w 120"/>
                <a:gd name="T5" fmla="*/ 0 h 161"/>
                <a:gd name="T6" fmla="*/ 120 w 120"/>
                <a:gd name="T7" fmla="*/ 0 h 161"/>
                <a:gd name="T8" fmla="*/ 103 w 120"/>
                <a:gd name="T9" fmla="*/ 140 h 161"/>
                <a:gd name="T10" fmla="*/ 103 w 120"/>
                <a:gd name="T11" fmla="*/ 140 h 161"/>
                <a:gd name="T12" fmla="*/ 100 w 120"/>
                <a:gd name="T13" fmla="*/ 148 h 161"/>
                <a:gd name="T14" fmla="*/ 96 w 120"/>
                <a:gd name="T15" fmla="*/ 153 h 161"/>
                <a:gd name="T16" fmla="*/ 89 w 120"/>
                <a:gd name="T17" fmla="*/ 159 h 161"/>
                <a:gd name="T18" fmla="*/ 83 w 120"/>
                <a:gd name="T19" fmla="*/ 161 h 161"/>
                <a:gd name="T20" fmla="*/ 83 w 120"/>
                <a:gd name="T21" fmla="*/ 161 h 161"/>
                <a:gd name="T22" fmla="*/ 0 w 120"/>
                <a:gd name="T23" fmla="*/ 110 h 161"/>
                <a:gd name="T24" fmla="*/ 0 w 120"/>
                <a:gd name="T25" fmla="*/ 110 h 161"/>
                <a:gd name="T26" fmla="*/ 4 w 120"/>
                <a:gd name="T27" fmla="*/ 0 h 161"/>
                <a:gd name="T28" fmla="*/ 4 w 120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1">
                  <a:moveTo>
                    <a:pt x="4" y="0"/>
                  </a:moveTo>
                  <a:lnTo>
                    <a:pt x="4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0" y="148"/>
                  </a:lnTo>
                  <a:lnTo>
                    <a:pt x="96" y="153"/>
                  </a:lnTo>
                  <a:lnTo>
                    <a:pt x="89" y="159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6" name="Freeform 74"/>
            <p:cNvSpPr>
              <a:spLocks/>
            </p:cNvSpPr>
            <p:nvPr/>
          </p:nvSpPr>
          <p:spPr bwMode="auto">
            <a:xfrm>
              <a:off x="3371851" y="5083175"/>
              <a:ext cx="185738" cy="255588"/>
            </a:xfrm>
            <a:custGeom>
              <a:avLst/>
              <a:gdLst>
                <a:gd name="T0" fmla="*/ 5 w 117"/>
                <a:gd name="T1" fmla="*/ 0 h 161"/>
                <a:gd name="T2" fmla="*/ 5 w 117"/>
                <a:gd name="T3" fmla="*/ 0 h 161"/>
                <a:gd name="T4" fmla="*/ 117 w 117"/>
                <a:gd name="T5" fmla="*/ 0 h 161"/>
                <a:gd name="T6" fmla="*/ 117 w 117"/>
                <a:gd name="T7" fmla="*/ 0 h 161"/>
                <a:gd name="T8" fmla="*/ 100 w 117"/>
                <a:gd name="T9" fmla="*/ 140 h 161"/>
                <a:gd name="T10" fmla="*/ 100 w 117"/>
                <a:gd name="T11" fmla="*/ 140 h 161"/>
                <a:gd name="T12" fmla="*/ 97 w 117"/>
                <a:gd name="T13" fmla="*/ 148 h 161"/>
                <a:gd name="T14" fmla="*/ 93 w 117"/>
                <a:gd name="T15" fmla="*/ 153 h 161"/>
                <a:gd name="T16" fmla="*/ 86 w 117"/>
                <a:gd name="T17" fmla="*/ 157 h 161"/>
                <a:gd name="T18" fmla="*/ 81 w 117"/>
                <a:gd name="T19" fmla="*/ 161 h 161"/>
                <a:gd name="T20" fmla="*/ 81 w 117"/>
                <a:gd name="T21" fmla="*/ 161 h 161"/>
                <a:gd name="T22" fmla="*/ 0 w 117"/>
                <a:gd name="T23" fmla="*/ 109 h 161"/>
                <a:gd name="T24" fmla="*/ 0 w 117"/>
                <a:gd name="T25" fmla="*/ 109 h 161"/>
                <a:gd name="T26" fmla="*/ 5 w 117"/>
                <a:gd name="T27" fmla="*/ 0 h 161"/>
                <a:gd name="T28" fmla="*/ 5 w 117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61">
                  <a:moveTo>
                    <a:pt x="5" y="0"/>
                  </a:moveTo>
                  <a:lnTo>
                    <a:pt x="5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0" y="140"/>
                  </a:lnTo>
                  <a:lnTo>
                    <a:pt x="100" y="140"/>
                  </a:lnTo>
                  <a:lnTo>
                    <a:pt x="97" y="148"/>
                  </a:lnTo>
                  <a:lnTo>
                    <a:pt x="93" y="153"/>
                  </a:lnTo>
                  <a:lnTo>
                    <a:pt x="86" y="157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7" name="Freeform 75"/>
            <p:cNvSpPr>
              <a:spLocks/>
            </p:cNvSpPr>
            <p:nvPr/>
          </p:nvSpPr>
          <p:spPr bwMode="auto">
            <a:xfrm>
              <a:off x="3378201" y="5083175"/>
              <a:ext cx="179388" cy="255588"/>
            </a:xfrm>
            <a:custGeom>
              <a:avLst/>
              <a:gdLst>
                <a:gd name="T0" fmla="*/ 5 w 113"/>
                <a:gd name="T1" fmla="*/ 0 h 161"/>
                <a:gd name="T2" fmla="*/ 5 w 113"/>
                <a:gd name="T3" fmla="*/ 0 h 161"/>
                <a:gd name="T4" fmla="*/ 113 w 113"/>
                <a:gd name="T5" fmla="*/ 0 h 161"/>
                <a:gd name="T6" fmla="*/ 113 w 113"/>
                <a:gd name="T7" fmla="*/ 0 h 161"/>
                <a:gd name="T8" fmla="*/ 96 w 113"/>
                <a:gd name="T9" fmla="*/ 140 h 161"/>
                <a:gd name="T10" fmla="*/ 96 w 113"/>
                <a:gd name="T11" fmla="*/ 140 h 161"/>
                <a:gd name="T12" fmla="*/ 93 w 113"/>
                <a:gd name="T13" fmla="*/ 147 h 161"/>
                <a:gd name="T14" fmla="*/ 89 w 113"/>
                <a:gd name="T15" fmla="*/ 153 h 161"/>
                <a:gd name="T16" fmla="*/ 84 w 113"/>
                <a:gd name="T17" fmla="*/ 157 h 161"/>
                <a:gd name="T18" fmla="*/ 77 w 113"/>
                <a:gd name="T19" fmla="*/ 161 h 161"/>
                <a:gd name="T20" fmla="*/ 77 w 113"/>
                <a:gd name="T21" fmla="*/ 161 h 161"/>
                <a:gd name="T22" fmla="*/ 0 w 113"/>
                <a:gd name="T23" fmla="*/ 107 h 161"/>
                <a:gd name="T24" fmla="*/ 0 w 113"/>
                <a:gd name="T25" fmla="*/ 107 h 161"/>
                <a:gd name="T26" fmla="*/ 5 w 113"/>
                <a:gd name="T27" fmla="*/ 0 h 161"/>
                <a:gd name="T28" fmla="*/ 5 w 113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61">
                  <a:moveTo>
                    <a:pt x="5" y="0"/>
                  </a:moveTo>
                  <a:lnTo>
                    <a:pt x="5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3" y="147"/>
                  </a:lnTo>
                  <a:lnTo>
                    <a:pt x="89" y="153"/>
                  </a:lnTo>
                  <a:lnTo>
                    <a:pt x="84" y="157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9" name="Freeform 77"/>
            <p:cNvSpPr>
              <a:spLocks/>
            </p:cNvSpPr>
            <p:nvPr/>
          </p:nvSpPr>
          <p:spPr bwMode="auto">
            <a:xfrm>
              <a:off x="3390901" y="5083175"/>
              <a:ext cx="166688" cy="254000"/>
            </a:xfrm>
            <a:custGeom>
              <a:avLst/>
              <a:gdLst>
                <a:gd name="T0" fmla="*/ 5 w 105"/>
                <a:gd name="T1" fmla="*/ 0 h 160"/>
                <a:gd name="T2" fmla="*/ 5 w 105"/>
                <a:gd name="T3" fmla="*/ 0 h 160"/>
                <a:gd name="T4" fmla="*/ 105 w 105"/>
                <a:gd name="T5" fmla="*/ 0 h 160"/>
                <a:gd name="T6" fmla="*/ 105 w 105"/>
                <a:gd name="T7" fmla="*/ 0 h 160"/>
                <a:gd name="T8" fmla="*/ 88 w 105"/>
                <a:gd name="T9" fmla="*/ 140 h 160"/>
                <a:gd name="T10" fmla="*/ 88 w 105"/>
                <a:gd name="T11" fmla="*/ 140 h 160"/>
                <a:gd name="T12" fmla="*/ 87 w 105"/>
                <a:gd name="T13" fmla="*/ 147 h 160"/>
                <a:gd name="T14" fmla="*/ 81 w 105"/>
                <a:gd name="T15" fmla="*/ 153 h 160"/>
                <a:gd name="T16" fmla="*/ 76 w 105"/>
                <a:gd name="T17" fmla="*/ 157 h 160"/>
                <a:gd name="T18" fmla="*/ 69 w 105"/>
                <a:gd name="T19" fmla="*/ 160 h 160"/>
                <a:gd name="T20" fmla="*/ 69 w 105"/>
                <a:gd name="T21" fmla="*/ 160 h 160"/>
                <a:gd name="T22" fmla="*/ 0 w 105"/>
                <a:gd name="T23" fmla="*/ 106 h 160"/>
                <a:gd name="T24" fmla="*/ 0 w 105"/>
                <a:gd name="T25" fmla="*/ 106 h 160"/>
                <a:gd name="T26" fmla="*/ 5 w 105"/>
                <a:gd name="T27" fmla="*/ 0 h 160"/>
                <a:gd name="T28" fmla="*/ 5 w 10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60">
                  <a:moveTo>
                    <a:pt x="5" y="0"/>
                  </a:moveTo>
                  <a:lnTo>
                    <a:pt x="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7" y="147"/>
                  </a:lnTo>
                  <a:lnTo>
                    <a:pt x="81" y="153"/>
                  </a:lnTo>
                  <a:lnTo>
                    <a:pt x="76" y="157"/>
                  </a:lnTo>
                  <a:lnTo>
                    <a:pt x="69" y="160"/>
                  </a:lnTo>
                  <a:lnTo>
                    <a:pt x="69" y="16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0" name="Freeform 78"/>
            <p:cNvSpPr>
              <a:spLocks/>
            </p:cNvSpPr>
            <p:nvPr/>
          </p:nvSpPr>
          <p:spPr bwMode="auto">
            <a:xfrm>
              <a:off x="3395663" y="5083175"/>
              <a:ext cx="161925" cy="254000"/>
            </a:xfrm>
            <a:custGeom>
              <a:avLst/>
              <a:gdLst>
                <a:gd name="T0" fmla="*/ 5 w 102"/>
                <a:gd name="T1" fmla="*/ 0 h 160"/>
                <a:gd name="T2" fmla="*/ 5 w 102"/>
                <a:gd name="T3" fmla="*/ 0 h 160"/>
                <a:gd name="T4" fmla="*/ 102 w 102"/>
                <a:gd name="T5" fmla="*/ 0 h 160"/>
                <a:gd name="T6" fmla="*/ 102 w 102"/>
                <a:gd name="T7" fmla="*/ 0 h 160"/>
                <a:gd name="T8" fmla="*/ 85 w 102"/>
                <a:gd name="T9" fmla="*/ 140 h 160"/>
                <a:gd name="T10" fmla="*/ 85 w 102"/>
                <a:gd name="T11" fmla="*/ 140 h 160"/>
                <a:gd name="T12" fmla="*/ 84 w 102"/>
                <a:gd name="T13" fmla="*/ 147 h 160"/>
                <a:gd name="T14" fmla="*/ 78 w 102"/>
                <a:gd name="T15" fmla="*/ 153 h 160"/>
                <a:gd name="T16" fmla="*/ 73 w 102"/>
                <a:gd name="T17" fmla="*/ 157 h 160"/>
                <a:gd name="T18" fmla="*/ 67 w 102"/>
                <a:gd name="T19" fmla="*/ 160 h 160"/>
                <a:gd name="T20" fmla="*/ 67 w 102"/>
                <a:gd name="T21" fmla="*/ 160 h 160"/>
                <a:gd name="T22" fmla="*/ 0 w 102"/>
                <a:gd name="T23" fmla="*/ 105 h 160"/>
                <a:gd name="T24" fmla="*/ 0 w 102"/>
                <a:gd name="T25" fmla="*/ 105 h 160"/>
                <a:gd name="T26" fmla="*/ 5 w 102"/>
                <a:gd name="T27" fmla="*/ 0 h 160"/>
                <a:gd name="T28" fmla="*/ 5 w 102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60">
                  <a:moveTo>
                    <a:pt x="5" y="0"/>
                  </a:moveTo>
                  <a:lnTo>
                    <a:pt x="5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84" y="147"/>
                  </a:lnTo>
                  <a:lnTo>
                    <a:pt x="78" y="153"/>
                  </a:lnTo>
                  <a:lnTo>
                    <a:pt x="73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1" name="Freeform 79"/>
            <p:cNvSpPr>
              <a:spLocks/>
            </p:cNvSpPr>
            <p:nvPr/>
          </p:nvSpPr>
          <p:spPr bwMode="auto">
            <a:xfrm>
              <a:off x="3402013" y="5083175"/>
              <a:ext cx="155575" cy="254000"/>
            </a:xfrm>
            <a:custGeom>
              <a:avLst/>
              <a:gdLst>
                <a:gd name="T0" fmla="*/ 5 w 98"/>
                <a:gd name="T1" fmla="*/ 0 h 160"/>
                <a:gd name="T2" fmla="*/ 5 w 98"/>
                <a:gd name="T3" fmla="*/ 0 h 160"/>
                <a:gd name="T4" fmla="*/ 98 w 98"/>
                <a:gd name="T5" fmla="*/ 0 h 160"/>
                <a:gd name="T6" fmla="*/ 98 w 98"/>
                <a:gd name="T7" fmla="*/ 0 h 160"/>
                <a:gd name="T8" fmla="*/ 81 w 98"/>
                <a:gd name="T9" fmla="*/ 140 h 160"/>
                <a:gd name="T10" fmla="*/ 81 w 98"/>
                <a:gd name="T11" fmla="*/ 140 h 160"/>
                <a:gd name="T12" fmla="*/ 80 w 98"/>
                <a:gd name="T13" fmla="*/ 147 h 160"/>
                <a:gd name="T14" fmla="*/ 74 w 98"/>
                <a:gd name="T15" fmla="*/ 152 h 160"/>
                <a:gd name="T16" fmla="*/ 69 w 98"/>
                <a:gd name="T17" fmla="*/ 157 h 160"/>
                <a:gd name="T18" fmla="*/ 63 w 98"/>
                <a:gd name="T19" fmla="*/ 160 h 160"/>
                <a:gd name="T20" fmla="*/ 63 w 98"/>
                <a:gd name="T21" fmla="*/ 160 h 160"/>
                <a:gd name="T22" fmla="*/ 0 w 98"/>
                <a:gd name="T23" fmla="*/ 103 h 160"/>
                <a:gd name="T24" fmla="*/ 0 w 98"/>
                <a:gd name="T25" fmla="*/ 103 h 160"/>
                <a:gd name="T26" fmla="*/ 5 w 98"/>
                <a:gd name="T27" fmla="*/ 0 h 160"/>
                <a:gd name="T28" fmla="*/ 5 w 9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160">
                  <a:moveTo>
                    <a:pt x="5" y="0"/>
                  </a:moveTo>
                  <a:lnTo>
                    <a:pt x="5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0" y="147"/>
                  </a:lnTo>
                  <a:lnTo>
                    <a:pt x="74" y="152"/>
                  </a:lnTo>
                  <a:lnTo>
                    <a:pt x="69" y="157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3" name="Freeform 81"/>
            <p:cNvSpPr>
              <a:spLocks/>
            </p:cNvSpPr>
            <p:nvPr/>
          </p:nvSpPr>
          <p:spPr bwMode="auto">
            <a:xfrm>
              <a:off x="3414713" y="5083175"/>
              <a:ext cx="142875" cy="254000"/>
            </a:xfrm>
            <a:custGeom>
              <a:avLst/>
              <a:gdLst>
                <a:gd name="T0" fmla="*/ 5 w 90"/>
                <a:gd name="T1" fmla="*/ 0 h 160"/>
                <a:gd name="T2" fmla="*/ 5 w 90"/>
                <a:gd name="T3" fmla="*/ 0 h 160"/>
                <a:gd name="T4" fmla="*/ 90 w 90"/>
                <a:gd name="T5" fmla="*/ 0 h 160"/>
                <a:gd name="T6" fmla="*/ 90 w 90"/>
                <a:gd name="T7" fmla="*/ 0 h 160"/>
                <a:gd name="T8" fmla="*/ 73 w 90"/>
                <a:gd name="T9" fmla="*/ 140 h 160"/>
                <a:gd name="T10" fmla="*/ 73 w 90"/>
                <a:gd name="T11" fmla="*/ 140 h 160"/>
                <a:gd name="T12" fmla="*/ 72 w 90"/>
                <a:gd name="T13" fmla="*/ 147 h 160"/>
                <a:gd name="T14" fmla="*/ 67 w 90"/>
                <a:gd name="T15" fmla="*/ 152 h 160"/>
                <a:gd name="T16" fmla="*/ 62 w 90"/>
                <a:gd name="T17" fmla="*/ 157 h 160"/>
                <a:gd name="T18" fmla="*/ 55 w 90"/>
                <a:gd name="T19" fmla="*/ 160 h 160"/>
                <a:gd name="T20" fmla="*/ 55 w 90"/>
                <a:gd name="T21" fmla="*/ 160 h 160"/>
                <a:gd name="T22" fmla="*/ 0 w 90"/>
                <a:gd name="T23" fmla="*/ 101 h 160"/>
                <a:gd name="T24" fmla="*/ 0 w 90"/>
                <a:gd name="T25" fmla="*/ 101 h 160"/>
                <a:gd name="T26" fmla="*/ 5 w 90"/>
                <a:gd name="T27" fmla="*/ 0 h 160"/>
                <a:gd name="T28" fmla="*/ 5 w 9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60">
                  <a:moveTo>
                    <a:pt x="5" y="0"/>
                  </a:moveTo>
                  <a:lnTo>
                    <a:pt x="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2" y="147"/>
                  </a:lnTo>
                  <a:lnTo>
                    <a:pt x="67" y="152"/>
                  </a:lnTo>
                  <a:lnTo>
                    <a:pt x="62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4" name="Freeform 82"/>
            <p:cNvSpPr>
              <a:spLocks/>
            </p:cNvSpPr>
            <p:nvPr/>
          </p:nvSpPr>
          <p:spPr bwMode="auto">
            <a:xfrm>
              <a:off x="3417888" y="5083175"/>
              <a:ext cx="139700" cy="254000"/>
            </a:xfrm>
            <a:custGeom>
              <a:avLst/>
              <a:gdLst>
                <a:gd name="T0" fmla="*/ 7 w 88"/>
                <a:gd name="T1" fmla="*/ 0 h 160"/>
                <a:gd name="T2" fmla="*/ 7 w 88"/>
                <a:gd name="T3" fmla="*/ 0 h 160"/>
                <a:gd name="T4" fmla="*/ 88 w 88"/>
                <a:gd name="T5" fmla="*/ 0 h 160"/>
                <a:gd name="T6" fmla="*/ 88 w 88"/>
                <a:gd name="T7" fmla="*/ 0 h 160"/>
                <a:gd name="T8" fmla="*/ 71 w 88"/>
                <a:gd name="T9" fmla="*/ 140 h 160"/>
                <a:gd name="T10" fmla="*/ 71 w 88"/>
                <a:gd name="T11" fmla="*/ 140 h 160"/>
                <a:gd name="T12" fmla="*/ 70 w 88"/>
                <a:gd name="T13" fmla="*/ 147 h 160"/>
                <a:gd name="T14" fmla="*/ 65 w 88"/>
                <a:gd name="T15" fmla="*/ 152 h 160"/>
                <a:gd name="T16" fmla="*/ 60 w 88"/>
                <a:gd name="T17" fmla="*/ 157 h 160"/>
                <a:gd name="T18" fmla="*/ 55 w 88"/>
                <a:gd name="T19" fmla="*/ 160 h 160"/>
                <a:gd name="T20" fmla="*/ 55 w 88"/>
                <a:gd name="T21" fmla="*/ 160 h 160"/>
                <a:gd name="T22" fmla="*/ 0 w 88"/>
                <a:gd name="T23" fmla="*/ 99 h 160"/>
                <a:gd name="T24" fmla="*/ 0 w 88"/>
                <a:gd name="T25" fmla="*/ 99 h 160"/>
                <a:gd name="T26" fmla="*/ 7 w 88"/>
                <a:gd name="T27" fmla="*/ 0 h 160"/>
                <a:gd name="T28" fmla="*/ 7 w 8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60">
                  <a:moveTo>
                    <a:pt x="7" y="0"/>
                  </a:moveTo>
                  <a:lnTo>
                    <a:pt x="7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7"/>
                  </a:lnTo>
                  <a:lnTo>
                    <a:pt x="65" y="152"/>
                  </a:lnTo>
                  <a:lnTo>
                    <a:pt x="60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5" name="Freeform 83"/>
            <p:cNvSpPr>
              <a:spLocks/>
            </p:cNvSpPr>
            <p:nvPr/>
          </p:nvSpPr>
          <p:spPr bwMode="auto">
            <a:xfrm>
              <a:off x="3425826" y="5083175"/>
              <a:ext cx="131763" cy="254000"/>
            </a:xfrm>
            <a:custGeom>
              <a:avLst/>
              <a:gdLst>
                <a:gd name="T0" fmla="*/ 6 w 83"/>
                <a:gd name="T1" fmla="*/ 0 h 160"/>
                <a:gd name="T2" fmla="*/ 6 w 83"/>
                <a:gd name="T3" fmla="*/ 0 h 160"/>
                <a:gd name="T4" fmla="*/ 83 w 83"/>
                <a:gd name="T5" fmla="*/ 0 h 160"/>
                <a:gd name="T6" fmla="*/ 83 w 83"/>
                <a:gd name="T7" fmla="*/ 0 h 160"/>
                <a:gd name="T8" fmla="*/ 66 w 83"/>
                <a:gd name="T9" fmla="*/ 140 h 160"/>
                <a:gd name="T10" fmla="*/ 66 w 83"/>
                <a:gd name="T11" fmla="*/ 140 h 160"/>
                <a:gd name="T12" fmla="*/ 65 w 83"/>
                <a:gd name="T13" fmla="*/ 147 h 160"/>
                <a:gd name="T14" fmla="*/ 60 w 83"/>
                <a:gd name="T15" fmla="*/ 152 h 160"/>
                <a:gd name="T16" fmla="*/ 55 w 83"/>
                <a:gd name="T17" fmla="*/ 156 h 160"/>
                <a:gd name="T18" fmla="*/ 50 w 83"/>
                <a:gd name="T19" fmla="*/ 160 h 160"/>
                <a:gd name="T20" fmla="*/ 50 w 83"/>
                <a:gd name="T21" fmla="*/ 160 h 160"/>
                <a:gd name="T22" fmla="*/ 0 w 83"/>
                <a:gd name="T23" fmla="*/ 99 h 160"/>
                <a:gd name="T24" fmla="*/ 0 w 83"/>
                <a:gd name="T25" fmla="*/ 99 h 160"/>
                <a:gd name="T26" fmla="*/ 6 w 83"/>
                <a:gd name="T27" fmla="*/ 0 h 160"/>
                <a:gd name="T28" fmla="*/ 6 w 83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60">
                  <a:moveTo>
                    <a:pt x="6" y="0"/>
                  </a:moveTo>
                  <a:lnTo>
                    <a:pt x="6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65" y="147"/>
                  </a:lnTo>
                  <a:lnTo>
                    <a:pt x="60" y="152"/>
                  </a:lnTo>
                  <a:lnTo>
                    <a:pt x="55" y="156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6" name="Freeform 84"/>
            <p:cNvSpPr>
              <a:spLocks/>
            </p:cNvSpPr>
            <p:nvPr/>
          </p:nvSpPr>
          <p:spPr bwMode="auto">
            <a:xfrm>
              <a:off x="3432176" y="5083175"/>
              <a:ext cx="125413" cy="254000"/>
            </a:xfrm>
            <a:custGeom>
              <a:avLst/>
              <a:gdLst>
                <a:gd name="T0" fmla="*/ 5 w 79"/>
                <a:gd name="T1" fmla="*/ 0 h 160"/>
                <a:gd name="T2" fmla="*/ 5 w 79"/>
                <a:gd name="T3" fmla="*/ 0 h 160"/>
                <a:gd name="T4" fmla="*/ 79 w 79"/>
                <a:gd name="T5" fmla="*/ 0 h 160"/>
                <a:gd name="T6" fmla="*/ 79 w 79"/>
                <a:gd name="T7" fmla="*/ 0 h 160"/>
                <a:gd name="T8" fmla="*/ 62 w 79"/>
                <a:gd name="T9" fmla="*/ 140 h 160"/>
                <a:gd name="T10" fmla="*/ 62 w 79"/>
                <a:gd name="T11" fmla="*/ 140 h 160"/>
                <a:gd name="T12" fmla="*/ 61 w 79"/>
                <a:gd name="T13" fmla="*/ 147 h 160"/>
                <a:gd name="T14" fmla="*/ 56 w 79"/>
                <a:gd name="T15" fmla="*/ 152 h 160"/>
                <a:gd name="T16" fmla="*/ 51 w 79"/>
                <a:gd name="T17" fmla="*/ 156 h 160"/>
                <a:gd name="T18" fmla="*/ 46 w 79"/>
                <a:gd name="T19" fmla="*/ 160 h 160"/>
                <a:gd name="T20" fmla="*/ 46 w 79"/>
                <a:gd name="T21" fmla="*/ 160 h 160"/>
                <a:gd name="T22" fmla="*/ 0 w 79"/>
                <a:gd name="T23" fmla="*/ 98 h 160"/>
                <a:gd name="T24" fmla="*/ 0 w 79"/>
                <a:gd name="T25" fmla="*/ 98 h 160"/>
                <a:gd name="T26" fmla="*/ 5 w 79"/>
                <a:gd name="T27" fmla="*/ 0 h 160"/>
                <a:gd name="T28" fmla="*/ 5 w 79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60">
                  <a:moveTo>
                    <a:pt x="5" y="0"/>
                  </a:moveTo>
                  <a:lnTo>
                    <a:pt x="5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2" y="140"/>
                  </a:lnTo>
                  <a:lnTo>
                    <a:pt x="62" y="140"/>
                  </a:lnTo>
                  <a:lnTo>
                    <a:pt x="61" y="147"/>
                  </a:lnTo>
                  <a:lnTo>
                    <a:pt x="56" y="152"/>
                  </a:lnTo>
                  <a:lnTo>
                    <a:pt x="51" y="156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7" name="Freeform 85"/>
            <p:cNvSpPr>
              <a:spLocks/>
            </p:cNvSpPr>
            <p:nvPr/>
          </p:nvSpPr>
          <p:spPr bwMode="auto">
            <a:xfrm>
              <a:off x="3438526" y="5083175"/>
              <a:ext cx="119063" cy="254000"/>
            </a:xfrm>
            <a:custGeom>
              <a:avLst/>
              <a:gdLst>
                <a:gd name="T0" fmla="*/ 5 w 75"/>
                <a:gd name="T1" fmla="*/ 0 h 160"/>
                <a:gd name="T2" fmla="*/ 5 w 75"/>
                <a:gd name="T3" fmla="*/ 0 h 160"/>
                <a:gd name="T4" fmla="*/ 75 w 75"/>
                <a:gd name="T5" fmla="*/ 0 h 160"/>
                <a:gd name="T6" fmla="*/ 75 w 75"/>
                <a:gd name="T7" fmla="*/ 0 h 160"/>
                <a:gd name="T8" fmla="*/ 58 w 75"/>
                <a:gd name="T9" fmla="*/ 140 h 160"/>
                <a:gd name="T10" fmla="*/ 58 w 75"/>
                <a:gd name="T11" fmla="*/ 140 h 160"/>
                <a:gd name="T12" fmla="*/ 57 w 75"/>
                <a:gd name="T13" fmla="*/ 147 h 160"/>
                <a:gd name="T14" fmla="*/ 52 w 75"/>
                <a:gd name="T15" fmla="*/ 152 h 160"/>
                <a:gd name="T16" fmla="*/ 48 w 75"/>
                <a:gd name="T17" fmla="*/ 156 h 160"/>
                <a:gd name="T18" fmla="*/ 43 w 75"/>
                <a:gd name="T19" fmla="*/ 160 h 160"/>
                <a:gd name="T20" fmla="*/ 43 w 75"/>
                <a:gd name="T21" fmla="*/ 160 h 160"/>
                <a:gd name="T22" fmla="*/ 0 w 75"/>
                <a:gd name="T23" fmla="*/ 96 h 160"/>
                <a:gd name="T24" fmla="*/ 0 w 75"/>
                <a:gd name="T25" fmla="*/ 96 h 160"/>
                <a:gd name="T26" fmla="*/ 5 w 75"/>
                <a:gd name="T27" fmla="*/ 0 h 160"/>
                <a:gd name="T28" fmla="*/ 5 w 7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60">
                  <a:moveTo>
                    <a:pt x="5" y="0"/>
                  </a:moveTo>
                  <a:lnTo>
                    <a:pt x="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58" y="140"/>
                  </a:lnTo>
                  <a:lnTo>
                    <a:pt x="58" y="140"/>
                  </a:lnTo>
                  <a:lnTo>
                    <a:pt x="57" y="147"/>
                  </a:lnTo>
                  <a:lnTo>
                    <a:pt x="52" y="152"/>
                  </a:lnTo>
                  <a:lnTo>
                    <a:pt x="48" y="156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8" name="Freeform 86"/>
            <p:cNvSpPr>
              <a:spLocks/>
            </p:cNvSpPr>
            <p:nvPr/>
          </p:nvSpPr>
          <p:spPr bwMode="auto">
            <a:xfrm>
              <a:off x="3444876" y="5083175"/>
              <a:ext cx="112713" cy="254000"/>
            </a:xfrm>
            <a:custGeom>
              <a:avLst/>
              <a:gdLst>
                <a:gd name="T0" fmla="*/ 5 w 71"/>
                <a:gd name="T1" fmla="*/ 0 h 160"/>
                <a:gd name="T2" fmla="*/ 5 w 71"/>
                <a:gd name="T3" fmla="*/ 0 h 160"/>
                <a:gd name="T4" fmla="*/ 71 w 71"/>
                <a:gd name="T5" fmla="*/ 0 h 160"/>
                <a:gd name="T6" fmla="*/ 71 w 71"/>
                <a:gd name="T7" fmla="*/ 0 h 160"/>
                <a:gd name="T8" fmla="*/ 54 w 71"/>
                <a:gd name="T9" fmla="*/ 140 h 160"/>
                <a:gd name="T10" fmla="*/ 54 w 71"/>
                <a:gd name="T11" fmla="*/ 140 h 160"/>
                <a:gd name="T12" fmla="*/ 53 w 71"/>
                <a:gd name="T13" fmla="*/ 147 h 160"/>
                <a:gd name="T14" fmla="*/ 48 w 71"/>
                <a:gd name="T15" fmla="*/ 152 h 160"/>
                <a:gd name="T16" fmla="*/ 44 w 71"/>
                <a:gd name="T17" fmla="*/ 156 h 160"/>
                <a:gd name="T18" fmla="*/ 39 w 71"/>
                <a:gd name="T19" fmla="*/ 160 h 160"/>
                <a:gd name="T20" fmla="*/ 39 w 71"/>
                <a:gd name="T21" fmla="*/ 160 h 160"/>
                <a:gd name="T22" fmla="*/ 0 w 71"/>
                <a:gd name="T23" fmla="*/ 95 h 160"/>
                <a:gd name="T24" fmla="*/ 0 w 71"/>
                <a:gd name="T25" fmla="*/ 95 h 160"/>
                <a:gd name="T26" fmla="*/ 5 w 71"/>
                <a:gd name="T27" fmla="*/ 0 h 160"/>
                <a:gd name="T28" fmla="*/ 5 w 71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60">
                  <a:moveTo>
                    <a:pt x="5" y="0"/>
                  </a:moveTo>
                  <a:lnTo>
                    <a:pt x="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3" y="147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9" name="Freeform 87"/>
            <p:cNvSpPr>
              <a:spLocks/>
            </p:cNvSpPr>
            <p:nvPr/>
          </p:nvSpPr>
          <p:spPr bwMode="auto">
            <a:xfrm>
              <a:off x="3448051" y="5083175"/>
              <a:ext cx="109538" cy="252413"/>
            </a:xfrm>
            <a:custGeom>
              <a:avLst/>
              <a:gdLst>
                <a:gd name="T0" fmla="*/ 7 w 69"/>
                <a:gd name="T1" fmla="*/ 0 h 159"/>
                <a:gd name="T2" fmla="*/ 7 w 69"/>
                <a:gd name="T3" fmla="*/ 0 h 159"/>
                <a:gd name="T4" fmla="*/ 69 w 69"/>
                <a:gd name="T5" fmla="*/ 0 h 159"/>
                <a:gd name="T6" fmla="*/ 69 w 69"/>
                <a:gd name="T7" fmla="*/ 0 h 159"/>
                <a:gd name="T8" fmla="*/ 52 w 69"/>
                <a:gd name="T9" fmla="*/ 140 h 159"/>
                <a:gd name="T10" fmla="*/ 52 w 69"/>
                <a:gd name="T11" fmla="*/ 140 h 159"/>
                <a:gd name="T12" fmla="*/ 51 w 69"/>
                <a:gd name="T13" fmla="*/ 147 h 159"/>
                <a:gd name="T14" fmla="*/ 46 w 69"/>
                <a:gd name="T15" fmla="*/ 152 h 159"/>
                <a:gd name="T16" fmla="*/ 42 w 69"/>
                <a:gd name="T17" fmla="*/ 156 h 159"/>
                <a:gd name="T18" fmla="*/ 37 w 69"/>
                <a:gd name="T19" fmla="*/ 159 h 159"/>
                <a:gd name="T20" fmla="*/ 37 w 69"/>
                <a:gd name="T21" fmla="*/ 159 h 159"/>
                <a:gd name="T22" fmla="*/ 0 w 69"/>
                <a:gd name="T23" fmla="*/ 94 h 159"/>
                <a:gd name="T24" fmla="*/ 0 w 69"/>
                <a:gd name="T25" fmla="*/ 94 h 159"/>
                <a:gd name="T26" fmla="*/ 7 w 69"/>
                <a:gd name="T27" fmla="*/ 0 h 159"/>
                <a:gd name="T28" fmla="*/ 7 w 6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59">
                  <a:moveTo>
                    <a:pt x="7" y="0"/>
                  </a:moveTo>
                  <a:lnTo>
                    <a:pt x="7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1" y="147"/>
                  </a:lnTo>
                  <a:lnTo>
                    <a:pt x="46" y="152"/>
                  </a:lnTo>
                  <a:lnTo>
                    <a:pt x="42" y="156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0" name="Freeform 88"/>
            <p:cNvSpPr>
              <a:spLocks/>
            </p:cNvSpPr>
            <p:nvPr/>
          </p:nvSpPr>
          <p:spPr bwMode="auto">
            <a:xfrm>
              <a:off x="3454401" y="5083175"/>
              <a:ext cx="103188" cy="252413"/>
            </a:xfrm>
            <a:custGeom>
              <a:avLst/>
              <a:gdLst>
                <a:gd name="T0" fmla="*/ 7 w 65"/>
                <a:gd name="T1" fmla="*/ 0 h 159"/>
                <a:gd name="T2" fmla="*/ 7 w 65"/>
                <a:gd name="T3" fmla="*/ 0 h 159"/>
                <a:gd name="T4" fmla="*/ 65 w 65"/>
                <a:gd name="T5" fmla="*/ 0 h 159"/>
                <a:gd name="T6" fmla="*/ 65 w 65"/>
                <a:gd name="T7" fmla="*/ 0 h 159"/>
                <a:gd name="T8" fmla="*/ 48 w 65"/>
                <a:gd name="T9" fmla="*/ 140 h 159"/>
                <a:gd name="T10" fmla="*/ 48 w 65"/>
                <a:gd name="T11" fmla="*/ 140 h 159"/>
                <a:gd name="T12" fmla="*/ 47 w 65"/>
                <a:gd name="T13" fmla="*/ 147 h 159"/>
                <a:gd name="T14" fmla="*/ 42 w 65"/>
                <a:gd name="T15" fmla="*/ 152 h 159"/>
                <a:gd name="T16" fmla="*/ 38 w 65"/>
                <a:gd name="T17" fmla="*/ 156 h 159"/>
                <a:gd name="T18" fmla="*/ 33 w 65"/>
                <a:gd name="T19" fmla="*/ 159 h 159"/>
                <a:gd name="T20" fmla="*/ 33 w 65"/>
                <a:gd name="T21" fmla="*/ 159 h 159"/>
                <a:gd name="T22" fmla="*/ 0 w 65"/>
                <a:gd name="T23" fmla="*/ 92 h 159"/>
                <a:gd name="T24" fmla="*/ 0 w 65"/>
                <a:gd name="T25" fmla="*/ 92 h 159"/>
                <a:gd name="T26" fmla="*/ 7 w 65"/>
                <a:gd name="T27" fmla="*/ 0 h 159"/>
                <a:gd name="T28" fmla="*/ 7 w 6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59">
                  <a:moveTo>
                    <a:pt x="7" y="0"/>
                  </a:moveTo>
                  <a:lnTo>
                    <a:pt x="7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7"/>
                  </a:lnTo>
                  <a:lnTo>
                    <a:pt x="42" y="152"/>
                  </a:lnTo>
                  <a:lnTo>
                    <a:pt x="38" y="156"/>
                  </a:lnTo>
                  <a:lnTo>
                    <a:pt x="33" y="159"/>
                  </a:lnTo>
                  <a:lnTo>
                    <a:pt x="33" y="15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1" name="Freeform 89"/>
            <p:cNvSpPr>
              <a:spLocks/>
            </p:cNvSpPr>
            <p:nvPr/>
          </p:nvSpPr>
          <p:spPr bwMode="auto">
            <a:xfrm>
              <a:off x="3462338" y="5083175"/>
              <a:ext cx="95250" cy="252413"/>
            </a:xfrm>
            <a:custGeom>
              <a:avLst/>
              <a:gdLst>
                <a:gd name="T0" fmla="*/ 6 w 60"/>
                <a:gd name="T1" fmla="*/ 0 h 159"/>
                <a:gd name="T2" fmla="*/ 6 w 60"/>
                <a:gd name="T3" fmla="*/ 0 h 159"/>
                <a:gd name="T4" fmla="*/ 60 w 60"/>
                <a:gd name="T5" fmla="*/ 0 h 159"/>
                <a:gd name="T6" fmla="*/ 60 w 60"/>
                <a:gd name="T7" fmla="*/ 0 h 159"/>
                <a:gd name="T8" fmla="*/ 43 w 60"/>
                <a:gd name="T9" fmla="*/ 140 h 159"/>
                <a:gd name="T10" fmla="*/ 43 w 60"/>
                <a:gd name="T11" fmla="*/ 140 h 159"/>
                <a:gd name="T12" fmla="*/ 42 w 60"/>
                <a:gd name="T13" fmla="*/ 147 h 159"/>
                <a:gd name="T14" fmla="*/ 39 w 60"/>
                <a:gd name="T15" fmla="*/ 151 h 159"/>
                <a:gd name="T16" fmla="*/ 33 w 60"/>
                <a:gd name="T17" fmla="*/ 156 h 159"/>
                <a:gd name="T18" fmla="*/ 29 w 60"/>
                <a:gd name="T19" fmla="*/ 159 h 159"/>
                <a:gd name="T20" fmla="*/ 29 w 60"/>
                <a:gd name="T21" fmla="*/ 159 h 159"/>
                <a:gd name="T22" fmla="*/ 0 w 60"/>
                <a:gd name="T23" fmla="*/ 91 h 159"/>
                <a:gd name="T24" fmla="*/ 0 w 60"/>
                <a:gd name="T25" fmla="*/ 91 h 159"/>
                <a:gd name="T26" fmla="*/ 6 w 60"/>
                <a:gd name="T27" fmla="*/ 0 h 159"/>
                <a:gd name="T28" fmla="*/ 6 w 6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59">
                  <a:moveTo>
                    <a:pt x="6" y="0"/>
                  </a:moveTo>
                  <a:lnTo>
                    <a:pt x="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2" y="147"/>
                  </a:lnTo>
                  <a:lnTo>
                    <a:pt x="39" y="151"/>
                  </a:lnTo>
                  <a:lnTo>
                    <a:pt x="33" y="156"/>
                  </a:lnTo>
                  <a:lnTo>
                    <a:pt x="29" y="159"/>
                  </a:lnTo>
                  <a:lnTo>
                    <a:pt x="29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2" name="Freeform 90"/>
            <p:cNvSpPr>
              <a:spLocks/>
            </p:cNvSpPr>
            <p:nvPr/>
          </p:nvSpPr>
          <p:spPr bwMode="auto">
            <a:xfrm>
              <a:off x="3468688" y="5083175"/>
              <a:ext cx="88900" cy="252413"/>
            </a:xfrm>
            <a:custGeom>
              <a:avLst/>
              <a:gdLst>
                <a:gd name="T0" fmla="*/ 6 w 56"/>
                <a:gd name="T1" fmla="*/ 0 h 159"/>
                <a:gd name="T2" fmla="*/ 6 w 56"/>
                <a:gd name="T3" fmla="*/ 0 h 159"/>
                <a:gd name="T4" fmla="*/ 56 w 56"/>
                <a:gd name="T5" fmla="*/ 0 h 159"/>
                <a:gd name="T6" fmla="*/ 56 w 56"/>
                <a:gd name="T7" fmla="*/ 0 h 159"/>
                <a:gd name="T8" fmla="*/ 39 w 56"/>
                <a:gd name="T9" fmla="*/ 140 h 159"/>
                <a:gd name="T10" fmla="*/ 39 w 56"/>
                <a:gd name="T11" fmla="*/ 140 h 159"/>
                <a:gd name="T12" fmla="*/ 38 w 56"/>
                <a:gd name="T13" fmla="*/ 147 h 159"/>
                <a:gd name="T14" fmla="*/ 35 w 56"/>
                <a:gd name="T15" fmla="*/ 151 h 159"/>
                <a:gd name="T16" fmla="*/ 29 w 56"/>
                <a:gd name="T17" fmla="*/ 156 h 159"/>
                <a:gd name="T18" fmla="*/ 25 w 56"/>
                <a:gd name="T19" fmla="*/ 159 h 159"/>
                <a:gd name="T20" fmla="*/ 25 w 56"/>
                <a:gd name="T21" fmla="*/ 159 h 159"/>
                <a:gd name="T22" fmla="*/ 0 w 56"/>
                <a:gd name="T23" fmla="*/ 91 h 159"/>
                <a:gd name="T24" fmla="*/ 0 w 56"/>
                <a:gd name="T25" fmla="*/ 91 h 159"/>
                <a:gd name="T26" fmla="*/ 6 w 56"/>
                <a:gd name="T27" fmla="*/ 0 h 159"/>
                <a:gd name="T28" fmla="*/ 6 w 5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59">
                  <a:moveTo>
                    <a:pt x="6" y="0"/>
                  </a:moveTo>
                  <a:lnTo>
                    <a:pt x="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8" y="147"/>
                  </a:lnTo>
                  <a:lnTo>
                    <a:pt x="35" y="151"/>
                  </a:lnTo>
                  <a:lnTo>
                    <a:pt x="29" y="156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3" name="Freeform 91"/>
            <p:cNvSpPr>
              <a:spLocks/>
            </p:cNvSpPr>
            <p:nvPr/>
          </p:nvSpPr>
          <p:spPr bwMode="auto">
            <a:xfrm>
              <a:off x="3471863" y="5083175"/>
              <a:ext cx="85725" cy="252413"/>
            </a:xfrm>
            <a:custGeom>
              <a:avLst/>
              <a:gdLst>
                <a:gd name="T0" fmla="*/ 7 w 54"/>
                <a:gd name="T1" fmla="*/ 0 h 159"/>
                <a:gd name="T2" fmla="*/ 7 w 54"/>
                <a:gd name="T3" fmla="*/ 0 h 159"/>
                <a:gd name="T4" fmla="*/ 54 w 54"/>
                <a:gd name="T5" fmla="*/ 0 h 159"/>
                <a:gd name="T6" fmla="*/ 54 w 54"/>
                <a:gd name="T7" fmla="*/ 0 h 159"/>
                <a:gd name="T8" fmla="*/ 37 w 54"/>
                <a:gd name="T9" fmla="*/ 140 h 159"/>
                <a:gd name="T10" fmla="*/ 37 w 54"/>
                <a:gd name="T11" fmla="*/ 140 h 159"/>
                <a:gd name="T12" fmla="*/ 36 w 54"/>
                <a:gd name="T13" fmla="*/ 145 h 159"/>
                <a:gd name="T14" fmla="*/ 33 w 54"/>
                <a:gd name="T15" fmla="*/ 151 h 159"/>
                <a:gd name="T16" fmla="*/ 29 w 54"/>
                <a:gd name="T17" fmla="*/ 155 h 159"/>
                <a:gd name="T18" fmla="*/ 23 w 54"/>
                <a:gd name="T19" fmla="*/ 159 h 159"/>
                <a:gd name="T20" fmla="*/ 23 w 54"/>
                <a:gd name="T21" fmla="*/ 159 h 159"/>
                <a:gd name="T22" fmla="*/ 0 w 54"/>
                <a:gd name="T23" fmla="*/ 90 h 159"/>
                <a:gd name="T24" fmla="*/ 0 w 54"/>
                <a:gd name="T25" fmla="*/ 90 h 159"/>
                <a:gd name="T26" fmla="*/ 7 w 54"/>
                <a:gd name="T27" fmla="*/ 0 h 159"/>
                <a:gd name="T28" fmla="*/ 7 w 5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59">
                  <a:moveTo>
                    <a:pt x="7" y="0"/>
                  </a:moveTo>
                  <a:lnTo>
                    <a:pt x="7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6" y="145"/>
                  </a:lnTo>
                  <a:lnTo>
                    <a:pt x="33" y="151"/>
                  </a:lnTo>
                  <a:lnTo>
                    <a:pt x="29" y="155"/>
                  </a:lnTo>
                  <a:lnTo>
                    <a:pt x="23" y="159"/>
                  </a:lnTo>
                  <a:lnTo>
                    <a:pt x="23" y="15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5" name="Freeform 93"/>
            <p:cNvSpPr>
              <a:spLocks/>
            </p:cNvSpPr>
            <p:nvPr/>
          </p:nvSpPr>
          <p:spPr bwMode="auto">
            <a:xfrm>
              <a:off x="3484563" y="5083175"/>
              <a:ext cx="73025" cy="252413"/>
            </a:xfrm>
            <a:custGeom>
              <a:avLst/>
              <a:gdLst>
                <a:gd name="T0" fmla="*/ 7 w 46"/>
                <a:gd name="T1" fmla="*/ 0 h 159"/>
                <a:gd name="T2" fmla="*/ 7 w 46"/>
                <a:gd name="T3" fmla="*/ 0 h 159"/>
                <a:gd name="T4" fmla="*/ 46 w 46"/>
                <a:gd name="T5" fmla="*/ 0 h 159"/>
                <a:gd name="T6" fmla="*/ 46 w 46"/>
                <a:gd name="T7" fmla="*/ 0 h 159"/>
                <a:gd name="T8" fmla="*/ 29 w 46"/>
                <a:gd name="T9" fmla="*/ 140 h 159"/>
                <a:gd name="T10" fmla="*/ 29 w 46"/>
                <a:gd name="T11" fmla="*/ 140 h 159"/>
                <a:gd name="T12" fmla="*/ 28 w 46"/>
                <a:gd name="T13" fmla="*/ 145 h 159"/>
                <a:gd name="T14" fmla="*/ 25 w 46"/>
                <a:gd name="T15" fmla="*/ 151 h 159"/>
                <a:gd name="T16" fmla="*/ 21 w 46"/>
                <a:gd name="T17" fmla="*/ 155 h 159"/>
                <a:gd name="T18" fmla="*/ 17 w 46"/>
                <a:gd name="T19" fmla="*/ 159 h 159"/>
                <a:gd name="T20" fmla="*/ 17 w 46"/>
                <a:gd name="T21" fmla="*/ 159 h 159"/>
                <a:gd name="T22" fmla="*/ 0 w 46"/>
                <a:gd name="T23" fmla="*/ 87 h 159"/>
                <a:gd name="T24" fmla="*/ 0 w 46"/>
                <a:gd name="T25" fmla="*/ 87 h 159"/>
                <a:gd name="T26" fmla="*/ 7 w 46"/>
                <a:gd name="T27" fmla="*/ 0 h 159"/>
                <a:gd name="T28" fmla="*/ 7 w 4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59">
                  <a:moveTo>
                    <a:pt x="7" y="0"/>
                  </a:moveTo>
                  <a:lnTo>
                    <a:pt x="7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9" y="140"/>
                  </a:lnTo>
                  <a:lnTo>
                    <a:pt x="29" y="140"/>
                  </a:lnTo>
                  <a:lnTo>
                    <a:pt x="28" y="145"/>
                  </a:lnTo>
                  <a:lnTo>
                    <a:pt x="25" y="151"/>
                  </a:lnTo>
                  <a:lnTo>
                    <a:pt x="21" y="155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6" name="Freeform 94"/>
            <p:cNvSpPr>
              <a:spLocks/>
            </p:cNvSpPr>
            <p:nvPr/>
          </p:nvSpPr>
          <p:spPr bwMode="auto">
            <a:xfrm>
              <a:off x="3492501" y="5083175"/>
              <a:ext cx="65088" cy="252413"/>
            </a:xfrm>
            <a:custGeom>
              <a:avLst/>
              <a:gdLst>
                <a:gd name="T0" fmla="*/ 6 w 41"/>
                <a:gd name="T1" fmla="*/ 0 h 159"/>
                <a:gd name="T2" fmla="*/ 6 w 41"/>
                <a:gd name="T3" fmla="*/ 0 h 159"/>
                <a:gd name="T4" fmla="*/ 41 w 41"/>
                <a:gd name="T5" fmla="*/ 0 h 159"/>
                <a:gd name="T6" fmla="*/ 41 w 41"/>
                <a:gd name="T7" fmla="*/ 0 h 159"/>
                <a:gd name="T8" fmla="*/ 24 w 41"/>
                <a:gd name="T9" fmla="*/ 140 h 159"/>
                <a:gd name="T10" fmla="*/ 24 w 41"/>
                <a:gd name="T11" fmla="*/ 140 h 159"/>
                <a:gd name="T12" fmla="*/ 23 w 41"/>
                <a:gd name="T13" fmla="*/ 145 h 159"/>
                <a:gd name="T14" fmla="*/ 20 w 41"/>
                <a:gd name="T15" fmla="*/ 151 h 159"/>
                <a:gd name="T16" fmla="*/ 16 w 41"/>
                <a:gd name="T17" fmla="*/ 155 h 159"/>
                <a:gd name="T18" fmla="*/ 12 w 41"/>
                <a:gd name="T19" fmla="*/ 159 h 159"/>
                <a:gd name="T20" fmla="*/ 12 w 41"/>
                <a:gd name="T21" fmla="*/ 159 h 159"/>
                <a:gd name="T22" fmla="*/ 0 w 41"/>
                <a:gd name="T23" fmla="*/ 86 h 159"/>
                <a:gd name="T24" fmla="*/ 0 w 41"/>
                <a:gd name="T25" fmla="*/ 86 h 159"/>
                <a:gd name="T26" fmla="*/ 6 w 41"/>
                <a:gd name="T27" fmla="*/ 0 h 159"/>
                <a:gd name="T28" fmla="*/ 6 w 41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9">
                  <a:moveTo>
                    <a:pt x="6" y="0"/>
                  </a:moveTo>
                  <a:lnTo>
                    <a:pt x="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3" y="145"/>
                  </a:lnTo>
                  <a:lnTo>
                    <a:pt x="20" y="151"/>
                  </a:lnTo>
                  <a:lnTo>
                    <a:pt x="16" y="155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7" name="Freeform 95"/>
            <p:cNvSpPr>
              <a:spLocks/>
            </p:cNvSpPr>
            <p:nvPr/>
          </p:nvSpPr>
          <p:spPr bwMode="auto">
            <a:xfrm>
              <a:off x="3495676" y="5083175"/>
              <a:ext cx="61913" cy="252413"/>
            </a:xfrm>
            <a:custGeom>
              <a:avLst/>
              <a:gdLst>
                <a:gd name="T0" fmla="*/ 8 w 39"/>
                <a:gd name="T1" fmla="*/ 0 h 159"/>
                <a:gd name="T2" fmla="*/ 8 w 39"/>
                <a:gd name="T3" fmla="*/ 0 h 159"/>
                <a:gd name="T4" fmla="*/ 39 w 39"/>
                <a:gd name="T5" fmla="*/ 0 h 159"/>
                <a:gd name="T6" fmla="*/ 39 w 39"/>
                <a:gd name="T7" fmla="*/ 0 h 159"/>
                <a:gd name="T8" fmla="*/ 22 w 39"/>
                <a:gd name="T9" fmla="*/ 140 h 159"/>
                <a:gd name="T10" fmla="*/ 22 w 39"/>
                <a:gd name="T11" fmla="*/ 140 h 159"/>
                <a:gd name="T12" fmla="*/ 21 w 39"/>
                <a:gd name="T13" fmla="*/ 145 h 159"/>
                <a:gd name="T14" fmla="*/ 18 w 39"/>
                <a:gd name="T15" fmla="*/ 151 h 159"/>
                <a:gd name="T16" fmla="*/ 14 w 39"/>
                <a:gd name="T17" fmla="*/ 155 h 159"/>
                <a:gd name="T18" fmla="*/ 10 w 39"/>
                <a:gd name="T19" fmla="*/ 159 h 159"/>
                <a:gd name="T20" fmla="*/ 10 w 39"/>
                <a:gd name="T21" fmla="*/ 159 h 159"/>
                <a:gd name="T22" fmla="*/ 0 w 39"/>
                <a:gd name="T23" fmla="*/ 84 h 159"/>
                <a:gd name="T24" fmla="*/ 0 w 39"/>
                <a:gd name="T25" fmla="*/ 84 h 159"/>
                <a:gd name="T26" fmla="*/ 8 w 39"/>
                <a:gd name="T27" fmla="*/ 0 h 159"/>
                <a:gd name="T28" fmla="*/ 8 w 3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9">
                  <a:moveTo>
                    <a:pt x="8" y="0"/>
                  </a:moveTo>
                  <a:lnTo>
                    <a:pt x="8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1" y="145"/>
                  </a:lnTo>
                  <a:lnTo>
                    <a:pt x="18" y="151"/>
                  </a:lnTo>
                  <a:lnTo>
                    <a:pt x="14" y="15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8" name="Freeform 96"/>
            <p:cNvSpPr>
              <a:spLocks/>
            </p:cNvSpPr>
            <p:nvPr/>
          </p:nvSpPr>
          <p:spPr bwMode="auto">
            <a:xfrm>
              <a:off x="3502026" y="5083175"/>
              <a:ext cx="55563" cy="252413"/>
            </a:xfrm>
            <a:custGeom>
              <a:avLst/>
              <a:gdLst>
                <a:gd name="T0" fmla="*/ 8 w 35"/>
                <a:gd name="T1" fmla="*/ 0 h 159"/>
                <a:gd name="T2" fmla="*/ 8 w 35"/>
                <a:gd name="T3" fmla="*/ 0 h 159"/>
                <a:gd name="T4" fmla="*/ 35 w 35"/>
                <a:gd name="T5" fmla="*/ 0 h 159"/>
                <a:gd name="T6" fmla="*/ 35 w 35"/>
                <a:gd name="T7" fmla="*/ 0 h 159"/>
                <a:gd name="T8" fmla="*/ 18 w 35"/>
                <a:gd name="T9" fmla="*/ 140 h 159"/>
                <a:gd name="T10" fmla="*/ 18 w 35"/>
                <a:gd name="T11" fmla="*/ 140 h 159"/>
                <a:gd name="T12" fmla="*/ 17 w 35"/>
                <a:gd name="T13" fmla="*/ 145 h 159"/>
                <a:gd name="T14" fmla="*/ 14 w 35"/>
                <a:gd name="T15" fmla="*/ 151 h 159"/>
                <a:gd name="T16" fmla="*/ 11 w 35"/>
                <a:gd name="T17" fmla="*/ 155 h 159"/>
                <a:gd name="T18" fmla="*/ 7 w 35"/>
                <a:gd name="T19" fmla="*/ 159 h 159"/>
                <a:gd name="T20" fmla="*/ 7 w 35"/>
                <a:gd name="T21" fmla="*/ 159 h 159"/>
                <a:gd name="T22" fmla="*/ 0 w 35"/>
                <a:gd name="T23" fmla="*/ 84 h 159"/>
                <a:gd name="T24" fmla="*/ 0 w 35"/>
                <a:gd name="T25" fmla="*/ 84 h 159"/>
                <a:gd name="T26" fmla="*/ 8 w 35"/>
                <a:gd name="T27" fmla="*/ 0 h 159"/>
                <a:gd name="T28" fmla="*/ 8 w 3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159">
                  <a:moveTo>
                    <a:pt x="8" y="0"/>
                  </a:moveTo>
                  <a:lnTo>
                    <a:pt x="8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7" y="145"/>
                  </a:lnTo>
                  <a:lnTo>
                    <a:pt x="14" y="151"/>
                  </a:lnTo>
                  <a:lnTo>
                    <a:pt x="11" y="155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9" name="Freeform 97"/>
            <p:cNvSpPr>
              <a:spLocks/>
            </p:cNvSpPr>
            <p:nvPr/>
          </p:nvSpPr>
          <p:spPr bwMode="auto">
            <a:xfrm>
              <a:off x="3508376" y="5083175"/>
              <a:ext cx="49213" cy="249238"/>
            </a:xfrm>
            <a:custGeom>
              <a:avLst/>
              <a:gdLst>
                <a:gd name="T0" fmla="*/ 7 w 31"/>
                <a:gd name="T1" fmla="*/ 0 h 157"/>
                <a:gd name="T2" fmla="*/ 7 w 31"/>
                <a:gd name="T3" fmla="*/ 0 h 157"/>
                <a:gd name="T4" fmla="*/ 31 w 31"/>
                <a:gd name="T5" fmla="*/ 0 h 157"/>
                <a:gd name="T6" fmla="*/ 31 w 31"/>
                <a:gd name="T7" fmla="*/ 0 h 157"/>
                <a:gd name="T8" fmla="*/ 14 w 31"/>
                <a:gd name="T9" fmla="*/ 140 h 157"/>
                <a:gd name="T10" fmla="*/ 14 w 31"/>
                <a:gd name="T11" fmla="*/ 140 h 157"/>
                <a:gd name="T12" fmla="*/ 13 w 31"/>
                <a:gd name="T13" fmla="*/ 145 h 157"/>
                <a:gd name="T14" fmla="*/ 10 w 31"/>
                <a:gd name="T15" fmla="*/ 151 h 157"/>
                <a:gd name="T16" fmla="*/ 7 w 31"/>
                <a:gd name="T17" fmla="*/ 155 h 157"/>
                <a:gd name="T18" fmla="*/ 3 w 31"/>
                <a:gd name="T19" fmla="*/ 157 h 157"/>
                <a:gd name="T20" fmla="*/ 3 w 31"/>
                <a:gd name="T21" fmla="*/ 157 h 157"/>
                <a:gd name="T22" fmla="*/ 0 w 31"/>
                <a:gd name="T23" fmla="*/ 83 h 157"/>
                <a:gd name="T24" fmla="*/ 0 w 31"/>
                <a:gd name="T25" fmla="*/ 83 h 157"/>
                <a:gd name="T26" fmla="*/ 7 w 31"/>
                <a:gd name="T27" fmla="*/ 0 h 157"/>
                <a:gd name="T28" fmla="*/ 7 w 31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57">
                  <a:moveTo>
                    <a:pt x="7" y="0"/>
                  </a:moveTo>
                  <a:lnTo>
                    <a:pt x="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3" y="145"/>
                  </a:lnTo>
                  <a:lnTo>
                    <a:pt x="10" y="151"/>
                  </a:lnTo>
                  <a:lnTo>
                    <a:pt x="7" y="155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0" name="Freeform 98"/>
            <p:cNvSpPr>
              <a:spLocks/>
            </p:cNvSpPr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8 w 28"/>
                <a:gd name="T1" fmla="*/ 0 h 157"/>
                <a:gd name="T2" fmla="*/ 8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7 w 28"/>
                <a:gd name="T15" fmla="*/ 151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1 w 28"/>
                <a:gd name="T23" fmla="*/ 82 h 157"/>
                <a:gd name="T24" fmla="*/ 1 w 28"/>
                <a:gd name="T25" fmla="*/ 82 h 157"/>
                <a:gd name="T26" fmla="*/ 8 w 28"/>
                <a:gd name="T27" fmla="*/ 0 h 157"/>
                <a:gd name="T28" fmla="*/ 8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8" y="0"/>
                  </a:moveTo>
                  <a:lnTo>
                    <a:pt x="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7" y="151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1" name="Freeform 99"/>
            <p:cNvSpPr>
              <a:spLocks/>
            </p:cNvSpPr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12 w 28"/>
                <a:gd name="T1" fmla="*/ 0 h 157"/>
                <a:gd name="T2" fmla="*/ 12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8 w 28"/>
                <a:gd name="T15" fmla="*/ 149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5 w 28"/>
                <a:gd name="T23" fmla="*/ 80 h 157"/>
                <a:gd name="T24" fmla="*/ 5 w 28"/>
                <a:gd name="T25" fmla="*/ 80 h 157"/>
                <a:gd name="T26" fmla="*/ 12 w 28"/>
                <a:gd name="T27" fmla="*/ 0 h 157"/>
                <a:gd name="T28" fmla="*/ 12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12" y="0"/>
                  </a:moveTo>
                  <a:lnTo>
                    <a:pt x="1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9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2" name="Freeform 100"/>
            <p:cNvSpPr>
              <a:spLocks/>
            </p:cNvSpPr>
            <p:nvPr/>
          </p:nvSpPr>
          <p:spPr bwMode="auto">
            <a:xfrm>
              <a:off x="3514726" y="5083175"/>
              <a:ext cx="42863" cy="249238"/>
            </a:xfrm>
            <a:custGeom>
              <a:avLst/>
              <a:gdLst>
                <a:gd name="T0" fmla="*/ 15 w 27"/>
                <a:gd name="T1" fmla="*/ 0 h 157"/>
                <a:gd name="T2" fmla="*/ 27 w 27"/>
                <a:gd name="T3" fmla="*/ 0 h 157"/>
                <a:gd name="T4" fmla="*/ 10 w 27"/>
                <a:gd name="T5" fmla="*/ 140 h 157"/>
                <a:gd name="T6" fmla="*/ 10 w 27"/>
                <a:gd name="T7" fmla="*/ 140 h 157"/>
                <a:gd name="T8" fmla="*/ 9 w 27"/>
                <a:gd name="T9" fmla="*/ 145 h 157"/>
                <a:gd name="T10" fmla="*/ 7 w 27"/>
                <a:gd name="T11" fmla="*/ 149 h 157"/>
                <a:gd name="T12" fmla="*/ 3 w 27"/>
                <a:gd name="T13" fmla="*/ 153 h 157"/>
                <a:gd name="T14" fmla="*/ 0 w 27"/>
                <a:gd name="T15" fmla="*/ 157 h 157"/>
                <a:gd name="T16" fmla="*/ 15 w 27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57">
                  <a:moveTo>
                    <a:pt x="15" y="0"/>
                  </a:moveTo>
                  <a:lnTo>
                    <a:pt x="27" y="0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9" y="145"/>
                  </a:lnTo>
                  <a:lnTo>
                    <a:pt x="7" y="149"/>
                  </a:lnTo>
                  <a:lnTo>
                    <a:pt x="3" y="153"/>
                  </a:lnTo>
                  <a:lnTo>
                    <a:pt x="0" y="157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3" name="Freeform 108"/>
            <p:cNvSpPr>
              <a:spLocks/>
            </p:cNvSpPr>
            <p:nvPr/>
          </p:nvSpPr>
          <p:spPr bwMode="auto">
            <a:xfrm>
              <a:off x="2687638" y="4930775"/>
              <a:ext cx="47625" cy="55563"/>
            </a:xfrm>
            <a:custGeom>
              <a:avLst/>
              <a:gdLst>
                <a:gd name="T0" fmla="*/ 30 w 30"/>
                <a:gd name="T1" fmla="*/ 2 h 35"/>
                <a:gd name="T2" fmla="*/ 30 w 30"/>
                <a:gd name="T3" fmla="*/ 2 h 35"/>
                <a:gd name="T4" fmla="*/ 27 w 30"/>
                <a:gd name="T5" fmla="*/ 14 h 35"/>
                <a:gd name="T6" fmla="*/ 23 w 30"/>
                <a:gd name="T7" fmla="*/ 30 h 35"/>
                <a:gd name="T8" fmla="*/ 23 w 30"/>
                <a:gd name="T9" fmla="*/ 30 h 35"/>
                <a:gd name="T10" fmla="*/ 20 w 30"/>
                <a:gd name="T11" fmla="*/ 34 h 35"/>
                <a:gd name="T12" fmla="*/ 19 w 30"/>
                <a:gd name="T13" fmla="*/ 35 h 35"/>
                <a:gd name="T14" fmla="*/ 16 w 30"/>
                <a:gd name="T15" fmla="*/ 34 h 35"/>
                <a:gd name="T16" fmla="*/ 14 w 30"/>
                <a:gd name="T17" fmla="*/ 31 h 35"/>
                <a:gd name="T18" fmla="*/ 11 w 30"/>
                <a:gd name="T19" fmla="*/ 26 h 35"/>
                <a:gd name="T20" fmla="*/ 0 w 30"/>
                <a:gd name="T21" fmla="*/ 7 h 35"/>
                <a:gd name="T22" fmla="*/ 0 w 30"/>
                <a:gd name="T23" fmla="*/ 7 h 35"/>
                <a:gd name="T24" fmla="*/ 3 w 30"/>
                <a:gd name="T25" fmla="*/ 6 h 35"/>
                <a:gd name="T26" fmla="*/ 8 w 30"/>
                <a:gd name="T27" fmla="*/ 2 h 35"/>
                <a:gd name="T28" fmla="*/ 12 w 30"/>
                <a:gd name="T29" fmla="*/ 0 h 35"/>
                <a:gd name="T30" fmla="*/ 18 w 30"/>
                <a:gd name="T31" fmla="*/ 0 h 35"/>
                <a:gd name="T32" fmla="*/ 23 w 30"/>
                <a:gd name="T33" fmla="*/ 0 h 35"/>
                <a:gd name="T34" fmla="*/ 30 w 30"/>
                <a:gd name="T35" fmla="*/ 2 h 35"/>
                <a:gd name="T36" fmla="*/ 30 w 30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5">
                  <a:moveTo>
                    <a:pt x="30" y="2"/>
                  </a:moveTo>
                  <a:lnTo>
                    <a:pt x="30" y="2"/>
                  </a:lnTo>
                  <a:lnTo>
                    <a:pt x="27" y="1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6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6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4421169" y="3342526"/>
            <a:ext cx="124302" cy="435055"/>
            <a:chOff x="2752726" y="4344988"/>
            <a:chExt cx="184150" cy="644525"/>
          </a:xfrm>
          <a:noFill/>
        </p:grpSpPr>
        <p:sp>
          <p:nvSpPr>
            <p:cNvPr id="135" name="Freeform 101"/>
            <p:cNvSpPr>
              <a:spLocks/>
            </p:cNvSpPr>
            <p:nvPr/>
          </p:nvSpPr>
          <p:spPr bwMode="auto">
            <a:xfrm>
              <a:off x="2762251" y="4427538"/>
              <a:ext cx="174625" cy="519113"/>
            </a:xfrm>
            <a:custGeom>
              <a:avLst/>
              <a:gdLst>
                <a:gd name="T0" fmla="*/ 34 w 110"/>
                <a:gd name="T1" fmla="*/ 267 h 327"/>
                <a:gd name="T2" fmla="*/ 67 w 110"/>
                <a:gd name="T3" fmla="*/ 327 h 327"/>
                <a:gd name="T4" fmla="*/ 95 w 110"/>
                <a:gd name="T5" fmla="*/ 323 h 327"/>
                <a:gd name="T6" fmla="*/ 110 w 110"/>
                <a:gd name="T7" fmla="*/ 256 h 327"/>
                <a:gd name="T8" fmla="*/ 76 w 110"/>
                <a:gd name="T9" fmla="*/ 0 h 327"/>
                <a:gd name="T10" fmla="*/ 0 w 110"/>
                <a:gd name="T11" fmla="*/ 10 h 327"/>
                <a:gd name="T12" fmla="*/ 34 w 110"/>
                <a:gd name="T13" fmla="*/ 26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27">
                  <a:moveTo>
                    <a:pt x="34" y="267"/>
                  </a:moveTo>
                  <a:lnTo>
                    <a:pt x="67" y="327"/>
                  </a:lnTo>
                  <a:lnTo>
                    <a:pt x="95" y="323"/>
                  </a:lnTo>
                  <a:lnTo>
                    <a:pt x="110" y="256"/>
                  </a:lnTo>
                  <a:lnTo>
                    <a:pt x="76" y="0"/>
                  </a:lnTo>
                  <a:lnTo>
                    <a:pt x="0" y="10"/>
                  </a:lnTo>
                  <a:lnTo>
                    <a:pt x="34" y="267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6" name="Freeform 102"/>
            <p:cNvSpPr>
              <a:spLocks/>
            </p:cNvSpPr>
            <p:nvPr/>
          </p:nvSpPr>
          <p:spPr bwMode="auto">
            <a:xfrm>
              <a:off x="2754313" y="4344988"/>
              <a:ext cx="128588" cy="146050"/>
            </a:xfrm>
            <a:custGeom>
              <a:avLst/>
              <a:gdLst>
                <a:gd name="T0" fmla="*/ 5 w 81"/>
                <a:gd name="T1" fmla="*/ 58 h 92"/>
                <a:gd name="T2" fmla="*/ 5 w 81"/>
                <a:gd name="T3" fmla="*/ 58 h 92"/>
                <a:gd name="T4" fmla="*/ 7 w 81"/>
                <a:gd name="T5" fmla="*/ 66 h 92"/>
                <a:gd name="T6" fmla="*/ 10 w 81"/>
                <a:gd name="T7" fmla="*/ 73 h 92"/>
                <a:gd name="T8" fmla="*/ 15 w 81"/>
                <a:gd name="T9" fmla="*/ 78 h 92"/>
                <a:gd name="T10" fmla="*/ 20 w 81"/>
                <a:gd name="T11" fmla="*/ 84 h 92"/>
                <a:gd name="T12" fmla="*/ 26 w 81"/>
                <a:gd name="T13" fmla="*/ 88 h 92"/>
                <a:gd name="T14" fmla="*/ 33 w 81"/>
                <a:gd name="T15" fmla="*/ 90 h 92"/>
                <a:gd name="T16" fmla="*/ 39 w 81"/>
                <a:gd name="T17" fmla="*/ 92 h 92"/>
                <a:gd name="T18" fmla="*/ 47 w 81"/>
                <a:gd name="T19" fmla="*/ 90 h 92"/>
                <a:gd name="T20" fmla="*/ 49 w 81"/>
                <a:gd name="T21" fmla="*/ 90 h 92"/>
                <a:gd name="T22" fmla="*/ 49 w 81"/>
                <a:gd name="T23" fmla="*/ 90 h 92"/>
                <a:gd name="T24" fmla="*/ 56 w 81"/>
                <a:gd name="T25" fmla="*/ 89 h 92"/>
                <a:gd name="T26" fmla="*/ 62 w 81"/>
                <a:gd name="T27" fmla="*/ 86 h 92"/>
                <a:gd name="T28" fmla="*/ 69 w 81"/>
                <a:gd name="T29" fmla="*/ 81 h 92"/>
                <a:gd name="T30" fmla="*/ 73 w 81"/>
                <a:gd name="T31" fmla="*/ 77 h 92"/>
                <a:gd name="T32" fmla="*/ 77 w 81"/>
                <a:gd name="T33" fmla="*/ 70 h 92"/>
                <a:gd name="T34" fmla="*/ 80 w 81"/>
                <a:gd name="T35" fmla="*/ 63 h 92"/>
                <a:gd name="T36" fmla="*/ 81 w 81"/>
                <a:gd name="T37" fmla="*/ 56 h 92"/>
                <a:gd name="T38" fmla="*/ 81 w 81"/>
                <a:gd name="T39" fmla="*/ 48 h 92"/>
                <a:gd name="T40" fmla="*/ 76 w 81"/>
                <a:gd name="T41" fmla="*/ 13 h 92"/>
                <a:gd name="T42" fmla="*/ 76 w 81"/>
                <a:gd name="T43" fmla="*/ 13 h 92"/>
                <a:gd name="T44" fmla="*/ 75 w 81"/>
                <a:gd name="T45" fmla="*/ 8 h 92"/>
                <a:gd name="T46" fmla="*/ 72 w 81"/>
                <a:gd name="T47" fmla="*/ 2 h 92"/>
                <a:gd name="T48" fmla="*/ 68 w 81"/>
                <a:gd name="T49" fmla="*/ 1 h 92"/>
                <a:gd name="T50" fmla="*/ 64 w 81"/>
                <a:gd name="T51" fmla="*/ 0 h 92"/>
                <a:gd name="T52" fmla="*/ 51 w 81"/>
                <a:gd name="T53" fmla="*/ 0 h 92"/>
                <a:gd name="T54" fmla="*/ 37 w 81"/>
                <a:gd name="T55" fmla="*/ 2 h 92"/>
                <a:gd name="T56" fmla="*/ 35 w 81"/>
                <a:gd name="T57" fmla="*/ 2 h 92"/>
                <a:gd name="T58" fmla="*/ 35 w 81"/>
                <a:gd name="T59" fmla="*/ 2 h 92"/>
                <a:gd name="T60" fmla="*/ 22 w 81"/>
                <a:gd name="T61" fmla="*/ 4 h 92"/>
                <a:gd name="T62" fmla="*/ 10 w 81"/>
                <a:gd name="T63" fmla="*/ 6 h 92"/>
                <a:gd name="T64" fmla="*/ 5 w 81"/>
                <a:gd name="T65" fmla="*/ 9 h 92"/>
                <a:gd name="T66" fmla="*/ 3 w 81"/>
                <a:gd name="T67" fmla="*/ 12 h 92"/>
                <a:gd name="T68" fmla="*/ 0 w 81"/>
                <a:gd name="T69" fmla="*/ 17 h 92"/>
                <a:gd name="T70" fmla="*/ 0 w 81"/>
                <a:gd name="T71" fmla="*/ 24 h 92"/>
                <a:gd name="T72" fmla="*/ 5 w 81"/>
                <a:gd name="T7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2">
                  <a:moveTo>
                    <a:pt x="5" y="58"/>
                  </a:moveTo>
                  <a:lnTo>
                    <a:pt x="5" y="58"/>
                  </a:lnTo>
                  <a:lnTo>
                    <a:pt x="7" y="66"/>
                  </a:lnTo>
                  <a:lnTo>
                    <a:pt x="10" y="73"/>
                  </a:lnTo>
                  <a:lnTo>
                    <a:pt x="15" y="78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3" y="90"/>
                  </a:lnTo>
                  <a:lnTo>
                    <a:pt x="39" y="92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89"/>
                  </a:lnTo>
                  <a:lnTo>
                    <a:pt x="62" y="86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7" y="70"/>
                  </a:lnTo>
                  <a:lnTo>
                    <a:pt x="80" y="63"/>
                  </a:lnTo>
                  <a:lnTo>
                    <a:pt x="81" y="56"/>
                  </a:lnTo>
                  <a:lnTo>
                    <a:pt x="81" y="4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5" y="8"/>
                  </a:lnTo>
                  <a:lnTo>
                    <a:pt x="72" y="2"/>
                  </a:lnTo>
                  <a:lnTo>
                    <a:pt x="68" y="1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22" y="4"/>
                  </a:lnTo>
                  <a:lnTo>
                    <a:pt x="10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5" y="58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7" name="Freeform 103"/>
            <p:cNvSpPr>
              <a:spLocks/>
            </p:cNvSpPr>
            <p:nvPr/>
          </p:nvSpPr>
          <p:spPr bwMode="auto">
            <a:xfrm>
              <a:off x="2752726" y="4394200"/>
              <a:ext cx="149225" cy="142875"/>
            </a:xfrm>
            <a:custGeom>
              <a:avLst/>
              <a:gdLst>
                <a:gd name="T0" fmla="*/ 11 w 94"/>
                <a:gd name="T1" fmla="*/ 90 h 90"/>
                <a:gd name="T2" fmla="*/ 94 w 94"/>
                <a:gd name="T3" fmla="*/ 80 h 90"/>
                <a:gd name="T4" fmla="*/ 84 w 94"/>
                <a:gd name="T5" fmla="*/ 0 h 90"/>
                <a:gd name="T6" fmla="*/ 0 w 94"/>
                <a:gd name="T7" fmla="*/ 11 h 90"/>
                <a:gd name="T8" fmla="*/ 11 w 9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0">
                  <a:moveTo>
                    <a:pt x="11" y="90"/>
                  </a:moveTo>
                  <a:lnTo>
                    <a:pt x="94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8" name="Freeform 104"/>
            <p:cNvSpPr>
              <a:spLocks/>
            </p:cNvSpPr>
            <p:nvPr/>
          </p:nvSpPr>
          <p:spPr bwMode="auto">
            <a:xfrm>
              <a:off x="2868613" y="4933950"/>
              <a:ext cx="44450" cy="55563"/>
            </a:xfrm>
            <a:custGeom>
              <a:avLst/>
              <a:gdLst>
                <a:gd name="T0" fmla="*/ 28 w 28"/>
                <a:gd name="T1" fmla="*/ 2 h 35"/>
                <a:gd name="T2" fmla="*/ 28 w 28"/>
                <a:gd name="T3" fmla="*/ 2 h 35"/>
                <a:gd name="T4" fmla="*/ 27 w 28"/>
                <a:gd name="T5" fmla="*/ 14 h 35"/>
                <a:gd name="T6" fmla="*/ 21 w 28"/>
                <a:gd name="T7" fmla="*/ 31 h 35"/>
                <a:gd name="T8" fmla="*/ 21 w 28"/>
                <a:gd name="T9" fmla="*/ 31 h 35"/>
                <a:gd name="T10" fmla="*/ 20 w 28"/>
                <a:gd name="T11" fmla="*/ 35 h 35"/>
                <a:gd name="T12" fmla="*/ 19 w 28"/>
                <a:gd name="T13" fmla="*/ 35 h 35"/>
                <a:gd name="T14" fmla="*/ 16 w 28"/>
                <a:gd name="T15" fmla="*/ 35 h 35"/>
                <a:gd name="T16" fmla="*/ 13 w 28"/>
                <a:gd name="T17" fmla="*/ 32 h 35"/>
                <a:gd name="T18" fmla="*/ 11 w 28"/>
                <a:gd name="T19" fmla="*/ 27 h 35"/>
                <a:gd name="T20" fmla="*/ 0 w 28"/>
                <a:gd name="T21" fmla="*/ 8 h 35"/>
                <a:gd name="T22" fmla="*/ 0 w 28"/>
                <a:gd name="T23" fmla="*/ 8 h 35"/>
                <a:gd name="T24" fmla="*/ 3 w 28"/>
                <a:gd name="T25" fmla="*/ 5 h 35"/>
                <a:gd name="T26" fmla="*/ 8 w 28"/>
                <a:gd name="T27" fmla="*/ 2 h 35"/>
                <a:gd name="T28" fmla="*/ 12 w 28"/>
                <a:gd name="T29" fmla="*/ 1 h 35"/>
                <a:gd name="T30" fmla="*/ 16 w 28"/>
                <a:gd name="T31" fmla="*/ 0 h 35"/>
                <a:gd name="T32" fmla="*/ 23 w 28"/>
                <a:gd name="T33" fmla="*/ 0 h 35"/>
                <a:gd name="T34" fmla="*/ 28 w 28"/>
                <a:gd name="T35" fmla="*/ 2 h 35"/>
                <a:gd name="T36" fmla="*/ 28 w 28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35">
                  <a:moveTo>
                    <a:pt x="28" y="2"/>
                  </a:moveTo>
                  <a:lnTo>
                    <a:pt x="28" y="2"/>
                  </a:lnTo>
                  <a:lnTo>
                    <a:pt x="27" y="14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2"/>
                  </a:lnTo>
                  <a:lnTo>
                    <a:pt x="11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5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288296" y="3339312"/>
            <a:ext cx="137160" cy="406122"/>
            <a:chOff x="2555876" y="4340225"/>
            <a:chExt cx="203200" cy="601663"/>
          </a:xfrm>
          <a:noFill/>
        </p:grpSpPr>
        <p:sp>
          <p:nvSpPr>
            <p:cNvPr id="140" name="Freeform 105"/>
            <p:cNvSpPr>
              <a:spLocks/>
            </p:cNvSpPr>
            <p:nvPr/>
          </p:nvSpPr>
          <p:spPr bwMode="auto">
            <a:xfrm>
              <a:off x="2582863" y="4424363"/>
              <a:ext cx="176213" cy="517525"/>
            </a:xfrm>
            <a:custGeom>
              <a:avLst/>
              <a:gdLst>
                <a:gd name="T0" fmla="*/ 35 w 111"/>
                <a:gd name="T1" fmla="*/ 266 h 326"/>
                <a:gd name="T2" fmla="*/ 66 w 111"/>
                <a:gd name="T3" fmla="*/ 326 h 326"/>
                <a:gd name="T4" fmla="*/ 94 w 111"/>
                <a:gd name="T5" fmla="*/ 322 h 326"/>
                <a:gd name="T6" fmla="*/ 111 w 111"/>
                <a:gd name="T7" fmla="*/ 256 h 326"/>
                <a:gd name="T8" fmla="*/ 76 w 111"/>
                <a:gd name="T9" fmla="*/ 0 h 326"/>
                <a:gd name="T10" fmla="*/ 0 w 111"/>
                <a:gd name="T11" fmla="*/ 11 h 326"/>
                <a:gd name="T12" fmla="*/ 35 w 111"/>
                <a:gd name="T13" fmla="*/ 26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26">
                  <a:moveTo>
                    <a:pt x="35" y="266"/>
                  </a:moveTo>
                  <a:lnTo>
                    <a:pt x="66" y="326"/>
                  </a:lnTo>
                  <a:lnTo>
                    <a:pt x="94" y="322"/>
                  </a:lnTo>
                  <a:lnTo>
                    <a:pt x="111" y="256"/>
                  </a:lnTo>
                  <a:lnTo>
                    <a:pt x="76" y="0"/>
                  </a:lnTo>
                  <a:lnTo>
                    <a:pt x="0" y="11"/>
                  </a:lnTo>
                  <a:lnTo>
                    <a:pt x="35" y="266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1" name="Freeform 106"/>
            <p:cNvSpPr>
              <a:spLocks/>
            </p:cNvSpPr>
            <p:nvPr/>
          </p:nvSpPr>
          <p:spPr bwMode="auto">
            <a:xfrm>
              <a:off x="2576513" y="4340225"/>
              <a:ext cx="127000" cy="146050"/>
            </a:xfrm>
            <a:custGeom>
              <a:avLst/>
              <a:gdLst>
                <a:gd name="T0" fmla="*/ 4 w 80"/>
                <a:gd name="T1" fmla="*/ 59 h 92"/>
                <a:gd name="T2" fmla="*/ 4 w 80"/>
                <a:gd name="T3" fmla="*/ 59 h 92"/>
                <a:gd name="T4" fmla="*/ 5 w 80"/>
                <a:gd name="T5" fmla="*/ 66 h 92"/>
                <a:gd name="T6" fmla="*/ 9 w 80"/>
                <a:gd name="T7" fmla="*/ 73 h 92"/>
                <a:gd name="T8" fmla="*/ 13 w 80"/>
                <a:gd name="T9" fmla="*/ 80 h 92"/>
                <a:gd name="T10" fmla="*/ 19 w 80"/>
                <a:gd name="T11" fmla="*/ 84 h 92"/>
                <a:gd name="T12" fmla="*/ 24 w 80"/>
                <a:gd name="T13" fmla="*/ 88 h 92"/>
                <a:gd name="T14" fmla="*/ 31 w 80"/>
                <a:gd name="T15" fmla="*/ 91 h 92"/>
                <a:gd name="T16" fmla="*/ 39 w 80"/>
                <a:gd name="T17" fmla="*/ 92 h 92"/>
                <a:gd name="T18" fmla="*/ 46 w 80"/>
                <a:gd name="T19" fmla="*/ 92 h 92"/>
                <a:gd name="T20" fmla="*/ 47 w 80"/>
                <a:gd name="T21" fmla="*/ 92 h 92"/>
                <a:gd name="T22" fmla="*/ 47 w 80"/>
                <a:gd name="T23" fmla="*/ 92 h 92"/>
                <a:gd name="T24" fmla="*/ 55 w 80"/>
                <a:gd name="T25" fmla="*/ 89 h 92"/>
                <a:gd name="T26" fmla="*/ 62 w 80"/>
                <a:gd name="T27" fmla="*/ 87 h 92"/>
                <a:gd name="T28" fmla="*/ 67 w 80"/>
                <a:gd name="T29" fmla="*/ 82 h 92"/>
                <a:gd name="T30" fmla="*/ 71 w 80"/>
                <a:gd name="T31" fmla="*/ 77 h 92"/>
                <a:gd name="T32" fmla="*/ 75 w 80"/>
                <a:gd name="T33" fmla="*/ 70 h 92"/>
                <a:gd name="T34" fmla="*/ 78 w 80"/>
                <a:gd name="T35" fmla="*/ 64 h 92"/>
                <a:gd name="T36" fmla="*/ 80 w 80"/>
                <a:gd name="T37" fmla="*/ 57 h 92"/>
                <a:gd name="T38" fmla="*/ 80 w 80"/>
                <a:gd name="T39" fmla="*/ 49 h 92"/>
                <a:gd name="T40" fmla="*/ 75 w 80"/>
                <a:gd name="T41" fmla="*/ 15 h 92"/>
                <a:gd name="T42" fmla="*/ 75 w 80"/>
                <a:gd name="T43" fmla="*/ 15 h 92"/>
                <a:gd name="T44" fmla="*/ 73 w 80"/>
                <a:gd name="T45" fmla="*/ 8 h 92"/>
                <a:gd name="T46" fmla="*/ 70 w 80"/>
                <a:gd name="T47" fmla="*/ 4 h 92"/>
                <a:gd name="T48" fmla="*/ 66 w 80"/>
                <a:gd name="T49" fmla="*/ 1 h 92"/>
                <a:gd name="T50" fmla="*/ 62 w 80"/>
                <a:gd name="T51" fmla="*/ 0 h 92"/>
                <a:gd name="T52" fmla="*/ 50 w 80"/>
                <a:gd name="T53" fmla="*/ 1 h 92"/>
                <a:gd name="T54" fmla="*/ 35 w 80"/>
                <a:gd name="T55" fmla="*/ 3 h 92"/>
                <a:gd name="T56" fmla="*/ 35 w 80"/>
                <a:gd name="T57" fmla="*/ 3 h 92"/>
                <a:gd name="T58" fmla="*/ 35 w 80"/>
                <a:gd name="T59" fmla="*/ 3 h 92"/>
                <a:gd name="T60" fmla="*/ 20 w 80"/>
                <a:gd name="T61" fmla="*/ 5 h 92"/>
                <a:gd name="T62" fmla="*/ 8 w 80"/>
                <a:gd name="T63" fmla="*/ 7 h 92"/>
                <a:gd name="T64" fmla="*/ 4 w 80"/>
                <a:gd name="T65" fmla="*/ 9 h 92"/>
                <a:gd name="T66" fmla="*/ 1 w 80"/>
                <a:gd name="T67" fmla="*/ 13 h 92"/>
                <a:gd name="T68" fmla="*/ 0 w 80"/>
                <a:gd name="T69" fmla="*/ 17 h 92"/>
                <a:gd name="T70" fmla="*/ 0 w 80"/>
                <a:gd name="T71" fmla="*/ 24 h 92"/>
                <a:gd name="T72" fmla="*/ 4 w 80"/>
                <a:gd name="T73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92">
                  <a:moveTo>
                    <a:pt x="4" y="59"/>
                  </a:moveTo>
                  <a:lnTo>
                    <a:pt x="4" y="59"/>
                  </a:lnTo>
                  <a:lnTo>
                    <a:pt x="5" y="66"/>
                  </a:lnTo>
                  <a:lnTo>
                    <a:pt x="9" y="73"/>
                  </a:lnTo>
                  <a:lnTo>
                    <a:pt x="13" y="80"/>
                  </a:lnTo>
                  <a:lnTo>
                    <a:pt x="19" y="84"/>
                  </a:lnTo>
                  <a:lnTo>
                    <a:pt x="24" y="88"/>
                  </a:lnTo>
                  <a:lnTo>
                    <a:pt x="31" y="91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55" y="89"/>
                  </a:lnTo>
                  <a:lnTo>
                    <a:pt x="62" y="87"/>
                  </a:lnTo>
                  <a:lnTo>
                    <a:pt x="67" y="82"/>
                  </a:lnTo>
                  <a:lnTo>
                    <a:pt x="71" y="77"/>
                  </a:lnTo>
                  <a:lnTo>
                    <a:pt x="75" y="70"/>
                  </a:lnTo>
                  <a:lnTo>
                    <a:pt x="78" y="64"/>
                  </a:lnTo>
                  <a:lnTo>
                    <a:pt x="80" y="57"/>
                  </a:lnTo>
                  <a:lnTo>
                    <a:pt x="80" y="49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8"/>
                  </a:lnTo>
                  <a:lnTo>
                    <a:pt x="70" y="4"/>
                  </a:lnTo>
                  <a:lnTo>
                    <a:pt x="66" y="1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20" y="5"/>
                  </a:lnTo>
                  <a:lnTo>
                    <a:pt x="8" y="7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59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Freeform 107"/>
            <p:cNvSpPr>
              <a:spLocks/>
            </p:cNvSpPr>
            <p:nvPr/>
          </p:nvSpPr>
          <p:spPr bwMode="auto">
            <a:xfrm>
              <a:off x="2571751" y="4389438"/>
              <a:ext cx="150813" cy="144463"/>
            </a:xfrm>
            <a:custGeom>
              <a:avLst/>
              <a:gdLst>
                <a:gd name="T0" fmla="*/ 11 w 95"/>
                <a:gd name="T1" fmla="*/ 91 h 91"/>
                <a:gd name="T2" fmla="*/ 95 w 95"/>
                <a:gd name="T3" fmla="*/ 80 h 91"/>
                <a:gd name="T4" fmla="*/ 84 w 95"/>
                <a:gd name="T5" fmla="*/ 0 h 91"/>
                <a:gd name="T6" fmla="*/ 0 w 95"/>
                <a:gd name="T7" fmla="*/ 11 h 91"/>
                <a:gd name="T8" fmla="*/ 11 w 9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1">
                  <a:moveTo>
                    <a:pt x="11" y="91"/>
                  </a:moveTo>
                  <a:lnTo>
                    <a:pt x="95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1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3" name="Freeform 109"/>
            <p:cNvSpPr>
              <a:spLocks/>
            </p:cNvSpPr>
            <p:nvPr/>
          </p:nvSpPr>
          <p:spPr bwMode="auto">
            <a:xfrm>
              <a:off x="2555876" y="4430713"/>
              <a:ext cx="44450" cy="260350"/>
            </a:xfrm>
            <a:custGeom>
              <a:avLst/>
              <a:gdLst>
                <a:gd name="T0" fmla="*/ 21 w 28"/>
                <a:gd name="T1" fmla="*/ 0 h 164"/>
                <a:gd name="T2" fmla="*/ 21 w 28"/>
                <a:gd name="T3" fmla="*/ 0 h 164"/>
                <a:gd name="T4" fmla="*/ 11 w 28"/>
                <a:gd name="T5" fmla="*/ 7 h 164"/>
                <a:gd name="T6" fmla="*/ 5 w 28"/>
                <a:gd name="T7" fmla="*/ 13 h 164"/>
                <a:gd name="T8" fmla="*/ 2 w 28"/>
                <a:gd name="T9" fmla="*/ 17 h 164"/>
                <a:gd name="T10" fmla="*/ 0 w 28"/>
                <a:gd name="T11" fmla="*/ 20 h 164"/>
                <a:gd name="T12" fmla="*/ 0 w 28"/>
                <a:gd name="T13" fmla="*/ 20 h 164"/>
                <a:gd name="T14" fmla="*/ 3 w 28"/>
                <a:gd name="T15" fmla="*/ 44 h 164"/>
                <a:gd name="T16" fmla="*/ 9 w 28"/>
                <a:gd name="T17" fmla="*/ 90 h 164"/>
                <a:gd name="T18" fmla="*/ 18 w 28"/>
                <a:gd name="T19" fmla="*/ 154 h 164"/>
                <a:gd name="T20" fmla="*/ 18 w 28"/>
                <a:gd name="T21" fmla="*/ 154 h 164"/>
                <a:gd name="T22" fmla="*/ 17 w 28"/>
                <a:gd name="T23" fmla="*/ 155 h 164"/>
                <a:gd name="T24" fmla="*/ 18 w 28"/>
                <a:gd name="T25" fmla="*/ 160 h 164"/>
                <a:gd name="T26" fmla="*/ 19 w 28"/>
                <a:gd name="T27" fmla="*/ 161 h 164"/>
                <a:gd name="T28" fmla="*/ 21 w 28"/>
                <a:gd name="T29" fmla="*/ 162 h 164"/>
                <a:gd name="T30" fmla="*/ 23 w 28"/>
                <a:gd name="T31" fmla="*/ 164 h 164"/>
                <a:gd name="T32" fmla="*/ 28 w 28"/>
                <a:gd name="T33" fmla="*/ 164 h 164"/>
                <a:gd name="T34" fmla="*/ 13 w 28"/>
                <a:gd name="T35" fmla="*/ 58 h 164"/>
                <a:gd name="T36" fmla="*/ 19 w 28"/>
                <a:gd name="T37" fmla="*/ 44 h 164"/>
                <a:gd name="T38" fmla="*/ 21 w 28"/>
                <a:gd name="T39" fmla="*/ 0 h 164"/>
                <a:gd name="T40" fmla="*/ 21 w 28"/>
                <a:gd name="T4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164">
                  <a:moveTo>
                    <a:pt x="21" y="0"/>
                  </a:moveTo>
                  <a:lnTo>
                    <a:pt x="21" y="0"/>
                  </a:lnTo>
                  <a:lnTo>
                    <a:pt x="11" y="7"/>
                  </a:lnTo>
                  <a:lnTo>
                    <a:pt x="5" y="13"/>
                  </a:lnTo>
                  <a:lnTo>
                    <a:pt x="2" y="1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44"/>
                  </a:lnTo>
                  <a:lnTo>
                    <a:pt x="9" y="90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7" y="155"/>
                  </a:lnTo>
                  <a:lnTo>
                    <a:pt x="18" y="160"/>
                  </a:lnTo>
                  <a:lnTo>
                    <a:pt x="19" y="161"/>
                  </a:lnTo>
                  <a:lnTo>
                    <a:pt x="21" y="162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13" y="58"/>
                  </a:lnTo>
                  <a:lnTo>
                    <a:pt x="19" y="4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3882709" y="2315206"/>
            <a:ext cx="273249" cy="412552"/>
            <a:chOff x="1201738" y="2052638"/>
            <a:chExt cx="404813" cy="611188"/>
          </a:xfrm>
          <a:noFill/>
        </p:grpSpPr>
        <p:sp>
          <p:nvSpPr>
            <p:cNvPr id="145" name="Freeform 117"/>
            <p:cNvSpPr>
              <a:spLocks/>
            </p:cNvSpPr>
            <p:nvPr/>
          </p:nvSpPr>
          <p:spPr bwMode="auto">
            <a:xfrm>
              <a:off x="1325563" y="2101850"/>
              <a:ext cx="139700" cy="139700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3 w 88"/>
                <a:gd name="T7" fmla="*/ 27 h 88"/>
                <a:gd name="T8" fmla="*/ 79 w 88"/>
                <a:gd name="T9" fmla="*/ 19 h 88"/>
                <a:gd name="T10" fmla="*/ 74 w 88"/>
                <a:gd name="T11" fmla="*/ 13 h 88"/>
                <a:gd name="T12" fmla="*/ 67 w 88"/>
                <a:gd name="T13" fmla="*/ 7 h 88"/>
                <a:gd name="T14" fmla="*/ 60 w 88"/>
                <a:gd name="T15" fmla="*/ 3 h 88"/>
                <a:gd name="T16" fmla="*/ 52 w 88"/>
                <a:gd name="T17" fmla="*/ 0 h 88"/>
                <a:gd name="T18" fmla="*/ 43 w 88"/>
                <a:gd name="T19" fmla="*/ 0 h 88"/>
                <a:gd name="T20" fmla="*/ 43 w 88"/>
                <a:gd name="T21" fmla="*/ 0 h 88"/>
                <a:gd name="T22" fmla="*/ 35 w 88"/>
                <a:gd name="T23" fmla="*/ 0 h 88"/>
                <a:gd name="T24" fmla="*/ 27 w 88"/>
                <a:gd name="T25" fmla="*/ 3 h 88"/>
                <a:gd name="T26" fmla="*/ 18 w 88"/>
                <a:gd name="T27" fmla="*/ 7 h 88"/>
                <a:gd name="T28" fmla="*/ 12 w 88"/>
                <a:gd name="T29" fmla="*/ 13 h 88"/>
                <a:gd name="T30" fmla="*/ 6 w 88"/>
                <a:gd name="T31" fmla="*/ 19 h 88"/>
                <a:gd name="T32" fmla="*/ 2 w 88"/>
                <a:gd name="T33" fmla="*/ 27 h 88"/>
                <a:gd name="T34" fmla="*/ 0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0 w 88"/>
                <a:gd name="T41" fmla="*/ 53 h 88"/>
                <a:gd name="T42" fmla="*/ 2 w 88"/>
                <a:gd name="T43" fmla="*/ 61 h 88"/>
                <a:gd name="T44" fmla="*/ 6 w 88"/>
                <a:gd name="T45" fmla="*/ 68 h 88"/>
                <a:gd name="T46" fmla="*/ 12 w 88"/>
                <a:gd name="T47" fmla="*/ 75 h 88"/>
                <a:gd name="T48" fmla="*/ 18 w 88"/>
                <a:gd name="T49" fmla="*/ 80 h 88"/>
                <a:gd name="T50" fmla="*/ 27 w 88"/>
                <a:gd name="T51" fmla="*/ 84 h 88"/>
                <a:gd name="T52" fmla="*/ 35 w 88"/>
                <a:gd name="T53" fmla="*/ 87 h 88"/>
                <a:gd name="T54" fmla="*/ 43 w 88"/>
                <a:gd name="T55" fmla="*/ 88 h 88"/>
                <a:gd name="T56" fmla="*/ 43 w 88"/>
                <a:gd name="T57" fmla="*/ 88 h 88"/>
                <a:gd name="T58" fmla="*/ 52 w 88"/>
                <a:gd name="T59" fmla="*/ 87 h 88"/>
                <a:gd name="T60" fmla="*/ 60 w 88"/>
                <a:gd name="T61" fmla="*/ 84 h 88"/>
                <a:gd name="T62" fmla="*/ 67 w 88"/>
                <a:gd name="T63" fmla="*/ 80 h 88"/>
                <a:gd name="T64" fmla="*/ 74 w 88"/>
                <a:gd name="T65" fmla="*/ 75 h 88"/>
                <a:gd name="T66" fmla="*/ 79 w 88"/>
                <a:gd name="T67" fmla="*/ 68 h 88"/>
                <a:gd name="T68" fmla="*/ 83 w 88"/>
                <a:gd name="T69" fmla="*/ 61 h 88"/>
                <a:gd name="T70" fmla="*/ 86 w 88"/>
                <a:gd name="T71" fmla="*/ 53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6" y="19"/>
                  </a:lnTo>
                  <a:lnTo>
                    <a:pt x="2" y="27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3"/>
                  </a:lnTo>
                  <a:lnTo>
                    <a:pt x="2" y="61"/>
                  </a:lnTo>
                  <a:lnTo>
                    <a:pt x="6" y="68"/>
                  </a:lnTo>
                  <a:lnTo>
                    <a:pt x="12" y="75"/>
                  </a:lnTo>
                  <a:lnTo>
                    <a:pt x="18" y="80"/>
                  </a:lnTo>
                  <a:lnTo>
                    <a:pt x="27" y="84"/>
                  </a:lnTo>
                  <a:lnTo>
                    <a:pt x="35" y="87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52" y="87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1"/>
                  </a:lnTo>
                  <a:lnTo>
                    <a:pt x="86" y="53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6" name="Freeform 118"/>
            <p:cNvSpPr>
              <a:spLocks/>
            </p:cNvSpPr>
            <p:nvPr/>
          </p:nvSpPr>
          <p:spPr bwMode="auto">
            <a:xfrm>
              <a:off x="1201738" y="2205038"/>
              <a:ext cx="212725" cy="458788"/>
            </a:xfrm>
            <a:custGeom>
              <a:avLst/>
              <a:gdLst>
                <a:gd name="T0" fmla="*/ 134 w 134"/>
                <a:gd name="T1" fmla="*/ 7 h 289"/>
                <a:gd name="T2" fmla="*/ 134 w 134"/>
                <a:gd name="T3" fmla="*/ 7 h 289"/>
                <a:gd name="T4" fmla="*/ 88 w 134"/>
                <a:gd name="T5" fmla="*/ 129 h 289"/>
                <a:gd name="T6" fmla="*/ 42 w 134"/>
                <a:gd name="T7" fmla="*/ 248 h 289"/>
                <a:gd name="T8" fmla="*/ 42 w 134"/>
                <a:gd name="T9" fmla="*/ 248 h 289"/>
                <a:gd name="T10" fmla="*/ 22 w 134"/>
                <a:gd name="T11" fmla="*/ 268 h 289"/>
                <a:gd name="T12" fmla="*/ 8 w 134"/>
                <a:gd name="T13" fmla="*/ 282 h 289"/>
                <a:gd name="T14" fmla="*/ 3 w 134"/>
                <a:gd name="T15" fmla="*/ 286 h 289"/>
                <a:gd name="T16" fmla="*/ 0 w 134"/>
                <a:gd name="T17" fmla="*/ 289 h 289"/>
                <a:gd name="T18" fmla="*/ 0 w 134"/>
                <a:gd name="T19" fmla="*/ 289 h 289"/>
                <a:gd name="T20" fmla="*/ 3 w 134"/>
                <a:gd name="T21" fmla="*/ 275 h 289"/>
                <a:gd name="T22" fmla="*/ 15 w 134"/>
                <a:gd name="T23" fmla="*/ 243 h 289"/>
                <a:gd name="T24" fmla="*/ 50 w 134"/>
                <a:gd name="T25" fmla="*/ 144 h 289"/>
                <a:gd name="T26" fmla="*/ 105 w 134"/>
                <a:gd name="T27" fmla="*/ 0 h 289"/>
                <a:gd name="T28" fmla="*/ 134 w 134"/>
                <a:gd name="T29" fmla="*/ 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89">
                  <a:moveTo>
                    <a:pt x="134" y="7"/>
                  </a:moveTo>
                  <a:lnTo>
                    <a:pt x="134" y="7"/>
                  </a:lnTo>
                  <a:lnTo>
                    <a:pt x="88" y="129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22" y="268"/>
                  </a:lnTo>
                  <a:lnTo>
                    <a:pt x="8" y="282"/>
                  </a:lnTo>
                  <a:lnTo>
                    <a:pt x="3" y="28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3" y="275"/>
                  </a:lnTo>
                  <a:lnTo>
                    <a:pt x="15" y="243"/>
                  </a:lnTo>
                  <a:lnTo>
                    <a:pt x="50" y="144"/>
                  </a:lnTo>
                  <a:lnTo>
                    <a:pt x="105" y="0"/>
                  </a:lnTo>
                  <a:lnTo>
                    <a:pt x="134" y="7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7" name="Freeform 119"/>
            <p:cNvSpPr>
              <a:spLocks/>
            </p:cNvSpPr>
            <p:nvPr/>
          </p:nvSpPr>
          <p:spPr bwMode="auto">
            <a:xfrm>
              <a:off x="1371601" y="2205038"/>
              <a:ext cx="234950" cy="449263"/>
            </a:xfrm>
            <a:custGeom>
              <a:avLst/>
              <a:gdLst>
                <a:gd name="T0" fmla="*/ 2 w 148"/>
                <a:gd name="T1" fmla="*/ 13 h 283"/>
                <a:gd name="T2" fmla="*/ 109 w 148"/>
                <a:gd name="T3" fmla="*/ 244 h 283"/>
                <a:gd name="T4" fmla="*/ 148 w 148"/>
                <a:gd name="T5" fmla="*/ 283 h 283"/>
                <a:gd name="T6" fmla="*/ 137 w 148"/>
                <a:gd name="T7" fmla="*/ 229 h 283"/>
                <a:gd name="T8" fmla="*/ 33 w 148"/>
                <a:gd name="T9" fmla="*/ 0 h 283"/>
                <a:gd name="T10" fmla="*/ 0 w 148"/>
                <a:gd name="T11" fmla="*/ 10 h 283"/>
                <a:gd name="T12" fmla="*/ 2 w 148"/>
                <a:gd name="T13" fmla="*/ 1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283">
                  <a:moveTo>
                    <a:pt x="2" y="13"/>
                  </a:moveTo>
                  <a:lnTo>
                    <a:pt x="109" y="244"/>
                  </a:lnTo>
                  <a:lnTo>
                    <a:pt x="148" y="283"/>
                  </a:lnTo>
                  <a:lnTo>
                    <a:pt x="137" y="229"/>
                  </a:lnTo>
                  <a:lnTo>
                    <a:pt x="33" y="0"/>
                  </a:lnTo>
                  <a:lnTo>
                    <a:pt x="0" y="10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8" name="Freeform 120"/>
            <p:cNvSpPr>
              <a:spLocks/>
            </p:cNvSpPr>
            <p:nvPr/>
          </p:nvSpPr>
          <p:spPr bwMode="auto">
            <a:xfrm>
              <a:off x="1376363" y="2052638"/>
              <a:ext cx="25400" cy="77788"/>
            </a:xfrm>
            <a:custGeom>
              <a:avLst/>
              <a:gdLst>
                <a:gd name="T0" fmla="*/ 0 w 16"/>
                <a:gd name="T1" fmla="*/ 41 h 49"/>
                <a:gd name="T2" fmla="*/ 0 w 16"/>
                <a:gd name="T3" fmla="*/ 41 h 49"/>
                <a:gd name="T4" fmla="*/ 0 w 16"/>
                <a:gd name="T5" fmla="*/ 44 h 49"/>
                <a:gd name="T6" fmla="*/ 3 w 16"/>
                <a:gd name="T7" fmla="*/ 46 h 49"/>
                <a:gd name="T8" fmla="*/ 4 w 16"/>
                <a:gd name="T9" fmla="*/ 48 h 49"/>
                <a:gd name="T10" fmla="*/ 8 w 16"/>
                <a:gd name="T11" fmla="*/ 49 h 49"/>
                <a:gd name="T12" fmla="*/ 8 w 16"/>
                <a:gd name="T13" fmla="*/ 49 h 49"/>
                <a:gd name="T14" fmla="*/ 11 w 16"/>
                <a:gd name="T15" fmla="*/ 48 h 49"/>
                <a:gd name="T16" fmla="*/ 14 w 16"/>
                <a:gd name="T17" fmla="*/ 46 h 49"/>
                <a:gd name="T18" fmla="*/ 15 w 16"/>
                <a:gd name="T19" fmla="*/ 44 h 49"/>
                <a:gd name="T20" fmla="*/ 16 w 16"/>
                <a:gd name="T21" fmla="*/ 41 h 49"/>
                <a:gd name="T22" fmla="*/ 16 w 16"/>
                <a:gd name="T23" fmla="*/ 8 h 49"/>
                <a:gd name="T24" fmla="*/ 16 w 16"/>
                <a:gd name="T25" fmla="*/ 8 h 49"/>
                <a:gd name="T26" fmla="*/ 15 w 16"/>
                <a:gd name="T27" fmla="*/ 6 h 49"/>
                <a:gd name="T28" fmla="*/ 14 w 16"/>
                <a:gd name="T29" fmla="*/ 3 h 49"/>
                <a:gd name="T30" fmla="*/ 11 w 16"/>
                <a:gd name="T31" fmla="*/ 0 h 49"/>
                <a:gd name="T32" fmla="*/ 8 w 16"/>
                <a:gd name="T33" fmla="*/ 0 h 49"/>
                <a:gd name="T34" fmla="*/ 8 w 16"/>
                <a:gd name="T35" fmla="*/ 0 h 49"/>
                <a:gd name="T36" fmla="*/ 4 w 16"/>
                <a:gd name="T37" fmla="*/ 0 h 49"/>
                <a:gd name="T38" fmla="*/ 3 w 16"/>
                <a:gd name="T39" fmla="*/ 3 h 49"/>
                <a:gd name="T40" fmla="*/ 0 w 16"/>
                <a:gd name="T41" fmla="*/ 6 h 49"/>
                <a:gd name="T42" fmla="*/ 0 w 16"/>
                <a:gd name="T43" fmla="*/ 8 h 49"/>
                <a:gd name="T44" fmla="*/ 0 w 16"/>
                <a:gd name="T4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49">
                  <a:moveTo>
                    <a:pt x="0" y="41"/>
                  </a:moveTo>
                  <a:lnTo>
                    <a:pt x="0" y="41"/>
                  </a:lnTo>
                  <a:lnTo>
                    <a:pt x="0" y="44"/>
                  </a:lnTo>
                  <a:lnTo>
                    <a:pt x="3" y="46"/>
                  </a:lnTo>
                  <a:lnTo>
                    <a:pt x="4" y="48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8"/>
                  </a:lnTo>
                  <a:lnTo>
                    <a:pt x="14" y="46"/>
                  </a:lnTo>
                  <a:lnTo>
                    <a:pt x="15" y="44"/>
                  </a:lnTo>
                  <a:lnTo>
                    <a:pt x="16" y="4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4394028" y="1074162"/>
            <a:ext cx="456485" cy="375047"/>
            <a:chOff x="3190876" y="1230313"/>
            <a:chExt cx="676275" cy="555625"/>
          </a:xfrm>
          <a:noFill/>
        </p:grpSpPr>
        <p:sp>
          <p:nvSpPr>
            <p:cNvPr id="150" name="Freeform 148"/>
            <p:cNvSpPr>
              <a:spLocks/>
            </p:cNvSpPr>
            <p:nvPr/>
          </p:nvSpPr>
          <p:spPr bwMode="auto">
            <a:xfrm>
              <a:off x="3209926" y="1257300"/>
              <a:ext cx="657225" cy="528638"/>
            </a:xfrm>
            <a:custGeom>
              <a:avLst/>
              <a:gdLst>
                <a:gd name="T0" fmla="*/ 0 w 414"/>
                <a:gd name="T1" fmla="*/ 117 h 333"/>
                <a:gd name="T2" fmla="*/ 10 w 414"/>
                <a:gd name="T3" fmla="*/ 102 h 333"/>
                <a:gd name="T4" fmla="*/ 316 w 414"/>
                <a:gd name="T5" fmla="*/ 306 h 333"/>
                <a:gd name="T6" fmla="*/ 316 w 414"/>
                <a:gd name="T7" fmla="*/ 306 h 333"/>
                <a:gd name="T8" fmla="*/ 325 w 414"/>
                <a:gd name="T9" fmla="*/ 310 h 333"/>
                <a:gd name="T10" fmla="*/ 335 w 414"/>
                <a:gd name="T11" fmla="*/ 313 h 333"/>
                <a:gd name="T12" fmla="*/ 343 w 414"/>
                <a:gd name="T13" fmla="*/ 313 h 333"/>
                <a:gd name="T14" fmla="*/ 352 w 414"/>
                <a:gd name="T15" fmla="*/ 312 h 333"/>
                <a:gd name="T16" fmla="*/ 362 w 414"/>
                <a:gd name="T17" fmla="*/ 309 h 333"/>
                <a:gd name="T18" fmla="*/ 371 w 414"/>
                <a:gd name="T19" fmla="*/ 304 h 333"/>
                <a:gd name="T20" fmla="*/ 378 w 414"/>
                <a:gd name="T21" fmla="*/ 297 h 333"/>
                <a:gd name="T22" fmla="*/ 385 w 414"/>
                <a:gd name="T23" fmla="*/ 289 h 333"/>
                <a:gd name="T24" fmla="*/ 385 w 414"/>
                <a:gd name="T25" fmla="*/ 289 h 333"/>
                <a:gd name="T26" fmla="*/ 390 w 414"/>
                <a:gd name="T27" fmla="*/ 279 h 333"/>
                <a:gd name="T28" fmla="*/ 393 w 414"/>
                <a:gd name="T29" fmla="*/ 270 h 333"/>
                <a:gd name="T30" fmla="*/ 394 w 414"/>
                <a:gd name="T31" fmla="*/ 260 h 333"/>
                <a:gd name="T32" fmla="*/ 394 w 414"/>
                <a:gd name="T33" fmla="*/ 251 h 333"/>
                <a:gd name="T34" fmla="*/ 391 w 414"/>
                <a:gd name="T35" fmla="*/ 241 h 333"/>
                <a:gd name="T36" fmla="*/ 387 w 414"/>
                <a:gd name="T37" fmla="*/ 232 h 333"/>
                <a:gd name="T38" fmla="*/ 382 w 414"/>
                <a:gd name="T39" fmla="*/ 225 h 333"/>
                <a:gd name="T40" fmla="*/ 375 w 414"/>
                <a:gd name="T41" fmla="*/ 218 h 333"/>
                <a:gd name="T42" fmla="*/ 69 w 414"/>
                <a:gd name="T43" fmla="*/ 14 h 333"/>
                <a:gd name="T44" fmla="*/ 79 w 414"/>
                <a:gd name="T45" fmla="*/ 0 h 333"/>
                <a:gd name="T46" fmla="*/ 389 w 414"/>
                <a:gd name="T47" fmla="*/ 207 h 333"/>
                <a:gd name="T48" fmla="*/ 389 w 414"/>
                <a:gd name="T49" fmla="*/ 207 h 333"/>
                <a:gd name="T50" fmla="*/ 398 w 414"/>
                <a:gd name="T51" fmla="*/ 216 h 333"/>
                <a:gd name="T52" fmla="*/ 405 w 414"/>
                <a:gd name="T53" fmla="*/ 225 h 333"/>
                <a:gd name="T54" fmla="*/ 410 w 414"/>
                <a:gd name="T55" fmla="*/ 236 h 333"/>
                <a:gd name="T56" fmla="*/ 414 w 414"/>
                <a:gd name="T57" fmla="*/ 248 h 333"/>
                <a:gd name="T58" fmla="*/ 414 w 414"/>
                <a:gd name="T59" fmla="*/ 262 h 333"/>
                <a:gd name="T60" fmla="*/ 413 w 414"/>
                <a:gd name="T61" fmla="*/ 275 h 333"/>
                <a:gd name="T62" fmla="*/ 409 w 414"/>
                <a:gd name="T63" fmla="*/ 287 h 333"/>
                <a:gd name="T64" fmla="*/ 402 w 414"/>
                <a:gd name="T65" fmla="*/ 300 h 333"/>
                <a:gd name="T66" fmla="*/ 402 w 414"/>
                <a:gd name="T67" fmla="*/ 300 h 333"/>
                <a:gd name="T68" fmla="*/ 393 w 414"/>
                <a:gd name="T69" fmla="*/ 312 h 333"/>
                <a:gd name="T70" fmla="*/ 382 w 414"/>
                <a:gd name="T71" fmla="*/ 320 h 333"/>
                <a:gd name="T72" fmla="*/ 371 w 414"/>
                <a:gd name="T73" fmla="*/ 327 h 333"/>
                <a:gd name="T74" fmla="*/ 359 w 414"/>
                <a:gd name="T75" fmla="*/ 331 h 333"/>
                <a:gd name="T76" fmla="*/ 347 w 414"/>
                <a:gd name="T77" fmla="*/ 333 h 333"/>
                <a:gd name="T78" fmla="*/ 335 w 414"/>
                <a:gd name="T79" fmla="*/ 332 h 333"/>
                <a:gd name="T80" fmla="*/ 322 w 414"/>
                <a:gd name="T81" fmla="*/ 329 h 333"/>
                <a:gd name="T82" fmla="*/ 310 w 414"/>
                <a:gd name="T83" fmla="*/ 323 h 333"/>
                <a:gd name="T84" fmla="*/ 0 w 414"/>
                <a:gd name="T85" fmla="*/ 11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333">
                  <a:moveTo>
                    <a:pt x="0" y="117"/>
                  </a:moveTo>
                  <a:lnTo>
                    <a:pt x="10" y="102"/>
                  </a:lnTo>
                  <a:lnTo>
                    <a:pt x="316" y="306"/>
                  </a:lnTo>
                  <a:lnTo>
                    <a:pt x="316" y="306"/>
                  </a:lnTo>
                  <a:lnTo>
                    <a:pt x="325" y="310"/>
                  </a:lnTo>
                  <a:lnTo>
                    <a:pt x="335" y="313"/>
                  </a:lnTo>
                  <a:lnTo>
                    <a:pt x="343" y="313"/>
                  </a:lnTo>
                  <a:lnTo>
                    <a:pt x="352" y="312"/>
                  </a:lnTo>
                  <a:lnTo>
                    <a:pt x="362" y="309"/>
                  </a:lnTo>
                  <a:lnTo>
                    <a:pt x="371" y="304"/>
                  </a:lnTo>
                  <a:lnTo>
                    <a:pt x="378" y="297"/>
                  </a:lnTo>
                  <a:lnTo>
                    <a:pt x="385" y="289"/>
                  </a:lnTo>
                  <a:lnTo>
                    <a:pt x="385" y="289"/>
                  </a:lnTo>
                  <a:lnTo>
                    <a:pt x="390" y="279"/>
                  </a:lnTo>
                  <a:lnTo>
                    <a:pt x="393" y="270"/>
                  </a:lnTo>
                  <a:lnTo>
                    <a:pt x="394" y="260"/>
                  </a:lnTo>
                  <a:lnTo>
                    <a:pt x="394" y="251"/>
                  </a:lnTo>
                  <a:lnTo>
                    <a:pt x="391" y="241"/>
                  </a:lnTo>
                  <a:lnTo>
                    <a:pt x="387" y="232"/>
                  </a:lnTo>
                  <a:lnTo>
                    <a:pt x="382" y="225"/>
                  </a:lnTo>
                  <a:lnTo>
                    <a:pt x="375" y="218"/>
                  </a:lnTo>
                  <a:lnTo>
                    <a:pt x="69" y="14"/>
                  </a:lnTo>
                  <a:lnTo>
                    <a:pt x="79" y="0"/>
                  </a:lnTo>
                  <a:lnTo>
                    <a:pt x="389" y="207"/>
                  </a:lnTo>
                  <a:lnTo>
                    <a:pt x="389" y="207"/>
                  </a:lnTo>
                  <a:lnTo>
                    <a:pt x="398" y="216"/>
                  </a:lnTo>
                  <a:lnTo>
                    <a:pt x="405" y="225"/>
                  </a:lnTo>
                  <a:lnTo>
                    <a:pt x="410" y="236"/>
                  </a:lnTo>
                  <a:lnTo>
                    <a:pt x="414" y="248"/>
                  </a:lnTo>
                  <a:lnTo>
                    <a:pt x="414" y="262"/>
                  </a:lnTo>
                  <a:lnTo>
                    <a:pt x="413" y="275"/>
                  </a:lnTo>
                  <a:lnTo>
                    <a:pt x="409" y="287"/>
                  </a:lnTo>
                  <a:lnTo>
                    <a:pt x="402" y="300"/>
                  </a:lnTo>
                  <a:lnTo>
                    <a:pt x="402" y="300"/>
                  </a:lnTo>
                  <a:lnTo>
                    <a:pt x="393" y="312"/>
                  </a:lnTo>
                  <a:lnTo>
                    <a:pt x="382" y="320"/>
                  </a:lnTo>
                  <a:lnTo>
                    <a:pt x="371" y="327"/>
                  </a:lnTo>
                  <a:lnTo>
                    <a:pt x="359" y="331"/>
                  </a:lnTo>
                  <a:lnTo>
                    <a:pt x="347" y="333"/>
                  </a:lnTo>
                  <a:lnTo>
                    <a:pt x="335" y="332"/>
                  </a:lnTo>
                  <a:lnTo>
                    <a:pt x="322" y="329"/>
                  </a:lnTo>
                  <a:lnTo>
                    <a:pt x="310" y="323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3190876" y="1230313"/>
              <a:ext cx="176213" cy="246063"/>
            </a:xfrm>
            <a:custGeom>
              <a:avLst/>
              <a:gdLst>
                <a:gd name="T0" fmla="*/ 5 w 111"/>
                <a:gd name="T1" fmla="*/ 154 h 155"/>
                <a:gd name="T2" fmla="*/ 5 w 111"/>
                <a:gd name="T3" fmla="*/ 154 h 155"/>
                <a:gd name="T4" fmla="*/ 9 w 111"/>
                <a:gd name="T5" fmla="*/ 155 h 155"/>
                <a:gd name="T6" fmla="*/ 15 w 111"/>
                <a:gd name="T7" fmla="*/ 155 h 155"/>
                <a:gd name="T8" fmla="*/ 19 w 111"/>
                <a:gd name="T9" fmla="*/ 154 h 155"/>
                <a:gd name="T10" fmla="*/ 23 w 111"/>
                <a:gd name="T11" fmla="*/ 150 h 155"/>
                <a:gd name="T12" fmla="*/ 110 w 111"/>
                <a:gd name="T13" fmla="*/ 20 h 155"/>
                <a:gd name="T14" fmla="*/ 110 w 111"/>
                <a:gd name="T15" fmla="*/ 20 h 155"/>
                <a:gd name="T16" fmla="*/ 111 w 111"/>
                <a:gd name="T17" fmla="*/ 15 h 155"/>
                <a:gd name="T18" fmla="*/ 111 w 111"/>
                <a:gd name="T19" fmla="*/ 11 h 155"/>
                <a:gd name="T20" fmla="*/ 110 w 111"/>
                <a:gd name="T21" fmla="*/ 5 h 155"/>
                <a:gd name="T22" fmla="*/ 106 w 111"/>
                <a:gd name="T23" fmla="*/ 2 h 155"/>
                <a:gd name="T24" fmla="*/ 106 w 111"/>
                <a:gd name="T25" fmla="*/ 2 h 155"/>
                <a:gd name="T26" fmla="*/ 101 w 111"/>
                <a:gd name="T27" fmla="*/ 0 h 155"/>
                <a:gd name="T28" fmla="*/ 96 w 111"/>
                <a:gd name="T29" fmla="*/ 0 h 155"/>
                <a:gd name="T30" fmla="*/ 92 w 111"/>
                <a:gd name="T31" fmla="*/ 2 h 155"/>
                <a:gd name="T32" fmla="*/ 89 w 111"/>
                <a:gd name="T33" fmla="*/ 5 h 155"/>
                <a:gd name="T34" fmla="*/ 1 w 111"/>
                <a:gd name="T35" fmla="*/ 136 h 155"/>
                <a:gd name="T36" fmla="*/ 1 w 111"/>
                <a:gd name="T37" fmla="*/ 136 h 155"/>
                <a:gd name="T38" fmla="*/ 0 w 111"/>
                <a:gd name="T39" fmla="*/ 140 h 155"/>
                <a:gd name="T40" fmla="*/ 0 w 111"/>
                <a:gd name="T41" fmla="*/ 146 h 155"/>
                <a:gd name="T42" fmla="*/ 1 w 111"/>
                <a:gd name="T43" fmla="*/ 150 h 155"/>
                <a:gd name="T44" fmla="*/ 5 w 111"/>
                <a:gd name="T45" fmla="*/ 154 h 155"/>
                <a:gd name="T46" fmla="*/ 5 w 111"/>
                <a:gd name="T4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55">
                  <a:moveTo>
                    <a:pt x="5" y="154"/>
                  </a:moveTo>
                  <a:lnTo>
                    <a:pt x="5" y="154"/>
                  </a:lnTo>
                  <a:lnTo>
                    <a:pt x="9" y="155"/>
                  </a:lnTo>
                  <a:lnTo>
                    <a:pt x="15" y="155"/>
                  </a:lnTo>
                  <a:lnTo>
                    <a:pt x="19" y="154"/>
                  </a:lnTo>
                  <a:lnTo>
                    <a:pt x="23" y="15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1" y="15"/>
                  </a:lnTo>
                  <a:lnTo>
                    <a:pt x="111" y="11"/>
                  </a:lnTo>
                  <a:lnTo>
                    <a:pt x="110" y="5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89" y="5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40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5" y="154"/>
                  </a:lnTo>
                  <a:lnTo>
                    <a:pt x="5" y="154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3287713" y="1400175"/>
              <a:ext cx="504825" cy="323850"/>
            </a:xfrm>
            <a:custGeom>
              <a:avLst/>
              <a:gdLst>
                <a:gd name="T0" fmla="*/ 0 w 318"/>
                <a:gd name="T1" fmla="*/ 19 h 204"/>
                <a:gd name="T2" fmla="*/ 11 w 318"/>
                <a:gd name="T3" fmla="*/ 0 h 204"/>
                <a:gd name="T4" fmla="*/ 284 w 318"/>
                <a:gd name="T5" fmla="*/ 182 h 204"/>
                <a:gd name="T6" fmla="*/ 284 w 318"/>
                <a:gd name="T7" fmla="*/ 182 h 204"/>
                <a:gd name="T8" fmla="*/ 292 w 318"/>
                <a:gd name="T9" fmla="*/ 186 h 204"/>
                <a:gd name="T10" fmla="*/ 302 w 318"/>
                <a:gd name="T11" fmla="*/ 188 h 204"/>
                <a:gd name="T12" fmla="*/ 310 w 318"/>
                <a:gd name="T13" fmla="*/ 188 h 204"/>
                <a:gd name="T14" fmla="*/ 318 w 318"/>
                <a:gd name="T15" fmla="*/ 185 h 204"/>
                <a:gd name="T16" fmla="*/ 318 w 318"/>
                <a:gd name="T17" fmla="*/ 185 h 204"/>
                <a:gd name="T18" fmla="*/ 317 w 318"/>
                <a:gd name="T19" fmla="*/ 186 h 204"/>
                <a:gd name="T20" fmla="*/ 317 w 318"/>
                <a:gd name="T21" fmla="*/ 186 h 204"/>
                <a:gd name="T22" fmla="*/ 313 w 318"/>
                <a:gd name="T23" fmla="*/ 192 h 204"/>
                <a:gd name="T24" fmla="*/ 307 w 318"/>
                <a:gd name="T25" fmla="*/ 197 h 204"/>
                <a:gd name="T26" fmla="*/ 302 w 318"/>
                <a:gd name="T27" fmla="*/ 200 h 204"/>
                <a:gd name="T28" fmla="*/ 295 w 318"/>
                <a:gd name="T29" fmla="*/ 203 h 204"/>
                <a:gd name="T30" fmla="*/ 288 w 318"/>
                <a:gd name="T31" fmla="*/ 204 h 204"/>
                <a:gd name="T32" fmla="*/ 282 w 318"/>
                <a:gd name="T33" fmla="*/ 203 h 204"/>
                <a:gd name="T34" fmla="*/ 276 w 318"/>
                <a:gd name="T35" fmla="*/ 201 h 204"/>
                <a:gd name="T36" fmla="*/ 269 w 318"/>
                <a:gd name="T37" fmla="*/ 199 h 204"/>
                <a:gd name="T38" fmla="*/ 0 w 318"/>
                <a:gd name="T39" fmla="*/ 1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8" h="204">
                  <a:moveTo>
                    <a:pt x="0" y="19"/>
                  </a:moveTo>
                  <a:lnTo>
                    <a:pt x="11" y="0"/>
                  </a:lnTo>
                  <a:lnTo>
                    <a:pt x="284" y="182"/>
                  </a:lnTo>
                  <a:lnTo>
                    <a:pt x="284" y="182"/>
                  </a:lnTo>
                  <a:lnTo>
                    <a:pt x="292" y="186"/>
                  </a:lnTo>
                  <a:lnTo>
                    <a:pt x="302" y="188"/>
                  </a:lnTo>
                  <a:lnTo>
                    <a:pt x="310" y="188"/>
                  </a:lnTo>
                  <a:lnTo>
                    <a:pt x="318" y="185"/>
                  </a:lnTo>
                  <a:lnTo>
                    <a:pt x="318" y="185"/>
                  </a:lnTo>
                  <a:lnTo>
                    <a:pt x="317" y="186"/>
                  </a:lnTo>
                  <a:lnTo>
                    <a:pt x="317" y="186"/>
                  </a:lnTo>
                  <a:lnTo>
                    <a:pt x="313" y="192"/>
                  </a:lnTo>
                  <a:lnTo>
                    <a:pt x="307" y="197"/>
                  </a:lnTo>
                  <a:lnTo>
                    <a:pt x="302" y="200"/>
                  </a:lnTo>
                  <a:lnTo>
                    <a:pt x="295" y="203"/>
                  </a:lnTo>
                  <a:lnTo>
                    <a:pt x="288" y="204"/>
                  </a:lnTo>
                  <a:lnTo>
                    <a:pt x="282" y="203"/>
                  </a:lnTo>
                  <a:lnTo>
                    <a:pt x="276" y="201"/>
                  </a:lnTo>
                  <a:lnTo>
                    <a:pt x="269" y="19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3" name="Freeform 152"/>
          <p:cNvSpPr>
            <a:spLocks noEditPoints="1"/>
          </p:cNvSpPr>
          <p:nvPr/>
        </p:nvSpPr>
        <p:spPr bwMode="auto">
          <a:xfrm>
            <a:off x="5211983" y="2278465"/>
            <a:ext cx="369689" cy="401837"/>
          </a:xfrm>
          <a:custGeom>
            <a:avLst/>
            <a:gdLst>
              <a:gd name="T0" fmla="*/ 268 w 345"/>
              <a:gd name="T1" fmla="*/ 172 h 375"/>
              <a:gd name="T2" fmla="*/ 258 w 345"/>
              <a:gd name="T3" fmla="*/ 130 h 375"/>
              <a:gd name="T4" fmla="*/ 264 w 345"/>
              <a:gd name="T5" fmla="*/ 252 h 375"/>
              <a:gd name="T6" fmla="*/ 296 w 345"/>
              <a:gd name="T7" fmla="*/ 291 h 375"/>
              <a:gd name="T8" fmla="*/ 281 w 345"/>
              <a:gd name="T9" fmla="*/ 295 h 375"/>
              <a:gd name="T10" fmla="*/ 281 w 345"/>
              <a:gd name="T11" fmla="*/ 50 h 375"/>
              <a:gd name="T12" fmla="*/ 296 w 345"/>
              <a:gd name="T13" fmla="*/ 53 h 375"/>
              <a:gd name="T14" fmla="*/ 264 w 345"/>
              <a:gd name="T15" fmla="*/ 94 h 375"/>
              <a:gd name="T16" fmla="*/ 284 w 345"/>
              <a:gd name="T17" fmla="*/ 172 h 375"/>
              <a:gd name="T18" fmla="*/ 336 w 345"/>
              <a:gd name="T19" fmla="*/ 164 h 375"/>
              <a:gd name="T20" fmla="*/ 344 w 345"/>
              <a:gd name="T21" fmla="*/ 176 h 375"/>
              <a:gd name="T22" fmla="*/ 289 w 345"/>
              <a:gd name="T23" fmla="*/ 180 h 375"/>
              <a:gd name="T24" fmla="*/ 173 w 345"/>
              <a:gd name="T25" fmla="*/ 77 h 375"/>
              <a:gd name="T26" fmla="*/ 243 w 345"/>
              <a:gd name="T27" fmla="*/ 108 h 375"/>
              <a:gd name="T28" fmla="*/ 245 w 345"/>
              <a:gd name="T29" fmla="*/ 236 h 375"/>
              <a:gd name="T30" fmla="*/ 222 w 345"/>
              <a:gd name="T31" fmla="*/ 345 h 375"/>
              <a:gd name="T32" fmla="*/ 178 w 345"/>
              <a:gd name="T33" fmla="*/ 375 h 375"/>
              <a:gd name="T34" fmla="*/ 207 w 345"/>
              <a:gd name="T35" fmla="*/ 242 h 375"/>
              <a:gd name="T36" fmla="*/ 238 w 345"/>
              <a:gd name="T37" fmla="*/ 211 h 375"/>
              <a:gd name="T38" fmla="*/ 248 w 345"/>
              <a:gd name="T39" fmla="*/ 157 h 375"/>
              <a:gd name="T40" fmla="*/ 203 w 345"/>
              <a:gd name="T41" fmla="*/ 103 h 375"/>
              <a:gd name="T42" fmla="*/ 173 w 345"/>
              <a:gd name="T43" fmla="*/ 77 h 375"/>
              <a:gd name="T44" fmla="*/ 250 w 345"/>
              <a:gd name="T45" fmla="*/ 91 h 375"/>
              <a:gd name="T46" fmla="*/ 258 w 345"/>
              <a:gd name="T47" fmla="*/ 73 h 375"/>
              <a:gd name="T48" fmla="*/ 250 w 345"/>
              <a:gd name="T49" fmla="*/ 255 h 375"/>
              <a:gd name="T50" fmla="*/ 258 w 345"/>
              <a:gd name="T51" fmla="*/ 249 h 375"/>
              <a:gd name="T52" fmla="*/ 180 w 345"/>
              <a:gd name="T53" fmla="*/ 6 h 375"/>
              <a:gd name="T54" fmla="*/ 176 w 345"/>
              <a:gd name="T55" fmla="*/ 60 h 375"/>
              <a:gd name="T56" fmla="*/ 157 w 345"/>
              <a:gd name="T57" fmla="*/ 374 h 375"/>
              <a:gd name="T58" fmla="*/ 120 w 345"/>
              <a:gd name="T59" fmla="*/ 337 h 375"/>
              <a:gd name="T60" fmla="*/ 93 w 345"/>
              <a:gd name="T61" fmla="*/ 224 h 375"/>
              <a:gd name="T62" fmla="*/ 111 w 345"/>
              <a:gd name="T63" fmla="*/ 100 h 375"/>
              <a:gd name="T64" fmla="*/ 173 w 345"/>
              <a:gd name="T65" fmla="*/ 96 h 375"/>
              <a:gd name="T66" fmla="*/ 119 w 345"/>
              <a:gd name="T67" fmla="*/ 119 h 375"/>
              <a:gd name="T68" fmla="*/ 97 w 345"/>
              <a:gd name="T69" fmla="*/ 183 h 375"/>
              <a:gd name="T70" fmla="*/ 126 w 345"/>
              <a:gd name="T71" fmla="*/ 232 h 375"/>
              <a:gd name="T72" fmla="*/ 139 w 345"/>
              <a:gd name="T73" fmla="*/ 290 h 375"/>
              <a:gd name="T74" fmla="*/ 173 w 345"/>
              <a:gd name="T75" fmla="*/ 60 h 375"/>
              <a:gd name="T76" fmla="*/ 164 w 345"/>
              <a:gd name="T77" fmla="*/ 54 h 375"/>
              <a:gd name="T78" fmla="*/ 169 w 345"/>
              <a:gd name="T79" fmla="*/ 0 h 375"/>
              <a:gd name="T80" fmla="*/ 93 w 345"/>
              <a:gd name="T81" fmla="*/ 264 h 375"/>
              <a:gd name="T82" fmla="*/ 93 w 345"/>
              <a:gd name="T83" fmla="*/ 252 h 375"/>
              <a:gd name="T84" fmla="*/ 86 w 345"/>
              <a:gd name="T85" fmla="*/ 96 h 375"/>
              <a:gd name="T86" fmla="*/ 94 w 345"/>
              <a:gd name="T87" fmla="*/ 84 h 375"/>
              <a:gd name="T88" fmla="*/ 82 w 345"/>
              <a:gd name="T89" fmla="*/ 203 h 375"/>
              <a:gd name="T90" fmla="*/ 80 w 345"/>
              <a:gd name="T91" fmla="*/ 152 h 375"/>
              <a:gd name="T92" fmla="*/ 86 w 345"/>
              <a:gd name="T93" fmla="*/ 96 h 375"/>
              <a:gd name="T94" fmla="*/ 50 w 345"/>
              <a:gd name="T95" fmla="*/ 64 h 375"/>
              <a:gd name="T96" fmla="*/ 53 w 345"/>
              <a:gd name="T97" fmla="*/ 49 h 375"/>
              <a:gd name="T98" fmla="*/ 86 w 345"/>
              <a:gd name="T99" fmla="*/ 249 h 375"/>
              <a:gd name="T100" fmla="*/ 53 w 345"/>
              <a:gd name="T101" fmla="*/ 297 h 375"/>
              <a:gd name="T102" fmla="*/ 50 w 345"/>
              <a:gd name="T103" fmla="*/ 282 h 375"/>
              <a:gd name="T104" fmla="*/ 86 w 345"/>
              <a:gd name="T105" fmla="*/ 249 h 375"/>
              <a:gd name="T106" fmla="*/ 57 w 345"/>
              <a:gd name="T107" fmla="*/ 167 h 375"/>
              <a:gd name="T108" fmla="*/ 54 w 345"/>
              <a:gd name="T109" fmla="*/ 180 h 375"/>
              <a:gd name="T110" fmla="*/ 0 w 345"/>
              <a:gd name="T111" fmla="*/ 176 h 375"/>
              <a:gd name="T112" fmla="*/ 8 w 345"/>
              <a:gd name="T113" fmla="*/ 16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" h="375">
                <a:moveTo>
                  <a:pt x="258" y="130"/>
                </a:moveTo>
                <a:lnTo>
                  <a:pt x="258" y="130"/>
                </a:lnTo>
                <a:lnTo>
                  <a:pt x="262" y="141"/>
                </a:lnTo>
                <a:lnTo>
                  <a:pt x="266" y="150"/>
                </a:lnTo>
                <a:lnTo>
                  <a:pt x="268" y="161"/>
                </a:lnTo>
                <a:lnTo>
                  <a:pt x="268" y="172"/>
                </a:lnTo>
                <a:lnTo>
                  <a:pt x="268" y="172"/>
                </a:lnTo>
                <a:lnTo>
                  <a:pt x="268" y="184"/>
                </a:lnTo>
                <a:lnTo>
                  <a:pt x="266" y="194"/>
                </a:lnTo>
                <a:lnTo>
                  <a:pt x="262" y="205"/>
                </a:lnTo>
                <a:lnTo>
                  <a:pt x="258" y="214"/>
                </a:lnTo>
                <a:lnTo>
                  <a:pt x="258" y="130"/>
                </a:lnTo>
                <a:lnTo>
                  <a:pt x="258" y="130"/>
                </a:lnTo>
                <a:close/>
                <a:moveTo>
                  <a:pt x="258" y="272"/>
                </a:moveTo>
                <a:lnTo>
                  <a:pt x="258" y="249"/>
                </a:lnTo>
                <a:lnTo>
                  <a:pt x="258" y="249"/>
                </a:lnTo>
                <a:lnTo>
                  <a:pt x="261" y="251"/>
                </a:lnTo>
                <a:lnTo>
                  <a:pt x="264" y="252"/>
                </a:lnTo>
                <a:lnTo>
                  <a:pt x="264" y="252"/>
                </a:lnTo>
                <a:lnTo>
                  <a:pt x="295" y="282"/>
                </a:lnTo>
                <a:lnTo>
                  <a:pt x="295" y="282"/>
                </a:lnTo>
                <a:lnTo>
                  <a:pt x="296" y="286"/>
                </a:lnTo>
                <a:lnTo>
                  <a:pt x="296" y="289"/>
                </a:lnTo>
                <a:lnTo>
                  <a:pt x="296" y="291"/>
                </a:lnTo>
                <a:lnTo>
                  <a:pt x="295" y="295"/>
                </a:lnTo>
                <a:lnTo>
                  <a:pt x="295" y="295"/>
                </a:lnTo>
                <a:lnTo>
                  <a:pt x="291" y="297"/>
                </a:lnTo>
                <a:lnTo>
                  <a:pt x="288" y="298"/>
                </a:lnTo>
                <a:lnTo>
                  <a:pt x="284" y="297"/>
                </a:lnTo>
                <a:lnTo>
                  <a:pt x="281" y="295"/>
                </a:lnTo>
                <a:lnTo>
                  <a:pt x="258" y="272"/>
                </a:lnTo>
                <a:lnTo>
                  <a:pt x="258" y="272"/>
                </a:lnTo>
                <a:close/>
                <a:moveTo>
                  <a:pt x="258" y="96"/>
                </a:moveTo>
                <a:lnTo>
                  <a:pt x="258" y="73"/>
                </a:lnTo>
                <a:lnTo>
                  <a:pt x="281" y="50"/>
                </a:lnTo>
                <a:lnTo>
                  <a:pt x="281" y="50"/>
                </a:lnTo>
                <a:lnTo>
                  <a:pt x="284" y="49"/>
                </a:lnTo>
                <a:lnTo>
                  <a:pt x="288" y="48"/>
                </a:lnTo>
                <a:lnTo>
                  <a:pt x="291" y="49"/>
                </a:lnTo>
                <a:lnTo>
                  <a:pt x="295" y="50"/>
                </a:lnTo>
                <a:lnTo>
                  <a:pt x="295" y="50"/>
                </a:lnTo>
                <a:lnTo>
                  <a:pt x="296" y="53"/>
                </a:lnTo>
                <a:lnTo>
                  <a:pt x="296" y="57"/>
                </a:lnTo>
                <a:lnTo>
                  <a:pt x="296" y="60"/>
                </a:lnTo>
                <a:lnTo>
                  <a:pt x="295" y="64"/>
                </a:lnTo>
                <a:lnTo>
                  <a:pt x="264" y="94"/>
                </a:lnTo>
                <a:lnTo>
                  <a:pt x="264" y="94"/>
                </a:lnTo>
                <a:lnTo>
                  <a:pt x="264" y="94"/>
                </a:lnTo>
                <a:lnTo>
                  <a:pt x="261" y="95"/>
                </a:lnTo>
                <a:lnTo>
                  <a:pt x="258" y="96"/>
                </a:lnTo>
                <a:lnTo>
                  <a:pt x="258" y="96"/>
                </a:lnTo>
                <a:close/>
                <a:moveTo>
                  <a:pt x="284" y="172"/>
                </a:moveTo>
                <a:lnTo>
                  <a:pt x="284" y="172"/>
                </a:lnTo>
                <a:lnTo>
                  <a:pt x="284" y="172"/>
                </a:lnTo>
                <a:lnTo>
                  <a:pt x="285" y="169"/>
                </a:lnTo>
                <a:lnTo>
                  <a:pt x="287" y="167"/>
                </a:lnTo>
                <a:lnTo>
                  <a:pt x="289" y="164"/>
                </a:lnTo>
                <a:lnTo>
                  <a:pt x="294" y="164"/>
                </a:lnTo>
                <a:lnTo>
                  <a:pt x="336" y="164"/>
                </a:lnTo>
                <a:lnTo>
                  <a:pt x="336" y="164"/>
                </a:lnTo>
                <a:lnTo>
                  <a:pt x="340" y="164"/>
                </a:lnTo>
                <a:lnTo>
                  <a:pt x="342" y="167"/>
                </a:lnTo>
                <a:lnTo>
                  <a:pt x="344" y="169"/>
                </a:lnTo>
                <a:lnTo>
                  <a:pt x="345" y="172"/>
                </a:lnTo>
                <a:lnTo>
                  <a:pt x="345" y="172"/>
                </a:lnTo>
                <a:lnTo>
                  <a:pt x="344" y="176"/>
                </a:lnTo>
                <a:lnTo>
                  <a:pt x="342" y="179"/>
                </a:lnTo>
                <a:lnTo>
                  <a:pt x="340" y="180"/>
                </a:lnTo>
                <a:lnTo>
                  <a:pt x="336" y="182"/>
                </a:lnTo>
                <a:lnTo>
                  <a:pt x="294" y="182"/>
                </a:lnTo>
                <a:lnTo>
                  <a:pt x="294" y="182"/>
                </a:lnTo>
                <a:lnTo>
                  <a:pt x="289" y="180"/>
                </a:lnTo>
                <a:lnTo>
                  <a:pt x="287" y="179"/>
                </a:lnTo>
                <a:lnTo>
                  <a:pt x="285" y="176"/>
                </a:lnTo>
                <a:lnTo>
                  <a:pt x="284" y="172"/>
                </a:lnTo>
                <a:lnTo>
                  <a:pt x="284" y="172"/>
                </a:lnTo>
                <a:close/>
                <a:moveTo>
                  <a:pt x="173" y="77"/>
                </a:moveTo>
                <a:lnTo>
                  <a:pt x="173" y="77"/>
                </a:lnTo>
                <a:lnTo>
                  <a:pt x="187" y="79"/>
                </a:lnTo>
                <a:lnTo>
                  <a:pt x="200" y="81"/>
                </a:lnTo>
                <a:lnTo>
                  <a:pt x="212" y="85"/>
                </a:lnTo>
                <a:lnTo>
                  <a:pt x="224" y="92"/>
                </a:lnTo>
                <a:lnTo>
                  <a:pt x="235" y="100"/>
                </a:lnTo>
                <a:lnTo>
                  <a:pt x="243" y="108"/>
                </a:lnTo>
                <a:lnTo>
                  <a:pt x="252" y="119"/>
                </a:lnTo>
                <a:lnTo>
                  <a:pt x="258" y="130"/>
                </a:lnTo>
                <a:lnTo>
                  <a:pt x="258" y="214"/>
                </a:lnTo>
                <a:lnTo>
                  <a:pt x="258" y="214"/>
                </a:lnTo>
                <a:lnTo>
                  <a:pt x="252" y="225"/>
                </a:lnTo>
                <a:lnTo>
                  <a:pt x="245" y="236"/>
                </a:lnTo>
                <a:lnTo>
                  <a:pt x="235" y="245"/>
                </a:lnTo>
                <a:lnTo>
                  <a:pt x="224" y="252"/>
                </a:lnTo>
                <a:lnTo>
                  <a:pt x="224" y="328"/>
                </a:lnTo>
                <a:lnTo>
                  <a:pt x="224" y="328"/>
                </a:lnTo>
                <a:lnTo>
                  <a:pt x="224" y="337"/>
                </a:lnTo>
                <a:lnTo>
                  <a:pt x="222" y="345"/>
                </a:lnTo>
                <a:lnTo>
                  <a:pt x="216" y="354"/>
                </a:lnTo>
                <a:lnTo>
                  <a:pt x="211" y="360"/>
                </a:lnTo>
                <a:lnTo>
                  <a:pt x="204" y="367"/>
                </a:lnTo>
                <a:lnTo>
                  <a:pt x="196" y="371"/>
                </a:lnTo>
                <a:lnTo>
                  <a:pt x="188" y="374"/>
                </a:lnTo>
                <a:lnTo>
                  <a:pt x="178" y="375"/>
                </a:lnTo>
                <a:lnTo>
                  <a:pt x="173" y="375"/>
                </a:lnTo>
                <a:lnTo>
                  <a:pt x="173" y="290"/>
                </a:lnTo>
                <a:lnTo>
                  <a:pt x="206" y="290"/>
                </a:lnTo>
                <a:lnTo>
                  <a:pt x="206" y="247"/>
                </a:lnTo>
                <a:lnTo>
                  <a:pt x="206" y="247"/>
                </a:lnTo>
                <a:lnTo>
                  <a:pt x="207" y="242"/>
                </a:lnTo>
                <a:lnTo>
                  <a:pt x="211" y="238"/>
                </a:lnTo>
                <a:lnTo>
                  <a:pt x="211" y="238"/>
                </a:lnTo>
                <a:lnTo>
                  <a:pt x="219" y="233"/>
                </a:lnTo>
                <a:lnTo>
                  <a:pt x="226" y="226"/>
                </a:lnTo>
                <a:lnTo>
                  <a:pt x="233" y="219"/>
                </a:lnTo>
                <a:lnTo>
                  <a:pt x="238" y="211"/>
                </a:lnTo>
                <a:lnTo>
                  <a:pt x="242" y="202"/>
                </a:lnTo>
                <a:lnTo>
                  <a:pt x="246" y="192"/>
                </a:lnTo>
                <a:lnTo>
                  <a:pt x="248" y="183"/>
                </a:lnTo>
                <a:lnTo>
                  <a:pt x="249" y="172"/>
                </a:lnTo>
                <a:lnTo>
                  <a:pt x="249" y="172"/>
                </a:lnTo>
                <a:lnTo>
                  <a:pt x="248" y="157"/>
                </a:lnTo>
                <a:lnTo>
                  <a:pt x="242" y="144"/>
                </a:lnTo>
                <a:lnTo>
                  <a:pt x="235" y="130"/>
                </a:lnTo>
                <a:lnTo>
                  <a:pt x="226" y="119"/>
                </a:lnTo>
                <a:lnTo>
                  <a:pt x="226" y="119"/>
                </a:lnTo>
                <a:lnTo>
                  <a:pt x="215" y="110"/>
                </a:lnTo>
                <a:lnTo>
                  <a:pt x="203" y="103"/>
                </a:lnTo>
                <a:lnTo>
                  <a:pt x="188" y="99"/>
                </a:lnTo>
                <a:lnTo>
                  <a:pt x="173" y="96"/>
                </a:lnTo>
                <a:lnTo>
                  <a:pt x="173" y="96"/>
                </a:lnTo>
                <a:lnTo>
                  <a:pt x="173" y="77"/>
                </a:lnTo>
                <a:lnTo>
                  <a:pt x="173" y="77"/>
                </a:lnTo>
                <a:lnTo>
                  <a:pt x="173" y="77"/>
                </a:lnTo>
                <a:close/>
                <a:moveTo>
                  <a:pt x="258" y="73"/>
                </a:moveTo>
                <a:lnTo>
                  <a:pt x="252" y="81"/>
                </a:lnTo>
                <a:lnTo>
                  <a:pt x="252" y="81"/>
                </a:lnTo>
                <a:lnTo>
                  <a:pt x="250" y="84"/>
                </a:lnTo>
                <a:lnTo>
                  <a:pt x="249" y="87"/>
                </a:lnTo>
                <a:lnTo>
                  <a:pt x="250" y="91"/>
                </a:lnTo>
                <a:lnTo>
                  <a:pt x="252" y="94"/>
                </a:lnTo>
                <a:lnTo>
                  <a:pt x="252" y="94"/>
                </a:lnTo>
                <a:lnTo>
                  <a:pt x="254" y="95"/>
                </a:lnTo>
                <a:lnTo>
                  <a:pt x="258" y="96"/>
                </a:lnTo>
                <a:lnTo>
                  <a:pt x="258" y="73"/>
                </a:lnTo>
                <a:lnTo>
                  <a:pt x="258" y="73"/>
                </a:lnTo>
                <a:close/>
                <a:moveTo>
                  <a:pt x="258" y="249"/>
                </a:moveTo>
                <a:lnTo>
                  <a:pt x="258" y="249"/>
                </a:lnTo>
                <a:lnTo>
                  <a:pt x="254" y="251"/>
                </a:lnTo>
                <a:lnTo>
                  <a:pt x="252" y="252"/>
                </a:lnTo>
                <a:lnTo>
                  <a:pt x="252" y="252"/>
                </a:lnTo>
                <a:lnTo>
                  <a:pt x="250" y="255"/>
                </a:lnTo>
                <a:lnTo>
                  <a:pt x="249" y="259"/>
                </a:lnTo>
                <a:lnTo>
                  <a:pt x="250" y="261"/>
                </a:lnTo>
                <a:lnTo>
                  <a:pt x="252" y="264"/>
                </a:lnTo>
                <a:lnTo>
                  <a:pt x="258" y="272"/>
                </a:lnTo>
                <a:lnTo>
                  <a:pt x="258" y="249"/>
                </a:lnTo>
                <a:lnTo>
                  <a:pt x="258" y="249"/>
                </a:lnTo>
                <a:close/>
                <a:moveTo>
                  <a:pt x="173" y="60"/>
                </a:moveTo>
                <a:lnTo>
                  <a:pt x="173" y="0"/>
                </a:lnTo>
                <a:lnTo>
                  <a:pt x="173" y="0"/>
                </a:lnTo>
                <a:lnTo>
                  <a:pt x="176" y="1"/>
                </a:lnTo>
                <a:lnTo>
                  <a:pt x="178" y="3"/>
                </a:lnTo>
                <a:lnTo>
                  <a:pt x="180" y="6"/>
                </a:lnTo>
                <a:lnTo>
                  <a:pt x="181" y="8"/>
                </a:lnTo>
                <a:lnTo>
                  <a:pt x="181" y="52"/>
                </a:lnTo>
                <a:lnTo>
                  <a:pt x="181" y="52"/>
                </a:lnTo>
                <a:lnTo>
                  <a:pt x="180" y="54"/>
                </a:lnTo>
                <a:lnTo>
                  <a:pt x="178" y="57"/>
                </a:lnTo>
                <a:lnTo>
                  <a:pt x="176" y="60"/>
                </a:lnTo>
                <a:lnTo>
                  <a:pt x="173" y="60"/>
                </a:lnTo>
                <a:lnTo>
                  <a:pt x="173" y="60"/>
                </a:lnTo>
                <a:close/>
                <a:moveTo>
                  <a:pt x="173" y="375"/>
                </a:moveTo>
                <a:lnTo>
                  <a:pt x="166" y="375"/>
                </a:lnTo>
                <a:lnTo>
                  <a:pt x="166" y="375"/>
                </a:lnTo>
                <a:lnTo>
                  <a:pt x="157" y="374"/>
                </a:lnTo>
                <a:lnTo>
                  <a:pt x="147" y="371"/>
                </a:lnTo>
                <a:lnTo>
                  <a:pt x="139" y="367"/>
                </a:lnTo>
                <a:lnTo>
                  <a:pt x="132" y="360"/>
                </a:lnTo>
                <a:lnTo>
                  <a:pt x="127" y="354"/>
                </a:lnTo>
                <a:lnTo>
                  <a:pt x="123" y="345"/>
                </a:lnTo>
                <a:lnTo>
                  <a:pt x="120" y="337"/>
                </a:lnTo>
                <a:lnTo>
                  <a:pt x="119" y="328"/>
                </a:lnTo>
                <a:lnTo>
                  <a:pt x="119" y="252"/>
                </a:lnTo>
                <a:lnTo>
                  <a:pt x="119" y="252"/>
                </a:lnTo>
                <a:lnTo>
                  <a:pt x="109" y="244"/>
                </a:lnTo>
                <a:lnTo>
                  <a:pt x="100" y="234"/>
                </a:lnTo>
                <a:lnTo>
                  <a:pt x="93" y="224"/>
                </a:lnTo>
                <a:lnTo>
                  <a:pt x="86" y="213"/>
                </a:lnTo>
                <a:lnTo>
                  <a:pt x="86" y="131"/>
                </a:lnTo>
                <a:lnTo>
                  <a:pt x="86" y="131"/>
                </a:lnTo>
                <a:lnTo>
                  <a:pt x="93" y="121"/>
                </a:lnTo>
                <a:lnTo>
                  <a:pt x="101" y="110"/>
                </a:lnTo>
                <a:lnTo>
                  <a:pt x="111" y="100"/>
                </a:lnTo>
                <a:lnTo>
                  <a:pt x="122" y="92"/>
                </a:lnTo>
                <a:lnTo>
                  <a:pt x="132" y="85"/>
                </a:lnTo>
                <a:lnTo>
                  <a:pt x="146" y="81"/>
                </a:lnTo>
                <a:lnTo>
                  <a:pt x="158" y="79"/>
                </a:lnTo>
                <a:lnTo>
                  <a:pt x="173" y="77"/>
                </a:lnTo>
                <a:lnTo>
                  <a:pt x="173" y="96"/>
                </a:lnTo>
                <a:lnTo>
                  <a:pt x="173" y="96"/>
                </a:lnTo>
                <a:lnTo>
                  <a:pt x="158" y="99"/>
                </a:lnTo>
                <a:lnTo>
                  <a:pt x="143" y="103"/>
                </a:lnTo>
                <a:lnTo>
                  <a:pt x="131" y="110"/>
                </a:lnTo>
                <a:lnTo>
                  <a:pt x="119" y="119"/>
                </a:lnTo>
                <a:lnTo>
                  <a:pt x="119" y="119"/>
                </a:lnTo>
                <a:lnTo>
                  <a:pt x="109" y="130"/>
                </a:lnTo>
                <a:lnTo>
                  <a:pt x="103" y="144"/>
                </a:lnTo>
                <a:lnTo>
                  <a:pt x="99" y="157"/>
                </a:lnTo>
                <a:lnTo>
                  <a:pt x="97" y="172"/>
                </a:lnTo>
                <a:lnTo>
                  <a:pt x="97" y="172"/>
                </a:lnTo>
                <a:lnTo>
                  <a:pt x="97" y="183"/>
                </a:lnTo>
                <a:lnTo>
                  <a:pt x="100" y="192"/>
                </a:lnTo>
                <a:lnTo>
                  <a:pt x="103" y="202"/>
                </a:lnTo>
                <a:lnTo>
                  <a:pt x="107" y="210"/>
                </a:lnTo>
                <a:lnTo>
                  <a:pt x="112" y="218"/>
                </a:lnTo>
                <a:lnTo>
                  <a:pt x="119" y="226"/>
                </a:lnTo>
                <a:lnTo>
                  <a:pt x="126" y="232"/>
                </a:lnTo>
                <a:lnTo>
                  <a:pt x="134" y="237"/>
                </a:lnTo>
                <a:lnTo>
                  <a:pt x="134" y="237"/>
                </a:lnTo>
                <a:lnTo>
                  <a:pt x="134" y="237"/>
                </a:lnTo>
                <a:lnTo>
                  <a:pt x="138" y="241"/>
                </a:lnTo>
                <a:lnTo>
                  <a:pt x="139" y="247"/>
                </a:lnTo>
                <a:lnTo>
                  <a:pt x="139" y="290"/>
                </a:lnTo>
                <a:lnTo>
                  <a:pt x="173" y="290"/>
                </a:lnTo>
                <a:lnTo>
                  <a:pt x="173" y="375"/>
                </a:lnTo>
                <a:lnTo>
                  <a:pt x="173" y="375"/>
                </a:lnTo>
                <a:close/>
                <a:moveTo>
                  <a:pt x="173" y="0"/>
                </a:moveTo>
                <a:lnTo>
                  <a:pt x="173" y="60"/>
                </a:lnTo>
                <a:lnTo>
                  <a:pt x="173" y="60"/>
                </a:lnTo>
                <a:lnTo>
                  <a:pt x="172" y="60"/>
                </a:lnTo>
                <a:lnTo>
                  <a:pt x="172" y="60"/>
                </a:lnTo>
                <a:lnTo>
                  <a:pt x="172" y="60"/>
                </a:lnTo>
                <a:lnTo>
                  <a:pt x="169" y="60"/>
                </a:lnTo>
                <a:lnTo>
                  <a:pt x="166" y="58"/>
                </a:lnTo>
                <a:lnTo>
                  <a:pt x="164" y="54"/>
                </a:lnTo>
                <a:lnTo>
                  <a:pt x="164" y="52"/>
                </a:lnTo>
                <a:lnTo>
                  <a:pt x="164" y="8"/>
                </a:lnTo>
                <a:lnTo>
                  <a:pt x="164" y="8"/>
                </a:lnTo>
                <a:lnTo>
                  <a:pt x="164" y="6"/>
                </a:lnTo>
                <a:lnTo>
                  <a:pt x="166" y="3"/>
                </a:lnTo>
                <a:lnTo>
                  <a:pt x="169" y="0"/>
                </a:lnTo>
                <a:lnTo>
                  <a:pt x="172" y="0"/>
                </a:lnTo>
                <a:lnTo>
                  <a:pt x="172" y="0"/>
                </a:lnTo>
                <a:lnTo>
                  <a:pt x="173" y="0"/>
                </a:lnTo>
                <a:lnTo>
                  <a:pt x="173" y="0"/>
                </a:lnTo>
                <a:close/>
                <a:moveTo>
                  <a:pt x="86" y="271"/>
                </a:moveTo>
                <a:lnTo>
                  <a:pt x="93" y="264"/>
                </a:lnTo>
                <a:lnTo>
                  <a:pt x="93" y="264"/>
                </a:lnTo>
                <a:lnTo>
                  <a:pt x="94" y="261"/>
                </a:lnTo>
                <a:lnTo>
                  <a:pt x="96" y="259"/>
                </a:lnTo>
                <a:lnTo>
                  <a:pt x="94" y="255"/>
                </a:lnTo>
                <a:lnTo>
                  <a:pt x="93" y="252"/>
                </a:lnTo>
                <a:lnTo>
                  <a:pt x="93" y="252"/>
                </a:lnTo>
                <a:lnTo>
                  <a:pt x="90" y="251"/>
                </a:lnTo>
                <a:lnTo>
                  <a:pt x="86" y="249"/>
                </a:lnTo>
                <a:lnTo>
                  <a:pt x="86" y="271"/>
                </a:lnTo>
                <a:lnTo>
                  <a:pt x="86" y="271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90" y="95"/>
                </a:lnTo>
                <a:lnTo>
                  <a:pt x="93" y="94"/>
                </a:lnTo>
                <a:lnTo>
                  <a:pt x="93" y="94"/>
                </a:lnTo>
                <a:lnTo>
                  <a:pt x="94" y="91"/>
                </a:lnTo>
                <a:lnTo>
                  <a:pt x="96" y="87"/>
                </a:lnTo>
                <a:lnTo>
                  <a:pt x="94" y="84"/>
                </a:lnTo>
                <a:lnTo>
                  <a:pt x="93" y="81"/>
                </a:lnTo>
                <a:lnTo>
                  <a:pt x="86" y="75"/>
                </a:lnTo>
                <a:lnTo>
                  <a:pt x="86" y="96"/>
                </a:lnTo>
                <a:close/>
                <a:moveTo>
                  <a:pt x="86" y="213"/>
                </a:moveTo>
                <a:lnTo>
                  <a:pt x="86" y="213"/>
                </a:lnTo>
                <a:lnTo>
                  <a:pt x="82" y="203"/>
                </a:lnTo>
                <a:lnTo>
                  <a:pt x="80" y="194"/>
                </a:lnTo>
                <a:lnTo>
                  <a:pt x="78" y="183"/>
                </a:lnTo>
                <a:lnTo>
                  <a:pt x="77" y="172"/>
                </a:lnTo>
                <a:lnTo>
                  <a:pt x="77" y="172"/>
                </a:lnTo>
                <a:lnTo>
                  <a:pt x="78" y="161"/>
                </a:lnTo>
                <a:lnTo>
                  <a:pt x="80" y="152"/>
                </a:lnTo>
                <a:lnTo>
                  <a:pt x="82" y="141"/>
                </a:lnTo>
                <a:lnTo>
                  <a:pt x="86" y="131"/>
                </a:lnTo>
                <a:lnTo>
                  <a:pt x="86" y="213"/>
                </a:lnTo>
                <a:lnTo>
                  <a:pt x="86" y="213"/>
                </a:lnTo>
                <a:close/>
                <a:moveTo>
                  <a:pt x="86" y="75"/>
                </a:moveTo>
                <a:lnTo>
                  <a:pt x="86" y="96"/>
                </a:lnTo>
                <a:lnTo>
                  <a:pt x="86" y="96"/>
                </a:lnTo>
                <a:lnTo>
                  <a:pt x="84" y="95"/>
                </a:lnTo>
                <a:lnTo>
                  <a:pt x="80" y="94"/>
                </a:lnTo>
                <a:lnTo>
                  <a:pt x="80" y="94"/>
                </a:lnTo>
                <a:lnTo>
                  <a:pt x="50" y="64"/>
                </a:lnTo>
                <a:lnTo>
                  <a:pt x="50" y="64"/>
                </a:lnTo>
                <a:lnTo>
                  <a:pt x="48" y="60"/>
                </a:lnTo>
                <a:lnTo>
                  <a:pt x="47" y="57"/>
                </a:lnTo>
                <a:lnTo>
                  <a:pt x="48" y="53"/>
                </a:lnTo>
                <a:lnTo>
                  <a:pt x="50" y="50"/>
                </a:lnTo>
                <a:lnTo>
                  <a:pt x="50" y="50"/>
                </a:lnTo>
                <a:lnTo>
                  <a:pt x="53" y="49"/>
                </a:lnTo>
                <a:lnTo>
                  <a:pt x="57" y="48"/>
                </a:lnTo>
                <a:lnTo>
                  <a:pt x="59" y="49"/>
                </a:lnTo>
                <a:lnTo>
                  <a:pt x="62" y="50"/>
                </a:lnTo>
                <a:lnTo>
                  <a:pt x="86" y="75"/>
                </a:lnTo>
                <a:lnTo>
                  <a:pt x="86" y="75"/>
                </a:lnTo>
                <a:close/>
                <a:moveTo>
                  <a:pt x="86" y="249"/>
                </a:moveTo>
                <a:lnTo>
                  <a:pt x="86" y="271"/>
                </a:lnTo>
                <a:lnTo>
                  <a:pt x="62" y="295"/>
                </a:lnTo>
                <a:lnTo>
                  <a:pt x="62" y="295"/>
                </a:lnTo>
                <a:lnTo>
                  <a:pt x="59" y="297"/>
                </a:lnTo>
                <a:lnTo>
                  <a:pt x="57" y="298"/>
                </a:lnTo>
                <a:lnTo>
                  <a:pt x="53" y="297"/>
                </a:lnTo>
                <a:lnTo>
                  <a:pt x="50" y="295"/>
                </a:lnTo>
                <a:lnTo>
                  <a:pt x="50" y="295"/>
                </a:lnTo>
                <a:lnTo>
                  <a:pt x="48" y="291"/>
                </a:lnTo>
                <a:lnTo>
                  <a:pt x="47" y="289"/>
                </a:lnTo>
                <a:lnTo>
                  <a:pt x="48" y="286"/>
                </a:lnTo>
                <a:lnTo>
                  <a:pt x="50" y="282"/>
                </a:lnTo>
                <a:lnTo>
                  <a:pt x="8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1"/>
                </a:lnTo>
                <a:lnTo>
                  <a:pt x="86" y="249"/>
                </a:lnTo>
                <a:lnTo>
                  <a:pt x="86" y="249"/>
                </a:lnTo>
                <a:close/>
                <a:moveTo>
                  <a:pt x="8" y="164"/>
                </a:moveTo>
                <a:lnTo>
                  <a:pt x="8" y="164"/>
                </a:lnTo>
                <a:lnTo>
                  <a:pt x="51" y="164"/>
                </a:lnTo>
                <a:lnTo>
                  <a:pt x="51" y="164"/>
                </a:lnTo>
                <a:lnTo>
                  <a:pt x="54" y="164"/>
                </a:lnTo>
                <a:lnTo>
                  <a:pt x="57" y="167"/>
                </a:lnTo>
                <a:lnTo>
                  <a:pt x="59" y="169"/>
                </a:lnTo>
                <a:lnTo>
                  <a:pt x="59" y="172"/>
                </a:lnTo>
                <a:lnTo>
                  <a:pt x="59" y="172"/>
                </a:lnTo>
                <a:lnTo>
                  <a:pt x="59" y="176"/>
                </a:lnTo>
                <a:lnTo>
                  <a:pt x="57" y="179"/>
                </a:lnTo>
                <a:lnTo>
                  <a:pt x="54" y="180"/>
                </a:lnTo>
                <a:lnTo>
                  <a:pt x="51" y="182"/>
                </a:lnTo>
                <a:lnTo>
                  <a:pt x="8" y="182"/>
                </a:lnTo>
                <a:lnTo>
                  <a:pt x="8" y="182"/>
                </a:lnTo>
                <a:lnTo>
                  <a:pt x="5" y="180"/>
                </a:lnTo>
                <a:lnTo>
                  <a:pt x="2" y="179"/>
                </a:lnTo>
                <a:lnTo>
                  <a:pt x="0" y="176"/>
                </a:lnTo>
                <a:lnTo>
                  <a:pt x="0" y="172"/>
                </a:lnTo>
                <a:lnTo>
                  <a:pt x="0" y="172"/>
                </a:lnTo>
                <a:lnTo>
                  <a:pt x="0" y="169"/>
                </a:lnTo>
                <a:lnTo>
                  <a:pt x="2" y="167"/>
                </a:lnTo>
                <a:lnTo>
                  <a:pt x="5" y="164"/>
                </a:lnTo>
                <a:lnTo>
                  <a:pt x="8" y="164"/>
                </a:lnTo>
                <a:lnTo>
                  <a:pt x="8" y="164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3713938" y="1932351"/>
            <a:ext cx="417910" cy="439340"/>
            <a:chOff x="1704976" y="2255838"/>
            <a:chExt cx="619125" cy="650875"/>
          </a:xfrm>
          <a:noFill/>
        </p:grpSpPr>
        <p:sp>
          <p:nvSpPr>
            <p:cNvPr id="155" name="Rectangle 155"/>
            <p:cNvSpPr>
              <a:spLocks noChangeArrowheads="1"/>
            </p:cNvSpPr>
            <p:nvPr/>
          </p:nvSpPr>
          <p:spPr bwMode="auto">
            <a:xfrm>
              <a:off x="1704976" y="2873375"/>
              <a:ext cx="619125" cy="33338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Rectangle 156"/>
            <p:cNvSpPr>
              <a:spLocks noChangeArrowheads="1"/>
            </p:cNvSpPr>
            <p:nvPr/>
          </p:nvSpPr>
          <p:spPr bwMode="auto">
            <a:xfrm>
              <a:off x="1730376" y="2811463"/>
              <a:ext cx="568325" cy="33338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7" name="Rectangle 157"/>
            <p:cNvSpPr>
              <a:spLocks noChangeArrowheads="1"/>
            </p:cNvSpPr>
            <p:nvPr/>
          </p:nvSpPr>
          <p:spPr bwMode="auto">
            <a:xfrm>
              <a:off x="1954213" y="2747963"/>
              <a:ext cx="120650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8" name="Rectangle 158"/>
            <p:cNvSpPr>
              <a:spLocks noChangeArrowheads="1"/>
            </p:cNvSpPr>
            <p:nvPr/>
          </p:nvSpPr>
          <p:spPr bwMode="auto">
            <a:xfrm>
              <a:off x="1976438" y="2517775"/>
              <a:ext cx="77788" cy="250825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9" name="Rectangle 159"/>
            <p:cNvSpPr>
              <a:spLocks noChangeArrowheads="1"/>
            </p:cNvSpPr>
            <p:nvPr/>
          </p:nvSpPr>
          <p:spPr bwMode="auto">
            <a:xfrm>
              <a:off x="1954213" y="2505075"/>
              <a:ext cx="120650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0" name="Rectangle 160"/>
            <p:cNvSpPr>
              <a:spLocks noChangeArrowheads="1"/>
            </p:cNvSpPr>
            <p:nvPr/>
          </p:nvSpPr>
          <p:spPr bwMode="auto">
            <a:xfrm>
              <a:off x="1774826" y="2747963"/>
              <a:ext cx="119063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1" name="Rectangle 161"/>
            <p:cNvSpPr>
              <a:spLocks noChangeArrowheads="1"/>
            </p:cNvSpPr>
            <p:nvPr/>
          </p:nvSpPr>
          <p:spPr bwMode="auto">
            <a:xfrm>
              <a:off x="1795463" y="2517775"/>
              <a:ext cx="77788" cy="250825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2" name="Rectangle 162"/>
            <p:cNvSpPr>
              <a:spLocks noChangeArrowheads="1"/>
            </p:cNvSpPr>
            <p:nvPr/>
          </p:nvSpPr>
          <p:spPr bwMode="auto">
            <a:xfrm>
              <a:off x="1774826" y="2505075"/>
              <a:ext cx="119063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3" name="Rectangle 163"/>
            <p:cNvSpPr>
              <a:spLocks noChangeArrowheads="1"/>
            </p:cNvSpPr>
            <p:nvPr/>
          </p:nvSpPr>
          <p:spPr bwMode="auto">
            <a:xfrm>
              <a:off x="2135188" y="2747963"/>
              <a:ext cx="120650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4" name="Rectangle 164"/>
            <p:cNvSpPr>
              <a:spLocks noChangeArrowheads="1"/>
            </p:cNvSpPr>
            <p:nvPr/>
          </p:nvSpPr>
          <p:spPr bwMode="auto">
            <a:xfrm>
              <a:off x="2157413" y="2517775"/>
              <a:ext cx="76200" cy="250825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5" name="Rectangle 165"/>
            <p:cNvSpPr>
              <a:spLocks noChangeArrowheads="1"/>
            </p:cNvSpPr>
            <p:nvPr/>
          </p:nvSpPr>
          <p:spPr bwMode="auto">
            <a:xfrm>
              <a:off x="2135188" y="2505075"/>
              <a:ext cx="120650" cy="31750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6" name="Rectangle 166"/>
            <p:cNvSpPr>
              <a:spLocks noChangeArrowheads="1"/>
            </p:cNvSpPr>
            <p:nvPr/>
          </p:nvSpPr>
          <p:spPr bwMode="auto">
            <a:xfrm>
              <a:off x="1730376" y="2435225"/>
              <a:ext cx="568325" cy="33338"/>
            </a:xfrm>
            <a:prstGeom prst="rect">
              <a:avLst/>
            </a:prstGeom>
            <a:grpFill/>
            <a:ln w="3175">
              <a:solidFill>
                <a:srgbClr val="E44B46"/>
              </a:solidFill>
              <a:miter lim="800000"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7" name="Freeform 167"/>
            <p:cNvSpPr>
              <a:spLocks/>
            </p:cNvSpPr>
            <p:nvPr/>
          </p:nvSpPr>
          <p:spPr bwMode="auto">
            <a:xfrm>
              <a:off x="1730376" y="2255838"/>
              <a:ext cx="568325" cy="179388"/>
            </a:xfrm>
            <a:custGeom>
              <a:avLst/>
              <a:gdLst>
                <a:gd name="T0" fmla="*/ 179 w 358"/>
                <a:gd name="T1" fmla="*/ 0 h 113"/>
                <a:gd name="T2" fmla="*/ 0 w 358"/>
                <a:gd name="T3" fmla="*/ 113 h 113"/>
                <a:gd name="T4" fmla="*/ 358 w 358"/>
                <a:gd name="T5" fmla="*/ 113 h 113"/>
                <a:gd name="T6" fmla="*/ 179 w 35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113">
                  <a:moveTo>
                    <a:pt x="179" y="0"/>
                  </a:moveTo>
                  <a:lnTo>
                    <a:pt x="0" y="113"/>
                  </a:lnTo>
                  <a:lnTo>
                    <a:pt x="358" y="113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8" name="Freeform 171"/>
          <p:cNvSpPr>
            <a:spLocks noEditPoints="1"/>
          </p:cNvSpPr>
          <p:nvPr/>
        </p:nvSpPr>
        <p:spPr bwMode="auto">
          <a:xfrm>
            <a:off x="4221860" y="1998787"/>
            <a:ext cx="379333" cy="381477"/>
          </a:xfrm>
          <a:custGeom>
            <a:avLst/>
            <a:gdLst>
              <a:gd name="T0" fmla="*/ 337 w 354"/>
              <a:gd name="T1" fmla="*/ 299 h 356"/>
              <a:gd name="T2" fmla="*/ 352 w 354"/>
              <a:gd name="T3" fmla="*/ 91 h 356"/>
              <a:gd name="T4" fmla="*/ 339 w 354"/>
              <a:gd name="T5" fmla="*/ 154 h 356"/>
              <a:gd name="T6" fmla="*/ 333 w 354"/>
              <a:gd name="T7" fmla="*/ 150 h 356"/>
              <a:gd name="T8" fmla="*/ 333 w 354"/>
              <a:gd name="T9" fmla="*/ 206 h 356"/>
              <a:gd name="T10" fmla="*/ 289 w 354"/>
              <a:gd name="T11" fmla="*/ 221 h 356"/>
              <a:gd name="T12" fmla="*/ 306 w 354"/>
              <a:gd name="T13" fmla="*/ 244 h 356"/>
              <a:gd name="T14" fmla="*/ 283 w 354"/>
              <a:gd name="T15" fmla="*/ 267 h 356"/>
              <a:gd name="T16" fmla="*/ 306 w 354"/>
              <a:gd name="T17" fmla="*/ 338 h 356"/>
              <a:gd name="T18" fmla="*/ 283 w 354"/>
              <a:gd name="T19" fmla="*/ 59 h 356"/>
              <a:gd name="T20" fmla="*/ 317 w 354"/>
              <a:gd name="T21" fmla="*/ 59 h 356"/>
              <a:gd name="T22" fmla="*/ 271 w 354"/>
              <a:gd name="T23" fmla="*/ 47 h 356"/>
              <a:gd name="T24" fmla="*/ 263 w 354"/>
              <a:gd name="T25" fmla="*/ 12 h 356"/>
              <a:gd name="T26" fmla="*/ 272 w 354"/>
              <a:gd name="T27" fmla="*/ 223 h 356"/>
              <a:gd name="T28" fmla="*/ 283 w 354"/>
              <a:gd name="T29" fmla="*/ 68 h 356"/>
              <a:gd name="T30" fmla="*/ 272 w 354"/>
              <a:gd name="T31" fmla="*/ 264 h 356"/>
              <a:gd name="T32" fmla="*/ 274 w 354"/>
              <a:gd name="T33" fmla="*/ 356 h 356"/>
              <a:gd name="T34" fmla="*/ 263 w 354"/>
              <a:gd name="T35" fmla="*/ 28 h 356"/>
              <a:gd name="T36" fmla="*/ 259 w 354"/>
              <a:gd name="T37" fmla="*/ 50 h 356"/>
              <a:gd name="T38" fmla="*/ 236 w 354"/>
              <a:gd name="T39" fmla="*/ 50 h 356"/>
              <a:gd name="T40" fmla="*/ 230 w 354"/>
              <a:gd name="T41" fmla="*/ 28 h 356"/>
              <a:gd name="T42" fmla="*/ 263 w 354"/>
              <a:gd name="T43" fmla="*/ 68 h 356"/>
              <a:gd name="T44" fmla="*/ 263 w 354"/>
              <a:gd name="T45" fmla="*/ 231 h 356"/>
              <a:gd name="T46" fmla="*/ 228 w 354"/>
              <a:gd name="T47" fmla="*/ 269 h 356"/>
              <a:gd name="T48" fmla="*/ 228 w 354"/>
              <a:gd name="T49" fmla="*/ 216 h 356"/>
              <a:gd name="T50" fmla="*/ 263 w 354"/>
              <a:gd name="T51" fmla="*/ 348 h 356"/>
              <a:gd name="T52" fmla="*/ 228 w 354"/>
              <a:gd name="T53" fmla="*/ 28 h 356"/>
              <a:gd name="T54" fmla="*/ 225 w 354"/>
              <a:gd name="T55" fmla="*/ 49 h 356"/>
              <a:gd name="T56" fmla="*/ 228 w 354"/>
              <a:gd name="T57" fmla="*/ 4 h 356"/>
              <a:gd name="T58" fmla="*/ 179 w 354"/>
              <a:gd name="T59" fmla="*/ 68 h 356"/>
              <a:gd name="T60" fmla="*/ 228 w 354"/>
              <a:gd name="T61" fmla="*/ 216 h 356"/>
              <a:gd name="T62" fmla="*/ 228 w 354"/>
              <a:gd name="T63" fmla="*/ 299 h 356"/>
              <a:gd name="T64" fmla="*/ 133 w 354"/>
              <a:gd name="T65" fmla="*/ 43 h 356"/>
              <a:gd name="T66" fmla="*/ 126 w 354"/>
              <a:gd name="T67" fmla="*/ 4 h 356"/>
              <a:gd name="T68" fmla="*/ 179 w 354"/>
              <a:gd name="T69" fmla="*/ 68 h 356"/>
              <a:gd name="T70" fmla="*/ 179 w 354"/>
              <a:gd name="T71" fmla="*/ 242 h 356"/>
              <a:gd name="T72" fmla="*/ 171 w 354"/>
              <a:gd name="T73" fmla="*/ 162 h 356"/>
              <a:gd name="T74" fmla="*/ 115 w 354"/>
              <a:gd name="T75" fmla="*/ 31 h 356"/>
              <a:gd name="T76" fmla="*/ 123 w 354"/>
              <a:gd name="T77" fmla="*/ 50 h 356"/>
              <a:gd name="T78" fmla="*/ 100 w 354"/>
              <a:gd name="T79" fmla="*/ 43 h 356"/>
              <a:gd name="T80" fmla="*/ 90 w 354"/>
              <a:gd name="T81" fmla="*/ 12 h 356"/>
              <a:gd name="T82" fmla="*/ 126 w 354"/>
              <a:gd name="T83" fmla="*/ 96 h 356"/>
              <a:gd name="T84" fmla="*/ 90 w 354"/>
              <a:gd name="T85" fmla="*/ 256 h 356"/>
              <a:gd name="T86" fmla="*/ 126 w 354"/>
              <a:gd name="T87" fmla="*/ 162 h 356"/>
              <a:gd name="T88" fmla="*/ 90 w 354"/>
              <a:gd name="T89" fmla="*/ 348 h 356"/>
              <a:gd name="T90" fmla="*/ 79 w 354"/>
              <a:gd name="T91" fmla="*/ 39 h 356"/>
              <a:gd name="T92" fmla="*/ 71 w 354"/>
              <a:gd name="T93" fmla="*/ 20 h 356"/>
              <a:gd name="T94" fmla="*/ 90 w 354"/>
              <a:gd name="T95" fmla="*/ 162 h 356"/>
              <a:gd name="T96" fmla="*/ 90 w 354"/>
              <a:gd name="T97" fmla="*/ 68 h 356"/>
              <a:gd name="T98" fmla="*/ 81 w 354"/>
              <a:gd name="T99" fmla="*/ 264 h 356"/>
              <a:gd name="T100" fmla="*/ 84 w 354"/>
              <a:gd name="T101" fmla="*/ 353 h 356"/>
              <a:gd name="T102" fmla="*/ 37 w 354"/>
              <a:gd name="T103" fmla="*/ 59 h 356"/>
              <a:gd name="T104" fmla="*/ 71 w 354"/>
              <a:gd name="T105" fmla="*/ 20 h 356"/>
              <a:gd name="T106" fmla="*/ 54 w 354"/>
              <a:gd name="T107" fmla="*/ 227 h 356"/>
              <a:gd name="T108" fmla="*/ 50 w 354"/>
              <a:gd name="T109" fmla="*/ 257 h 356"/>
              <a:gd name="T110" fmla="*/ 16 w 354"/>
              <a:gd name="T111" fmla="*/ 299 h 356"/>
              <a:gd name="T112" fmla="*/ 71 w 354"/>
              <a:gd name="T113" fmla="*/ 68 h 356"/>
              <a:gd name="T114" fmla="*/ 49 w 354"/>
              <a:gd name="T115" fmla="*/ 345 h 356"/>
              <a:gd name="T116" fmla="*/ 20 w 354"/>
              <a:gd name="T117" fmla="*/ 150 h 356"/>
              <a:gd name="T118" fmla="*/ 16 w 354"/>
              <a:gd name="T119" fmla="*/ 154 h 356"/>
              <a:gd name="T120" fmla="*/ 0 w 354"/>
              <a:gd name="T121" fmla="*/ 95 h 356"/>
              <a:gd name="T122" fmla="*/ 16 w 354"/>
              <a:gd name="T123" fmla="*/ 96 h 356"/>
              <a:gd name="T124" fmla="*/ 16 w 354"/>
              <a:gd name="T125" fmla="*/ 21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56">
                <a:moveTo>
                  <a:pt x="337" y="299"/>
                </a:moveTo>
                <a:lnTo>
                  <a:pt x="337" y="210"/>
                </a:lnTo>
                <a:lnTo>
                  <a:pt x="337" y="210"/>
                </a:lnTo>
                <a:lnTo>
                  <a:pt x="340" y="215"/>
                </a:lnTo>
                <a:lnTo>
                  <a:pt x="341" y="222"/>
                </a:lnTo>
                <a:lnTo>
                  <a:pt x="341" y="299"/>
                </a:lnTo>
                <a:lnTo>
                  <a:pt x="337" y="299"/>
                </a:lnTo>
                <a:lnTo>
                  <a:pt x="337" y="299"/>
                </a:lnTo>
                <a:close/>
                <a:moveTo>
                  <a:pt x="337" y="154"/>
                </a:moveTo>
                <a:lnTo>
                  <a:pt x="337" y="96"/>
                </a:lnTo>
                <a:lnTo>
                  <a:pt x="337" y="96"/>
                </a:lnTo>
                <a:lnTo>
                  <a:pt x="339" y="95"/>
                </a:lnTo>
                <a:lnTo>
                  <a:pt x="348" y="91"/>
                </a:lnTo>
                <a:lnTo>
                  <a:pt x="348" y="91"/>
                </a:lnTo>
                <a:lnTo>
                  <a:pt x="350" y="91"/>
                </a:lnTo>
                <a:lnTo>
                  <a:pt x="352" y="91"/>
                </a:lnTo>
                <a:lnTo>
                  <a:pt x="354" y="93"/>
                </a:lnTo>
                <a:lnTo>
                  <a:pt x="354" y="95"/>
                </a:lnTo>
                <a:lnTo>
                  <a:pt x="354" y="142"/>
                </a:lnTo>
                <a:lnTo>
                  <a:pt x="354" y="142"/>
                </a:lnTo>
                <a:lnTo>
                  <a:pt x="352" y="147"/>
                </a:lnTo>
                <a:lnTo>
                  <a:pt x="350" y="149"/>
                </a:lnTo>
                <a:lnTo>
                  <a:pt x="348" y="150"/>
                </a:lnTo>
                <a:lnTo>
                  <a:pt x="339" y="154"/>
                </a:lnTo>
                <a:lnTo>
                  <a:pt x="339" y="154"/>
                </a:lnTo>
                <a:lnTo>
                  <a:pt x="337" y="154"/>
                </a:lnTo>
                <a:lnTo>
                  <a:pt x="337" y="154"/>
                </a:lnTo>
                <a:close/>
                <a:moveTo>
                  <a:pt x="337" y="96"/>
                </a:moveTo>
                <a:lnTo>
                  <a:pt x="337" y="154"/>
                </a:lnTo>
                <a:lnTo>
                  <a:pt x="337" y="154"/>
                </a:lnTo>
                <a:lnTo>
                  <a:pt x="335" y="153"/>
                </a:lnTo>
                <a:lnTo>
                  <a:pt x="333" y="150"/>
                </a:lnTo>
                <a:lnTo>
                  <a:pt x="333" y="103"/>
                </a:lnTo>
                <a:lnTo>
                  <a:pt x="333" y="103"/>
                </a:lnTo>
                <a:lnTo>
                  <a:pt x="335" y="99"/>
                </a:lnTo>
                <a:lnTo>
                  <a:pt x="337" y="96"/>
                </a:lnTo>
                <a:lnTo>
                  <a:pt x="337" y="96"/>
                </a:lnTo>
                <a:close/>
                <a:moveTo>
                  <a:pt x="337" y="210"/>
                </a:moveTo>
                <a:lnTo>
                  <a:pt x="337" y="210"/>
                </a:lnTo>
                <a:lnTo>
                  <a:pt x="333" y="206"/>
                </a:lnTo>
                <a:lnTo>
                  <a:pt x="329" y="202"/>
                </a:lnTo>
                <a:lnTo>
                  <a:pt x="324" y="199"/>
                </a:lnTo>
                <a:lnTo>
                  <a:pt x="317" y="199"/>
                </a:lnTo>
                <a:lnTo>
                  <a:pt x="317" y="68"/>
                </a:lnTo>
                <a:lnTo>
                  <a:pt x="283" y="68"/>
                </a:lnTo>
                <a:lnTo>
                  <a:pt x="283" y="221"/>
                </a:lnTo>
                <a:lnTo>
                  <a:pt x="283" y="221"/>
                </a:lnTo>
                <a:lnTo>
                  <a:pt x="289" y="221"/>
                </a:lnTo>
                <a:lnTo>
                  <a:pt x="293" y="222"/>
                </a:lnTo>
                <a:lnTo>
                  <a:pt x="297" y="225"/>
                </a:lnTo>
                <a:lnTo>
                  <a:pt x="299" y="227"/>
                </a:lnTo>
                <a:lnTo>
                  <a:pt x="302" y="230"/>
                </a:lnTo>
                <a:lnTo>
                  <a:pt x="305" y="234"/>
                </a:lnTo>
                <a:lnTo>
                  <a:pt x="306" y="239"/>
                </a:lnTo>
                <a:lnTo>
                  <a:pt x="306" y="244"/>
                </a:lnTo>
                <a:lnTo>
                  <a:pt x="306" y="244"/>
                </a:lnTo>
                <a:lnTo>
                  <a:pt x="306" y="248"/>
                </a:lnTo>
                <a:lnTo>
                  <a:pt x="305" y="253"/>
                </a:lnTo>
                <a:lnTo>
                  <a:pt x="302" y="257"/>
                </a:lnTo>
                <a:lnTo>
                  <a:pt x="299" y="260"/>
                </a:lnTo>
                <a:lnTo>
                  <a:pt x="297" y="262"/>
                </a:lnTo>
                <a:lnTo>
                  <a:pt x="293" y="265"/>
                </a:lnTo>
                <a:lnTo>
                  <a:pt x="289" y="267"/>
                </a:lnTo>
                <a:lnTo>
                  <a:pt x="283" y="267"/>
                </a:lnTo>
                <a:lnTo>
                  <a:pt x="283" y="299"/>
                </a:lnTo>
                <a:lnTo>
                  <a:pt x="337" y="299"/>
                </a:lnTo>
                <a:lnTo>
                  <a:pt x="337" y="210"/>
                </a:lnTo>
                <a:lnTo>
                  <a:pt x="337" y="210"/>
                </a:lnTo>
                <a:close/>
                <a:moveTo>
                  <a:pt x="283" y="356"/>
                </a:moveTo>
                <a:lnTo>
                  <a:pt x="283" y="314"/>
                </a:lnTo>
                <a:lnTo>
                  <a:pt x="306" y="314"/>
                </a:lnTo>
                <a:lnTo>
                  <a:pt x="306" y="338"/>
                </a:lnTo>
                <a:lnTo>
                  <a:pt x="306" y="338"/>
                </a:lnTo>
                <a:lnTo>
                  <a:pt x="305" y="345"/>
                </a:lnTo>
                <a:lnTo>
                  <a:pt x="301" y="350"/>
                </a:lnTo>
                <a:lnTo>
                  <a:pt x="295" y="355"/>
                </a:lnTo>
                <a:lnTo>
                  <a:pt x="289" y="356"/>
                </a:lnTo>
                <a:lnTo>
                  <a:pt x="283" y="356"/>
                </a:lnTo>
                <a:lnTo>
                  <a:pt x="283" y="356"/>
                </a:lnTo>
                <a:close/>
                <a:moveTo>
                  <a:pt x="283" y="59"/>
                </a:moveTo>
                <a:lnTo>
                  <a:pt x="283" y="20"/>
                </a:lnTo>
                <a:lnTo>
                  <a:pt x="283" y="20"/>
                </a:lnTo>
                <a:lnTo>
                  <a:pt x="298" y="30"/>
                </a:lnTo>
                <a:lnTo>
                  <a:pt x="309" y="38"/>
                </a:lnTo>
                <a:lnTo>
                  <a:pt x="313" y="43"/>
                </a:lnTo>
                <a:lnTo>
                  <a:pt x="316" y="49"/>
                </a:lnTo>
                <a:lnTo>
                  <a:pt x="317" y="54"/>
                </a:lnTo>
                <a:lnTo>
                  <a:pt x="317" y="59"/>
                </a:lnTo>
                <a:lnTo>
                  <a:pt x="283" y="59"/>
                </a:lnTo>
                <a:close/>
                <a:moveTo>
                  <a:pt x="283" y="20"/>
                </a:moveTo>
                <a:lnTo>
                  <a:pt x="283" y="59"/>
                </a:lnTo>
                <a:lnTo>
                  <a:pt x="263" y="59"/>
                </a:lnTo>
                <a:lnTo>
                  <a:pt x="263" y="50"/>
                </a:lnTo>
                <a:lnTo>
                  <a:pt x="263" y="50"/>
                </a:lnTo>
                <a:lnTo>
                  <a:pt x="268" y="50"/>
                </a:lnTo>
                <a:lnTo>
                  <a:pt x="271" y="47"/>
                </a:lnTo>
                <a:lnTo>
                  <a:pt x="274" y="43"/>
                </a:lnTo>
                <a:lnTo>
                  <a:pt x="275" y="39"/>
                </a:lnTo>
                <a:lnTo>
                  <a:pt x="275" y="39"/>
                </a:lnTo>
                <a:lnTo>
                  <a:pt x="274" y="35"/>
                </a:lnTo>
                <a:lnTo>
                  <a:pt x="271" y="31"/>
                </a:lnTo>
                <a:lnTo>
                  <a:pt x="268" y="28"/>
                </a:lnTo>
                <a:lnTo>
                  <a:pt x="263" y="28"/>
                </a:lnTo>
                <a:lnTo>
                  <a:pt x="263" y="12"/>
                </a:lnTo>
                <a:lnTo>
                  <a:pt x="263" y="12"/>
                </a:lnTo>
                <a:lnTo>
                  <a:pt x="283" y="20"/>
                </a:lnTo>
                <a:lnTo>
                  <a:pt x="283" y="20"/>
                </a:lnTo>
                <a:close/>
                <a:moveTo>
                  <a:pt x="283" y="68"/>
                </a:moveTo>
                <a:lnTo>
                  <a:pt x="283" y="221"/>
                </a:lnTo>
                <a:lnTo>
                  <a:pt x="283" y="221"/>
                </a:lnTo>
                <a:lnTo>
                  <a:pt x="278" y="221"/>
                </a:lnTo>
                <a:lnTo>
                  <a:pt x="272" y="223"/>
                </a:lnTo>
                <a:lnTo>
                  <a:pt x="267" y="227"/>
                </a:lnTo>
                <a:lnTo>
                  <a:pt x="263" y="231"/>
                </a:lnTo>
                <a:lnTo>
                  <a:pt x="263" y="162"/>
                </a:lnTo>
                <a:lnTo>
                  <a:pt x="272" y="162"/>
                </a:lnTo>
                <a:lnTo>
                  <a:pt x="272" y="96"/>
                </a:lnTo>
                <a:lnTo>
                  <a:pt x="263" y="96"/>
                </a:lnTo>
                <a:lnTo>
                  <a:pt x="263" y="68"/>
                </a:lnTo>
                <a:lnTo>
                  <a:pt x="283" y="68"/>
                </a:lnTo>
                <a:lnTo>
                  <a:pt x="283" y="68"/>
                </a:lnTo>
                <a:close/>
                <a:moveTo>
                  <a:pt x="283" y="267"/>
                </a:moveTo>
                <a:lnTo>
                  <a:pt x="283" y="299"/>
                </a:lnTo>
                <a:lnTo>
                  <a:pt x="263" y="299"/>
                </a:lnTo>
                <a:lnTo>
                  <a:pt x="263" y="256"/>
                </a:lnTo>
                <a:lnTo>
                  <a:pt x="263" y="256"/>
                </a:lnTo>
                <a:lnTo>
                  <a:pt x="267" y="260"/>
                </a:lnTo>
                <a:lnTo>
                  <a:pt x="272" y="264"/>
                </a:lnTo>
                <a:lnTo>
                  <a:pt x="278" y="267"/>
                </a:lnTo>
                <a:lnTo>
                  <a:pt x="283" y="267"/>
                </a:lnTo>
                <a:lnTo>
                  <a:pt x="283" y="267"/>
                </a:lnTo>
                <a:close/>
                <a:moveTo>
                  <a:pt x="283" y="314"/>
                </a:moveTo>
                <a:lnTo>
                  <a:pt x="283" y="356"/>
                </a:lnTo>
                <a:lnTo>
                  <a:pt x="278" y="356"/>
                </a:lnTo>
                <a:lnTo>
                  <a:pt x="278" y="356"/>
                </a:lnTo>
                <a:lnTo>
                  <a:pt x="274" y="356"/>
                </a:lnTo>
                <a:lnTo>
                  <a:pt x="270" y="353"/>
                </a:lnTo>
                <a:lnTo>
                  <a:pt x="267" y="352"/>
                </a:lnTo>
                <a:lnTo>
                  <a:pt x="263" y="348"/>
                </a:lnTo>
                <a:lnTo>
                  <a:pt x="263" y="314"/>
                </a:lnTo>
                <a:lnTo>
                  <a:pt x="283" y="314"/>
                </a:lnTo>
                <a:close/>
                <a:moveTo>
                  <a:pt x="263" y="12"/>
                </a:moveTo>
                <a:lnTo>
                  <a:pt x="263" y="28"/>
                </a:lnTo>
                <a:lnTo>
                  <a:pt x="263" y="28"/>
                </a:lnTo>
                <a:lnTo>
                  <a:pt x="259" y="28"/>
                </a:lnTo>
                <a:lnTo>
                  <a:pt x="256" y="31"/>
                </a:lnTo>
                <a:lnTo>
                  <a:pt x="253" y="35"/>
                </a:lnTo>
                <a:lnTo>
                  <a:pt x="252" y="39"/>
                </a:lnTo>
                <a:lnTo>
                  <a:pt x="252" y="39"/>
                </a:lnTo>
                <a:lnTo>
                  <a:pt x="253" y="43"/>
                </a:lnTo>
                <a:lnTo>
                  <a:pt x="256" y="47"/>
                </a:lnTo>
                <a:lnTo>
                  <a:pt x="259" y="50"/>
                </a:lnTo>
                <a:lnTo>
                  <a:pt x="263" y="50"/>
                </a:lnTo>
                <a:lnTo>
                  <a:pt x="263" y="59"/>
                </a:lnTo>
                <a:lnTo>
                  <a:pt x="228" y="59"/>
                </a:lnTo>
                <a:lnTo>
                  <a:pt x="228" y="50"/>
                </a:lnTo>
                <a:lnTo>
                  <a:pt x="228" y="50"/>
                </a:lnTo>
                <a:lnTo>
                  <a:pt x="230" y="50"/>
                </a:lnTo>
                <a:lnTo>
                  <a:pt x="230" y="50"/>
                </a:lnTo>
                <a:lnTo>
                  <a:pt x="236" y="50"/>
                </a:lnTo>
                <a:lnTo>
                  <a:pt x="238" y="47"/>
                </a:lnTo>
                <a:lnTo>
                  <a:pt x="241" y="43"/>
                </a:lnTo>
                <a:lnTo>
                  <a:pt x="243" y="39"/>
                </a:lnTo>
                <a:lnTo>
                  <a:pt x="243" y="39"/>
                </a:lnTo>
                <a:lnTo>
                  <a:pt x="241" y="35"/>
                </a:lnTo>
                <a:lnTo>
                  <a:pt x="238" y="31"/>
                </a:lnTo>
                <a:lnTo>
                  <a:pt x="236" y="28"/>
                </a:lnTo>
                <a:lnTo>
                  <a:pt x="230" y="28"/>
                </a:lnTo>
                <a:lnTo>
                  <a:pt x="230" y="28"/>
                </a:lnTo>
                <a:lnTo>
                  <a:pt x="228" y="28"/>
                </a:lnTo>
                <a:lnTo>
                  <a:pt x="228" y="4"/>
                </a:lnTo>
                <a:lnTo>
                  <a:pt x="228" y="4"/>
                </a:lnTo>
                <a:lnTo>
                  <a:pt x="247" y="8"/>
                </a:lnTo>
                <a:lnTo>
                  <a:pt x="263" y="12"/>
                </a:lnTo>
                <a:lnTo>
                  <a:pt x="263" y="12"/>
                </a:lnTo>
                <a:close/>
                <a:moveTo>
                  <a:pt x="263" y="68"/>
                </a:moveTo>
                <a:lnTo>
                  <a:pt x="263" y="96"/>
                </a:lnTo>
                <a:lnTo>
                  <a:pt x="228" y="96"/>
                </a:lnTo>
                <a:lnTo>
                  <a:pt x="228" y="68"/>
                </a:lnTo>
                <a:lnTo>
                  <a:pt x="263" y="68"/>
                </a:lnTo>
                <a:lnTo>
                  <a:pt x="263" y="68"/>
                </a:lnTo>
                <a:close/>
                <a:moveTo>
                  <a:pt x="263" y="162"/>
                </a:moveTo>
                <a:lnTo>
                  <a:pt x="263" y="231"/>
                </a:lnTo>
                <a:lnTo>
                  <a:pt x="263" y="231"/>
                </a:lnTo>
                <a:lnTo>
                  <a:pt x="262" y="237"/>
                </a:lnTo>
                <a:lnTo>
                  <a:pt x="260" y="244"/>
                </a:lnTo>
                <a:lnTo>
                  <a:pt x="260" y="244"/>
                </a:lnTo>
                <a:lnTo>
                  <a:pt x="262" y="250"/>
                </a:lnTo>
                <a:lnTo>
                  <a:pt x="263" y="256"/>
                </a:lnTo>
                <a:lnTo>
                  <a:pt x="263" y="299"/>
                </a:lnTo>
                <a:lnTo>
                  <a:pt x="228" y="299"/>
                </a:lnTo>
                <a:lnTo>
                  <a:pt x="228" y="269"/>
                </a:lnTo>
                <a:lnTo>
                  <a:pt x="229" y="269"/>
                </a:lnTo>
                <a:lnTo>
                  <a:pt x="229" y="253"/>
                </a:lnTo>
                <a:lnTo>
                  <a:pt x="228" y="253"/>
                </a:lnTo>
                <a:lnTo>
                  <a:pt x="228" y="242"/>
                </a:lnTo>
                <a:lnTo>
                  <a:pt x="229" y="242"/>
                </a:lnTo>
                <a:lnTo>
                  <a:pt x="229" y="227"/>
                </a:lnTo>
                <a:lnTo>
                  <a:pt x="228" y="227"/>
                </a:lnTo>
                <a:lnTo>
                  <a:pt x="228" y="216"/>
                </a:lnTo>
                <a:lnTo>
                  <a:pt x="229" y="216"/>
                </a:lnTo>
                <a:lnTo>
                  <a:pt x="229" y="200"/>
                </a:lnTo>
                <a:lnTo>
                  <a:pt x="228" y="200"/>
                </a:lnTo>
                <a:lnTo>
                  <a:pt x="228" y="162"/>
                </a:lnTo>
                <a:lnTo>
                  <a:pt x="263" y="162"/>
                </a:lnTo>
                <a:lnTo>
                  <a:pt x="263" y="162"/>
                </a:lnTo>
                <a:close/>
                <a:moveTo>
                  <a:pt x="263" y="314"/>
                </a:moveTo>
                <a:lnTo>
                  <a:pt x="263" y="348"/>
                </a:lnTo>
                <a:lnTo>
                  <a:pt x="263" y="348"/>
                </a:lnTo>
                <a:lnTo>
                  <a:pt x="262" y="344"/>
                </a:lnTo>
                <a:lnTo>
                  <a:pt x="260" y="338"/>
                </a:lnTo>
                <a:lnTo>
                  <a:pt x="260" y="314"/>
                </a:lnTo>
                <a:lnTo>
                  <a:pt x="263" y="314"/>
                </a:lnTo>
                <a:close/>
                <a:moveTo>
                  <a:pt x="228" y="4"/>
                </a:moveTo>
                <a:lnTo>
                  <a:pt x="228" y="28"/>
                </a:lnTo>
                <a:lnTo>
                  <a:pt x="228" y="28"/>
                </a:lnTo>
                <a:lnTo>
                  <a:pt x="225" y="30"/>
                </a:lnTo>
                <a:lnTo>
                  <a:pt x="222" y="32"/>
                </a:lnTo>
                <a:lnTo>
                  <a:pt x="221" y="35"/>
                </a:lnTo>
                <a:lnTo>
                  <a:pt x="220" y="39"/>
                </a:lnTo>
                <a:lnTo>
                  <a:pt x="220" y="39"/>
                </a:lnTo>
                <a:lnTo>
                  <a:pt x="221" y="43"/>
                </a:lnTo>
                <a:lnTo>
                  <a:pt x="222" y="46"/>
                </a:lnTo>
                <a:lnTo>
                  <a:pt x="225" y="49"/>
                </a:lnTo>
                <a:lnTo>
                  <a:pt x="228" y="50"/>
                </a:lnTo>
                <a:lnTo>
                  <a:pt x="228" y="59"/>
                </a:lnTo>
                <a:lnTo>
                  <a:pt x="179" y="59"/>
                </a:lnTo>
                <a:lnTo>
                  <a:pt x="179" y="0"/>
                </a:lnTo>
                <a:lnTo>
                  <a:pt x="179" y="0"/>
                </a:lnTo>
                <a:lnTo>
                  <a:pt x="203" y="1"/>
                </a:lnTo>
                <a:lnTo>
                  <a:pt x="228" y="4"/>
                </a:lnTo>
                <a:lnTo>
                  <a:pt x="228" y="4"/>
                </a:lnTo>
                <a:close/>
                <a:moveTo>
                  <a:pt x="228" y="68"/>
                </a:moveTo>
                <a:lnTo>
                  <a:pt x="228" y="96"/>
                </a:lnTo>
                <a:lnTo>
                  <a:pt x="183" y="96"/>
                </a:lnTo>
                <a:lnTo>
                  <a:pt x="183" y="162"/>
                </a:lnTo>
                <a:lnTo>
                  <a:pt x="228" y="162"/>
                </a:lnTo>
                <a:lnTo>
                  <a:pt x="228" y="200"/>
                </a:lnTo>
                <a:lnTo>
                  <a:pt x="179" y="200"/>
                </a:lnTo>
                <a:lnTo>
                  <a:pt x="179" y="68"/>
                </a:lnTo>
                <a:lnTo>
                  <a:pt x="228" y="68"/>
                </a:lnTo>
                <a:lnTo>
                  <a:pt x="228" y="68"/>
                </a:lnTo>
                <a:close/>
                <a:moveTo>
                  <a:pt x="228" y="216"/>
                </a:moveTo>
                <a:lnTo>
                  <a:pt x="228" y="227"/>
                </a:lnTo>
                <a:lnTo>
                  <a:pt x="179" y="227"/>
                </a:lnTo>
                <a:lnTo>
                  <a:pt x="179" y="216"/>
                </a:lnTo>
                <a:lnTo>
                  <a:pt x="228" y="216"/>
                </a:lnTo>
                <a:lnTo>
                  <a:pt x="228" y="216"/>
                </a:lnTo>
                <a:close/>
                <a:moveTo>
                  <a:pt x="228" y="242"/>
                </a:moveTo>
                <a:lnTo>
                  <a:pt x="228" y="253"/>
                </a:lnTo>
                <a:lnTo>
                  <a:pt x="179" y="253"/>
                </a:lnTo>
                <a:lnTo>
                  <a:pt x="179" y="242"/>
                </a:lnTo>
                <a:lnTo>
                  <a:pt x="228" y="242"/>
                </a:lnTo>
                <a:lnTo>
                  <a:pt x="228" y="242"/>
                </a:lnTo>
                <a:close/>
                <a:moveTo>
                  <a:pt x="228" y="269"/>
                </a:moveTo>
                <a:lnTo>
                  <a:pt x="228" y="299"/>
                </a:lnTo>
                <a:lnTo>
                  <a:pt x="179" y="299"/>
                </a:lnTo>
                <a:lnTo>
                  <a:pt x="179" y="269"/>
                </a:lnTo>
                <a:lnTo>
                  <a:pt x="228" y="269"/>
                </a:lnTo>
                <a:close/>
                <a:moveTo>
                  <a:pt x="126" y="50"/>
                </a:moveTo>
                <a:lnTo>
                  <a:pt x="126" y="50"/>
                </a:lnTo>
                <a:lnTo>
                  <a:pt x="129" y="49"/>
                </a:lnTo>
                <a:lnTo>
                  <a:pt x="132" y="46"/>
                </a:lnTo>
                <a:lnTo>
                  <a:pt x="133" y="43"/>
                </a:lnTo>
                <a:lnTo>
                  <a:pt x="134" y="39"/>
                </a:lnTo>
                <a:lnTo>
                  <a:pt x="134" y="39"/>
                </a:lnTo>
                <a:lnTo>
                  <a:pt x="133" y="35"/>
                </a:lnTo>
                <a:lnTo>
                  <a:pt x="132" y="32"/>
                </a:lnTo>
                <a:lnTo>
                  <a:pt x="129" y="30"/>
                </a:lnTo>
                <a:lnTo>
                  <a:pt x="126" y="28"/>
                </a:lnTo>
                <a:lnTo>
                  <a:pt x="126" y="4"/>
                </a:lnTo>
                <a:lnTo>
                  <a:pt x="126" y="4"/>
                </a:lnTo>
                <a:lnTo>
                  <a:pt x="150" y="1"/>
                </a:lnTo>
                <a:lnTo>
                  <a:pt x="176" y="0"/>
                </a:lnTo>
                <a:lnTo>
                  <a:pt x="179" y="0"/>
                </a:lnTo>
                <a:lnTo>
                  <a:pt x="179" y="59"/>
                </a:lnTo>
                <a:lnTo>
                  <a:pt x="126" y="59"/>
                </a:lnTo>
                <a:lnTo>
                  <a:pt x="126" y="50"/>
                </a:lnTo>
                <a:lnTo>
                  <a:pt x="126" y="50"/>
                </a:lnTo>
                <a:close/>
                <a:moveTo>
                  <a:pt x="179" y="68"/>
                </a:moveTo>
                <a:lnTo>
                  <a:pt x="179" y="200"/>
                </a:lnTo>
                <a:lnTo>
                  <a:pt x="127" y="200"/>
                </a:lnTo>
                <a:lnTo>
                  <a:pt x="127" y="216"/>
                </a:lnTo>
                <a:lnTo>
                  <a:pt x="179" y="216"/>
                </a:lnTo>
                <a:lnTo>
                  <a:pt x="179" y="227"/>
                </a:lnTo>
                <a:lnTo>
                  <a:pt x="127" y="227"/>
                </a:lnTo>
                <a:lnTo>
                  <a:pt x="127" y="242"/>
                </a:lnTo>
                <a:lnTo>
                  <a:pt x="179" y="242"/>
                </a:lnTo>
                <a:lnTo>
                  <a:pt x="179" y="253"/>
                </a:lnTo>
                <a:lnTo>
                  <a:pt x="127" y="253"/>
                </a:lnTo>
                <a:lnTo>
                  <a:pt x="127" y="269"/>
                </a:lnTo>
                <a:lnTo>
                  <a:pt x="179" y="269"/>
                </a:lnTo>
                <a:lnTo>
                  <a:pt x="179" y="299"/>
                </a:lnTo>
                <a:lnTo>
                  <a:pt x="126" y="299"/>
                </a:lnTo>
                <a:lnTo>
                  <a:pt x="126" y="162"/>
                </a:lnTo>
                <a:lnTo>
                  <a:pt x="171" y="162"/>
                </a:lnTo>
                <a:lnTo>
                  <a:pt x="171" y="96"/>
                </a:lnTo>
                <a:lnTo>
                  <a:pt x="126" y="96"/>
                </a:lnTo>
                <a:lnTo>
                  <a:pt x="126" y="68"/>
                </a:lnTo>
                <a:lnTo>
                  <a:pt x="179" y="68"/>
                </a:lnTo>
                <a:close/>
                <a:moveTo>
                  <a:pt x="123" y="28"/>
                </a:moveTo>
                <a:lnTo>
                  <a:pt x="123" y="28"/>
                </a:lnTo>
                <a:lnTo>
                  <a:pt x="118" y="28"/>
                </a:lnTo>
                <a:lnTo>
                  <a:pt x="115" y="31"/>
                </a:lnTo>
                <a:lnTo>
                  <a:pt x="113" y="35"/>
                </a:lnTo>
                <a:lnTo>
                  <a:pt x="111" y="39"/>
                </a:lnTo>
                <a:lnTo>
                  <a:pt x="111" y="39"/>
                </a:lnTo>
                <a:lnTo>
                  <a:pt x="113" y="43"/>
                </a:lnTo>
                <a:lnTo>
                  <a:pt x="115" y="47"/>
                </a:lnTo>
                <a:lnTo>
                  <a:pt x="118" y="50"/>
                </a:lnTo>
                <a:lnTo>
                  <a:pt x="123" y="50"/>
                </a:lnTo>
                <a:lnTo>
                  <a:pt x="123" y="50"/>
                </a:lnTo>
                <a:lnTo>
                  <a:pt x="126" y="50"/>
                </a:lnTo>
                <a:lnTo>
                  <a:pt x="126" y="59"/>
                </a:lnTo>
                <a:lnTo>
                  <a:pt x="90" y="59"/>
                </a:lnTo>
                <a:lnTo>
                  <a:pt x="90" y="50"/>
                </a:lnTo>
                <a:lnTo>
                  <a:pt x="90" y="50"/>
                </a:lnTo>
                <a:lnTo>
                  <a:pt x="95" y="50"/>
                </a:lnTo>
                <a:lnTo>
                  <a:pt x="98" y="47"/>
                </a:lnTo>
                <a:lnTo>
                  <a:pt x="100" y="43"/>
                </a:lnTo>
                <a:lnTo>
                  <a:pt x="102" y="39"/>
                </a:lnTo>
                <a:lnTo>
                  <a:pt x="102" y="39"/>
                </a:lnTo>
                <a:lnTo>
                  <a:pt x="100" y="35"/>
                </a:lnTo>
                <a:lnTo>
                  <a:pt x="98" y="31"/>
                </a:lnTo>
                <a:lnTo>
                  <a:pt x="95" y="28"/>
                </a:lnTo>
                <a:lnTo>
                  <a:pt x="90" y="28"/>
                </a:lnTo>
                <a:lnTo>
                  <a:pt x="90" y="12"/>
                </a:lnTo>
                <a:lnTo>
                  <a:pt x="90" y="12"/>
                </a:lnTo>
                <a:lnTo>
                  <a:pt x="107" y="8"/>
                </a:lnTo>
                <a:lnTo>
                  <a:pt x="126" y="4"/>
                </a:lnTo>
                <a:lnTo>
                  <a:pt x="126" y="28"/>
                </a:lnTo>
                <a:lnTo>
                  <a:pt x="126" y="28"/>
                </a:lnTo>
                <a:lnTo>
                  <a:pt x="123" y="28"/>
                </a:lnTo>
                <a:lnTo>
                  <a:pt x="123" y="28"/>
                </a:lnTo>
                <a:close/>
                <a:moveTo>
                  <a:pt x="126" y="68"/>
                </a:moveTo>
                <a:lnTo>
                  <a:pt x="126" y="96"/>
                </a:lnTo>
                <a:lnTo>
                  <a:pt x="90" y="96"/>
                </a:lnTo>
                <a:lnTo>
                  <a:pt x="90" y="68"/>
                </a:lnTo>
                <a:lnTo>
                  <a:pt x="126" y="68"/>
                </a:lnTo>
                <a:lnTo>
                  <a:pt x="126" y="68"/>
                </a:lnTo>
                <a:close/>
                <a:moveTo>
                  <a:pt x="126" y="162"/>
                </a:moveTo>
                <a:lnTo>
                  <a:pt x="126" y="299"/>
                </a:lnTo>
                <a:lnTo>
                  <a:pt x="90" y="299"/>
                </a:lnTo>
                <a:lnTo>
                  <a:pt x="90" y="256"/>
                </a:lnTo>
                <a:lnTo>
                  <a:pt x="90" y="256"/>
                </a:lnTo>
                <a:lnTo>
                  <a:pt x="92" y="250"/>
                </a:lnTo>
                <a:lnTo>
                  <a:pt x="94" y="244"/>
                </a:lnTo>
                <a:lnTo>
                  <a:pt x="94" y="244"/>
                </a:lnTo>
                <a:lnTo>
                  <a:pt x="92" y="237"/>
                </a:lnTo>
                <a:lnTo>
                  <a:pt x="90" y="231"/>
                </a:lnTo>
                <a:lnTo>
                  <a:pt x="90" y="162"/>
                </a:lnTo>
                <a:lnTo>
                  <a:pt x="126" y="162"/>
                </a:lnTo>
                <a:lnTo>
                  <a:pt x="126" y="162"/>
                </a:lnTo>
                <a:close/>
                <a:moveTo>
                  <a:pt x="90" y="348"/>
                </a:moveTo>
                <a:lnTo>
                  <a:pt x="90" y="314"/>
                </a:lnTo>
                <a:lnTo>
                  <a:pt x="94" y="314"/>
                </a:lnTo>
                <a:lnTo>
                  <a:pt x="94" y="338"/>
                </a:lnTo>
                <a:lnTo>
                  <a:pt x="94" y="338"/>
                </a:lnTo>
                <a:lnTo>
                  <a:pt x="92" y="344"/>
                </a:lnTo>
                <a:lnTo>
                  <a:pt x="90" y="348"/>
                </a:lnTo>
                <a:lnTo>
                  <a:pt x="90" y="348"/>
                </a:lnTo>
                <a:close/>
                <a:moveTo>
                  <a:pt x="90" y="12"/>
                </a:moveTo>
                <a:lnTo>
                  <a:pt x="90" y="28"/>
                </a:lnTo>
                <a:lnTo>
                  <a:pt x="90" y="28"/>
                </a:lnTo>
                <a:lnTo>
                  <a:pt x="85" y="28"/>
                </a:lnTo>
                <a:lnTo>
                  <a:pt x="83" y="31"/>
                </a:lnTo>
                <a:lnTo>
                  <a:pt x="80" y="35"/>
                </a:lnTo>
                <a:lnTo>
                  <a:pt x="79" y="39"/>
                </a:lnTo>
                <a:lnTo>
                  <a:pt x="79" y="39"/>
                </a:lnTo>
                <a:lnTo>
                  <a:pt x="80" y="43"/>
                </a:lnTo>
                <a:lnTo>
                  <a:pt x="83" y="47"/>
                </a:lnTo>
                <a:lnTo>
                  <a:pt x="85" y="50"/>
                </a:lnTo>
                <a:lnTo>
                  <a:pt x="90" y="50"/>
                </a:lnTo>
                <a:lnTo>
                  <a:pt x="90" y="59"/>
                </a:lnTo>
                <a:lnTo>
                  <a:pt x="71" y="59"/>
                </a:lnTo>
                <a:lnTo>
                  <a:pt x="71" y="20"/>
                </a:lnTo>
                <a:lnTo>
                  <a:pt x="71" y="20"/>
                </a:lnTo>
                <a:lnTo>
                  <a:pt x="90" y="12"/>
                </a:lnTo>
                <a:lnTo>
                  <a:pt x="90" y="12"/>
                </a:lnTo>
                <a:close/>
                <a:moveTo>
                  <a:pt x="90" y="68"/>
                </a:moveTo>
                <a:lnTo>
                  <a:pt x="90" y="96"/>
                </a:lnTo>
                <a:lnTo>
                  <a:pt x="81" y="96"/>
                </a:lnTo>
                <a:lnTo>
                  <a:pt x="81" y="162"/>
                </a:lnTo>
                <a:lnTo>
                  <a:pt x="90" y="162"/>
                </a:lnTo>
                <a:lnTo>
                  <a:pt x="90" y="231"/>
                </a:lnTo>
                <a:lnTo>
                  <a:pt x="90" y="231"/>
                </a:lnTo>
                <a:lnTo>
                  <a:pt x="87" y="227"/>
                </a:lnTo>
                <a:lnTo>
                  <a:pt x="81" y="223"/>
                </a:lnTo>
                <a:lnTo>
                  <a:pt x="76" y="221"/>
                </a:lnTo>
                <a:lnTo>
                  <a:pt x="71" y="221"/>
                </a:lnTo>
                <a:lnTo>
                  <a:pt x="71" y="68"/>
                </a:lnTo>
                <a:lnTo>
                  <a:pt x="90" y="68"/>
                </a:lnTo>
                <a:lnTo>
                  <a:pt x="90" y="68"/>
                </a:lnTo>
                <a:close/>
                <a:moveTo>
                  <a:pt x="90" y="256"/>
                </a:moveTo>
                <a:lnTo>
                  <a:pt x="90" y="299"/>
                </a:lnTo>
                <a:lnTo>
                  <a:pt x="71" y="299"/>
                </a:lnTo>
                <a:lnTo>
                  <a:pt x="71" y="267"/>
                </a:lnTo>
                <a:lnTo>
                  <a:pt x="71" y="267"/>
                </a:lnTo>
                <a:lnTo>
                  <a:pt x="76" y="267"/>
                </a:lnTo>
                <a:lnTo>
                  <a:pt x="81" y="264"/>
                </a:lnTo>
                <a:lnTo>
                  <a:pt x="87" y="260"/>
                </a:lnTo>
                <a:lnTo>
                  <a:pt x="90" y="256"/>
                </a:lnTo>
                <a:lnTo>
                  <a:pt x="90" y="256"/>
                </a:lnTo>
                <a:close/>
                <a:moveTo>
                  <a:pt x="90" y="314"/>
                </a:moveTo>
                <a:lnTo>
                  <a:pt x="90" y="348"/>
                </a:lnTo>
                <a:lnTo>
                  <a:pt x="90" y="348"/>
                </a:lnTo>
                <a:lnTo>
                  <a:pt x="87" y="352"/>
                </a:lnTo>
                <a:lnTo>
                  <a:pt x="84" y="353"/>
                </a:lnTo>
                <a:lnTo>
                  <a:pt x="80" y="356"/>
                </a:lnTo>
                <a:lnTo>
                  <a:pt x="75" y="356"/>
                </a:lnTo>
                <a:lnTo>
                  <a:pt x="71" y="356"/>
                </a:lnTo>
                <a:lnTo>
                  <a:pt x="71" y="314"/>
                </a:lnTo>
                <a:lnTo>
                  <a:pt x="90" y="314"/>
                </a:lnTo>
                <a:close/>
                <a:moveTo>
                  <a:pt x="71" y="20"/>
                </a:moveTo>
                <a:lnTo>
                  <a:pt x="71" y="59"/>
                </a:lnTo>
                <a:lnTo>
                  <a:pt x="37" y="59"/>
                </a:lnTo>
                <a:lnTo>
                  <a:pt x="37" y="59"/>
                </a:lnTo>
                <a:lnTo>
                  <a:pt x="37" y="54"/>
                </a:lnTo>
                <a:lnTo>
                  <a:pt x="38" y="49"/>
                </a:lnTo>
                <a:lnTo>
                  <a:pt x="41" y="43"/>
                </a:lnTo>
                <a:lnTo>
                  <a:pt x="45" y="38"/>
                </a:lnTo>
                <a:lnTo>
                  <a:pt x="56" y="30"/>
                </a:lnTo>
                <a:lnTo>
                  <a:pt x="71" y="20"/>
                </a:lnTo>
                <a:lnTo>
                  <a:pt x="71" y="20"/>
                </a:lnTo>
                <a:close/>
                <a:moveTo>
                  <a:pt x="71" y="68"/>
                </a:moveTo>
                <a:lnTo>
                  <a:pt x="71" y="221"/>
                </a:lnTo>
                <a:lnTo>
                  <a:pt x="71" y="221"/>
                </a:lnTo>
                <a:lnTo>
                  <a:pt x="71" y="221"/>
                </a:lnTo>
                <a:lnTo>
                  <a:pt x="65" y="221"/>
                </a:lnTo>
                <a:lnTo>
                  <a:pt x="61" y="222"/>
                </a:lnTo>
                <a:lnTo>
                  <a:pt x="57" y="225"/>
                </a:lnTo>
                <a:lnTo>
                  <a:pt x="54" y="227"/>
                </a:lnTo>
                <a:lnTo>
                  <a:pt x="50" y="230"/>
                </a:lnTo>
                <a:lnTo>
                  <a:pt x="49" y="234"/>
                </a:lnTo>
                <a:lnTo>
                  <a:pt x="48" y="239"/>
                </a:lnTo>
                <a:lnTo>
                  <a:pt x="48" y="244"/>
                </a:lnTo>
                <a:lnTo>
                  <a:pt x="48" y="244"/>
                </a:lnTo>
                <a:lnTo>
                  <a:pt x="48" y="248"/>
                </a:lnTo>
                <a:lnTo>
                  <a:pt x="49" y="253"/>
                </a:lnTo>
                <a:lnTo>
                  <a:pt x="50" y="257"/>
                </a:lnTo>
                <a:lnTo>
                  <a:pt x="54" y="260"/>
                </a:lnTo>
                <a:lnTo>
                  <a:pt x="57" y="262"/>
                </a:lnTo>
                <a:lnTo>
                  <a:pt x="61" y="265"/>
                </a:lnTo>
                <a:lnTo>
                  <a:pt x="65" y="267"/>
                </a:lnTo>
                <a:lnTo>
                  <a:pt x="71" y="267"/>
                </a:lnTo>
                <a:lnTo>
                  <a:pt x="71" y="267"/>
                </a:lnTo>
                <a:lnTo>
                  <a:pt x="71" y="299"/>
                </a:lnTo>
                <a:lnTo>
                  <a:pt x="16" y="299"/>
                </a:lnTo>
                <a:lnTo>
                  <a:pt x="16" y="210"/>
                </a:lnTo>
                <a:lnTo>
                  <a:pt x="16" y="210"/>
                </a:lnTo>
                <a:lnTo>
                  <a:pt x="20" y="206"/>
                </a:lnTo>
                <a:lnTo>
                  <a:pt x="25" y="202"/>
                </a:lnTo>
                <a:lnTo>
                  <a:pt x="30" y="199"/>
                </a:lnTo>
                <a:lnTo>
                  <a:pt x="37" y="199"/>
                </a:lnTo>
                <a:lnTo>
                  <a:pt x="37" y="68"/>
                </a:lnTo>
                <a:lnTo>
                  <a:pt x="71" y="68"/>
                </a:lnTo>
                <a:lnTo>
                  <a:pt x="71" y="68"/>
                </a:lnTo>
                <a:close/>
                <a:moveTo>
                  <a:pt x="71" y="314"/>
                </a:moveTo>
                <a:lnTo>
                  <a:pt x="71" y="356"/>
                </a:lnTo>
                <a:lnTo>
                  <a:pt x="65" y="356"/>
                </a:lnTo>
                <a:lnTo>
                  <a:pt x="65" y="356"/>
                </a:lnTo>
                <a:lnTo>
                  <a:pt x="58" y="355"/>
                </a:lnTo>
                <a:lnTo>
                  <a:pt x="53" y="350"/>
                </a:lnTo>
                <a:lnTo>
                  <a:pt x="49" y="345"/>
                </a:lnTo>
                <a:lnTo>
                  <a:pt x="48" y="338"/>
                </a:lnTo>
                <a:lnTo>
                  <a:pt x="48" y="314"/>
                </a:lnTo>
                <a:lnTo>
                  <a:pt x="71" y="314"/>
                </a:lnTo>
                <a:lnTo>
                  <a:pt x="71" y="314"/>
                </a:lnTo>
                <a:close/>
                <a:moveTo>
                  <a:pt x="16" y="154"/>
                </a:moveTo>
                <a:lnTo>
                  <a:pt x="16" y="154"/>
                </a:lnTo>
                <a:lnTo>
                  <a:pt x="19" y="153"/>
                </a:lnTo>
                <a:lnTo>
                  <a:pt x="20" y="150"/>
                </a:lnTo>
                <a:lnTo>
                  <a:pt x="20" y="103"/>
                </a:lnTo>
                <a:lnTo>
                  <a:pt x="20" y="103"/>
                </a:lnTo>
                <a:lnTo>
                  <a:pt x="19" y="99"/>
                </a:lnTo>
                <a:lnTo>
                  <a:pt x="16" y="96"/>
                </a:lnTo>
                <a:lnTo>
                  <a:pt x="16" y="154"/>
                </a:lnTo>
                <a:close/>
                <a:moveTo>
                  <a:pt x="16" y="96"/>
                </a:moveTo>
                <a:lnTo>
                  <a:pt x="16" y="154"/>
                </a:lnTo>
                <a:lnTo>
                  <a:pt x="16" y="154"/>
                </a:lnTo>
                <a:lnTo>
                  <a:pt x="15" y="154"/>
                </a:lnTo>
                <a:lnTo>
                  <a:pt x="6" y="150"/>
                </a:lnTo>
                <a:lnTo>
                  <a:pt x="6" y="150"/>
                </a:lnTo>
                <a:lnTo>
                  <a:pt x="4" y="149"/>
                </a:lnTo>
                <a:lnTo>
                  <a:pt x="2" y="147"/>
                </a:lnTo>
                <a:lnTo>
                  <a:pt x="0" y="142"/>
                </a:lnTo>
                <a:lnTo>
                  <a:pt x="0" y="95"/>
                </a:lnTo>
                <a:lnTo>
                  <a:pt x="0" y="95"/>
                </a:lnTo>
                <a:lnTo>
                  <a:pt x="0" y="93"/>
                </a:lnTo>
                <a:lnTo>
                  <a:pt x="2" y="91"/>
                </a:lnTo>
                <a:lnTo>
                  <a:pt x="4" y="91"/>
                </a:lnTo>
                <a:lnTo>
                  <a:pt x="6" y="91"/>
                </a:lnTo>
                <a:lnTo>
                  <a:pt x="15" y="95"/>
                </a:lnTo>
                <a:lnTo>
                  <a:pt x="15" y="95"/>
                </a:lnTo>
                <a:lnTo>
                  <a:pt x="16" y="96"/>
                </a:lnTo>
                <a:lnTo>
                  <a:pt x="16" y="96"/>
                </a:lnTo>
                <a:close/>
                <a:moveTo>
                  <a:pt x="16" y="210"/>
                </a:moveTo>
                <a:lnTo>
                  <a:pt x="16" y="299"/>
                </a:lnTo>
                <a:lnTo>
                  <a:pt x="12" y="299"/>
                </a:lnTo>
                <a:lnTo>
                  <a:pt x="12" y="222"/>
                </a:lnTo>
                <a:lnTo>
                  <a:pt x="12" y="222"/>
                </a:lnTo>
                <a:lnTo>
                  <a:pt x="14" y="215"/>
                </a:lnTo>
                <a:lnTo>
                  <a:pt x="16" y="210"/>
                </a:lnTo>
                <a:lnTo>
                  <a:pt x="16" y="210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9" name="Freeform 181"/>
          <p:cNvSpPr>
            <a:spLocks noEditPoints="1"/>
          </p:cNvSpPr>
          <p:nvPr/>
        </p:nvSpPr>
        <p:spPr bwMode="auto">
          <a:xfrm>
            <a:off x="4693347" y="2340615"/>
            <a:ext cx="294680" cy="105013"/>
          </a:xfrm>
          <a:custGeom>
            <a:avLst/>
            <a:gdLst>
              <a:gd name="T0" fmla="*/ 239 w 275"/>
              <a:gd name="T1" fmla="*/ 40 h 98"/>
              <a:gd name="T2" fmla="*/ 258 w 275"/>
              <a:gd name="T3" fmla="*/ 65 h 98"/>
              <a:gd name="T4" fmla="*/ 239 w 275"/>
              <a:gd name="T5" fmla="*/ 88 h 98"/>
              <a:gd name="T6" fmla="*/ 275 w 275"/>
              <a:gd name="T7" fmla="*/ 78 h 98"/>
              <a:gd name="T8" fmla="*/ 239 w 275"/>
              <a:gd name="T9" fmla="*/ 40 h 98"/>
              <a:gd name="T10" fmla="*/ 118 w 275"/>
              <a:gd name="T11" fmla="*/ 15 h 98"/>
              <a:gd name="T12" fmla="*/ 111 w 275"/>
              <a:gd name="T13" fmla="*/ 11 h 98"/>
              <a:gd name="T14" fmla="*/ 84 w 275"/>
              <a:gd name="T15" fmla="*/ 8 h 98"/>
              <a:gd name="T16" fmla="*/ 107 w 275"/>
              <a:gd name="T17" fmla="*/ 14 h 98"/>
              <a:gd name="T18" fmla="*/ 113 w 275"/>
              <a:gd name="T19" fmla="*/ 17 h 98"/>
              <a:gd name="T20" fmla="*/ 113 w 275"/>
              <a:gd name="T21" fmla="*/ 22 h 98"/>
              <a:gd name="T22" fmla="*/ 110 w 275"/>
              <a:gd name="T23" fmla="*/ 36 h 98"/>
              <a:gd name="T24" fmla="*/ 109 w 275"/>
              <a:gd name="T25" fmla="*/ 33 h 98"/>
              <a:gd name="T26" fmla="*/ 84 w 275"/>
              <a:gd name="T27" fmla="*/ 26 h 98"/>
              <a:gd name="T28" fmla="*/ 99 w 275"/>
              <a:gd name="T29" fmla="*/ 76 h 98"/>
              <a:gd name="T30" fmla="*/ 103 w 275"/>
              <a:gd name="T31" fmla="*/ 76 h 98"/>
              <a:gd name="T32" fmla="*/ 228 w 275"/>
              <a:gd name="T33" fmla="*/ 98 h 98"/>
              <a:gd name="T34" fmla="*/ 239 w 275"/>
              <a:gd name="T35" fmla="*/ 88 h 98"/>
              <a:gd name="T36" fmla="*/ 228 w 275"/>
              <a:gd name="T37" fmla="*/ 94 h 98"/>
              <a:gd name="T38" fmla="*/ 225 w 275"/>
              <a:gd name="T39" fmla="*/ 92 h 98"/>
              <a:gd name="T40" fmla="*/ 220 w 275"/>
              <a:gd name="T41" fmla="*/ 90 h 98"/>
              <a:gd name="T42" fmla="*/ 218 w 275"/>
              <a:gd name="T43" fmla="*/ 83 h 98"/>
              <a:gd name="T44" fmla="*/ 220 w 275"/>
              <a:gd name="T45" fmla="*/ 80 h 98"/>
              <a:gd name="T46" fmla="*/ 224 w 275"/>
              <a:gd name="T47" fmla="*/ 76 h 98"/>
              <a:gd name="T48" fmla="*/ 226 w 275"/>
              <a:gd name="T49" fmla="*/ 76 h 98"/>
              <a:gd name="T50" fmla="*/ 222 w 275"/>
              <a:gd name="T51" fmla="*/ 72 h 98"/>
              <a:gd name="T52" fmla="*/ 221 w 275"/>
              <a:gd name="T53" fmla="*/ 67 h 98"/>
              <a:gd name="T54" fmla="*/ 222 w 275"/>
              <a:gd name="T55" fmla="*/ 64 h 98"/>
              <a:gd name="T56" fmla="*/ 226 w 275"/>
              <a:gd name="T57" fmla="*/ 60 h 98"/>
              <a:gd name="T58" fmla="*/ 230 w 275"/>
              <a:gd name="T59" fmla="*/ 60 h 98"/>
              <a:gd name="T60" fmla="*/ 225 w 275"/>
              <a:gd name="T61" fmla="*/ 56 h 98"/>
              <a:gd name="T62" fmla="*/ 225 w 275"/>
              <a:gd name="T63" fmla="*/ 49 h 98"/>
              <a:gd name="T64" fmla="*/ 226 w 275"/>
              <a:gd name="T65" fmla="*/ 46 h 98"/>
              <a:gd name="T66" fmla="*/ 232 w 275"/>
              <a:gd name="T67" fmla="*/ 42 h 98"/>
              <a:gd name="T68" fmla="*/ 237 w 275"/>
              <a:gd name="T69" fmla="*/ 44 h 98"/>
              <a:gd name="T70" fmla="*/ 239 w 275"/>
              <a:gd name="T71" fmla="*/ 40 h 98"/>
              <a:gd name="T72" fmla="*/ 63 w 275"/>
              <a:gd name="T73" fmla="*/ 0 h 98"/>
              <a:gd name="T74" fmla="*/ 60 w 275"/>
              <a:gd name="T75" fmla="*/ 0 h 98"/>
              <a:gd name="T76" fmla="*/ 54 w 275"/>
              <a:gd name="T77" fmla="*/ 3 h 98"/>
              <a:gd name="T78" fmla="*/ 33 w 275"/>
              <a:gd name="T79" fmla="*/ 2 h 98"/>
              <a:gd name="T80" fmla="*/ 27 w 275"/>
              <a:gd name="T81" fmla="*/ 0 h 98"/>
              <a:gd name="T82" fmla="*/ 18 w 275"/>
              <a:gd name="T83" fmla="*/ 3 h 98"/>
              <a:gd name="T84" fmla="*/ 8 w 275"/>
              <a:gd name="T85" fmla="*/ 8 h 98"/>
              <a:gd name="T86" fmla="*/ 3 w 275"/>
              <a:gd name="T87" fmla="*/ 18 h 98"/>
              <a:gd name="T88" fmla="*/ 2 w 275"/>
              <a:gd name="T89" fmla="*/ 22 h 98"/>
              <a:gd name="T90" fmla="*/ 2 w 275"/>
              <a:gd name="T91" fmla="*/ 33 h 98"/>
              <a:gd name="T92" fmla="*/ 6 w 275"/>
              <a:gd name="T93" fmla="*/ 44 h 98"/>
              <a:gd name="T94" fmla="*/ 12 w 275"/>
              <a:gd name="T95" fmla="*/ 50 h 98"/>
              <a:gd name="T96" fmla="*/ 23 w 275"/>
              <a:gd name="T97" fmla="*/ 54 h 98"/>
              <a:gd name="T98" fmla="*/ 50 w 275"/>
              <a:gd name="T99" fmla="*/ 23 h 98"/>
              <a:gd name="T100" fmla="*/ 42 w 275"/>
              <a:gd name="T101" fmla="*/ 59 h 98"/>
              <a:gd name="T102" fmla="*/ 45 w 275"/>
              <a:gd name="T103" fmla="*/ 64 h 98"/>
              <a:gd name="T104" fmla="*/ 49 w 275"/>
              <a:gd name="T105" fmla="*/ 67 h 98"/>
              <a:gd name="T106" fmla="*/ 84 w 275"/>
              <a:gd name="T107" fmla="*/ 26 h 98"/>
              <a:gd name="T108" fmla="*/ 61 w 275"/>
              <a:gd name="T109" fmla="*/ 22 h 98"/>
              <a:gd name="T110" fmla="*/ 54 w 275"/>
              <a:gd name="T111" fmla="*/ 25 h 98"/>
              <a:gd name="T112" fmla="*/ 57 w 275"/>
              <a:gd name="T113" fmla="*/ 11 h 98"/>
              <a:gd name="T114" fmla="*/ 60 w 275"/>
              <a:gd name="T115" fmla="*/ 7 h 98"/>
              <a:gd name="T116" fmla="*/ 65 w 275"/>
              <a:gd name="T117" fmla="*/ 6 h 98"/>
              <a:gd name="T118" fmla="*/ 84 w 275"/>
              <a:gd name="T119" fmla="*/ 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98">
                <a:moveTo>
                  <a:pt x="240" y="40"/>
                </a:moveTo>
                <a:lnTo>
                  <a:pt x="239" y="40"/>
                </a:lnTo>
                <a:lnTo>
                  <a:pt x="239" y="44"/>
                </a:lnTo>
                <a:lnTo>
                  <a:pt x="258" y="65"/>
                </a:lnTo>
                <a:lnTo>
                  <a:pt x="255" y="82"/>
                </a:lnTo>
                <a:lnTo>
                  <a:pt x="239" y="88"/>
                </a:lnTo>
                <a:lnTo>
                  <a:pt x="239" y="94"/>
                </a:lnTo>
                <a:lnTo>
                  <a:pt x="275" y="78"/>
                </a:lnTo>
                <a:lnTo>
                  <a:pt x="240" y="40"/>
                </a:lnTo>
                <a:close/>
                <a:moveTo>
                  <a:pt x="239" y="40"/>
                </a:moveTo>
                <a:lnTo>
                  <a:pt x="118" y="15"/>
                </a:lnTo>
                <a:lnTo>
                  <a:pt x="118" y="15"/>
                </a:lnTo>
                <a:lnTo>
                  <a:pt x="115" y="13"/>
                </a:lnTo>
                <a:lnTo>
                  <a:pt x="111" y="11"/>
                </a:lnTo>
                <a:lnTo>
                  <a:pt x="84" y="4"/>
                </a:lnTo>
                <a:lnTo>
                  <a:pt x="84" y="8"/>
                </a:lnTo>
                <a:lnTo>
                  <a:pt x="107" y="14"/>
                </a:lnTo>
                <a:lnTo>
                  <a:pt x="107" y="14"/>
                </a:lnTo>
                <a:lnTo>
                  <a:pt x="110" y="15"/>
                </a:lnTo>
                <a:lnTo>
                  <a:pt x="113" y="17"/>
                </a:lnTo>
                <a:lnTo>
                  <a:pt x="113" y="19"/>
                </a:lnTo>
                <a:lnTo>
                  <a:pt x="113" y="22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  <a:lnTo>
                  <a:pt x="109" y="33"/>
                </a:lnTo>
                <a:lnTo>
                  <a:pt x="105" y="30"/>
                </a:lnTo>
                <a:lnTo>
                  <a:pt x="84" y="26"/>
                </a:lnTo>
                <a:lnTo>
                  <a:pt x="84" y="73"/>
                </a:lnTo>
                <a:lnTo>
                  <a:pt x="99" y="76"/>
                </a:lnTo>
                <a:lnTo>
                  <a:pt x="99" y="76"/>
                </a:lnTo>
                <a:lnTo>
                  <a:pt x="103" y="76"/>
                </a:lnTo>
                <a:lnTo>
                  <a:pt x="106" y="73"/>
                </a:lnTo>
                <a:lnTo>
                  <a:pt x="228" y="98"/>
                </a:lnTo>
                <a:lnTo>
                  <a:pt x="239" y="94"/>
                </a:lnTo>
                <a:lnTo>
                  <a:pt x="239" y="88"/>
                </a:lnTo>
                <a:lnTo>
                  <a:pt x="228" y="94"/>
                </a:lnTo>
                <a:lnTo>
                  <a:pt x="228" y="94"/>
                </a:lnTo>
                <a:lnTo>
                  <a:pt x="225" y="92"/>
                </a:lnTo>
                <a:lnTo>
                  <a:pt x="225" y="92"/>
                </a:lnTo>
                <a:lnTo>
                  <a:pt x="222" y="91"/>
                </a:lnTo>
                <a:lnTo>
                  <a:pt x="220" y="90"/>
                </a:lnTo>
                <a:lnTo>
                  <a:pt x="218" y="86"/>
                </a:lnTo>
                <a:lnTo>
                  <a:pt x="218" y="83"/>
                </a:lnTo>
                <a:lnTo>
                  <a:pt x="218" y="83"/>
                </a:lnTo>
                <a:lnTo>
                  <a:pt x="220" y="80"/>
                </a:lnTo>
                <a:lnTo>
                  <a:pt x="221" y="78"/>
                </a:lnTo>
                <a:lnTo>
                  <a:pt x="224" y="76"/>
                </a:lnTo>
                <a:lnTo>
                  <a:pt x="226" y="76"/>
                </a:lnTo>
                <a:lnTo>
                  <a:pt x="226" y="76"/>
                </a:lnTo>
                <a:lnTo>
                  <a:pt x="224" y="75"/>
                </a:lnTo>
                <a:lnTo>
                  <a:pt x="222" y="72"/>
                </a:lnTo>
                <a:lnTo>
                  <a:pt x="221" y="69"/>
                </a:lnTo>
                <a:lnTo>
                  <a:pt x="221" y="67"/>
                </a:lnTo>
                <a:lnTo>
                  <a:pt x="221" y="67"/>
                </a:lnTo>
                <a:lnTo>
                  <a:pt x="222" y="64"/>
                </a:lnTo>
                <a:lnTo>
                  <a:pt x="225" y="61"/>
                </a:lnTo>
                <a:lnTo>
                  <a:pt x="226" y="60"/>
                </a:lnTo>
                <a:lnTo>
                  <a:pt x="230" y="60"/>
                </a:lnTo>
                <a:lnTo>
                  <a:pt x="230" y="60"/>
                </a:lnTo>
                <a:lnTo>
                  <a:pt x="228" y="57"/>
                </a:lnTo>
                <a:lnTo>
                  <a:pt x="225" y="56"/>
                </a:lnTo>
                <a:lnTo>
                  <a:pt x="225" y="53"/>
                </a:lnTo>
                <a:lnTo>
                  <a:pt x="225" y="49"/>
                </a:lnTo>
                <a:lnTo>
                  <a:pt x="225" y="49"/>
                </a:lnTo>
                <a:lnTo>
                  <a:pt x="226" y="46"/>
                </a:lnTo>
                <a:lnTo>
                  <a:pt x="229" y="44"/>
                </a:lnTo>
                <a:lnTo>
                  <a:pt x="232" y="42"/>
                </a:lnTo>
                <a:lnTo>
                  <a:pt x="235" y="42"/>
                </a:lnTo>
                <a:lnTo>
                  <a:pt x="237" y="44"/>
                </a:lnTo>
                <a:lnTo>
                  <a:pt x="239" y="44"/>
                </a:lnTo>
                <a:lnTo>
                  <a:pt x="239" y="40"/>
                </a:lnTo>
                <a:close/>
                <a:moveTo>
                  <a:pt x="84" y="4"/>
                </a:moveTo>
                <a:lnTo>
                  <a:pt x="63" y="0"/>
                </a:lnTo>
                <a:lnTo>
                  <a:pt x="63" y="0"/>
                </a:lnTo>
                <a:lnTo>
                  <a:pt x="60" y="0"/>
                </a:lnTo>
                <a:lnTo>
                  <a:pt x="57" y="2"/>
                </a:lnTo>
                <a:lnTo>
                  <a:pt x="54" y="3"/>
                </a:lnTo>
                <a:lnTo>
                  <a:pt x="53" y="6"/>
                </a:lnTo>
                <a:lnTo>
                  <a:pt x="33" y="2"/>
                </a:lnTo>
                <a:lnTo>
                  <a:pt x="33" y="2"/>
                </a:lnTo>
                <a:lnTo>
                  <a:pt x="27" y="0"/>
                </a:lnTo>
                <a:lnTo>
                  <a:pt x="22" y="2"/>
                </a:lnTo>
                <a:lnTo>
                  <a:pt x="18" y="3"/>
                </a:lnTo>
                <a:lnTo>
                  <a:pt x="12" y="6"/>
                </a:lnTo>
                <a:lnTo>
                  <a:pt x="8" y="8"/>
                </a:lnTo>
                <a:lnTo>
                  <a:pt x="6" y="13"/>
                </a:lnTo>
                <a:lnTo>
                  <a:pt x="3" y="18"/>
                </a:lnTo>
                <a:lnTo>
                  <a:pt x="2" y="22"/>
                </a:lnTo>
                <a:lnTo>
                  <a:pt x="2" y="22"/>
                </a:lnTo>
                <a:lnTo>
                  <a:pt x="0" y="29"/>
                </a:lnTo>
                <a:lnTo>
                  <a:pt x="2" y="33"/>
                </a:lnTo>
                <a:lnTo>
                  <a:pt x="3" y="38"/>
                </a:lnTo>
                <a:lnTo>
                  <a:pt x="6" y="44"/>
                </a:lnTo>
                <a:lnTo>
                  <a:pt x="8" y="48"/>
                </a:lnTo>
                <a:lnTo>
                  <a:pt x="12" y="50"/>
                </a:lnTo>
                <a:lnTo>
                  <a:pt x="18" y="53"/>
                </a:lnTo>
                <a:lnTo>
                  <a:pt x="23" y="54"/>
                </a:lnTo>
                <a:lnTo>
                  <a:pt x="35" y="57"/>
                </a:lnTo>
                <a:lnTo>
                  <a:pt x="50" y="23"/>
                </a:lnTo>
                <a:lnTo>
                  <a:pt x="42" y="59"/>
                </a:lnTo>
                <a:lnTo>
                  <a:pt x="42" y="59"/>
                </a:lnTo>
                <a:lnTo>
                  <a:pt x="44" y="61"/>
                </a:lnTo>
                <a:lnTo>
                  <a:pt x="45" y="64"/>
                </a:lnTo>
                <a:lnTo>
                  <a:pt x="46" y="65"/>
                </a:lnTo>
                <a:lnTo>
                  <a:pt x="49" y="67"/>
                </a:lnTo>
                <a:lnTo>
                  <a:pt x="84" y="73"/>
                </a:lnTo>
                <a:lnTo>
                  <a:pt x="84" y="26"/>
                </a:lnTo>
                <a:lnTo>
                  <a:pt x="61" y="22"/>
                </a:lnTo>
                <a:lnTo>
                  <a:pt x="61" y="22"/>
                </a:lnTo>
                <a:lnTo>
                  <a:pt x="57" y="22"/>
                </a:lnTo>
                <a:lnTo>
                  <a:pt x="54" y="25"/>
                </a:lnTo>
                <a:lnTo>
                  <a:pt x="57" y="11"/>
                </a:lnTo>
                <a:lnTo>
                  <a:pt x="57" y="11"/>
                </a:lnTo>
                <a:lnTo>
                  <a:pt x="58" y="8"/>
                </a:lnTo>
                <a:lnTo>
                  <a:pt x="60" y="7"/>
                </a:lnTo>
                <a:lnTo>
                  <a:pt x="63" y="6"/>
                </a:lnTo>
                <a:lnTo>
                  <a:pt x="65" y="6"/>
                </a:lnTo>
                <a:lnTo>
                  <a:pt x="84" y="8"/>
                </a:lnTo>
                <a:lnTo>
                  <a:pt x="84" y="4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70" name="组合 169"/>
          <p:cNvGrpSpPr/>
          <p:nvPr/>
        </p:nvGrpSpPr>
        <p:grpSpPr>
          <a:xfrm>
            <a:off x="5037318" y="2502421"/>
            <a:ext cx="178952" cy="226100"/>
            <a:chOff x="3665538" y="3100388"/>
            <a:chExt cx="265113" cy="334963"/>
          </a:xfrm>
          <a:noFill/>
        </p:grpSpPr>
        <p:sp>
          <p:nvSpPr>
            <p:cNvPr id="171" name="Freeform 186"/>
            <p:cNvSpPr>
              <a:spLocks/>
            </p:cNvSpPr>
            <p:nvPr/>
          </p:nvSpPr>
          <p:spPr bwMode="auto">
            <a:xfrm>
              <a:off x="3665538" y="3109913"/>
              <a:ext cx="252413" cy="325438"/>
            </a:xfrm>
            <a:custGeom>
              <a:avLst/>
              <a:gdLst>
                <a:gd name="T0" fmla="*/ 159 w 159"/>
                <a:gd name="T1" fmla="*/ 36 h 205"/>
                <a:gd name="T2" fmla="*/ 151 w 159"/>
                <a:gd name="T3" fmla="*/ 32 h 205"/>
                <a:gd name="T4" fmla="*/ 56 w 159"/>
                <a:gd name="T5" fmla="*/ 185 h 205"/>
                <a:gd name="T6" fmla="*/ 56 w 159"/>
                <a:gd name="T7" fmla="*/ 185 h 205"/>
                <a:gd name="T8" fmla="*/ 53 w 159"/>
                <a:gd name="T9" fmla="*/ 189 h 205"/>
                <a:gd name="T10" fmla="*/ 50 w 159"/>
                <a:gd name="T11" fmla="*/ 191 h 205"/>
                <a:gd name="T12" fmla="*/ 46 w 159"/>
                <a:gd name="T13" fmla="*/ 193 h 205"/>
                <a:gd name="T14" fmla="*/ 41 w 159"/>
                <a:gd name="T15" fmla="*/ 194 h 205"/>
                <a:gd name="T16" fmla="*/ 37 w 159"/>
                <a:gd name="T17" fmla="*/ 195 h 205"/>
                <a:gd name="T18" fmla="*/ 31 w 159"/>
                <a:gd name="T19" fmla="*/ 194 h 205"/>
                <a:gd name="T20" fmla="*/ 27 w 159"/>
                <a:gd name="T21" fmla="*/ 193 h 205"/>
                <a:gd name="T22" fmla="*/ 22 w 159"/>
                <a:gd name="T23" fmla="*/ 191 h 205"/>
                <a:gd name="T24" fmla="*/ 22 w 159"/>
                <a:gd name="T25" fmla="*/ 191 h 205"/>
                <a:gd name="T26" fmla="*/ 18 w 159"/>
                <a:gd name="T27" fmla="*/ 187 h 205"/>
                <a:gd name="T28" fmla="*/ 15 w 159"/>
                <a:gd name="T29" fmla="*/ 185 h 205"/>
                <a:gd name="T30" fmla="*/ 12 w 159"/>
                <a:gd name="T31" fmla="*/ 180 h 205"/>
                <a:gd name="T32" fmla="*/ 10 w 159"/>
                <a:gd name="T33" fmla="*/ 175 h 205"/>
                <a:gd name="T34" fmla="*/ 10 w 159"/>
                <a:gd name="T35" fmla="*/ 171 h 205"/>
                <a:gd name="T36" fmla="*/ 10 w 159"/>
                <a:gd name="T37" fmla="*/ 166 h 205"/>
                <a:gd name="T38" fmla="*/ 11 w 159"/>
                <a:gd name="T39" fmla="*/ 162 h 205"/>
                <a:gd name="T40" fmla="*/ 12 w 159"/>
                <a:gd name="T41" fmla="*/ 157 h 205"/>
                <a:gd name="T42" fmla="*/ 107 w 159"/>
                <a:gd name="T43" fmla="*/ 4 h 205"/>
                <a:gd name="T44" fmla="*/ 100 w 159"/>
                <a:gd name="T45" fmla="*/ 0 h 205"/>
                <a:gd name="T46" fmla="*/ 4 w 159"/>
                <a:gd name="T47" fmla="*/ 155 h 205"/>
                <a:gd name="T48" fmla="*/ 4 w 159"/>
                <a:gd name="T49" fmla="*/ 155 h 205"/>
                <a:gd name="T50" fmla="*/ 2 w 159"/>
                <a:gd name="T51" fmla="*/ 160 h 205"/>
                <a:gd name="T52" fmla="*/ 0 w 159"/>
                <a:gd name="T53" fmla="*/ 167 h 205"/>
                <a:gd name="T54" fmla="*/ 0 w 159"/>
                <a:gd name="T55" fmla="*/ 172 h 205"/>
                <a:gd name="T56" fmla="*/ 2 w 159"/>
                <a:gd name="T57" fmla="*/ 179 h 205"/>
                <a:gd name="T58" fmla="*/ 3 w 159"/>
                <a:gd name="T59" fmla="*/ 185 h 205"/>
                <a:gd name="T60" fmla="*/ 7 w 159"/>
                <a:gd name="T61" fmla="*/ 190 h 205"/>
                <a:gd name="T62" fmla="*/ 11 w 159"/>
                <a:gd name="T63" fmla="*/ 195 h 205"/>
                <a:gd name="T64" fmla="*/ 16 w 159"/>
                <a:gd name="T65" fmla="*/ 199 h 205"/>
                <a:gd name="T66" fmla="*/ 16 w 159"/>
                <a:gd name="T67" fmla="*/ 199 h 205"/>
                <a:gd name="T68" fmla="*/ 23 w 159"/>
                <a:gd name="T69" fmla="*/ 202 h 205"/>
                <a:gd name="T70" fmla="*/ 30 w 159"/>
                <a:gd name="T71" fmla="*/ 203 h 205"/>
                <a:gd name="T72" fmla="*/ 35 w 159"/>
                <a:gd name="T73" fmla="*/ 205 h 205"/>
                <a:gd name="T74" fmla="*/ 42 w 159"/>
                <a:gd name="T75" fmla="*/ 205 h 205"/>
                <a:gd name="T76" fmla="*/ 48 w 159"/>
                <a:gd name="T77" fmla="*/ 202 h 205"/>
                <a:gd name="T78" fmla="*/ 53 w 159"/>
                <a:gd name="T79" fmla="*/ 199 h 205"/>
                <a:gd name="T80" fmla="*/ 58 w 159"/>
                <a:gd name="T81" fmla="*/ 195 h 205"/>
                <a:gd name="T82" fmla="*/ 62 w 159"/>
                <a:gd name="T83" fmla="*/ 191 h 205"/>
                <a:gd name="T84" fmla="*/ 159 w 159"/>
                <a:gd name="T85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205">
                  <a:moveTo>
                    <a:pt x="159" y="36"/>
                  </a:moveTo>
                  <a:lnTo>
                    <a:pt x="151" y="32"/>
                  </a:lnTo>
                  <a:lnTo>
                    <a:pt x="56" y="185"/>
                  </a:lnTo>
                  <a:lnTo>
                    <a:pt x="56" y="185"/>
                  </a:lnTo>
                  <a:lnTo>
                    <a:pt x="53" y="189"/>
                  </a:lnTo>
                  <a:lnTo>
                    <a:pt x="50" y="191"/>
                  </a:lnTo>
                  <a:lnTo>
                    <a:pt x="46" y="193"/>
                  </a:lnTo>
                  <a:lnTo>
                    <a:pt x="41" y="194"/>
                  </a:lnTo>
                  <a:lnTo>
                    <a:pt x="37" y="195"/>
                  </a:lnTo>
                  <a:lnTo>
                    <a:pt x="31" y="194"/>
                  </a:lnTo>
                  <a:lnTo>
                    <a:pt x="27" y="193"/>
                  </a:lnTo>
                  <a:lnTo>
                    <a:pt x="22" y="191"/>
                  </a:lnTo>
                  <a:lnTo>
                    <a:pt x="22" y="191"/>
                  </a:lnTo>
                  <a:lnTo>
                    <a:pt x="18" y="187"/>
                  </a:lnTo>
                  <a:lnTo>
                    <a:pt x="15" y="185"/>
                  </a:lnTo>
                  <a:lnTo>
                    <a:pt x="12" y="180"/>
                  </a:lnTo>
                  <a:lnTo>
                    <a:pt x="10" y="175"/>
                  </a:lnTo>
                  <a:lnTo>
                    <a:pt x="10" y="171"/>
                  </a:lnTo>
                  <a:lnTo>
                    <a:pt x="10" y="166"/>
                  </a:lnTo>
                  <a:lnTo>
                    <a:pt x="11" y="162"/>
                  </a:lnTo>
                  <a:lnTo>
                    <a:pt x="12" y="157"/>
                  </a:lnTo>
                  <a:lnTo>
                    <a:pt x="107" y="4"/>
                  </a:lnTo>
                  <a:lnTo>
                    <a:pt x="100" y="0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9"/>
                  </a:lnTo>
                  <a:lnTo>
                    <a:pt x="3" y="185"/>
                  </a:lnTo>
                  <a:lnTo>
                    <a:pt x="7" y="190"/>
                  </a:lnTo>
                  <a:lnTo>
                    <a:pt x="11" y="195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23" y="202"/>
                  </a:lnTo>
                  <a:lnTo>
                    <a:pt x="30" y="203"/>
                  </a:lnTo>
                  <a:lnTo>
                    <a:pt x="35" y="205"/>
                  </a:lnTo>
                  <a:lnTo>
                    <a:pt x="42" y="205"/>
                  </a:lnTo>
                  <a:lnTo>
                    <a:pt x="48" y="202"/>
                  </a:lnTo>
                  <a:lnTo>
                    <a:pt x="53" y="199"/>
                  </a:lnTo>
                  <a:lnTo>
                    <a:pt x="58" y="195"/>
                  </a:lnTo>
                  <a:lnTo>
                    <a:pt x="62" y="191"/>
                  </a:lnTo>
                  <a:lnTo>
                    <a:pt x="159" y="36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2" name="Freeform 187"/>
            <p:cNvSpPr>
              <a:spLocks/>
            </p:cNvSpPr>
            <p:nvPr/>
          </p:nvSpPr>
          <p:spPr bwMode="auto">
            <a:xfrm>
              <a:off x="3808413" y="3100388"/>
              <a:ext cx="122238" cy="82550"/>
            </a:xfrm>
            <a:custGeom>
              <a:avLst/>
              <a:gdLst>
                <a:gd name="T0" fmla="*/ 75 w 77"/>
                <a:gd name="T1" fmla="*/ 50 h 52"/>
                <a:gd name="T2" fmla="*/ 75 w 77"/>
                <a:gd name="T3" fmla="*/ 50 h 52"/>
                <a:gd name="T4" fmla="*/ 74 w 77"/>
                <a:gd name="T5" fmla="*/ 51 h 52"/>
                <a:gd name="T6" fmla="*/ 71 w 77"/>
                <a:gd name="T7" fmla="*/ 52 h 52"/>
                <a:gd name="T8" fmla="*/ 69 w 77"/>
                <a:gd name="T9" fmla="*/ 52 h 52"/>
                <a:gd name="T10" fmla="*/ 67 w 77"/>
                <a:gd name="T11" fmla="*/ 51 h 52"/>
                <a:gd name="T12" fmla="*/ 2 w 77"/>
                <a:gd name="T13" fmla="*/ 12 h 52"/>
                <a:gd name="T14" fmla="*/ 2 w 77"/>
                <a:gd name="T15" fmla="*/ 12 h 52"/>
                <a:gd name="T16" fmla="*/ 0 w 77"/>
                <a:gd name="T17" fmla="*/ 9 h 52"/>
                <a:gd name="T18" fmla="*/ 0 w 77"/>
                <a:gd name="T19" fmla="*/ 8 h 52"/>
                <a:gd name="T20" fmla="*/ 0 w 77"/>
                <a:gd name="T21" fmla="*/ 5 h 52"/>
                <a:gd name="T22" fmla="*/ 0 w 77"/>
                <a:gd name="T23" fmla="*/ 2 h 52"/>
                <a:gd name="T24" fmla="*/ 0 w 77"/>
                <a:gd name="T25" fmla="*/ 2 h 52"/>
                <a:gd name="T26" fmla="*/ 1 w 77"/>
                <a:gd name="T27" fmla="*/ 1 h 52"/>
                <a:gd name="T28" fmla="*/ 4 w 77"/>
                <a:gd name="T29" fmla="*/ 0 h 52"/>
                <a:gd name="T30" fmla="*/ 6 w 77"/>
                <a:gd name="T31" fmla="*/ 0 h 52"/>
                <a:gd name="T32" fmla="*/ 8 w 77"/>
                <a:gd name="T33" fmla="*/ 1 h 52"/>
                <a:gd name="T34" fmla="*/ 74 w 77"/>
                <a:gd name="T35" fmla="*/ 42 h 52"/>
                <a:gd name="T36" fmla="*/ 74 w 77"/>
                <a:gd name="T37" fmla="*/ 42 h 52"/>
                <a:gd name="T38" fmla="*/ 75 w 77"/>
                <a:gd name="T39" fmla="*/ 43 h 52"/>
                <a:gd name="T40" fmla="*/ 77 w 77"/>
                <a:gd name="T41" fmla="*/ 46 h 52"/>
                <a:gd name="T42" fmla="*/ 77 w 77"/>
                <a:gd name="T43" fmla="*/ 47 h 52"/>
                <a:gd name="T44" fmla="*/ 75 w 77"/>
                <a:gd name="T45" fmla="*/ 50 h 52"/>
                <a:gd name="T46" fmla="*/ 75 w 77"/>
                <a:gd name="T4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52">
                  <a:moveTo>
                    <a:pt x="75" y="50"/>
                  </a:moveTo>
                  <a:lnTo>
                    <a:pt x="75" y="50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5" y="5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3" name="Freeform 188"/>
            <p:cNvSpPr>
              <a:spLocks/>
            </p:cNvSpPr>
            <p:nvPr/>
          </p:nvSpPr>
          <p:spPr bwMode="auto">
            <a:xfrm>
              <a:off x="3708401" y="3168650"/>
              <a:ext cx="173038" cy="234950"/>
            </a:xfrm>
            <a:custGeom>
              <a:avLst/>
              <a:gdLst>
                <a:gd name="T0" fmla="*/ 109 w 109"/>
                <a:gd name="T1" fmla="*/ 5 h 148"/>
                <a:gd name="T2" fmla="*/ 99 w 109"/>
                <a:gd name="T3" fmla="*/ 0 h 148"/>
                <a:gd name="T4" fmla="*/ 15 w 109"/>
                <a:gd name="T5" fmla="*/ 137 h 148"/>
                <a:gd name="T6" fmla="*/ 15 w 109"/>
                <a:gd name="T7" fmla="*/ 137 h 148"/>
                <a:gd name="T8" fmla="*/ 12 w 109"/>
                <a:gd name="T9" fmla="*/ 139 h 148"/>
                <a:gd name="T10" fmla="*/ 8 w 109"/>
                <a:gd name="T11" fmla="*/ 142 h 148"/>
                <a:gd name="T12" fmla="*/ 4 w 109"/>
                <a:gd name="T13" fmla="*/ 143 h 148"/>
                <a:gd name="T14" fmla="*/ 0 w 109"/>
                <a:gd name="T15" fmla="*/ 143 h 148"/>
                <a:gd name="T16" fmla="*/ 0 w 109"/>
                <a:gd name="T17" fmla="*/ 143 h 148"/>
                <a:gd name="T18" fmla="*/ 0 w 109"/>
                <a:gd name="T19" fmla="*/ 145 h 148"/>
                <a:gd name="T20" fmla="*/ 0 w 109"/>
                <a:gd name="T21" fmla="*/ 145 h 148"/>
                <a:gd name="T22" fmla="*/ 7 w 109"/>
                <a:gd name="T23" fmla="*/ 148 h 148"/>
                <a:gd name="T24" fmla="*/ 14 w 109"/>
                <a:gd name="T25" fmla="*/ 148 h 148"/>
                <a:gd name="T26" fmla="*/ 21 w 109"/>
                <a:gd name="T27" fmla="*/ 145 h 148"/>
                <a:gd name="T28" fmla="*/ 25 w 109"/>
                <a:gd name="T29" fmla="*/ 141 h 148"/>
                <a:gd name="T30" fmla="*/ 109 w 109"/>
                <a:gd name="T31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48">
                  <a:moveTo>
                    <a:pt x="109" y="5"/>
                  </a:moveTo>
                  <a:lnTo>
                    <a:pt x="99" y="0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9"/>
                  </a:lnTo>
                  <a:lnTo>
                    <a:pt x="8" y="142"/>
                  </a:lnTo>
                  <a:lnTo>
                    <a:pt x="4" y="143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7" y="148"/>
                  </a:lnTo>
                  <a:lnTo>
                    <a:pt x="14" y="148"/>
                  </a:lnTo>
                  <a:lnTo>
                    <a:pt x="21" y="145"/>
                  </a:lnTo>
                  <a:lnTo>
                    <a:pt x="25" y="141"/>
                  </a:lnTo>
                  <a:lnTo>
                    <a:pt x="109" y="5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74" name="Freeform 189"/>
          <p:cNvSpPr>
            <a:spLocks noEditPoints="1"/>
          </p:cNvSpPr>
          <p:nvPr/>
        </p:nvSpPr>
        <p:spPr bwMode="auto">
          <a:xfrm>
            <a:off x="4160779" y="3593272"/>
            <a:ext cx="146804" cy="157520"/>
          </a:xfrm>
          <a:custGeom>
            <a:avLst/>
            <a:gdLst>
              <a:gd name="T0" fmla="*/ 107 w 137"/>
              <a:gd name="T1" fmla="*/ 68 h 147"/>
              <a:gd name="T2" fmla="*/ 103 w 137"/>
              <a:gd name="T3" fmla="*/ 51 h 147"/>
              <a:gd name="T4" fmla="*/ 103 w 137"/>
              <a:gd name="T5" fmla="*/ 99 h 147"/>
              <a:gd name="T6" fmla="*/ 117 w 137"/>
              <a:gd name="T7" fmla="*/ 111 h 147"/>
              <a:gd name="T8" fmla="*/ 115 w 137"/>
              <a:gd name="T9" fmla="*/ 118 h 147"/>
              <a:gd name="T10" fmla="*/ 103 w 137"/>
              <a:gd name="T11" fmla="*/ 38 h 147"/>
              <a:gd name="T12" fmla="*/ 115 w 137"/>
              <a:gd name="T13" fmla="*/ 19 h 147"/>
              <a:gd name="T14" fmla="*/ 117 w 137"/>
              <a:gd name="T15" fmla="*/ 24 h 147"/>
              <a:gd name="T16" fmla="*/ 103 w 137"/>
              <a:gd name="T17" fmla="*/ 38 h 147"/>
              <a:gd name="T18" fmla="*/ 114 w 137"/>
              <a:gd name="T19" fmla="*/ 68 h 147"/>
              <a:gd name="T20" fmla="*/ 134 w 137"/>
              <a:gd name="T21" fmla="*/ 65 h 147"/>
              <a:gd name="T22" fmla="*/ 136 w 137"/>
              <a:gd name="T23" fmla="*/ 70 h 147"/>
              <a:gd name="T24" fmla="*/ 114 w 137"/>
              <a:gd name="T25" fmla="*/ 70 h 147"/>
              <a:gd name="T26" fmla="*/ 69 w 137"/>
              <a:gd name="T27" fmla="*/ 30 h 147"/>
              <a:gd name="T28" fmla="*/ 103 w 137"/>
              <a:gd name="T29" fmla="*/ 51 h 147"/>
              <a:gd name="T30" fmla="*/ 90 w 137"/>
              <a:gd name="T31" fmla="*/ 100 h 147"/>
              <a:gd name="T32" fmla="*/ 84 w 137"/>
              <a:gd name="T33" fmla="*/ 142 h 147"/>
              <a:gd name="T34" fmla="*/ 69 w 137"/>
              <a:gd name="T35" fmla="*/ 114 h 147"/>
              <a:gd name="T36" fmla="*/ 83 w 137"/>
              <a:gd name="T37" fmla="*/ 96 h 147"/>
              <a:gd name="T38" fmla="*/ 95 w 137"/>
              <a:gd name="T39" fmla="*/ 84 h 147"/>
              <a:gd name="T40" fmla="*/ 99 w 137"/>
              <a:gd name="T41" fmla="*/ 62 h 147"/>
              <a:gd name="T42" fmla="*/ 91 w 137"/>
              <a:gd name="T43" fmla="*/ 47 h 147"/>
              <a:gd name="T44" fmla="*/ 69 w 137"/>
              <a:gd name="T45" fmla="*/ 38 h 147"/>
              <a:gd name="T46" fmla="*/ 100 w 137"/>
              <a:gd name="T47" fmla="*/ 31 h 147"/>
              <a:gd name="T48" fmla="*/ 100 w 137"/>
              <a:gd name="T49" fmla="*/ 36 h 147"/>
              <a:gd name="T50" fmla="*/ 103 w 137"/>
              <a:gd name="T51" fmla="*/ 99 h 147"/>
              <a:gd name="T52" fmla="*/ 99 w 137"/>
              <a:gd name="T53" fmla="*/ 101 h 147"/>
              <a:gd name="T54" fmla="*/ 103 w 137"/>
              <a:gd name="T55" fmla="*/ 99 h 147"/>
              <a:gd name="T56" fmla="*/ 72 w 137"/>
              <a:gd name="T57" fmla="*/ 1 h 147"/>
              <a:gd name="T58" fmla="*/ 72 w 137"/>
              <a:gd name="T59" fmla="*/ 23 h 147"/>
              <a:gd name="T60" fmla="*/ 67 w 137"/>
              <a:gd name="T61" fmla="*/ 147 h 147"/>
              <a:gd name="T62" fmla="*/ 49 w 137"/>
              <a:gd name="T63" fmla="*/ 137 h 147"/>
              <a:gd name="T64" fmla="*/ 41 w 137"/>
              <a:gd name="T65" fmla="*/ 92 h 147"/>
              <a:gd name="T66" fmla="*/ 41 w 137"/>
              <a:gd name="T67" fmla="*/ 43 h 147"/>
              <a:gd name="T68" fmla="*/ 69 w 137"/>
              <a:gd name="T69" fmla="*/ 30 h 147"/>
              <a:gd name="T70" fmla="*/ 57 w 137"/>
              <a:gd name="T71" fmla="*/ 40 h 147"/>
              <a:gd name="T72" fmla="*/ 45 w 137"/>
              <a:gd name="T73" fmla="*/ 51 h 147"/>
              <a:gd name="T74" fmla="*/ 40 w 137"/>
              <a:gd name="T75" fmla="*/ 68 h 147"/>
              <a:gd name="T76" fmla="*/ 54 w 137"/>
              <a:gd name="T77" fmla="*/ 93 h 147"/>
              <a:gd name="T78" fmla="*/ 56 w 137"/>
              <a:gd name="T79" fmla="*/ 97 h 147"/>
              <a:gd name="T80" fmla="*/ 69 w 137"/>
              <a:gd name="T81" fmla="*/ 147 h 147"/>
              <a:gd name="T82" fmla="*/ 69 w 137"/>
              <a:gd name="T83" fmla="*/ 24 h 147"/>
              <a:gd name="T84" fmla="*/ 65 w 137"/>
              <a:gd name="T85" fmla="*/ 4 h 147"/>
              <a:gd name="T86" fmla="*/ 69 w 137"/>
              <a:gd name="T87" fmla="*/ 0 h 147"/>
              <a:gd name="T88" fmla="*/ 38 w 137"/>
              <a:gd name="T89" fmla="*/ 104 h 147"/>
              <a:gd name="T90" fmla="*/ 35 w 137"/>
              <a:gd name="T91" fmla="*/ 99 h 147"/>
              <a:gd name="T92" fmla="*/ 35 w 137"/>
              <a:gd name="T93" fmla="*/ 38 h 147"/>
              <a:gd name="T94" fmla="*/ 38 w 137"/>
              <a:gd name="T95" fmla="*/ 31 h 147"/>
              <a:gd name="T96" fmla="*/ 35 w 137"/>
              <a:gd name="T97" fmla="*/ 84 h 147"/>
              <a:gd name="T98" fmla="*/ 33 w 137"/>
              <a:gd name="T99" fmla="*/ 59 h 147"/>
              <a:gd name="T100" fmla="*/ 35 w 137"/>
              <a:gd name="T101" fmla="*/ 30 h 147"/>
              <a:gd name="T102" fmla="*/ 33 w 137"/>
              <a:gd name="T103" fmla="*/ 36 h 147"/>
              <a:gd name="T104" fmla="*/ 21 w 137"/>
              <a:gd name="T105" fmla="*/ 20 h 147"/>
              <a:gd name="T106" fmla="*/ 35 w 137"/>
              <a:gd name="T107" fmla="*/ 30 h 147"/>
              <a:gd name="T108" fmla="*/ 26 w 137"/>
              <a:gd name="T109" fmla="*/ 116 h 147"/>
              <a:gd name="T110" fmla="*/ 21 w 137"/>
              <a:gd name="T111" fmla="*/ 116 h 147"/>
              <a:gd name="T112" fmla="*/ 33 w 137"/>
              <a:gd name="T113" fmla="*/ 99 h 147"/>
              <a:gd name="T114" fmla="*/ 4 w 137"/>
              <a:gd name="T115" fmla="*/ 65 h 147"/>
              <a:gd name="T116" fmla="*/ 23 w 137"/>
              <a:gd name="T117" fmla="*/ 65 h 147"/>
              <a:gd name="T118" fmla="*/ 21 w 137"/>
              <a:gd name="T119" fmla="*/ 72 h 147"/>
              <a:gd name="T120" fmla="*/ 0 w 137"/>
              <a:gd name="T121" fmla="*/ 68 h 147"/>
              <a:gd name="T122" fmla="*/ 4 w 137"/>
              <a:gd name="T123" fmla="*/ 6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7">
                <a:moveTo>
                  <a:pt x="103" y="51"/>
                </a:moveTo>
                <a:lnTo>
                  <a:pt x="103" y="51"/>
                </a:lnTo>
                <a:lnTo>
                  <a:pt x="106" y="59"/>
                </a:lnTo>
                <a:lnTo>
                  <a:pt x="107" y="68"/>
                </a:lnTo>
                <a:lnTo>
                  <a:pt x="107" y="68"/>
                </a:lnTo>
                <a:lnTo>
                  <a:pt x="106" y="77"/>
                </a:lnTo>
                <a:lnTo>
                  <a:pt x="103" y="84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7"/>
                </a:moveTo>
                <a:lnTo>
                  <a:pt x="103" y="99"/>
                </a:lnTo>
                <a:lnTo>
                  <a:pt x="103" y="99"/>
                </a:lnTo>
                <a:lnTo>
                  <a:pt x="106" y="99"/>
                </a:lnTo>
                <a:lnTo>
                  <a:pt x="106" y="99"/>
                </a:lnTo>
                <a:lnTo>
                  <a:pt x="117" y="111"/>
                </a:lnTo>
                <a:lnTo>
                  <a:pt x="117" y="111"/>
                </a:lnTo>
                <a:lnTo>
                  <a:pt x="118" y="114"/>
                </a:lnTo>
                <a:lnTo>
                  <a:pt x="117" y="116"/>
                </a:lnTo>
                <a:lnTo>
                  <a:pt x="117" y="116"/>
                </a:lnTo>
                <a:lnTo>
                  <a:pt x="115" y="118"/>
                </a:lnTo>
                <a:lnTo>
                  <a:pt x="113" y="116"/>
                </a:lnTo>
                <a:lnTo>
                  <a:pt x="103" y="107"/>
                </a:lnTo>
                <a:lnTo>
                  <a:pt x="103" y="107"/>
                </a:lnTo>
                <a:close/>
                <a:moveTo>
                  <a:pt x="103" y="38"/>
                </a:moveTo>
                <a:lnTo>
                  <a:pt x="103" y="28"/>
                </a:lnTo>
                <a:lnTo>
                  <a:pt x="113" y="20"/>
                </a:lnTo>
                <a:lnTo>
                  <a:pt x="113" y="20"/>
                </a:lnTo>
                <a:lnTo>
                  <a:pt x="115" y="19"/>
                </a:lnTo>
                <a:lnTo>
                  <a:pt x="117" y="20"/>
                </a:lnTo>
                <a:lnTo>
                  <a:pt x="117" y="20"/>
                </a:lnTo>
                <a:lnTo>
                  <a:pt x="118" y="23"/>
                </a:lnTo>
                <a:lnTo>
                  <a:pt x="117" y="24"/>
                </a:lnTo>
                <a:lnTo>
                  <a:pt x="106" y="36"/>
                </a:lnTo>
                <a:lnTo>
                  <a:pt x="106" y="36"/>
                </a:lnTo>
                <a:lnTo>
                  <a:pt x="106" y="36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4" y="68"/>
                </a:moveTo>
                <a:lnTo>
                  <a:pt x="114" y="68"/>
                </a:lnTo>
                <a:lnTo>
                  <a:pt x="114" y="68"/>
                </a:lnTo>
                <a:lnTo>
                  <a:pt x="114" y="65"/>
                </a:lnTo>
                <a:lnTo>
                  <a:pt x="117" y="65"/>
                </a:lnTo>
                <a:lnTo>
                  <a:pt x="134" y="65"/>
                </a:lnTo>
                <a:lnTo>
                  <a:pt x="134" y="65"/>
                </a:lnTo>
                <a:lnTo>
                  <a:pt x="136" y="65"/>
                </a:lnTo>
                <a:lnTo>
                  <a:pt x="137" y="68"/>
                </a:lnTo>
                <a:lnTo>
                  <a:pt x="137" y="68"/>
                </a:lnTo>
                <a:lnTo>
                  <a:pt x="136" y="70"/>
                </a:lnTo>
                <a:lnTo>
                  <a:pt x="134" y="72"/>
                </a:lnTo>
                <a:lnTo>
                  <a:pt x="117" y="72"/>
                </a:lnTo>
                <a:lnTo>
                  <a:pt x="117" y="72"/>
                </a:lnTo>
                <a:lnTo>
                  <a:pt x="114" y="70"/>
                </a:lnTo>
                <a:lnTo>
                  <a:pt x="114" y="68"/>
                </a:lnTo>
                <a:lnTo>
                  <a:pt x="114" y="68"/>
                </a:lnTo>
                <a:close/>
                <a:moveTo>
                  <a:pt x="69" y="30"/>
                </a:moveTo>
                <a:lnTo>
                  <a:pt x="69" y="30"/>
                </a:lnTo>
                <a:lnTo>
                  <a:pt x="80" y="32"/>
                </a:lnTo>
                <a:lnTo>
                  <a:pt x="90" y="36"/>
                </a:lnTo>
                <a:lnTo>
                  <a:pt x="98" y="43"/>
                </a:lnTo>
                <a:lnTo>
                  <a:pt x="103" y="51"/>
                </a:lnTo>
                <a:lnTo>
                  <a:pt x="103" y="84"/>
                </a:lnTo>
                <a:lnTo>
                  <a:pt x="103" y="84"/>
                </a:lnTo>
                <a:lnTo>
                  <a:pt x="98" y="93"/>
                </a:lnTo>
                <a:lnTo>
                  <a:pt x="90" y="100"/>
                </a:lnTo>
                <a:lnTo>
                  <a:pt x="90" y="130"/>
                </a:lnTo>
                <a:lnTo>
                  <a:pt x="90" y="130"/>
                </a:lnTo>
                <a:lnTo>
                  <a:pt x="88" y="137"/>
                </a:lnTo>
                <a:lnTo>
                  <a:pt x="84" y="142"/>
                </a:lnTo>
                <a:lnTo>
                  <a:pt x="79" y="146"/>
                </a:lnTo>
                <a:lnTo>
                  <a:pt x="71" y="147"/>
                </a:lnTo>
                <a:lnTo>
                  <a:pt x="69" y="147"/>
                </a:lnTo>
                <a:lnTo>
                  <a:pt x="69" y="114"/>
                </a:lnTo>
                <a:lnTo>
                  <a:pt x="82" y="114"/>
                </a:lnTo>
                <a:lnTo>
                  <a:pt x="82" y="97"/>
                </a:lnTo>
                <a:lnTo>
                  <a:pt x="82" y="97"/>
                </a:lnTo>
                <a:lnTo>
                  <a:pt x="83" y="96"/>
                </a:lnTo>
                <a:lnTo>
                  <a:pt x="84" y="95"/>
                </a:lnTo>
                <a:lnTo>
                  <a:pt x="84" y="95"/>
                </a:lnTo>
                <a:lnTo>
                  <a:pt x="91" y="89"/>
                </a:lnTo>
                <a:lnTo>
                  <a:pt x="95" y="84"/>
                </a:lnTo>
                <a:lnTo>
                  <a:pt x="98" y="76"/>
                </a:lnTo>
                <a:lnTo>
                  <a:pt x="99" y="68"/>
                </a:lnTo>
                <a:lnTo>
                  <a:pt x="99" y="68"/>
                </a:lnTo>
                <a:lnTo>
                  <a:pt x="99" y="62"/>
                </a:lnTo>
                <a:lnTo>
                  <a:pt x="96" y="57"/>
                </a:lnTo>
                <a:lnTo>
                  <a:pt x="94" y="51"/>
                </a:lnTo>
                <a:lnTo>
                  <a:pt x="91" y="47"/>
                </a:lnTo>
                <a:lnTo>
                  <a:pt x="91" y="47"/>
                </a:lnTo>
                <a:lnTo>
                  <a:pt x="86" y="43"/>
                </a:lnTo>
                <a:lnTo>
                  <a:pt x="82" y="40"/>
                </a:lnTo>
                <a:lnTo>
                  <a:pt x="75" y="39"/>
                </a:lnTo>
                <a:lnTo>
                  <a:pt x="69" y="38"/>
                </a:lnTo>
                <a:lnTo>
                  <a:pt x="69" y="30"/>
                </a:lnTo>
                <a:lnTo>
                  <a:pt x="69" y="30"/>
                </a:lnTo>
                <a:close/>
                <a:moveTo>
                  <a:pt x="103" y="28"/>
                </a:moveTo>
                <a:lnTo>
                  <a:pt x="100" y="31"/>
                </a:lnTo>
                <a:lnTo>
                  <a:pt x="100" y="31"/>
                </a:lnTo>
                <a:lnTo>
                  <a:pt x="99" y="34"/>
                </a:lnTo>
                <a:lnTo>
                  <a:pt x="100" y="36"/>
                </a:lnTo>
                <a:lnTo>
                  <a:pt x="100" y="36"/>
                </a:lnTo>
                <a:lnTo>
                  <a:pt x="103" y="38"/>
                </a:lnTo>
                <a:lnTo>
                  <a:pt x="103" y="28"/>
                </a:lnTo>
                <a:lnTo>
                  <a:pt x="103" y="28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99"/>
                </a:lnTo>
                <a:lnTo>
                  <a:pt x="100" y="99"/>
                </a:lnTo>
                <a:lnTo>
                  <a:pt x="99" y="101"/>
                </a:lnTo>
                <a:lnTo>
                  <a:pt x="100" y="104"/>
                </a:lnTo>
                <a:lnTo>
                  <a:pt x="103" y="107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2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2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7"/>
                </a:moveTo>
                <a:lnTo>
                  <a:pt x="67" y="147"/>
                </a:lnTo>
                <a:lnTo>
                  <a:pt x="67" y="147"/>
                </a:lnTo>
                <a:lnTo>
                  <a:pt x="60" y="146"/>
                </a:lnTo>
                <a:lnTo>
                  <a:pt x="53" y="142"/>
                </a:lnTo>
                <a:lnTo>
                  <a:pt x="49" y="137"/>
                </a:lnTo>
                <a:lnTo>
                  <a:pt x="48" y="130"/>
                </a:lnTo>
                <a:lnTo>
                  <a:pt x="48" y="99"/>
                </a:lnTo>
                <a:lnTo>
                  <a:pt x="48" y="99"/>
                </a:lnTo>
                <a:lnTo>
                  <a:pt x="41" y="92"/>
                </a:lnTo>
                <a:lnTo>
                  <a:pt x="35" y="84"/>
                </a:lnTo>
                <a:lnTo>
                  <a:pt x="35" y="51"/>
                </a:lnTo>
                <a:lnTo>
                  <a:pt x="35" y="51"/>
                </a:lnTo>
                <a:lnTo>
                  <a:pt x="41" y="43"/>
                </a:lnTo>
                <a:lnTo>
                  <a:pt x="49" y="36"/>
                </a:lnTo>
                <a:lnTo>
                  <a:pt x="59" y="32"/>
                </a:lnTo>
                <a:lnTo>
                  <a:pt x="64" y="31"/>
                </a:lnTo>
                <a:lnTo>
                  <a:pt x="69" y="30"/>
                </a:lnTo>
                <a:lnTo>
                  <a:pt x="69" y="38"/>
                </a:lnTo>
                <a:lnTo>
                  <a:pt x="69" y="38"/>
                </a:lnTo>
                <a:lnTo>
                  <a:pt x="64" y="39"/>
                </a:lnTo>
                <a:lnTo>
                  <a:pt x="57" y="40"/>
                </a:lnTo>
                <a:lnTo>
                  <a:pt x="53" y="43"/>
                </a:lnTo>
                <a:lnTo>
                  <a:pt x="48" y="47"/>
                </a:lnTo>
                <a:lnTo>
                  <a:pt x="48" y="47"/>
                </a:lnTo>
                <a:lnTo>
                  <a:pt x="45" y="51"/>
                </a:lnTo>
                <a:lnTo>
                  <a:pt x="42" y="57"/>
                </a:lnTo>
                <a:lnTo>
                  <a:pt x="40" y="62"/>
                </a:lnTo>
                <a:lnTo>
                  <a:pt x="40" y="68"/>
                </a:lnTo>
                <a:lnTo>
                  <a:pt x="40" y="68"/>
                </a:lnTo>
                <a:lnTo>
                  <a:pt x="41" y="76"/>
                </a:lnTo>
                <a:lnTo>
                  <a:pt x="44" y="82"/>
                </a:lnTo>
                <a:lnTo>
                  <a:pt x="48" y="89"/>
                </a:lnTo>
                <a:lnTo>
                  <a:pt x="54" y="93"/>
                </a:lnTo>
                <a:lnTo>
                  <a:pt x="54" y="93"/>
                </a:lnTo>
                <a:lnTo>
                  <a:pt x="54" y="93"/>
                </a:lnTo>
                <a:lnTo>
                  <a:pt x="56" y="95"/>
                </a:lnTo>
                <a:lnTo>
                  <a:pt x="56" y="97"/>
                </a:lnTo>
                <a:lnTo>
                  <a:pt x="56" y="114"/>
                </a:lnTo>
                <a:lnTo>
                  <a:pt x="69" y="114"/>
                </a:lnTo>
                <a:lnTo>
                  <a:pt x="69" y="147"/>
                </a:lnTo>
                <a:lnTo>
                  <a:pt x="69" y="147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7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7" y="1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5" y="107"/>
                </a:moveTo>
                <a:lnTo>
                  <a:pt x="38" y="104"/>
                </a:lnTo>
                <a:lnTo>
                  <a:pt x="38" y="104"/>
                </a:lnTo>
                <a:lnTo>
                  <a:pt x="38" y="101"/>
                </a:lnTo>
                <a:lnTo>
                  <a:pt x="38" y="99"/>
                </a:lnTo>
                <a:lnTo>
                  <a:pt x="38" y="99"/>
                </a:lnTo>
                <a:lnTo>
                  <a:pt x="35" y="99"/>
                </a:lnTo>
                <a:lnTo>
                  <a:pt x="35" y="107"/>
                </a:lnTo>
                <a:lnTo>
                  <a:pt x="35" y="107"/>
                </a:lnTo>
                <a:close/>
                <a:moveTo>
                  <a:pt x="35" y="38"/>
                </a:moveTo>
                <a:lnTo>
                  <a:pt x="35" y="38"/>
                </a:lnTo>
                <a:lnTo>
                  <a:pt x="38" y="36"/>
                </a:lnTo>
                <a:lnTo>
                  <a:pt x="38" y="36"/>
                </a:lnTo>
                <a:lnTo>
                  <a:pt x="38" y="34"/>
                </a:lnTo>
                <a:lnTo>
                  <a:pt x="38" y="31"/>
                </a:lnTo>
                <a:lnTo>
                  <a:pt x="35" y="30"/>
                </a:lnTo>
                <a:lnTo>
                  <a:pt x="35" y="38"/>
                </a:lnTo>
                <a:close/>
                <a:moveTo>
                  <a:pt x="35" y="84"/>
                </a:moveTo>
                <a:lnTo>
                  <a:pt x="35" y="84"/>
                </a:lnTo>
                <a:lnTo>
                  <a:pt x="33" y="76"/>
                </a:lnTo>
                <a:lnTo>
                  <a:pt x="31" y="68"/>
                </a:lnTo>
                <a:lnTo>
                  <a:pt x="31" y="68"/>
                </a:lnTo>
                <a:lnTo>
                  <a:pt x="33" y="59"/>
                </a:lnTo>
                <a:lnTo>
                  <a:pt x="35" y="51"/>
                </a:lnTo>
                <a:lnTo>
                  <a:pt x="35" y="84"/>
                </a:lnTo>
                <a:lnTo>
                  <a:pt x="35" y="84"/>
                </a:lnTo>
                <a:close/>
                <a:moveTo>
                  <a:pt x="35" y="30"/>
                </a:moveTo>
                <a:lnTo>
                  <a:pt x="35" y="38"/>
                </a:lnTo>
                <a:lnTo>
                  <a:pt x="35" y="38"/>
                </a:lnTo>
                <a:lnTo>
                  <a:pt x="33" y="36"/>
                </a:lnTo>
                <a:lnTo>
                  <a:pt x="33" y="36"/>
                </a:lnTo>
                <a:lnTo>
                  <a:pt x="21" y="24"/>
                </a:lnTo>
                <a:lnTo>
                  <a:pt x="21" y="24"/>
                </a:lnTo>
                <a:lnTo>
                  <a:pt x="19" y="23"/>
                </a:lnTo>
                <a:lnTo>
                  <a:pt x="21" y="20"/>
                </a:lnTo>
                <a:lnTo>
                  <a:pt x="21" y="20"/>
                </a:lnTo>
                <a:lnTo>
                  <a:pt x="23" y="19"/>
                </a:lnTo>
                <a:lnTo>
                  <a:pt x="26" y="20"/>
                </a:lnTo>
                <a:lnTo>
                  <a:pt x="35" y="30"/>
                </a:lnTo>
                <a:lnTo>
                  <a:pt x="35" y="30"/>
                </a:lnTo>
                <a:close/>
                <a:moveTo>
                  <a:pt x="35" y="99"/>
                </a:moveTo>
                <a:lnTo>
                  <a:pt x="35" y="107"/>
                </a:lnTo>
                <a:lnTo>
                  <a:pt x="26" y="116"/>
                </a:lnTo>
                <a:lnTo>
                  <a:pt x="26" y="116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14"/>
                </a:lnTo>
                <a:lnTo>
                  <a:pt x="21" y="111"/>
                </a:lnTo>
                <a:lnTo>
                  <a:pt x="33" y="99"/>
                </a:lnTo>
                <a:lnTo>
                  <a:pt x="33" y="99"/>
                </a:lnTo>
                <a:lnTo>
                  <a:pt x="33" y="99"/>
                </a:lnTo>
                <a:lnTo>
                  <a:pt x="35" y="99"/>
                </a:lnTo>
                <a:lnTo>
                  <a:pt x="35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1" y="65"/>
                </a:lnTo>
                <a:lnTo>
                  <a:pt x="21" y="65"/>
                </a:lnTo>
                <a:lnTo>
                  <a:pt x="23" y="65"/>
                </a:lnTo>
                <a:lnTo>
                  <a:pt x="25" y="68"/>
                </a:lnTo>
                <a:lnTo>
                  <a:pt x="25" y="68"/>
                </a:lnTo>
                <a:lnTo>
                  <a:pt x="23" y="70"/>
                </a:lnTo>
                <a:lnTo>
                  <a:pt x="21" y="72"/>
                </a:lnTo>
                <a:lnTo>
                  <a:pt x="4" y="72"/>
                </a:lnTo>
                <a:lnTo>
                  <a:pt x="4" y="72"/>
                </a:lnTo>
                <a:lnTo>
                  <a:pt x="2" y="70"/>
                </a:lnTo>
                <a:lnTo>
                  <a:pt x="0" y="68"/>
                </a:lnTo>
                <a:lnTo>
                  <a:pt x="0" y="68"/>
                </a:lnTo>
                <a:lnTo>
                  <a:pt x="2" y="65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75" name="组合 174"/>
          <p:cNvGrpSpPr/>
          <p:nvPr/>
        </p:nvGrpSpPr>
        <p:grpSpPr>
          <a:xfrm>
            <a:off x="4371878" y="2383478"/>
            <a:ext cx="108228" cy="172522"/>
            <a:chOff x="2679701" y="2924175"/>
            <a:chExt cx="160337" cy="255588"/>
          </a:xfrm>
          <a:noFill/>
        </p:grpSpPr>
        <p:sp>
          <p:nvSpPr>
            <p:cNvPr id="176" name="Freeform 190"/>
            <p:cNvSpPr>
              <a:spLocks/>
            </p:cNvSpPr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Freeform 191"/>
            <p:cNvSpPr>
              <a:spLocks/>
            </p:cNvSpPr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8" name="Freeform 192"/>
            <p:cNvSpPr>
              <a:spLocks/>
            </p:cNvSpPr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9" name="Freeform 193"/>
            <p:cNvSpPr>
              <a:spLocks/>
            </p:cNvSpPr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80" name="Freeform 143"/>
          <p:cNvSpPr>
            <a:spLocks noEditPoints="1"/>
          </p:cNvSpPr>
          <p:nvPr/>
        </p:nvSpPr>
        <p:spPr bwMode="auto">
          <a:xfrm>
            <a:off x="3295064" y="2195357"/>
            <a:ext cx="229315" cy="461844"/>
          </a:xfrm>
          <a:custGeom>
            <a:avLst/>
            <a:gdLst>
              <a:gd name="T0" fmla="*/ 194 w 214"/>
              <a:gd name="T1" fmla="*/ 431 h 431"/>
              <a:gd name="T2" fmla="*/ 169 w 214"/>
              <a:gd name="T3" fmla="*/ 408 h 431"/>
              <a:gd name="T4" fmla="*/ 209 w 214"/>
              <a:gd name="T5" fmla="*/ 349 h 431"/>
              <a:gd name="T6" fmla="*/ 203 w 214"/>
              <a:gd name="T7" fmla="*/ 341 h 431"/>
              <a:gd name="T8" fmla="*/ 188 w 214"/>
              <a:gd name="T9" fmla="*/ 337 h 431"/>
              <a:gd name="T10" fmla="*/ 180 w 214"/>
              <a:gd name="T11" fmla="*/ 344 h 431"/>
              <a:gd name="T12" fmla="*/ 179 w 214"/>
              <a:gd name="T13" fmla="*/ 353 h 431"/>
              <a:gd name="T14" fmla="*/ 171 w 214"/>
              <a:gd name="T15" fmla="*/ 347 h 431"/>
              <a:gd name="T16" fmla="*/ 125 w 214"/>
              <a:gd name="T17" fmla="*/ 385 h 431"/>
              <a:gd name="T18" fmla="*/ 50 w 214"/>
              <a:gd name="T19" fmla="*/ 194 h 431"/>
              <a:gd name="T20" fmla="*/ 54 w 214"/>
              <a:gd name="T21" fmla="*/ 186 h 431"/>
              <a:gd name="T22" fmla="*/ 81 w 214"/>
              <a:gd name="T23" fmla="*/ 176 h 431"/>
              <a:gd name="T24" fmla="*/ 74 w 214"/>
              <a:gd name="T25" fmla="*/ 173 h 431"/>
              <a:gd name="T26" fmla="*/ 50 w 214"/>
              <a:gd name="T27" fmla="*/ 115 h 431"/>
              <a:gd name="T28" fmla="*/ 99 w 214"/>
              <a:gd name="T29" fmla="*/ 61 h 431"/>
              <a:gd name="T30" fmla="*/ 111 w 214"/>
              <a:gd name="T31" fmla="*/ 65 h 431"/>
              <a:gd name="T32" fmla="*/ 144 w 214"/>
              <a:gd name="T33" fmla="*/ 146 h 431"/>
              <a:gd name="T34" fmla="*/ 144 w 214"/>
              <a:gd name="T35" fmla="*/ 156 h 431"/>
              <a:gd name="T36" fmla="*/ 168 w 214"/>
              <a:gd name="T37" fmla="*/ 347 h 431"/>
              <a:gd name="T38" fmla="*/ 163 w 214"/>
              <a:gd name="T39" fmla="*/ 348 h 431"/>
              <a:gd name="T40" fmla="*/ 153 w 214"/>
              <a:gd name="T41" fmla="*/ 357 h 431"/>
              <a:gd name="T42" fmla="*/ 150 w 214"/>
              <a:gd name="T43" fmla="*/ 359 h 431"/>
              <a:gd name="T44" fmla="*/ 135 w 214"/>
              <a:gd name="T45" fmla="*/ 357 h 431"/>
              <a:gd name="T46" fmla="*/ 129 w 214"/>
              <a:gd name="T47" fmla="*/ 366 h 431"/>
              <a:gd name="T48" fmla="*/ 130 w 214"/>
              <a:gd name="T49" fmla="*/ 381 h 431"/>
              <a:gd name="T50" fmla="*/ 125 w 214"/>
              <a:gd name="T51" fmla="*/ 385 h 431"/>
              <a:gd name="T52" fmla="*/ 50 w 214"/>
              <a:gd name="T53" fmla="*/ 77 h 431"/>
              <a:gd name="T54" fmla="*/ 87 w 214"/>
              <a:gd name="T55" fmla="*/ 28 h 431"/>
              <a:gd name="T56" fmla="*/ 77 w 214"/>
              <a:gd name="T57" fmla="*/ 14 h 431"/>
              <a:gd name="T58" fmla="*/ 62 w 214"/>
              <a:gd name="T59" fmla="*/ 3 h 431"/>
              <a:gd name="T60" fmla="*/ 50 w 214"/>
              <a:gd name="T61" fmla="*/ 0 h 431"/>
              <a:gd name="T62" fmla="*/ 45 w 214"/>
              <a:gd name="T63" fmla="*/ 191 h 431"/>
              <a:gd name="T64" fmla="*/ 11 w 214"/>
              <a:gd name="T65" fmla="*/ 108 h 431"/>
              <a:gd name="T66" fmla="*/ 12 w 214"/>
              <a:gd name="T67" fmla="*/ 96 h 431"/>
              <a:gd name="T68" fmla="*/ 4 w 214"/>
              <a:gd name="T69" fmla="*/ 61 h 431"/>
              <a:gd name="T70" fmla="*/ 1 w 214"/>
              <a:gd name="T71" fmla="*/ 35 h 431"/>
              <a:gd name="T72" fmla="*/ 15 w 214"/>
              <a:gd name="T73" fmla="*/ 12 h 431"/>
              <a:gd name="T74" fmla="*/ 30 w 214"/>
              <a:gd name="T75" fmla="*/ 3 h 431"/>
              <a:gd name="T76" fmla="*/ 50 w 214"/>
              <a:gd name="T77" fmla="*/ 77 h 431"/>
              <a:gd name="T78" fmla="*/ 50 w 214"/>
              <a:gd name="T79" fmla="*/ 115 h 431"/>
              <a:gd name="T80" fmla="*/ 43 w 214"/>
              <a:gd name="T81" fmla="*/ 98 h 431"/>
              <a:gd name="T82" fmla="*/ 47 w 214"/>
              <a:gd name="T83" fmla="*/ 88 h 431"/>
              <a:gd name="T84" fmla="*/ 22 w 214"/>
              <a:gd name="T85" fmla="*/ 99 h 431"/>
              <a:gd name="T86" fmla="*/ 19 w 214"/>
              <a:gd name="T87" fmla="*/ 111 h 431"/>
              <a:gd name="T88" fmla="*/ 47 w 214"/>
              <a:gd name="T89" fmla="*/ 18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14" h="431">
                <a:moveTo>
                  <a:pt x="168" y="228"/>
                </a:moveTo>
                <a:lnTo>
                  <a:pt x="214" y="349"/>
                </a:lnTo>
                <a:lnTo>
                  <a:pt x="194" y="431"/>
                </a:lnTo>
                <a:lnTo>
                  <a:pt x="168" y="413"/>
                </a:lnTo>
                <a:lnTo>
                  <a:pt x="168" y="405"/>
                </a:lnTo>
                <a:lnTo>
                  <a:pt x="169" y="408"/>
                </a:lnTo>
                <a:lnTo>
                  <a:pt x="196" y="397"/>
                </a:lnTo>
                <a:lnTo>
                  <a:pt x="209" y="349"/>
                </a:lnTo>
                <a:lnTo>
                  <a:pt x="209" y="349"/>
                </a:lnTo>
                <a:lnTo>
                  <a:pt x="206" y="345"/>
                </a:lnTo>
                <a:lnTo>
                  <a:pt x="206" y="345"/>
                </a:lnTo>
                <a:lnTo>
                  <a:pt x="203" y="341"/>
                </a:lnTo>
                <a:lnTo>
                  <a:pt x="199" y="337"/>
                </a:lnTo>
                <a:lnTo>
                  <a:pt x="194" y="336"/>
                </a:lnTo>
                <a:lnTo>
                  <a:pt x="188" y="337"/>
                </a:lnTo>
                <a:lnTo>
                  <a:pt x="188" y="337"/>
                </a:lnTo>
                <a:lnTo>
                  <a:pt x="184" y="340"/>
                </a:lnTo>
                <a:lnTo>
                  <a:pt x="180" y="344"/>
                </a:lnTo>
                <a:lnTo>
                  <a:pt x="179" y="348"/>
                </a:lnTo>
                <a:lnTo>
                  <a:pt x="179" y="353"/>
                </a:lnTo>
                <a:lnTo>
                  <a:pt x="179" y="353"/>
                </a:lnTo>
                <a:lnTo>
                  <a:pt x="176" y="351"/>
                </a:lnTo>
                <a:lnTo>
                  <a:pt x="173" y="348"/>
                </a:lnTo>
                <a:lnTo>
                  <a:pt x="171" y="347"/>
                </a:lnTo>
                <a:lnTo>
                  <a:pt x="168" y="347"/>
                </a:lnTo>
                <a:lnTo>
                  <a:pt x="168" y="228"/>
                </a:lnTo>
                <a:close/>
                <a:moveTo>
                  <a:pt x="125" y="385"/>
                </a:moveTo>
                <a:lnTo>
                  <a:pt x="51" y="194"/>
                </a:lnTo>
                <a:lnTo>
                  <a:pt x="51" y="194"/>
                </a:lnTo>
                <a:lnTo>
                  <a:pt x="50" y="194"/>
                </a:lnTo>
                <a:lnTo>
                  <a:pt x="50" y="183"/>
                </a:lnTo>
                <a:lnTo>
                  <a:pt x="50" y="183"/>
                </a:lnTo>
                <a:lnTo>
                  <a:pt x="54" y="186"/>
                </a:lnTo>
                <a:lnTo>
                  <a:pt x="60" y="184"/>
                </a:lnTo>
                <a:lnTo>
                  <a:pt x="81" y="176"/>
                </a:lnTo>
                <a:lnTo>
                  <a:pt x="81" y="176"/>
                </a:lnTo>
                <a:lnTo>
                  <a:pt x="81" y="176"/>
                </a:lnTo>
                <a:lnTo>
                  <a:pt x="79" y="175"/>
                </a:lnTo>
                <a:lnTo>
                  <a:pt x="74" y="173"/>
                </a:lnTo>
                <a:lnTo>
                  <a:pt x="73" y="172"/>
                </a:lnTo>
                <a:lnTo>
                  <a:pt x="70" y="168"/>
                </a:lnTo>
                <a:lnTo>
                  <a:pt x="50" y="115"/>
                </a:lnTo>
                <a:lnTo>
                  <a:pt x="50" y="80"/>
                </a:lnTo>
                <a:lnTo>
                  <a:pt x="99" y="61"/>
                </a:lnTo>
                <a:lnTo>
                  <a:pt x="99" y="61"/>
                </a:lnTo>
                <a:lnTo>
                  <a:pt x="104" y="61"/>
                </a:lnTo>
                <a:lnTo>
                  <a:pt x="107" y="62"/>
                </a:lnTo>
                <a:lnTo>
                  <a:pt x="111" y="65"/>
                </a:lnTo>
                <a:lnTo>
                  <a:pt x="114" y="69"/>
                </a:lnTo>
                <a:lnTo>
                  <a:pt x="144" y="146"/>
                </a:lnTo>
                <a:lnTo>
                  <a:pt x="144" y="146"/>
                </a:lnTo>
                <a:lnTo>
                  <a:pt x="144" y="149"/>
                </a:lnTo>
                <a:lnTo>
                  <a:pt x="144" y="153"/>
                </a:lnTo>
                <a:lnTo>
                  <a:pt x="144" y="156"/>
                </a:lnTo>
                <a:lnTo>
                  <a:pt x="141" y="158"/>
                </a:lnTo>
                <a:lnTo>
                  <a:pt x="168" y="228"/>
                </a:lnTo>
                <a:lnTo>
                  <a:pt x="168" y="347"/>
                </a:lnTo>
                <a:lnTo>
                  <a:pt x="168" y="347"/>
                </a:lnTo>
                <a:lnTo>
                  <a:pt x="163" y="348"/>
                </a:lnTo>
                <a:lnTo>
                  <a:pt x="163" y="348"/>
                </a:lnTo>
                <a:lnTo>
                  <a:pt x="157" y="349"/>
                </a:lnTo>
                <a:lnTo>
                  <a:pt x="154" y="353"/>
                </a:lnTo>
                <a:lnTo>
                  <a:pt x="153" y="357"/>
                </a:lnTo>
                <a:lnTo>
                  <a:pt x="153" y="363"/>
                </a:lnTo>
                <a:lnTo>
                  <a:pt x="153" y="363"/>
                </a:lnTo>
                <a:lnTo>
                  <a:pt x="150" y="359"/>
                </a:lnTo>
                <a:lnTo>
                  <a:pt x="145" y="357"/>
                </a:lnTo>
                <a:lnTo>
                  <a:pt x="141" y="356"/>
                </a:lnTo>
                <a:lnTo>
                  <a:pt x="135" y="357"/>
                </a:lnTo>
                <a:lnTo>
                  <a:pt x="135" y="357"/>
                </a:lnTo>
                <a:lnTo>
                  <a:pt x="131" y="360"/>
                </a:lnTo>
                <a:lnTo>
                  <a:pt x="129" y="366"/>
                </a:lnTo>
                <a:lnTo>
                  <a:pt x="127" y="370"/>
                </a:lnTo>
                <a:lnTo>
                  <a:pt x="127" y="376"/>
                </a:lnTo>
                <a:lnTo>
                  <a:pt x="130" y="381"/>
                </a:lnTo>
                <a:lnTo>
                  <a:pt x="168" y="405"/>
                </a:lnTo>
                <a:lnTo>
                  <a:pt x="168" y="413"/>
                </a:lnTo>
                <a:lnTo>
                  <a:pt x="125" y="385"/>
                </a:lnTo>
                <a:lnTo>
                  <a:pt x="125" y="385"/>
                </a:lnTo>
                <a:close/>
                <a:moveTo>
                  <a:pt x="50" y="0"/>
                </a:moveTo>
                <a:lnTo>
                  <a:pt x="50" y="77"/>
                </a:lnTo>
                <a:lnTo>
                  <a:pt x="95" y="49"/>
                </a:lnTo>
                <a:lnTo>
                  <a:pt x="87" y="28"/>
                </a:lnTo>
                <a:lnTo>
                  <a:pt x="87" y="28"/>
                </a:lnTo>
                <a:lnTo>
                  <a:pt x="84" y="23"/>
                </a:lnTo>
                <a:lnTo>
                  <a:pt x="81" y="18"/>
                </a:lnTo>
                <a:lnTo>
                  <a:pt x="77" y="14"/>
                </a:lnTo>
                <a:lnTo>
                  <a:pt x="72" y="10"/>
                </a:lnTo>
                <a:lnTo>
                  <a:pt x="68" y="5"/>
                </a:lnTo>
                <a:lnTo>
                  <a:pt x="62" y="3"/>
                </a:lnTo>
                <a:lnTo>
                  <a:pt x="56" y="1"/>
                </a:lnTo>
                <a:lnTo>
                  <a:pt x="50" y="0"/>
                </a:lnTo>
                <a:lnTo>
                  <a:pt x="50" y="0"/>
                </a:lnTo>
                <a:close/>
                <a:moveTo>
                  <a:pt x="50" y="194"/>
                </a:moveTo>
                <a:lnTo>
                  <a:pt x="50" y="194"/>
                </a:lnTo>
                <a:lnTo>
                  <a:pt x="45" y="191"/>
                </a:lnTo>
                <a:lnTo>
                  <a:pt x="41" y="186"/>
                </a:lnTo>
                <a:lnTo>
                  <a:pt x="11" y="108"/>
                </a:lnTo>
                <a:lnTo>
                  <a:pt x="11" y="108"/>
                </a:lnTo>
                <a:lnTo>
                  <a:pt x="9" y="104"/>
                </a:lnTo>
                <a:lnTo>
                  <a:pt x="11" y="99"/>
                </a:lnTo>
                <a:lnTo>
                  <a:pt x="12" y="96"/>
                </a:lnTo>
                <a:lnTo>
                  <a:pt x="16" y="92"/>
                </a:lnTo>
                <a:lnTo>
                  <a:pt x="4" y="61"/>
                </a:lnTo>
                <a:lnTo>
                  <a:pt x="4" y="61"/>
                </a:lnTo>
                <a:lnTo>
                  <a:pt x="1" y="53"/>
                </a:lnTo>
                <a:lnTo>
                  <a:pt x="0" y="43"/>
                </a:lnTo>
                <a:lnTo>
                  <a:pt x="1" y="35"/>
                </a:lnTo>
                <a:lnTo>
                  <a:pt x="4" y="27"/>
                </a:lnTo>
                <a:lnTo>
                  <a:pt x="8" y="19"/>
                </a:lnTo>
                <a:lnTo>
                  <a:pt x="15" y="12"/>
                </a:lnTo>
                <a:lnTo>
                  <a:pt x="22" y="7"/>
                </a:lnTo>
                <a:lnTo>
                  <a:pt x="30" y="3"/>
                </a:lnTo>
                <a:lnTo>
                  <a:pt x="30" y="3"/>
                </a:lnTo>
                <a:lnTo>
                  <a:pt x="39" y="0"/>
                </a:lnTo>
                <a:lnTo>
                  <a:pt x="50" y="0"/>
                </a:lnTo>
                <a:lnTo>
                  <a:pt x="50" y="77"/>
                </a:lnTo>
                <a:lnTo>
                  <a:pt x="43" y="81"/>
                </a:lnTo>
                <a:lnTo>
                  <a:pt x="50" y="80"/>
                </a:lnTo>
                <a:lnTo>
                  <a:pt x="50" y="115"/>
                </a:lnTo>
                <a:lnTo>
                  <a:pt x="45" y="100"/>
                </a:lnTo>
                <a:lnTo>
                  <a:pt x="45" y="100"/>
                </a:lnTo>
                <a:lnTo>
                  <a:pt x="43" y="98"/>
                </a:lnTo>
                <a:lnTo>
                  <a:pt x="45" y="93"/>
                </a:lnTo>
                <a:lnTo>
                  <a:pt x="46" y="91"/>
                </a:lnTo>
                <a:lnTo>
                  <a:pt x="47" y="88"/>
                </a:lnTo>
                <a:lnTo>
                  <a:pt x="26" y="96"/>
                </a:lnTo>
                <a:lnTo>
                  <a:pt x="26" y="96"/>
                </a:lnTo>
                <a:lnTo>
                  <a:pt x="22" y="99"/>
                </a:lnTo>
                <a:lnTo>
                  <a:pt x="19" y="103"/>
                </a:lnTo>
                <a:lnTo>
                  <a:pt x="19" y="107"/>
                </a:lnTo>
                <a:lnTo>
                  <a:pt x="19" y="111"/>
                </a:lnTo>
                <a:lnTo>
                  <a:pt x="45" y="177"/>
                </a:lnTo>
                <a:lnTo>
                  <a:pt x="45" y="177"/>
                </a:lnTo>
                <a:lnTo>
                  <a:pt x="47" y="181"/>
                </a:lnTo>
                <a:lnTo>
                  <a:pt x="50" y="183"/>
                </a:lnTo>
                <a:lnTo>
                  <a:pt x="50" y="194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81" name="组合 180"/>
          <p:cNvGrpSpPr/>
          <p:nvPr/>
        </p:nvGrpSpPr>
        <p:grpSpPr>
          <a:xfrm>
            <a:off x="5124651" y="1129214"/>
            <a:ext cx="385763" cy="387905"/>
            <a:chOff x="2157413" y="3054350"/>
            <a:chExt cx="571500" cy="574675"/>
          </a:xfrm>
          <a:noFill/>
        </p:grpSpPr>
        <p:sp>
          <p:nvSpPr>
            <p:cNvPr id="182" name="Freeform 144"/>
            <p:cNvSpPr>
              <a:spLocks noEditPoints="1"/>
            </p:cNvSpPr>
            <p:nvPr/>
          </p:nvSpPr>
          <p:spPr bwMode="auto">
            <a:xfrm>
              <a:off x="2157413" y="3054350"/>
              <a:ext cx="571500" cy="574675"/>
            </a:xfrm>
            <a:custGeom>
              <a:avLst/>
              <a:gdLst>
                <a:gd name="T0" fmla="*/ 180 w 360"/>
                <a:gd name="T1" fmla="*/ 0 h 362"/>
                <a:gd name="T2" fmla="*/ 232 w 360"/>
                <a:gd name="T3" fmla="*/ 8 h 362"/>
                <a:gd name="T4" fmla="*/ 280 w 360"/>
                <a:gd name="T5" fmla="*/ 31 h 362"/>
                <a:gd name="T6" fmla="*/ 319 w 360"/>
                <a:gd name="T7" fmla="*/ 67 h 362"/>
                <a:gd name="T8" fmla="*/ 346 w 360"/>
                <a:gd name="T9" fmla="*/ 111 h 362"/>
                <a:gd name="T10" fmla="*/ 358 w 360"/>
                <a:gd name="T11" fmla="*/ 163 h 362"/>
                <a:gd name="T12" fmla="*/ 358 w 360"/>
                <a:gd name="T13" fmla="*/ 199 h 362"/>
                <a:gd name="T14" fmla="*/ 346 w 360"/>
                <a:gd name="T15" fmla="*/ 251 h 362"/>
                <a:gd name="T16" fmla="*/ 319 w 360"/>
                <a:gd name="T17" fmla="*/ 295 h 362"/>
                <a:gd name="T18" fmla="*/ 280 w 360"/>
                <a:gd name="T19" fmla="*/ 331 h 362"/>
                <a:gd name="T20" fmla="*/ 232 w 360"/>
                <a:gd name="T21" fmla="*/ 354 h 362"/>
                <a:gd name="T22" fmla="*/ 180 w 360"/>
                <a:gd name="T23" fmla="*/ 362 h 362"/>
                <a:gd name="T24" fmla="*/ 180 w 360"/>
                <a:gd name="T25" fmla="*/ 314 h 362"/>
                <a:gd name="T26" fmla="*/ 193 w 360"/>
                <a:gd name="T27" fmla="*/ 318 h 362"/>
                <a:gd name="T28" fmla="*/ 201 w 360"/>
                <a:gd name="T29" fmla="*/ 329 h 362"/>
                <a:gd name="T30" fmla="*/ 237 w 360"/>
                <a:gd name="T31" fmla="*/ 320 h 362"/>
                <a:gd name="T32" fmla="*/ 268 w 360"/>
                <a:gd name="T33" fmla="*/ 302 h 362"/>
                <a:gd name="T34" fmla="*/ 293 w 360"/>
                <a:gd name="T35" fmla="*/ 278 h 362"/>
                <a:gd name="T36" fmla="*/ 312 w 360"/>
                <a:gd name="T37" fmla="*/ 248 h 362"/>
                <a:gd name="T38" fmla="*/ 325 w 360"/>
                <a:gd name="T39" fmla="*/ 215 h 362"/>
                <a:gd name="T40" fmla="*/ 322 w 360"/>
                <a:gd name="T41" fmla="*/ 199 h 362"/>
                <a:gd name="T42" fmla="*/ 312 w 360"/>
                <a:gd name="T43" fmla="*/ 180 h 362"/>
                <a:gd name="T44" fmla="*/ 316 w 360"/>
                <a:gd name="T45" fmla="*/ 167 h 362"/>
                <a:gd name="T46" fmla="*/ 327 w 360"/>
                <a:gd name="T47" fmla="*/ 159 h 362"/>
                <a:gd name="T48" fmla="*/ 318 w 360"/>
                <a:gd name="T49" fmla="*/ 123 h 362"/>
                <a:gd name="T50" fmla="*/ 300 w 360"/>
                <a:gd name="T51" fmla="*/ 94 h 362"/>
                <a:gd name="T52" fmla="*/ 277 w 360"/>
                <a:gd name="T53" fmla="*/ 67 h 362"/>
                <a:gd name="T54" fmla="*/ 247 w 360"/>
                <a:gd name="T55" fmla="*/ 48 h 362"/>
                <a:gd name="T56" fmla="*/ 214 w 360"/>
                <a:gd name="T57" fmla="*/ 35 h 362"/>
                <a:gd name="T58" fmla="*/ 199 w 360"/>
                <a:gd name="T59" fmla="*/ 39 h 362"/>
                <a:gd name="T60" fmla="*/ 180 w 360"/>
                <a:gd name="T61" fmla="*/ 48 h 362"/>
                <a:gd name="T62" fmla="*/ 180 w 360"/>
                <a:gd name="T63" fmla="*/ 0 h 362"/>
                <a:gd name="T64" fmla="*/ 180 w 360"/>
                <a:gd name="T65" fmla="*/ 48 h 362"/>
                <a:gd name="T66" fmla="*/ 161 w 360"/>
                <a:gd name="T67" fmla="*/ 39 h 362"/>
                <a:gd name="T68" fmla="*/ 146 w 360"/>
                <a:gd name="T69" fmla="*/ 35 h 362"/>
                <a:gd name="T70" fmla="*/ 112 w 360"/>
                <a:gd name="T71" fmla="*/ 48 h 362"/>
                <a:gd name="T72" fmla="*/ 82 w 360"/>
                <a:gd name="T73" fmla="*/ 67 h 362"/>
                <a:gd name="T74" fmla="*/ 59 w 360"/>
                <a:gd name="T75" fmla="*/ 94 h 362"/>
                <a:gd name="T76" fmla="*/ 42 w 360"/>
                <a:gd name="T77" fmla="*/ 123 h 362"/>
                <a:gd name="T78" fmla="*/ 32 w 360"/>
                <a:gd name="T79" fmla="*/ 159 h 362"/>
                <a:gd name="T80" fmla="*/ 43 w 360"/>
                <a:gd name="T81" fmla="*/ 167 h 362"/>
                <a:gd name="T82" fmla="*/ 47 w 360"/>
                <a:gd name="T83" fmla="*/ 180 h 362"/>
                <a:gd name="T84" fmla="*/ 37 w 360"/>
                <a:gd name="T85" fmla="*/ 199 h 362"/>
                <a:gd name="T86" fmla="*/ 33 w 360"/>
                <a:gd name="T87" fmla="*/ 215 h 362"/>
                <a:gd name="T88" fmla="*/ 46 w 360"/>
                <a:gd name="T89" fmla="*/ 248 h 362"/>
                <a:gd name="T90" fmla="*/ 66 w 360"/>
                <a:gd name="T91" fmla="*/ 278 h 362"/>
                <a:gd name="T92" fmla="*/ 92 w 360"/>
                <a:gd name="T93" fmla="*/ 302 h 362"/>
                <a:gd name="T94" fmla="*/ 123 w 360"/>
                <a:gd name="T95" fmla="*/ 320 h 362"/>
                <a:gd name="T96" fmla="*/ 158 w 360"/>
                <a:gd name="T97" fmla="*/ 329 h 362"/>
                <a:gd name="T98" fmla="*/ 161 w 360"/>
                <a:gd name="T99" fmla="*/ 322 h 362"/>
                <a:gd name="T100" fmla="*/ 180 w 360"/>
                <a:gd name="T101" fmla="*/ 314 h 362"/>
                <a:gd name="T102" fmla="*/ 180 w 360"/>
                <a:gd name="T103" fmla="*/ 362 h 362"/>
                <a:gd name="T104" fmla="*/ 126 w 360"/>
                <a:gd name="T105" fmla="*/ 354 h 362"/>
                <a:gd name="T106" fmla="*/ 78 w 360"/>
                <a:gd name="T107" fmla="*/ 331 h 362"/>
                <a:gd name="T108" fmla="*/ 40 w 360"/>
                <a:gd name="T109" fmla="*/ 295 h 362"/>
                <a:gd name="T110" fmla="*/ 13 w 360"/>
                <a:gd name="T111" fmla="*/ 251 h 362"/>
                <a:gd name="T112" fmla="*/ 0 w 360"/>
                <a:gd name="T113" fmla="*/ 199 h 362"/>
                <a:gd name="T114" fmla="*/ 0 w 360"/>
                <a:gd name="T115" fmla="*/ 163 h 362"/>
                <a:gd name="T116" fmla="*/ 13 w 360"/>
                <a:gd name="T117" fmla="*/ 111 h 362"/>
                <a:gd name="T118" fmla="*/ 40 w 360"/>
                <a:gd name="T119" fmla="*/ 67 h 362"/>
                <a:gd name="T120" fmla="*/ 78 w 360"/>
                <a:gd name="T121" fmla="*/ 31 h 362"/>
                <a:gd name="T122" fmla="*/ 126 w 360"/>
                <a:gd name="T123" fmla="*/ 8 h 362"/>
                <a:gd name="T124" fmla="*/ 180 w 360"/>
                <a:gd name="T12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0" h="362">
                  <a:moveTo>
                    <a:pt x="180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97" y="2"/>
                  </a:lnTo>
                  <a:lnTo>
                    <a:pt x="216" y="4"/>
                  </a:lnTo>
                  <a:lnTo>
                    <a:pt x="232" y="8"/>
                  </a:lnTo>
                  <a:lnTo>
                    <a:pt x="250" y="15"/>
                  </a:lnTo>
                  <a:lnTo>
                    <a:pt x="265" y="22"/>
                  </a:lnTo>
                  <a:lnTo>
                    <a:pt x="280" y="31"/>
                  </a:lnTo>
                  <a:lnTo>
                    <a:pt x="295" y="42"/>
                  </a:lnTo>
                  <a:lnTo>
                    <a:pt x="307" y="53"/>
                  </a:lnTo>
                  <a:lnTo>
                    <a:pt x="319" y="67"/>
                  </a:lnTo>
                  <a:lnTo>
                    <a:pt x="329" y="80"/>
                  </a:lnTo>
                  <a:lnTo>
                    <a:pt x="338" y="95"/>
                  </a:lnTo>
                  <a:lnTo>
                    <a:pt x="346" y="111"/>
                  </a:lnTo>
                  <a:lnTo>
                    <a:pt x="352" y="127"/>
                  </a:lnTo>
                  <a:lnTo>
                    <a:pt x="356" y="145"/>
                  </a:lnTo>
                  <a:lnTo>
                    <a:pt x="358" y="163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58" y="199"/>
                  </a:lnTo>
                  <a:lnTo>
                    <a:pt x="356" y="217"/>
                  </a:lnTo>
                  <a:lnTo>
                    <a:pt x="352" y="234"/>
                  </a:lnTo>
                  <a:lnTo>
                    <a:pt x="346" y="251"/>
                  </a:lnTo>
                  <a:lnTo>
                    <a:pt x="338" y="267"/>
                  </a:lnTo>
                  <a:lnTo>
                    <a:pt x="329" y="282"/>
                  </a:lnTo>
                  <a:lnTo>
                    <a:pt x="319" y="295"/>
                  </a:lnTo>
                  <a:lnTo>
                    <a:pt x="307" y="309"/>
                  </a:lnTo>
                  <a:lnTo>
                    <a:pt x="295" y="320"/>
                  </a:lnTo>
                  <a:lnTo>
                    <a:pt x="280" y="331"/>
                  </a:lnTo>
                  <a:lnTo>
                    <a:pt x="265" y="340"/>
                  </a:lnTo>
                  <a:lnTo>
                    <a:pt x="250" y="347"/>
                  </a:lnTo>
                  <a:lnTo>
                    <a:pt x="232" y="354"/>
                  </a:lnTo>
                  <a:lnTo>
                    <a:pt x="216" y="358"/>
                  </a:lnTo>
                  <a:lnTo>
                    <a:pt x="197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6" y="314"/>
                  </a:lnTo>
                  <a:lnTo>
                    <a:pt x="193" y="318"/>
                  </a:lnTo>
                  <a:lnTo>
                    <a:pt x="199" y="322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214" y="327"/>
                  </a:lnTo>
                  <a:lnTo>
                    <a:pt x="226" y="324"/>
                  </a:lnTo>
                  <a:lnTo>
                    <a:pt x="237" y="320"/>
                  </a:lnTo>
                  <a:lnTo>
                    <a:pt x="247" y="314"/>
                  </a:lnTo>
                  <a:lnTo>
                    <a:pt x="258" y="309"/>
                  </a:lnTo>
                  <a:lnTo>
                    <a:pt x="268" y="302"/>
                  </a:lnTo>
                  <a:lnTo>
                    <a:pt x="277" y="294"/>
                  </a:lnTo>
                  <a:lnTo>
                    <a:pt x="285" y="286"/>
                  </a:lnTo>
                  <a:lnTo>
                    <a:pt x="293" y="278"/>
                  </a:lnTo>
                  <a:lnTo>
                    <a:pt x="300" y="268"/>
                  </a:lnTo>
                  <a:lnTo>
                    <a:pt x="307" y="259"/>
                  </a:lnTo>
                  <a:lnTo>
                    <a:pt x="312" y="248"/>
                  </a:lnTo>
                  <a:lnTo>
                    <a:pt x="318" y="237"/>
                  </a:lnTo>
                  <a:lnTo>
                    <a:pt x="322" y="226"/>
                  </a:lnTo>
                  <a:lnTo>
                    <a:pt x="325" y="215"/>
                  </a:lnTo>
                  <a:lnTo>
                    <a:pt x="327" y="203"/>
                  </a:lnTo>
                  <a:lnTo>
                    <a:pt x="327" y="203"/>
                  </a:lnTo>
                  <a:lnTo>
                    <a:pt x="322" y="199"/>
                  </a:lnTo>
                  <a:lnTo>
                    <a:pt x="316" y="194"/>
                  </a:lnTo>
                  <a:lnTo>
                    <a:pt x="314" y="188"/>
                  </a:lnTo>
                  <a:lnTo>
                    <a:pt x="312" y="180"/>
                  </a:lnTo>
                  <a:lnTo>
                    <a:pt x="312" y="180"/>
                  </a:lnTo>
                  <a:lnTo>
                    <a:pt x="314" y="174"/>
                  </a:lnTo>
                  <a:lnTo>
                    <a:pt x="316" y="167"/>
                  </a:lnTo>
                  <a:lnTo>
                    <a:pt x="322" y="163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5" y="146"/>
                  </a:lnTo>
                  <a:lnTo>
                    <a:pt x="322" y="136"/>
                  </a:lnTo>
                  <a:lnTo>
                    <a:pt x="318" y="123"/>
                  </a:lnTo>
                  <a:lnTo>
                    <a:pt x="312" y="113"/>
                  </a:lnTo>
                  <a:lnTo>
                    <a:pt x="307" y="103"/>
                  </a:lnTo>
                  <a:lnTo>
                    <a:pt x="300" y="94"/>
                  </a:lnTo>
                  <a:lnTo>
                    <a:pt x="293" y="84"/>
                  </a:lnTo>
                  <a:lnTo>
                    <a:pt x="285" y="75"/>
                  </a:lnTo>
                  <a:lnTo>
                    <a:pt x="277" y="67"/>
                  </a:lnTo>
                  <a:lnTo>
                    <a:pt x="268" y="60"/>
                  </a:lnTo>
                  <a:lnTo>
                    <a:pt x="258" y="53"/>
                  </a:lnTo>
                  <a:lnTo>
                    <a:pt x="247" y="48"/>
                  </a:lnTo>
                  <a:lnTo>
                    <a:pt x="237" y="42"/>
                  </a:lnTo>
                  <a:lnTo>
                    <a:pt x="226" y="38"/>
                  </a:lnTo>
                  <a:lnTo>
                    <a:pt x="214" y="35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199" y="39"/>
                  </a:lnTo>
                  <a:lnTo>
                    <a:pt x="193" y="44"/>
                  </a:lnTo>
                  <a:lnTo>
                    <a:pt x="186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80" y="0"/>
                  </a:lnTo>
                  <a:close/>
                  <a:moveTo>
                    <a:pt x="180" y="0"/>
                  </a:moveTo>
                  <a:lnTo>
                    <a:pt x="180" y="0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3" y="46"/>
                  </a:lnTo>
                  <a:lnTo>
                    <a:pt x="166" y="44"/>
                  </a:lnTo>
                  <a:lnTo>
                    <a:pt x="161" y="39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46" y="35"/>
                  </a:lnTo>
                  <a:lnTo>
                    <a:pt x="134" y="38"/>
                  </a:lnTo>
                  <a:lnTo>
                    <a:pt x="123" y="42"/>
                  </a:lnTo>
                  <a:lnTo>
                    <a:pt x="112" y="48"/>
                  </a:lnTo>
                  <a:lnTo>
                    <a:pt x="101" y="53"/>
                  </a:lnTo>
                  <a:lnTo>
                    <a:pt x="92" y="60"/>
                  </a:lnTo>
                  <a:lnTo>
                    <a:pt x="82" y="67"/>
                  </a:lnTo>
                  <a:lnTo>
                    <a:pt x="74" y="75"/>
                  </a:lnTo>
                  <a:lnTo>
                    <a:pt x="66" y="84"/>
                  </a:lnTo>
                  <a:lnTo>
                    <a:pt x="59" y="94"/>
                  </a:lnTo>
                  <a:lnTo>
                    <a:pt x="52" y="103"/>
                  </a:lnTo>
                  <a:lnTo>
                    <a:pt x="46" y="113"/>
                  </a:lnTo>
                  <a:lnTo>
                    <a:pt x="42" y="123"/>
                  </a:lnTo>
                  <a:lnTo>
                    <a:pt x="37" y="136"/>
                  </a:lnTo>
                  <a:lnTo>
                    <a:pt x="33" y="146"/>
                  </a:lnTo>
                  <a:lnTo>
                    <a:pt x="32" y="159"/>
                  </a:lnTo>
                  <a:lnTo>
                    <a:pt x="32" y="159"/>
                  </a:lnTo>
                  <a:lnTo>
                    <a:pt x="37" y="163"/>
                  </a:lnTo>
                  <a:lnTo>
                    <a:pt x="43" y="167"/>
                  </a:lnTo>
                  <a:lnTo>
                    <a:pt x="46" y="174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37" y="199"/>
                  </a:lnTo>
                  <a:lnTo>
                    <a:pt x="32" y="203"/>
                  </a:lnTo>
                  <a:lnTo>
                    <a:pt x="32" y="203"/>
                  </a:lnTo>
                  <a:lnTo>
                    <a:pt x="33" y="215"/>
                  </a:lnTo>
                  <a:lnTo>
                    <a:pt x="37" y="226"/>
                  </a:lnTo>
                  <a:lnTo>
                    <a:pt x="42" y="237"/>
                  </a:lnTo>
                  <a:lnTo>
                    <a:pt x="46" y="248"/>
                  </a:lnTo>
                  <a:lnTo>
                    <a:pt x="52" y="259"/>
                  </a:lnTo>
                  <a:lnTo>
                    <a:pt x="59" y="268"/>
                  </a:lnTo>
                  <a:lnTo>
                    <a:pt x="66" y="278"/>
                  </a:lnTo>
                  <a:lnTo>
                    <a:pt x="74" y="286"/>
                  </a:lnTo>
                  <a:lnTo>
                    <a:pt x="82" y="294"/>
                  </a:lnTo>
                  <a:lnTo>
                    <a:pt x="92" y="302"/>
                  </a:lnTo>
                  <a:lnTo>
                    <a:pt x="101" y="309"/>
                  </a:lnTo>
                  <a:lnTo>
                    <a:pt x="112" y="314"/>
                  </a:lnTo>
                  <a:lnTo>
                    <a:pt x="123" y="320"/>
                  </a:lnTo>
                  <a:lnTo>
                    <a:pt x="134" y="324"/>
                  </a:lnTo>
                  <a:lnTo>
                    <a:pt x="146" y="327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61" y="322"/>
                  </a:lnTo>
                  <a:lnTo>
                    <a:pt x="166" y="318"/>
                  </a:lnTo>
                  <a:lnTo>
                    <a:pt x="173" y="314"/>
                  </a:lnTo>
                  <a:lnTo>
                    <a:pt x="180" y="314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61" y="360"/>
                  </a:lnTo>
                  <a:lnTo>
                    <a:pt x="143" y="358"/>
                  </a:lnTo>
                  <a:lnTo>
                    <a:pt x="126" y="354"/>
                  </a:lnTo>
                  <a:lnTo>
                    <a:pt x="109" y="347"/>
                  </a:lnTo>
                  <a:lnTo>
                    <a:pt x="93" y="340"/>
                  </a:lnTo>
                  <a:lnTo>
                    <a:pt x="78" y="331"/>
                  </a:lnTo>
                  <a:lnTo>
                    <a:pt x="65" y="320"/>
                  </a:lnTo>
                  <a:lnTo>
                    <a:pt x="52" y="309"/>
                  </a:lnTo>
                  <a:lnTo>
                    <a:pt x="40" y="295"/>
                  </a:lnTo>
                  <a:lnTo>
                    <a:pt x="29" y="282"/>
                  </a:lnTo>
                  <a:lnTo>
                    <a:pt x="21" y="267"/>
                  </a:lnTo>
                  <a:lnTo>
                    <a:pt x="13" y="251"/>
                  </a:lnTo>
                  <a:lnTo>
                    <a:pt x="8" y="234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3"/>
                  </a:lnTo>
                  <a:lnTo>
                    <a:pt x="2" y="145"/>
                  </a:lnTo>
                  <a:lnTo>
                    <a:pt x="8" y="127"/>
                  </a:lnTo>
                  <a:lnTo>
                    <a:pt x="13" y="111"/>
                  </a:lnTo>
                  <a:lnTo>
                    <a:pt x="21" y="95"/>
                  </a:lnTo>
                  <a:lnTo>
                    <a:pt x="29" y="80"/>
                  </a:lnTo>
                  <a:lnTo>
                    <a:pt x="40" y="67"/>
                  </a:lnTo>
                  <a:lnTo>
                    <a:pt x="52" y="53"/>
                  </a:lnTo>
                  <a:lnTo>
                    <a:pt x="65" y="42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5"/>
                  </a:lnTo>
                  <a:lnTo>
                    <a:pt x="126" y="8"/>
                  </a:lnTo>
                  <a:lnTo>
                    <a:pt x="143" y="4"/>
                  </a:lnTo>
                  <a:lnTo>
                    <a:pt x="161" y="2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3" name="Freeform 145"/>
            <p:cNvSpPr>
              <a:spLocks/>
            </p:cNvSpPr>
            <p:nvPr/>
          </p:nvSpPr>
          <p:spPr bwMode="auto">
            <a:xfrm>
              <a:off x="2336801" y="3235325"/>
              <a:ext cx="285750" cy="150813"/>
            </a:xfrm>
            <a:custGeom>
              <a:avLst/>
              <a:gdLst>
                <a:gd name="T0" fmla="*/ 13 w 180"/>
                <a:gd name="T1" fmla="*/ 0 h 95"/>
                <a:gd name="T2" fmla="*/ 54 w 180"/>
                <a:gd name="T3" fmla="*/ 42 h 95"/>
                <a:gd name="T4" fmla="*/ 54 w 180"/>
                <a:gd name="T5" fmla="*/ 42 h 95"/>
                <a:gd name="T6" fmla="*/ 60 w 180"/>
                <a:gd name="T7" fmla="*/ 39 h 95"/>
                <a:gd name="T8" fmla="*/ 67 w 180"/>
                <a:gd name="T9" fmla="*/ 39 h 95"/>
                <a:gd name="T10" fmla="*/ 67 w 180"/>
                <a:gd name="T11" fmla="*/ 39 h 95"/>
                <a:gd name="T12" fmla="*/ 75 w 180"/>
                <a:gd name="T13" fmla="*/ 41 h 95"/>
                <a:gd name="T14" fmla="*/ 83 w 180"/>
                <a:gd name="T15" fmla="*/ 45 h 95"/>
                <a:gd name="T16" fmla="*/ 88 w 180"/>
                <a:gd name="T17" fmla="*/ 50 h 95"/>
                <a:gd name="T18" fmla="*/ 92 w 180"/>
                <a:gd name="T19" fmla="*/ 58 h 95"/>
                <a:gd name="T20" fmla="*/ 180 w 180"/>
                <a:gd name="T21" fmla="*/ 58 h 95"/>
                <a:gd name="T22" fmla="*/ 180 w 180"/>
                <a:gd name="T23" fmla="*/ 76 h 95"/>
                <a:gd name="T24" fmla="*/ 92 w 180"/>
                <a:gd name="T25" fmla="*/ 76 h 95"/>
                <a:gd name="T26" fmla="*/ 92 w 180"/>
                <a:gd name="T27" fmla="*/ 76 h 95"/>
                <a:gd name="T28" fmla="*/ 88 w 180"/>
                <a:gd name="T29" fmla="*/ 84 h 95"/>
                <a:gd name="T30" fmla="*/ 83 w 180"/>
                <a:gd name="T31" fmla="*/ 89 h 95"/>
                <a:gd name="T32" fmla="*/ 75 w 180"/>
                <a:gd name="T33" fmla="*/ 93 h 95"/>
                <a:gd name="T34" fmla="*/ 67 w 180"/>
                <a:gd name="T35" fmla="*/ 95 h 95"/>
                <a:gd name="T36" fmla="*/ 67 w 180"/>
                <a:gd name="T37" fmla="*/ 95 h 95"/>
                <a:gd name="T38" fmla="*/ 61 w 180"/>
                <a:gd name="T39" fmla="*/ 95 h 95"/>
                <a:gd name="T40" fmla="*/ 56 w 180"/>
                <a:gd name="T41" fmla="*/ 92 h 95"/>
                <a:gd name="T42" fmla="*/ 50 w 180"/>
                <a:gd name="T43" fmla="*/ 91 h 95"/>
                <a:gd name="T44" fmla="*/ 46 w 180"/>
                <a:gd name="T45" fmla="*/ 87 h 95"/>
                <a:gd name="T46" fmla="*/ 44 w 180"/>
                <a:gd name="T47" fmla="*/ 83 h 95"/>
                <a:gd name="T48" fmla="*/ 41 w 180"/>
                <a:gd name="T49" fmla="*/ 77 h 95"/>
                <a:gd name="T50" fmla="*/ 40 w 180"/>
                <a:gd name="T51" fmla="*/ 73 h 95"/>
                <a:gd name="T52" fmla="*/ 38 w 180"/>
                <a:gd name="T53" fmla="*/ 66 h 95"/>
                <a:gd name="T54" fmla="*/ 38 w 180"/>
                <a:gd name="T55" fmla="*/ 66 h 95"/>
                <a:gd name="T56" fmla="*/ 40 w 180"/>
                <a:gd name="T57" fmla="*/ 61 h 95"/>
                <a:gd name="T58" fmla="*/ 41 w 180"/>
                <a:gd name="T59" fmla="*/ 54 h 95"/>
                <a:gd name="T60" fmla="*/ 0 w 180"/>
                <a:gd name="T61" fmla="*/ 13 h 95"/>
                <a:gd name="T62" fmla="*/ 13 w 180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0" h="95">
                  <a:moveTo>
                    <a:pt x="13" y="0"/>
                  </a:moveTo>
                  <a:lnTo>
                    <a:pt x="54" y="42"/>
                  </a:lnTo>
                  <a:lnTo>
                    <a:pt x="54" y="42"/>
                  </a:lnTo>
                  <a:lnTo>
                    <a:pt x="60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75" y="41"/>
                  </a:lnTo>
                  <a:lnTo>
                    <a:pt x="83" y="45"/>
                  </a:lnTo>
                  <a:lnTo>
                    <a:pt x="88" y="50"/>
                  </a:lnTo>
                  <a:lnTo>
                    <a:pt x="92" y="58"/>
                  </a:lnTo>
                  <a:lnTo>
                    <a:pt x="180" y="58"/>
                  </a:lnTo>
                  <a:lnTo>
                    <a:pt x="180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8" y="84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0" y="91"/>
                  </a:lnTo>
                  <a:lnTo>
                    <a:pt x="46" y="87"/>
                  </a:lnTo>
                  <a:lnTo>
                    <a:pt x="44" y="83"/>
                  </a:lnTo>
                  <a:lnTo>
                    <a:pt x="41" y="77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1"/>
                  </a:lnTo>
                  <a:lnTo>
                    <a:pt x="41" y="54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84" name="Freeform 151"/>
          <p:cNvSpPr>
            <a:spLocks noEditPoints="1"/>
          </p:cNvSpPr>
          <p:nvPr/>
        </p:nvSpPr>
        <p:spPr bwMode="auto">
          <a:xfrm>
            <a:off x="5427031" y="2676821"/>
            <a:ext cx="257175" cy="445770"/>
          </a:xfrm>
          <a:custGeom>
            <a:avLst/>
            <a:gdLst>
              <a:gd name="T0" fmla="*/ 144 w 240"/>
              <a:gd name="T1" fmla="*/ 352 h 416"/>
              <a:gd name="T2" fmla="*/ 154 w 240"/>
              <a:gd name="T3" fmla="*/ 354 h 416"/>
              <a:gd name="T4" fmla="*/ 164 w 240"/>
              <a:gd name="T5" fmla="*/ 359 h 416"/>
              <a:gd name="T6" fmla="*/ 171 w 240"/>
              <a:gd name="T7" fmla="*/ 366 h 416"/>
              <a:gd name="T8" fmla="*/ 175 w 240"/>
              <a:gd name="T9" fmla="*/ 375 h 416"/>
              <a:gd name="T10" fmla="*/ 176 w 240"/>
              <a:gd name="T11" fmla="*/ 382 h 416"/>
              <a:gd name="T12" fmla="*/ 175 w 240"/>
              <a:gd name="T13" fmla="*/ 394 h 416"/>
              <a:gd name="T14" fmla="*/ 168 w 240"/>
              <a:gd name="T15" fmla="*/ 405 h 416"/>
              <a:gd name="T16" fmla="*/ 158 w 240"/>
              <a:gd name="T17" fmla="*/ 413 h 416"/>
              <a:gd name="T18" fmla="*/ 152 w 240"/>
              <a:gd name="T19" fmla="*/ 415 h 416"/>
              <a:gd name="T20" fmla="*/ 144 w 240"/>
              <a:gd name="T21" fmla="*/ 352 h 416"/>
              <a:gd name="T22" fmla="*/ 144 w 240"/>
              <a:gd name="T23" fmla="*/ 325 h 416"/>
              <a:gd name="T24" fmla="*/ 144 w 240"/>
              <a:gd name="T25" fmla="*/ 141 h 416"/>
              <a:gd name="T26" fmla="*/ 163 w 240"/>
              <a:gd name="T27" fmla="*/ 160 h 416"/>
              <a:gd name="T28" fmla="*/ 175 w 240"/>
              <a:gd name="T29" fmla="*/ 189 h 416"/>
              <a:gd name="T30" fmla="*/ 188 w 240"/>
              <a:gd name="T31" fmla="*/ 243 h 416"/>
              <a:gd name="T32" fmla="*/ 192 w 240"/>
              <a:gd name="T33" fmla="*/ 251 h 416"/>
              <a:gd name="T34" fmla="*/ 205 w 240"/>
              <a:gd name="T35" fmla="*/ 260 h 416"/>
              <a:gd name="T36" fmla="*/ 225 w 240"/>
              <a:gd name="T37" fmla="*/ 264 h 416"/>
              <a:gd name="T38" fmla="*/ 240 w 240"/>
              <a:gd name="T39" fmla="*/ 300 h 416"/>
              <a:gd name="T40" fmla="*/ 135 w 240"/>
              <a:gd name="T41" fmla="*/ 352 h 416"/>
              <a:gd name="T42" fmla="*/ 144 w 240"/>
              <a:gd name="T43" fmla="*/ 352 h 416"/>
              <a:gd name="T44" fmla="*/ 144 w 240"/>
              <a:gd name="T45" fmla="*/ 416 h 416"/>
              <a:gd name="T46" fmla="*/ 134 w 240"/>
              <a:gd name="T47" fmla="*/ 415 h 416"/>
              <a:gd name="T48" fmla="*/ 125 w 240"/>
              <a:gd name="T49" fmla="*/ 409 h 416"/>
              <a:gd name="T50" fmla="*/ 118 w 240"/>
              <a:gd name="T51" fmla="*/ 403 h 416"/>
              <a:gd name="T52" fmla="*/ 112 w 240"/>
              <a:gd name="T53" fmla="*/ 392 h 416"/>
              <a:gd name="T54" fmla="*/ 112 w 240"/>
              <a:gd name="T55" fmla="*/ 386 h 416"/>
              <a:gd name="T56" fmla="*/ 114 w 240"/>
              <a:gd name="T57" fmla="*/ 374 h 416"/>
              <a:gd name="T58" fmla="*/ 121 w 240"/>
              <a:gd name="T59" fmla="*/ 363 h 416"/>
              <a:gd name="T60" fmla="*/ 130 w 240"/>
              <a:gd name="T61" fmla="*/ 355 h 416"/>
              <a:gd name="T62" fmla="*/ 135 w 240"/>
              <a:gd name="T63" fmla="*/ 352 h 416"/>
              <a:gd name="T64" fmla="*/ 144 w 240"/>
              <a:gd name="T65" fmla="*/ 141 h 416"/>
              <a:gd name="T66" fmla="*/ 122 w 240"/>
              <a:gd name="T67" fmla="*/ 130 h 416"/>
              <a:gd name="T68" fmla="*/ 98 w 240"/>
              <a:gd name="T69" fmla="*/ 126 h 416"/>
              <a:gd name="T70" fmla="*/ 69 w 240"/>
              <a:gd name="T71" fmla="*/ 19 h 416"/>
              <a:gd name="T72" fmla="*/ 65 w 240"/>
              <a:gd name="T73" fmla="*/ 10 h 416"/>
              <a:gd name="T74" fmla="*/ 58 w 240"/>
              <a:gd name="T75" fmla="*/ 4 h 416"/>
              <a:gd name="T76" fmla="*/ 49 w 240"/>
              <a:gd name="T77" fmla="*/ 0 h 416"/>
              <a:gd name="T78" fmla="*/ 39 w 240"/>
              <a:gd name="T79" fmla="*/ 2 h 416"/>
              <a:gd name="T80" fmla="*/ 34 w 240"/>
              <a:gd name="T81" fmla="*/ 3 h 416"/>
              <a:gd name="T82" fmla="*/ 26 w 240"/>
              <a:gd name="T83" fmla="*/ 10 h 416"/>
              <a:gd name="T84" fmla="*/ 22 w 240"/>
              <a:gd name="T85" fmla="*/ 18 h 416"/>
              <a:gd name="T86" fmla="*/ 20 w 240"/>
              <a:gd name="T87" fmla="*/ 27 h 416"/>
              <a:gd name="T88" fmla="*/ 49 w 240"/>
              <a:gd name="T89" fmla="*/ 139 h 416"/>
              <a:gd name="T90" fmla="*/ 38 w 240"/>
              <a:gd name="T91" fmla="*/ 145 h 416"/>
              <a:gd name="T92" fmla="*/ 20 w 240"/>
              <a:gd name="T93" fmla="*/ 164 h 416"/>
              <a:gd name="T94" fmla="*/ 11 w 240"/>
              <a:gd name="T95" fmla="*/ 187 h 416"/>
              <a:gd name="T96" fmla="*/ 8 w 240"/>
              <a:gd name="T97" fmla="*/ 216 h 416"/>
              <a:gd name="T98" fmla="*/ 11 w 240"/>
              <a:gd name="T99" fmla="*/ 232 h 416"/>
              <a:gd name="T100" fmla="*/ 26 w 240"/>
              <a:gd name="T101" fmla="*/ 285 h 416"/>
              <a:gd name="T102" fmla="*/ 26 w 240"/>
              <a:gd name="T103" fmla="*/ 294 h 416"/>
              <a:gd name="T104" fmla="*/ 20 w 240"/>
              <a:gd name="T105" fmla="*/ 308 h 416"/>
              <a:gd name="T106" fmla="*/ 5 w 240"/>
              <a:gd name="T107" fmla="*/ 321 h 416"/>
              <a:gd name="T108" fmla="*/ 10 w 240"/>
              <a:gd name="T109" fmla="*/ 361 h 416"/>
              <a:gd name="T110" fmla="*/ 144 w 240"/>
              <a:gd name="T111" fmla="*/ 14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0" h="416">
                <a:moveTo>
                  <a:pt x="144" y="352"/>
                </a:moveTo>
                <a:lnTo>
                  <a:pt x="144" y="352"/>
                </a:lnTo>
                <a:lnTo>
                  <a:pt x="149" y="352"/>
                </a:lnTo>
                <a:lnTo>
                  <a:pt x="154" y="354"/>
                </a:lnTo>
                <a:lnTo>
                  <a:pt x="160" y="355"/>
                </a:lnTo>
                <a:lnTo>
                  <a:pt x="164" y="359"/>
                </a:lnTo>
                <a:lnTo>
                  <a:pt x="168" y="362"/>
                </a:lnTo>
                <a:lnTo>
                  <a:pt x="171" y="366"/>
                </a:lnTo>
                <a:lnTo>
                  <a:pt x="173" y="371"/>
                </a:lnTo>
                <a:lnTo>
                  <a:pt x="175" y="375"/>
                </a:lnTo>
                <a:lnTo>
                  <a:pt x="175" y="375"/>
                </a:lnTo>
                <a:lnTo>
                  <a:pt x="176" y="382"/>
                </a:lnTo>
                <a:lnTo>
                  <a:pt x="176" y="389"/>
                </a:lnTo>
                <a:lnTo>
                  <a:pt x="175" y="394"/>
                </a:lnTo>
                <a:lnTo>
                  <a:pt x="172" y="400"/>
                </a:lnTo>
                <a:lnTo>
                  <a:pt x="168" y="405"/>
                </a:lnTo>
                <a:lnTo>
                  <a:pt x="164" y="409"/>
                </a:lnTo>
                <a:lnTo>
                  <a:pt x="158" y="413"/>
                </a:lnTo>
                <a:lnTo>
                  <a:pt x="152" y="415"/>
                </a:lnTo>
                <a:lnTo>
                  <a:pt x="152" y="415"/>
                </a:lnTo>
                <a:lnTo>
                  <a:pt x="144" y="416"/>
                </a:lnTo>
                <a:lnTo>
                  <a:pt x="144" y="352"/>
                </a:lnTo>
                <a:lnTo>
                  <a:pt x="144" y="352"/>
                </a:lnTo>
                <a:close/>
                <a:moveTo>
                  <a:pt x="144" y="325"/>
                </a:moveTo>
                <a:lnTo>
                  <a:pt x="144" y="141"/>
                </a:lnTo>
                <a:lnTo>
                  <a:pt x="144" y="141"/>
                </a:lnTo>
                <a:lnTo>
                  <a:pt x="154" y="149"/>
                </a:lnTo>
                <a:lnTo>
                  <a:pt x="163" y="160"/>
                </a:lnTo>
                <a:lnTo>
                  <a:pt x="169" y="174"/>
                </a:lnTo>
                <a:lnTo>
                  <a:pt x="175" y="189"/>
                </a:lnTo>
                <a:lnTo>
                  <a:pt x="175" y="189"/>
                </a:lnTo>
                <a:lnTo>
                  <a:pt x="188" y="243"/>
                </a:lnTo>
                <a:lnTo>
                  <a:pt x="188" y="243"/>
                </a:lnTo>
                <a:lnTo>
                  <a:pt x="192" y="251"/>
                </a:lnTo>
                <a:lnTo>
                  <a:pt x="198" y="256"/>
                </a:lnTo>
                <a:lnTo>
                  <a:pt x="205" y="260"/>
                </a:lnTo>
                <a:lnTo>
                  <a:pt x="211" y="263"/>
                </a:lnTo>
                <a:lnTo>
                  <a:pt x="225" y="264"/>
                </a:lnTo>
                <a:lnTo>
                  <a:pt x="230" y="264"/>
                </a:lnTo>
                <a:lnTo>
                  <a:pt x="240" y="300"/>
                </a:lnTo>
                <a:lnTo>
                  <a:pt x="144" y="325"/>
                </a:lnTo>
                <a:close/>
                <a:moveTo>
                  <a:pt x="135" y="352"/>
                </a:moveTo>
                <a:lnTo>
                  <a:pt x="135" y="352"/>
                </a:lnTo>
                <a:lnTo>
                  <a:pt x="144" y="352"/>
                </a:lnTo>
                <a:lnTo>
                  <a:pt x="144" y="416"/>
                </a:lnTo>
                <a:lnTo>
                  <a:pt x="144" y="416"/>
                </a:lnTo>
                <a:lnTo>
                  <a:pt x="138" y="416"/>
                </a:lnTo>
                <a:lnTo>
                  <a:pt x="134" y="415"/>
                </a:lnTo>
                <a:lnTo>
                  <a:pt x="129" y="412"/>
                </a:lnTo>
                <a:lnTo>
                  <a:pt x="125" y="409"/>
                </a:lnTo>
                <a:lnTo>
                  <a:pt x="121" y="407"/>
                </a:lnTo>
                <a:lnTo>
                  <a:pt x="118" y="403"/>
                </a:lnTo>
                <a:lnTo>
                  <a:pt x="115" y="397"/>
                </a:lnTo>
                <a:lnTo>
                  <a:pt x="112" y="392"/>
                </a:lnTo>
                <a:lnTo>
                  <a:pt x="112" y="392"/>
                </a:lnTo>
                <a:lnTo>
                  <a:pt x="112" y="386"/>
                </a:lnTo>
                <a:lnTo>
                  <a:pt x="112" y="380"/>
                </a:lnTo>
                <a:lnTo>
                  <a:pt x="114" y="374"/>
                </a:lnTo>
                <a:lnTo>
                  <a:pt x="117" y="367"/>
                </a:lnTo>
                <a:lnTo>
                  <a:pt x="121" y="363"/>
                </a:lnTo>
                <a:lnTo>
                  <a:pt x="125" y="359"/>
                </a:lnTo>
                <a:lnTo>
                  <a:pt x="130" y="355"/>
                </a:lnTo>
                <a:lnTo>
                  <a:pt x="135" y="352"/>
                </a:lnTo>
                <a:lnTo>
                  <a:pt x="135" y="352"/>
                </a:lnTo>
                <a:close/>
                <a:moveTo>
                  <a:pt x="144" y="141"/>
                </a:moveTo>
                <a:lnTo>
                  <a:pt x="144" y="141"/>
                </a:lnTo>
                <a:lnTo>
                  <a:pt x="133" y="134"/>
                </a:lnTo>
                <a:lnTo>
                  <a:pt x="122" y="130"/>
                </a:lnTo>
                <a:lnTo>
                  <a:pt x="110" y="128"/>
                </a:lnTo>
                <a:lnTo>
                  <a:pt x="98" y="126"/>
                </a:lnTo>
                <a:lnTo>
                  <a:pt x="69" y="19"/>
                </a:lnTo>
                <a:lnTo>
                  <a:pt x="69" y="19"/>
                </a:lnTo>
                <a:lnTo>
                  <a:pt x="68" y="15"/>
                </a:lnTo>
                <a:lnTo>
                  <a:pt x="65" y="10"/>
                </a:lnTo>
                <a:lnTo>
                  <a:pt x="61" y="7"/>
                </a:lnTo>
                <a:lnTo>
                  <a:pt x="58" y="4"/>
                </a:lnTo>
                <a:lnTo>
                  <a:pt x="53" y="2"/>
                </a:lnTo>
                <a:lnTo>
                  <a:pt x="49" y="0"/>
                </a:lnTo>
                <a:lnTo>
                  <a:pt x="43" y="0"/>
                </a:lnTo>
                <a:lnTo>
                  <a:pt x="39" y="2"/>
                </a:lnTo>
                <a:lnTo>
                  <a:pt x="39" y="2"/>
                </a:lnTo>
                <a:lnTo>
                  <a:pt x="34" y="3"/>
                </a:lnTo>
                <a:lnTo>
                  <a:pt x="30" y="6"/>
                </a:lnTo>
                <a:lnTo>
                  <a:pt x="26" y="10"/>
                </a:lnTo>
                <a:lnTo>
                  <a:pt x="23" y="13"/>
                </a:lnTo>
                <a:lnTo>
                  <a:pt x="22" y="18"/>
                </a:lnTo>
                <a:lnTo>
                  <a:pt x="20" y="22"/>
                </a:lnTo>
                <a:lnTo>
                  <a:pt x="20" y="27"/>
                </a:lnTo>
                <a:lnTo>
                  <a:pt x="20" y="32"/>
                </a:lnTo>
                <a:lnTo>
                  <a:pt x="49" y="139"/>
                </a:lnTo>
                <a:lnTo>
                  <a:pt x="49" y="139"/>
                </a:lnTo>
                <a:lnTo>
                  <a:pt x="38" y="145"/>
                </a:lnTo>
                <a:lnTo>
                  <a:pt x="28" y="155"/>
                </a:lnTo>
                <a:lnTo>
                  <a:pt x="20" y="164"/>
                </a:lnTo>
                <a:lnTo>
                  <a:pt x="15" y="175"/>
                </a:lnTo>
                <a:lnTo>
                  <a:pt x="11" y="187"/>
                </a:lnTo>
                <a:lnTo>
                  <a:pt x="8" y="201"/>
                </a:lnTo>
                <a:lnTo>
                  <a:pt x="8" y="216"/>
                </a:lnTo>
                <a:lnTo>
                  <a:pt x="11" y="232"/>
                </a:lnTo>
                <a:lnTo>
                  <a:pt x="11" y="232"/>
                </a:lnTo>
                <a:lnTo>
                  <a:pt x="26" y="285"/>
                </a:lnTo>
                <a:lnTo>
                  <a:pt x="26" y="285"/>
                </a:lnTo>
                <a:lnTo>
                  <a:pt x="26" y="285"/>
                </a:lnTo>
                <a:lnTo>
                  <a:pt x="26" y="294"/>
                </a:lnTo>
                <a:lnTo>
                  <a:pt x="24" y="301"/>
                </a:lnTo>
                <a:lnTo>
                  <a:pt x="20" y="308"/>
                </a:lnTo>
                <a:lnTo>
                  <a:pt x="15" y="313"/>
                </a:lnTo>
                <a:lnTo>
                  <a:pt x="5" y="321"/>
                </a:lnTo>
                <a:lnTo>
                  <a:pt x="0" y="324"/>
                </a:lnTo>
                <a:lnTo>
                  <a:pt x="10" y="361"/>
                </a:lnTo>
                <a:lnTo>
                  <a:pt x="144" y="325"/>
                </a:lnTo>
                <a:lnTo>
                  <a:pt x="144" y="141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5" name="Freeform 169"/>
          <p:cNvSpPr>
            <a:spLocks noEditPoints="1"/>
          </p:cNvSpPr>
          <p:nvPr/>
        </p:nvSpPr>
        <p:spPr bwMode="auto">
          <a:xfrm>
            <a:off x="5621519" y="1436752"/>
            <a:ext cx="125374" cy="216455"/>
          </a:xfrm>
          <a:custGeom>
            <a:avLst/>
            <a:gdLst>
              <a:gd name="T0" fmla="*/ 71 w 117"/>
              <a:gd name="T1" fmla="*/ 170 h 202"/>
              <a:gd name="T2" fmla="*/ 80 w 117"/>
              <a:gd name="T3" fmla="*/ 173 h 202"/>
              <a:gd name="T4" fmla="*/ 85 w 117"/>
              <a:gd name="T5" fmla="*/ 181 h 202"/>
              <a:gd name="T6" fmla="*/ 85 w 117"/>
              <a:gd name="T7" fmla="*/ 188 h 202"/>
              <a:gd name="T8" fmla="*/ 80 w 117"/>
              <a:gd name="T9" fmla="*/ 199 h 202"/>
              <a:gd name="T10" fmla="*/ 75 w 117"/>
              <a:gd name="T11" fmla="*/ 202 h 202"/>
              <a:gd name="T12" fmla="*/ 71 w 117"/>
              <a:gd name="T13" fmla="*/ 170 h 202"/>
              <a:gd name="T14" fmla="*/ 71 w 117"/>
              <a:gd name="T15" fmla="*/ 157 h 202"/>
              <a:gd name="T16" fmla="*/ 71 w 117"/>
              <a:gd name="T17" fmla="*/ 68 h 202"/>
              <a:gd name="T18" fmla="*/ 80 w 117"/>
              <a:gd name="T19" fmla="*/ 77 h 202"/>
              <a:gd name="T20" fmla="*/ 85 w 117"/>
              <a:gd name="T21" fmla="*/ 91 h 202"/>
              <a:gd name="T22" fmla="*/ 92 w 117"/>
              <a:gd name="T23" fmla="*/ 116 h 202"/>
              <a:gd name="T24" fmla="*/ 94 w 117"/>
              <a:gd name="T25" fmla="*/ 120 h 202"/>
              <a:gd name="T26" fmla="*/ 100 w 117"/>
              <a:gd name="T27" fmla="*/ 126 h 202"/>
              <a:gd name="T28" fmla="*/ 110 w 117"/>
              <a:gd name="T29" fmla="*/ 127 h 202"/>
              <a:gd name="T30" fmla="*/ 117 w 117"/>
              <a:gd name="T31" fmla="*/ 145 h 202"/>
              <a:gd name="T32" fmla="*/ 66 w 117"/>
              <a:gd name="T33" fmla="*/ 170 h 202"/>
              <a:gd name="T34" fmla="*/ 71 w 117"/>
              <a:gd name="T35" fmla="*/ 170 h 202"/>
              <a:gd name="T36" fmla="*/ 71 w 117"/>
              <a:gd name="T37" fmla="*/ 202 h 202"/>
              <a:gd name="T38" fmla="*/ 61 w 117"/>
              <a:gd name="T39" fmla="*/ 199 h 202"/>
              <a:gd name="T40" fmla="*/ 56 w 117"/>
              <a:gd name="T41" fmla="*/ 189 h 202"/>
              <a:gd name="T42" fmla="*/ 56 w 117"/>
              <a:gd name="T43" fmla="*/ 184 h 202"/>
              <a:gd name="T44" fmla="*/ 61 w 117"/>
              <a:gd name="T45" fmla="*/ 173 h 202"/>
              <a:gd name="T46" fmla="*/ 66 w 117"/>
              <a:gd name="T47" fmla="*/ 170 h 202"/>
              <a:gd name="T48" fmla="*/ 71 w 117"/>
              <a:gd name="T49" fmla="*/ 68 h 202"/>
              <a:gd name="T50" fmla="*/ 60 w 117"/>
              <a:gd name="T51" fmla="*/ 62 h 202"/>
              <a:gd name="T52" fmla="*/ 47 w 117"/>
              <a:gd name="T53" fmla="*/ 61 h 202"/>
              <a:gd name="T54" fmla="*/ 34 w 117"/>
              <a:gd name="T55" fmla="*/ 8 h 202"/>
              <a:gd name="T56" fmla="*/ 29 w 117"/>
              <a:gd name="T57" fmla="*/ 1 h 202"/>
              <a:gd name="T58" fmla="*/ 19 w 117"/>
              <a:gd name="T59" fmla="*/ 0 h 202"/>
              <a:gd name="T60" fmla="*/ 15 w 117"/>
              <a:gd name="T61" fmla="*/ 1 h 202"/>
              <a:gd name="T62" fmla="*/ 10 w 117"/>
              <a:gd name="T63" fmla="*/ 9 h 202"/>
              <a:gd name="T64" fmla="*/ 24 w 117"/>
              <a:gd name="T65" fmla="*/ 66 h 202"/>
              <a:gd name="T66" fmla="*/ 19 w 117"/>
              <a:gd name="T67" fmla="*/ 70 h 202"/>
              <a:gd name="T68" fmla="*/ 11 w 117"/>
              <a:gd name="T69" fmla="*/ 78 h 202"/>
              <a:gd name="T70" fmla="*/ 6 w 117"/>
              <a:gd name="T71" fmla="*/ 91 h 202"/>
              <a:gd name="T72" fmla="*/ 4 w 117"/>
              <a:gd name="T73" fmla="*/ 104 h 202"/>
              <a:gd name="T74" fmla="*/ 6 w 117"/>
              <a:gd name="T75" fmla="*/ 111 h 202"/>
              <a:gd name="T76" fmla="*/ 12 w 117"/>
              <a:gd name="T77" fmla="*/ 138 h 202"/>
              <a:gd name="T78" fmla="*/ 12 w 117"/>
              <a:gd name="T79" fmla="*/ 142 h 202"/>
              <a:gd name="T80" fmla="*/ 10 w 117"/>
              <a:gd name="T81" fmla="*/ 149 h 202"/>
              <a:gd name="T82" fmla="*/ 3 w 117"/>
              <a:gd name="T83" fmla="*/ 156 h 202"/>
              <a:gd name="T84" fmla="*/ 6 w 117"/>
              <a:gd name="T85" fmla="*/ 175 h 202"/>
              <a:gd name="T86" fmla="*/ 71 w 117"/>
              <a:gd name="T87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" h="202">
                <a:moveTo>
                  <a:pt x="71" y="170"/>
                </a:moveTo>
                <a:lnTo>
                  <a:pt x="71" y="170"/>
                </a:lnTo>
                <a:lnTo>
                  <a:pt x="76" y="170"/>
                </a:lnTo>
                <a:lnTo>
                  <a:pt x="80" y="173"/>
                </a:lnTo>
                <a:lnTo>
                  <a:pt x="84" y="177"/>
                </a:lnTo>
                <a:lnTo>
                  <a:pt x="85" y="181"/>
                </a:lnTo>
                <a:lnTo>
                  <a:pt x="85" y="181"/>
                </a:lnTo>
                <a:lnTo>
                  <a:pt x="85" y="188"/>
                </a:lnTo>
                <a:lnTo>
                  <a:pt x="84" y="193"/>
                </a:lnTo>
                <a:lnTo>
                  <a:pt x="80" y="199"/>
                </a:lnTo>
                <a:lnTo>
                  <a:pt x="75" y="202"/>
                </a:lnTo>
                <a:lnTo>
                  <a:pt x="75" y="202"/>
                </a:lnTo>
                <a:lnTo>
                  <a:pt x="71" y="202"/>
                </a:lnTo>
                <a:lnTo>
                  <a:pt x="71" y="170"/>
                </a:lnTo>
                <a:lnTo>
                  <a:pt x="71" y="170"/>
                </a:lnTo>
                <a:close/>
                <a:moveTo>
                  <a:pt x="71" y="157"/>
                </a:moveTo>
                <a:lnTo>
                  <a:pt x="71" y="68"/>
                </a:lnTo>
                <a:lnTo>
                  <a:pt x="71" y="68"/>
                </a:lnTo>
                <a:lnTo>
                  <a:pt x="76" y="72"/>
                </a:lnTo>
                <a:lnTo>
                  <a:pt x="80" y="77"/>
                </a:lnTo>
                <a:lnTo>
                  <a:pt x="83" y="84"/>
                </a:lnTo>
                <a:lnTo>
                  <a:pt x="85" y="91"/>
                </a:lnTo>
                <a:lnTo>
                  <a:pt x="85" y="91"/>
                </a:lnTo>
                <a:lnTo>
                  <a:pt x="92" y="116"/>
                </a:lnTo>
                <a:lnTo>
                  <a:pt x="92" y="116"/>
                </a:lnTo>
                <a:lnTo>
                  <a:pt x="94" y="120"/>
                </a:lnTo>
                <a:lnTo>
                  <a:pt x="96" y="123"/>
                </a:lnTo>
                <a:lnTo>
                  <a:pt x="100" y="126"/>
                </a:lnTo>
                <a:lnTo>
                  <a:pt x="103" y="127"/>
                </a:lnTo>
                <a:lnTo>
                  <a:pt x="110" y="127"/>
                </a:lnTo>
                <a:lnTo>
                  <a:pt x="112" y="127"/>
                </a:lnTo>
                <a:lnTo>
                  <a:pt x="117" y="145"/>
                </a:lnTo>
                <a:lnTo>
                  <a:pt x="71" y="157"/>
                </a:lnTo>
                <a:close/>
                <a:moveTo>
                  <a:pt x="66" y="170"/>
                </a:moveTo>
                <a:lnTo>
                  <a:pt x="66" y="170"/>
                </a:lnTo>
                <a:lnTo>
                  <a:pt x="71" y="170"/>
                </a:lnTo>
                <a:lnTo>
                  <a:pt x="71" y="202"/>
                </a:lnTo>
                <a:lnTo>
                  <a:pt x="71" y="202"/>
                </a:lnTo>
                <a:lnTo>
                  <a:pt x="65" y="200"/>
                </a:lnTo>
                <a:lnTo>
                  <a:pt x="61" y="199"/>
                </a:lnTo>
                <a:lnTo>
                  <a:pt x="57" y="195"/>
                </a:lnTo>
                <a:lnTo>
                  <a:pt x="56" y="189"/>
                </a:lnTo>
                <a:lnTo>
                  <a:pt x="56" y="189"/>
                </a:lnTo>
                <a:lnTo>
                  <a:pt x="56" y="184"/>
                </a:lnTo>
                <a:lnTo>
                  <a:pt x="57" y="179"/>
                </a:lnTo>
                <a:lnTo>
                  <a:pt x="61" y="173"/>
                </a:lnTo>
                <a:lnTo>
                  <a:pt x="66" y="170"/>
                </a:lnTo>
                <a:lnTo>
                  <a:pt x="66" y="170"/>
                </a:lnTo>
                <a:close/>
                <a:moveTo>
                  <a:pt x="71" y="68"/>
                </a:moveTo>
                <a:lnTo>
                  <a:pt x="71" y="68"/>
                </a:lnTo>
                <a:lnTo>
                  <a:pt x="65" y="65"/>
                </a:lnTo>
                <a:lnTo>
                  <a:pt x="60" y="62"/>
                </a:lnTo>
                <a:lnTo>
                  <a:pt x="54" y="61"/>
                </a:lnTo>
                <a:lnTo>
                  <a:pt x="47" y="61"/>
                </a:lnTo>
                <a:lnTo>
                  <a:pt x="34" y="8"/>
                </a:lnTo>
                <a:lnTo>
                  <a:pt x="34" y="8"/>
                </a:lnTo>
                <a:lnTo>
                  <a:pt x="31" y="4"/>
                </a:lnTo>
                <a:lnTo>
                  <a:pt x="29" y="1"/>
                </a:lnTo>
                <a:lnTo>
                  <a:pt x="24" y="0"/>
                </a:lnTo>
                <a:lnTo>
                  <a:pt x="19" y="0"/>
                </a:lnTo>
                <a:lnTo>
                  <a:pt x="19" y="0"/>
                </a:lnTo>
                <a:lnTo>
                  <a:pt x="15" y="1"/>
                </a:lnTo>
                <a:lnTo>
                  <a:pt x="12" y="5"/>
                </a:lnTo>
                <a:lnTo>
                  <a:pt x="10" y="9"/>
                </a:lnTo>
                <a:lnTo>
                  <a:pt x="11" y="15"/>
                </a:lnTo>
                <a:lnTo>
                  <a:pt x="24" y="66"/>
                </a:lnTo>
                <a:lnTo>
                  <a:pt x="24" y="66"/>
                </a:lnTo>
                <a:lnTo>
                  <a:pt x="19" y="70"/>
                </a:lnTo>
                <a:lnTo>
                  <a:pt x="15" y="74"/>
                </a:lnTo>
                <a:lnTo>
                  <a:pt x="11" y="78"/>
                </a:lnTo>
                <a:lnTo>
                  <a:pt x="7" y="84"/>
                </a:lnTo>
                <a:lnTo>
                  <a:pt x="6" y="91"/>
                </a:lnTo>
                <a:lnTo>
                  <a:pt x="4" y="96"/>
                </a:lnTo>
                <a:lnTo>
                  <a:pt x="4" y="104"/>
                </a:lnTo>
                <a:lnTo>
                  <a:pt x="6" y="111"/>
                </a:lnTo>
                <a:lnTo>
                  <a:pt x="6" y="111"/>
                </a:lnTo>
                <a:lnTo>
                  <a:pt x="12" y="138"/>
                </a:lnTo>
                <a:lnTo>
                  <a:pt x="12" y="138"/>
                </a:lnTo>
                <a:lnTo>
                  <a:pt x="12" y="138"/>
                </a:lnTo>
                <a:lnTo>
                  <a:pt x="12" y="142"/>
                </a:lnTo>
                <a:lnTo>
                  <a:pt x="12" y="146"/>
                </a:lnTo>
                <a:lnTo>
                  <a:pt x="10" y="149"/>
                </a:lnTo>
                <a:lnTo>
                  <a:pt x="8" y="152"/>
                </a:lnTo>
                <a:lnTo>
                  <a:pt x="3" y="156"/>
                </a:lnTo>
                <a:lnTo>
                  <a:pt x="0" y="157"/>
                </a:lnTo>
                <a:lnTo>
                  <a:pt x="6" y="175"/>
                </a:lnTo>
                <a:lnTo>
                  <a:pt x="71" y="157"/>
                </a:lnTo>
                <a:lnTo>
                  <a:pt x="71" y="68"/>
                </a:lnTo>
                <a:close/>
              </a:path>
            </a:pathLst>
          </a:custGeom>
          <a:noFill/>
          <a:ln w="3175">
            <a:solidFill>
              <a:srgbClr val="E44B46"/>
            </a:solidFill>
          </a:ln>
        </p:spPr>
        <p:txBody>
          <a:bodyPr vert="horz" wrap="square" lIns="61722" tIns="30861" rIns="61722" bIns="30861" numCol="1" anchor="t" anchorCtr="0" compatLnSpc="1">
            <a:prstTxWarp prst="textNoShape">
              <a:avLst/>
            </a:prstTxWarp>
          </a:bodyPr>
          <a:lstStyle/>
          <a:p>
            <a:endParaRPr lang="zh-CN" altLang="en-US" sz="121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86" name="组合 185"/>
          <p:cNvGrpSpPr/>
          <p:nvPr/>
        </p:nvGrpSpPr>
        <p:grpSpPr>
          <a:xfrm>
            <a:off x="5537937" y="2043698"/>
            <a:ext cx="167164" cy="211098"/>
            <a:chOff x="1516063" y="3252788"/>
            <a:chExt cx="247651" cy="312737"/>
          </a:xfrm>
          <a:noFill/>
        </p:grpSpPr>
        <p:sp>
          <p:nvSpPr>
            <p:cNvPr id="187" name="Freeform 182"/>
            <p:cNvSpPr>
              <a:spLocks/>
            </p:cNvSpPr>
            <p:nvPr/>
          </p:nvSpPr>
          <p:spPr bwMode="auto">
            <a:xfrm>
              <a:off x="1527176" y="3263900"/>
              <a:ext cx="236538" cy="301625"/>
            </a:xfrm>
            <a:custGeom>
              <a:avLst/>
              <a:gdLst>
                <a:gd name="T0" fmla="*/ 0 w 149"/>
                <a:gd name="T1" fmla="*/ 33 h 190"/>
                <a:gd name="T2" fmla="*/ 7 w 149"/>
                <a:gd name="T3" fmla="*/ 28 h 190"/>
                <a:gd name="T4" fmla="*/ 96 w 149"/>
                <a:gd name="T5" fmla="*/ 171 h 190"/>
                <a:gd name="T6" fmla="*/ 96 w 149"/>
                <a:gd name="T7" fmla="*/ 171 h 190"/>
                <a:gd name="T8" fmla="*/ 99 w 149"/>
                <a:gd name="T9" fmla="*/ 176 h 190"/>
                <a:gd name="T10" fmla="*/ 101 w 149"/>
                <a:gd name="T11" fmla="*/ 178 h 190"/>
                <a:gd name="T12" fmla="*/ 105 w 149"/>
                <a:gd name="T13" fmla="*/ 180 h 190"/>
                <a:gd name="T14" fmla="*/ 109 w 149"/>
                <a:gd name="T15" fmla="*/ 181 h 190"/>
                <a:gd name="T16" fmla="*/ 114 w 149"/>
                <a:gd name="T17" fmla="*/ 181 h 190"/>
                <a:gd name="T18" fmla="*/ 119 w 149"/>
                <a:gd name="T19" fmla="*/ 181 h 190"/>
                <a:gd name="T20" fmla="*/ 123 w 149"/>
                <a:gd name="T21" fmla="*/ 180 h 190"/>
                <a:gd name="T22" fmla="*/ 127 w 149"/>
                <a:gd name="T23" fmla="*/ 177 h 190"/>
                <a:gd name="T24" fmla="*/ 127 w 149"/>
                <a:gd name="T25" fmla="*/ 177 h 190"/>
                <a:gd name="T26" fmla="*/ 131 w 149"/>
                <a:gd name="T27" fmla="*/ 174 h 190"/>
                <a:gd name="T28" fmla="*/ 135 w 149"/>
                <a:gd name="T29" fmla="*/ 171 h 190"/>
                <a:gd name="T30" fmla="*/ 137 w 149"/>
                <a:gd name="T31" fmla="*/ 167 h 190"/>
                <a:gd name="T32" fmla="*/ 138 w 149"/>
                <a:gd name="T33" fmla="*/ 163 h 190"/>
                <a:gd name="T34" fmla="*/ 139 w 149"/>
                <a:gd name="T35" fmla="*/ 159 h 190"/>
                <a:gd name="T36" fmla="*/ 139 w 149"/>
                <a:gd name="T37" fmla="*/ 155 h 190"/>
                <a:gd name="T38" fmla="*/ 138 w 149"/>
                <a:gd name="T39" fmla="*/ 150 h 190"/>
                <a:gd name="T40" fmla="*/ 137 w 149"/>
                <a:gd name="T41" fmla="*/ 146 h 190"/>
                <a:gd name="T42" fmla="*/ 49 w 149"/>
                <a:gd name="T43" fmla="*/ 4 h 190"/>
                <a:gd name="T44" fmla="*/ 54 w 149"/>
                <a:gd name="T45" fmla="*/ 0 h 190"/>
                <a:gd name="T46" fmla="*/ 145 w 149"/>
                <a:gd name="T47" fmla="*/ 144 h 190"/>
                <a:gd name="T48" fmla="*/ 145 w 149"/>
                <a:gd name="T49" fmla="*/ 144 h 190"/>
                <a:gd name="T50" fmla="*/ 147 w 149"/>
                <a:gd name="T51" fmla="*/ 150 h 190"/>
                <a:gd name="T52" fmla="*/ 149 w 149"/>
                <a:gd name="T53" fmla="*/ 155 h 190"/>
                <a:gd name="T54" fmla="*/ 149 w 149"/>
                <a:gd name="T55" fmla="*/ 161 h 190"/>
                <a:gd name="T56" fmla="*/ 147 w 149"/>
                <a:gd name="T57" fmla="*/ 166 h 190"/>
                <a:gd name="T58" fmla="*/ 145 w 149"/>
                <a:gd name="T59" fmla="*/ 171 h 190"/>
                <a:gd name="T60" fmla="*/ 142 w 149"/>
                <a:gd name="T61" fmla="*/ 177 h 190"/>
                <a:gd name="T62" fmla="*/ 138 w 149"/>
                <a:gd name="T63" fmla="*/ 181 h 190"/>
                <a:gd name="T64" fmla="*/ 133 w 149"/>
                <a:gd name="T65" fmla="*/ 185 h 190"/>
                <a:gd name="T66" fmla="*/ 133 w 149"/>
                <a:gd name="T67" fmla="*/ 185 h 190"/>
                <a:gd name="T68" fmla="*/ 127 w 149"/>
                <a:gd name="T69" fmla="*/ 188 h 190"/>
                <a:gd name="T70" fmla="*/ 120 w 149"/>
                <a:gd name="T71" fmla="*/ 190 h 190"/>
                <a:gd name="T72" fmla="*/ 115 w 149"/>
                <a:gd name="T73" fmla="*/ 190 h 190"/>
                <a:gd name="T74" fmla="*/ 108 w 149"/>
                <a:gd name="T75" fmla="*/ 190 h 190"/>
                <a:gd name="T76" fmla="*/ 103 w 149"/>
                <a:gd name="T77" fmla="*/ 189 h 190"/>
                <a:gd name="T78" fmla="*/ 97 w 149"/>
                <a:gd name="T79" fmla="*/ 186 h 190"/>
                <a:gd name="T80" fmla="*/ 93 w 149"/>
                <a:gd name="T81" fmla="*/ 182 h 190"/>
                <a:gd name="T82" fmla="*/ 91 w 149"/>
                <a:gd name="T83" fmla="*/ 178 h 190"/>
                <a:gd name="T84" fmla="*/ 0 w 149"/>
                <a:gd name="T85" fmla="*/ 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9" h="190">
                  <a:moveTo>
                    <a:pt x="0" y="33"/>
                  </a:moveTo>
                  <a:lnTo>
                    <a:pt x="7" y="28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9" y="176"/>
                  </a:lnTo>
                  <a:lnTo>
                    <a:pt x="101" y="178"/>
                  </a:lnTo>
                  <a:lnTo>
                    <a:pt x="105" y="180"/>
                  </a:lnTo>
                  <a:lnTo>
                    <a:pt x="109" y="181"/>
                  </a:lnTo>
                  <a:lnTo>
                    <a:pt x="114" y="181"/>
                  </a:lnTo>
                  <a:lnTo>
                    <a:pt x="119" y="181"/>
                  </a:lnTo>
                  <a:lnTo>
                    <a:pt x="123" y="180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31" y="174"/>
                  </a:lnTo>
                  <a:lnTo>
                    <a:pt x="135" y="171"/>
                  </a:lnTo>
                  <a:lnTo>
                    <a:pt x="137" y="167"/>
                  </a:lnTo>
                  <a:lnTo>
                    <a:pt x="138" y="163"/>
                  </a:lnTo>
                  <a:lnTo>
                    <a:pt x="139" y="159"/>
                  </a:lnTo>
                  <a:lnTo>
                    <a:pt x="139" y="155"/>
                  </a:lnTo>
                  <a:lnTo>
                    <a:pt x="138" y="150"/>
                  </a:lnTo>
                  <a:lnTo>
                    <a:pt x="137" y="146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7" y="150"/>
                  </a:lnTo>
                  <a:lnTo>
                    <a:pt x="149" y="155"/>
                  </a:lnTo>
                  <a:lnTo>
                    <a:pt x="149" y="161"/>
                  </a:lnTo>
                  <a:lnTo>
                    <a:pt x="147" y="166"/>
                  </a:lnTo>
                  <a:lnTo>
                    <a:pt x="145" y="171"/>
                  </a:lnTo>
                  <a:lnTo>
                    <a:pt x="142" y="177"/>
                  </a:lnTo>
                  <a:lnTo>
                    <a:pt x="138" y="181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27" y="188"/>
                  </a:lnTo>
                  <a:lnTo>
                    <a:pt x="120" y="190"/>
                  </a:lnTo>
                  <a:lnTo>
                    <a:pt x="115" y="190"/>
                  </a:lnTo>
                  <a:lnTo>
                    <a:pt x="108" y="190"/>
                  </a:lnTo>
                  <a:lnTo>
                    <a:pt x="103" y="189"/>
                  </a:lnTo>
                  <a:lnTo>
                    <a:pt x="97" y="186"/>
                  </a:lnTo>
                  <a:lnTo>
                    <a:pt x="93" y="182"/>
                  </a:lnTo>
                  <a:lnTo>
                    <a:pt x="91" y="17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8" name="Freeform 183"/>
            <p:cNvSpPr>
              <a:spLocks/>
            </p:cNvSpPr>
            <p:nvPr/>
          </p:nvSpPr>
          <p:spPr bwMode="auto">
            <a:xfrm>
              <a:off x="1516063" y="3252788"/>
              <a:ext cx="114300" cy="79375"/>
            </a:xfrm>
            <a:custGeom>
              <a:avLst/>
              <a:gdLst>
                <a:gd name="T0" fmla="*/ 0 w 72"/>
                <a:gd name="T1" fmla="*/ 47 h 50"/>
                <a:gd name="T2" fmla="*/ 0 w 72"/>
                <a:gd name="T3" fmla="*/ 47 h 50"/>
                <a:gd name="T4" fmla="*/ 1 w 72"/>
                <a:gd name="T5" fmla="*/ 49 h 50"/>
                <a:gd name="T6" fmla="*/ 4 w 72"/>
                <a:gd name="T7" fmla="*/ 50 h 50"/>
                <a:gd name="T8" fmla="*/ 5 w 72"/>
                <a:gd name="T9" fmla="*/ 50 h 50"/>
                <a:gd name="T10" fmla="*/ 8 w 72"/>
                <a:gd name="T11" fmla="*/ 49 h 50"/>
                <a:gd name="T12" fmla="*/ 69 w 72"/>
                <a:gd name="T13" fmla="*/ 11 h 50"/>
                <a:gd name="T14" fmla="*/ 69 w 72"/>
                <a:gd name="T15" fmla="*/ 11 h 50"/>
                <a:gd name="T16" fmla="*/ 70 w 72"/>
                <a:gd name="T17" fmla="*/ 9 h 50"/>
                <a:gd name="T18" fmla="*/ 72 w 72"/>
                <a:gd name="T19" fmla="*/ 8 h 50"/>
                <a:gd name="T20" fmla="*/ 72 w 72"/>
                <a:gd name="T21" fmla="*/ 5 h 50"/>
                <a:gd name="T22" fmla="*/ 70 w 72"/>
                <a:gd name="T23" fmla="*/ 2 h 50"/>
                <a:gd name="T24" fmla="*/ 70 w 72"/>
                <a:gd name="T25" fmla="*/ 2 h 50"/>
                <a:gd name="T26" fmla="*/ 69 w 72"/>
                <a:gd name="T27" fmla="*/ 1 h 50"/>
                <a:gd name="T28" fmla="*/ 68 w 72"/>
                <a:gd name="T29" fmla="*/ 0 h 50"/>
                <a:gd name="T30" fmla="*/ 65 w 72"/>
                <a:gd name="T31" fmla="*/ 0 h 50"/>
                <a:gd name="T32" fmla="*/ 64 w 72"/>
                <a:gd name="T33" fmla="*/ 1 h 50"/>
                <a:gd name="T34" fmla="*/ 1 w 72"/>
                <a:gd name="T35" fmla="*/ 39 h 50"/>
                <a:gd name="T36" fmla="*/ 1 w 72"/>
                <a:gd name="T37" fmla="*/ 39 h 50"/>
                <a:gd name="T38" fmla="*/ 0 w 72"/>
                <a:gd name="T39" fmla="*/ 40 h 50"/>
                <a:gd name="T40" fmla="*/ 0 w 72"/>
                <a:gd name="T41" fmla="*/ 43 h 50"/>
                <a:gd name="T42" fmla="*/ 0 w 72"/>
                <a:gd name="T43" fmla="*/ 44 h 50"/>
                <a:gd name="T44" fmla="*/ 0 w 72"/>
                <a:gd name="T45" fmla="*/ 47 h 50"/>
                <a:gd name="T46" fmla="*/ 0 w 72"/>
                <a:gd name="T4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50">
                  <a:moveTo>
                    <a:pt x="0" y="47"/>
                  </a:moveTo>
                  <a:lnTo>
                    <a:pt x="0" y="47"/>
                  </a:lnTo>
                  <a:lnTo>
                    <a:pt x="1" y="49"/>
                  </a:lnTo>
                  <a:lnTo>
                    <a:pt x="4" y="50"/>
                  </a:lnTo>
                  <a:lnTo>
                    <a:pt x="5" y="50"/>
                  </a:lnTo>
                  <a:lnTo>
                    <a:pt x="8" y="4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5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9" name="Freeform 184"/>
            <p:cNvSpPr>
              <a:spLocks/>
            </p:cNvSpPr>
            <p:nvPr/>
          </p:nvSpPr>
          <p:spPr bwMode="auto">
            <a:xfrm>
              <a:off x="1560513" y="3316288"/>
              <a:ext cx="161925" cy="219075"/>
            </a:xfrm>
            <a:custGeom>
              <a:avLst/>
              <a:gdLst>
                <a:gd name="T0" fmla="*/ 0 w 102"/>
                <a:gd name="T1" fmla="*/ 6 h 138"/>
                <a:gd name="T2" fmla="*/ 9 w 102"/>
                <a:gd name="T3" fmla="*/ 0 h 138"/>
                <a:gd name="T4" fmla="*/ 88 w 102"/>
                <a:gd name="T5" fmla="*/ 128 h 138"/>
                <a:gd name="T6" fmla="*/ 88 w 102"/>
                <a:gd name="T7" fmla="*/ 128 h 138"/>
                <a:gd name="T8" fmla="*/ 91 w 102"/>
                <a:gd name="T9" fmla="*/ 132 h 138"/>
                <a:gd name="T10" fmla="*/ 94 w 102"/>
                <a:gd name="T11" fmla="*/ 133 h 138"/>
                <a:gd name="T12" fmla="*/ 98 w 102"/>
                <a:gd name="T13" fmla="*/ 134 h 138"/>
                <a:gd name="T14" fmla="*/ 102 w 102"/>
                <a:gd name="T15" fmla="*/ 136 h 138"/>
                <a:gd name="T16" fmla="*/ 102 w 102"/>
                <a:gd name="T17" fmla="*/ 136 h 138"/>
                <a:gd name="T18" fmla="*/ 101 w 102"/>
                <a:gd name="T19" fmla="*/ 136 h 138"/>
                <a:gd name="T20" fmla="*/ 101 w 102"/>
                <a:gd name="T21" fmla="*/ 136 h 138"/>
                <a:gd name="T22" fmla="*/ 95 w 102"/>
                <a:gd name="T23" fmla="*/ 138 h 138"/>
                <a:gd name="T24" fmla="*/ 88 w 102"/>
                <a:gd name="T25" fmla="*/ 138 h 138"/>
                <a:gd name="T26" fmla="*/ 83 w 102"/>
                <a:gd name="T27" fmla="*/ 136 h 138"/>
                <a:gd name="T28" fmla="*/ 79 w 102"/>
                <a:gd name="T29" fmla="*/ 132 h 138"/>
                <a:gd name="T30" fmla="*/ 0 w 102"/>
                <a:gd name="T31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38">
                  <a:moveTo>
                    <a:pt x="0" y="6"/>
                  </a:moveTo>
                  <a:lnTo>
                    <a:pt x="9" y="0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1" y="132"/>
                  </a:lnTo>
                  <a:lnTo>
                    <a:pt x="94" y="133"/>
                  </a:lnTo>
                  <a:lnTo>
                    <a:pt x="98" y="134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101" y="136"/>
                  </a:lnTo>
                  <a:lnTo>
                    <a:pt x="101" y="136"/>
                  </a:lnTo>
                  <a:lnTo>
                    <a:pt x="95" y="138"/>
                  </a:lnTo>
                  <a:lnTo>
                    <a:pt x="88" y="138"/>
                  </a:lnTo>
                  <a:lnTo>
                    <a:pt x="83" y="136"/>
                  </a:lnTo>
                  <a:lnTo>
                    <a:pt x="79" y="132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3146373" y="2147733"/>
            <a:ext cx="108228" cy="172522"/>
            <a:chOff x="2679701" y="2924175"/>
            <a:chExt cx="160337" cy="255588"/>
          </a:xfrm>
          <a:noFill/>
        </p:grpSpPr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E44B46"/>
              </a:solidFill>
              <a:round/>
              <a:headEnd/>
              <a:tailEnd/>
            </a:ln>
            <a:extLst/>
          </p:spPr>
          <p:txBody>
            <a:bodyPr vert="horz" wrap="square" lIns="61722" tIns="30861" rIns="61722" bIns="3086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4590725" y="1406919"/>
            <a:ext cx="965435" cy="964772"/>
            <a:chOff x="2352316" y="1342640"/>
            <a:chExt cx="1600142" cy="1599042"/>
          </a:xfrm>
          <a:solidFill>
            <a:srgbClr val="E44B46"/>
          </a:solidFill>
        </p:grpSpPr>
        <p:sp>
          <p:nvSpPr>
            <p:cNvPr id="196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7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98" name="文本框 7"/>
          <p:cNvSpPr txBox="1"/>
          <p:nvPr/>
        </p:nvSpPr>
        <p:spPr>
          <a:xfrm>
            <a:off x="4925723" y="1660925"/>
            <a:ext cx="31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7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3336791" y="1011682"/>
            <a:ext cx="965435" cy="964772"/>
            <a:chOff x="2352316" y="1342640"/>
            <a:chExt cx="1600142" cy="1599042"/>
          </a:xfrm>
          <a:solidFill>
            <a:srgbClr val="E44B46"/>
          </a:solidFill>
        </p:grpSpPr>
        <p:sp>
          <p:nvSpPr>
            <p:cNvPr id="200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1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02" name="文本框 7"/>
          <p:cNvSpPr txBox="1"/>
          <p:nvPr/>
        </p:nvSpPr>
        <p:spPr>
          <a:xfrm>
            <a:off x="3671789" y="1265687"/>
            <a:ext cx="31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7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3" name="组合 202"/>
          <p:cNvGrpSpPr/>
          <p:nvPr/>
        </p:nvGrpSpPr>
        <p:grpSpPr>
          <a:xfrm>
            <a:off x="4502608" y="2707090"/>
            <a:ext cx="965435" cy="964772"/>
            <a:chOff x="2352316" y="1342640"/>
            <a:chExt cx="1600142" cy="1599042"/>
          </a:xfrm>
          <a:solidFill>
            <a:srgbClr val="E44B46"/>
          </a:solidFill>
        </p:grpSpPr>
        <p:sp>
          <p:nvSpPr>
            <p:cNvPr id="204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5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06" name="文本框 7"/>
          <p:cNvSpPr txBox="1"/>
          <p:nvPr/>
        </p:nvSpPr>
        <p:spPr>
          <a:xfrm>
            <a:off x="4837607" y="2961095"/>
            <a:ext cx="31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7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3378646" y="2738947"/>
            <a:ext cx="965435" cy="964772"/>
            <a:chOff x="2352316" y="1342640"/>
            <a:chExt cx="1600142" cy="1599042"/>
          </a:xfrm>
          <a:solidFill>
            <a:srgbClr val="E44B46"/>
          </a:solidFill>
        </p:grpSpPr>
        <p:sp>
          <p:nvSpPr>
            <p:cNvPr id="208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9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215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10" name="文本框 7"/>
          <p:cNvSpPr txBox="1"/>
          <p:nvPr/>
        </p:nvSpPr>
        <p:spPr>
          <a:xfrm>
            <a:off x="3713644" y="2992953"/>
            <a:ext cx="3142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7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1" name="直接箭头连接符 210"/>
          <p:cNvCxnSpPr/>
          <p:nvPr/>
        </p:nvCxnSpPr>
        <p:spPr>
          <a:xfrm>
            <a:off x="5581672" y="1889062"/>
            <a:ext cx="2119903" cy="0"/>
          </a:xfrm>
          <a:prstGeom prst="straightConnector1">
            <a:avLst/>
          </a:prstGeom>
          <a:ln>
            <a:solidFill>
              <a:srgbClr val="E44B46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箭头连接符 211"/>
          <p:cNvCxnSpPr/>
          <p:nvPr/>
        </p:nvCxnSpPr>
        <p:spPr>
          <a:xfrm>
            <a:off x="5396828" y="3231864"/>
            <a:ext cx="2119903" cy="0"/>
          </a:xfrm>
          <a:prstGeom prst="straightConnector1">
            <a:avLst/>
          </a:prstGeom>
          <a:ln>
            <a:solidFill>
              <a:srgbClr val="E44B46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箭头连接符 212"/>
          <p:cNvCxnSpPr/>
          <p:nvPr/>
        </p:nvCxnSpPr>
        <p:spPr>
          <a:xfrm flipH="1">
            <a:off x="1357647" y="3231864"/>
            <a:ext cx="2028803" cy="0"/>
          </a:xfrm>
          <a:prstGeom prst="straightConnector1">
            <a:avLst/>
          </a:prstGeom>
          <a:ln>
            <a:solidFill>
              <a:srgbClr val="E44B46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箭头连接符 213"/>
          <p:cNvCxnSpPr/>
          <p:nvPr/>
        </p:nvCxnSpPr>
        <p:spPr>
          <a:xfrm flipH="1">
            <a:off x="1357646" y="1490208"/>
            <a:ext cx="2028803" cy="0"/>
          </a:xfrm>
          <a:prstGeom prst="straightConnector1">
            <a:avLst/>
          </a:prstGeom>
          <a:ln>
            <a:solidFill>
              <a:srgbClr val="E44B46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组合 214"/>
          <p:cNvGrpSpPr/>
          <p:nvPr/>
        </p:nvGrpSpPr>
        <p:grpSpPr>
          <a:xfrm>
            <a:off x="5925527" y="1250009"/>
            <a:ext cx="1891529" cy="649238"/>
            <a:chOff x="8626301" y="2552130"/>
            <a:chExt cx="2267226" cy="961835"/>
          </a:xfrm>
        </p:grpSpPr>
        <p:sp>
          <p:nvSpPr>
            <p:cNvPr id="216" name="文本框 87"/>
            <p:cNvSpPr txBox="1"/>
            <p:nvPr/>
          </p:nvSpPr>
          <p:spPr>
            <a:xfrm>
              <a:off x="9111541" y="2552130"/>
              <a:ext cx="9668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7" name="文本框 88"/>
            <p:cNvSpPr txBox="1"/>
            <p:nvPr/>
          </p:nvSpPr>
          <p:spPr>
            <a:xfrm>
              <a:off x="8626301" y="2860034"/>
              <a:ext cx="2267226" cy="653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1572149" y="852020"/>
            <a:ext cx="1891529" cy="649238"/>
            <a:chOff x="8626301" y="2552130"/>
            <a:chExt cx="2267226" cy="961835"/>
          </a:xfrm>
        </p:grpSpPr>
        <p:sp>
          <p:nvSpPr>
            <p:cNvPr id="219" name="文本框 87"/>
            <p:cNvSpPr txBox="1"/>
            <p:nvPr/>
          </p:nvSpPr>
          <p:spPr>
            <a:xfrm>
              <a:off x="9111541" y="2552130"/>
              <a:ext cx="9668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0" name="文本框 88"/>
            <p:cNvSpPr txBox="1"/>
            <p:nvPr/>
          </p:nvSpPr>
          <p:spPr>
            <a:xfrm>
              <a:off x="8626301" y="2860034"/>
              <a:ext cx="2267226" cy="653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1536777" y="2576989"/>
            <a:ext cx="1891529" cy="649238"/>
            <a:chOff x="8626301" y="2552130"/>
            <a:chExt cx="2267226" cy="961835"/>
          </a:xfrm>
        </p:grpSpPr>
        <p:sp>
          <p:nvSpPr>
            <p:cNvPr id="222" name="文本框 87"/>
            <p:cNvSpPr txBox="1"/>
            <p:nvPr/>
          </p:nvSpPr>
          <p:spPr>
            <a:xfrm>
              <a:off x="9111541" y="2552130"/>
              <a:ext cx="9668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3" name="文本框 88"/>
            <p:cNvSpPr txBox="1"/>
            <p:nvPr/>
          </p:nvSpPr>
          <p:spPr>
            <a:xfrm>
              <a:off x="8626301" y="2860034"/>
              <a:ext cx="2267226" cy="653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657947" y="2577690"/>
            <a:ext cx="1891529" cy="649238"/>
            <a:chOff x="8626301" y="2552130"/>
            <a:chExt cx="2267226" cy="961835"/>
          </a:xfrm>
        </p:grpSpPr>
        <p:sp>
          <p:nvSpPr>
            <p:cNvPr id="225" name="文本框 87"/>
            <p:cNvSpPr txBox="1"/>
            <p:nvPr/>
          </p:nvSpPr>
          <p:spPr>
            <a:xfrm>
              <a:off x="9111541" y="2552130"/>
              <a:ext cx="9668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1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6" name="文本框 88"/>
            <p:cNvSpPr txBox="1"/>
            <p:nvPr/>
          </p:nvSpPr>
          <p:spPr>
            <a:xfrm>
              <a:off x="8626301" y="2860034"/>
              <a:ext cx="2267226" cy="653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4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0597217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4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4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5275"/>
            <a:ext cx="3827971" cy="30782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76" y="855552"/>
            <a:ext cx="2093124" cy="156295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41876" y="2571750"/>
            <a:ext cx="50600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感谢观看 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对角圆角矩形 6"/>
          <p:cNvSpPr/>
          <p:nvPr/>
        </p:nvSpPr>
        <p:spPr>
          <a:xfrm>
            <a:off x="3201588" y="3344504"/>
            <a:ext cx="3314700" cy="36011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32907" y="3355284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单击此处添加您的副标题文字</a:t>
            </a:r>
          </a:p>
        </p:txBody>
      </p:sp>
    </p:spTree>
    <p:extLst>
      <p:ext uri="{BB962C8B-B14F-4D97-AF65-F5344CB8AC3E}">
        <p14:creationId xmlns:p14="http://schemas.microsoft.com/office/powerpoint/2010/main" val="4002602549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7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7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1697</Words>
  <Application>Microsoft Office PowerPoint</Application>
  <PresentationFormat>全屏显示(16:9)</PresentationFormat>
  <Paragraphs>252</Paragraphs>
  <Slides>25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 Unicode MS</vt:lpstr>
      <vt:lpstr>맑은 고딕</vt:lpstr>
      <vt:lpstr>Microsoft YaHei UI</vt:lpstr>
      <vt:lpstr>Open Sans</vt:lpstr>
      <vt:lpstr>等线</vt:lpstr>
      <vt:lpstr>等线 Light</vt:lpstr>
      <vt:lpstr>华文细黑</vt:lpstr>
      <vt:lpstr>宋体</vt:lpstr>
      <vt:lpstr>微软雅黑</vt:lpstr>
      <vt:lpstr>Aharoni</vt:lpstr>
      <vt:lpstr>Arial</vt:lpstr>
      <vt:lpstr>Broadway BT</vt:lpstr>
      <vt:lpstr>Calibri</vt:lpstr>
      <vt:lpstr>Calibri Light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8</cp:revision>
  <dcterms:created xsi:type="dcterms:W3CDTF">2017-03-04T06:55:50Z</dcterms:created>
  <dcterms:modified xsi:type="dcterms:W3CDTF">2017-12-08T13:58:30Z</dcterms:modified>
</cp:coreProperties>
</file>