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3288" r:id="rId2"/>
    <p:sldId id="3317" r:id="rId3"/>
    <p:sldId id="3344" r:id="rId4"/>
    <p:sldId id="3365" r:id="rId5"/>
    <p:sldId id="3366" r:id="rId6"/>
    <p:sldId id="3368" r:id="rId7"/>
    <p:sldId id="3371" r:id="rId8"/>
    <p:sldId id="3346" r:id="rId9"/>
    <p:sldId id="3370" r:id="rId10"/>
    <p:sldId id="3372" r:id="rId11"/>
    <p:sldId id="3374" r:id="rId12"/>
    <p:sldId id="3363" r:id="rId13"/>
    <p:sldId id="3347" r:id="rId14"/>
    <p:sldId id="3362" r:id="rId15"/>
    <p:sldId id="3369" r:id="rId16"/>
    <p:sldId id="3367" r:id="rId17"/>
    <p:sldId id="3373" r:id="rId18"/>
    <p:sldId id="3377" r:id="rId19"/>
    <p:sldId id="3348" r:id="rId20"/>
    <p:sldId id="3375" r:id="rId21"/>
    <p:sldId id="3376" r:id="rId22"/>
    <p:sldId id="3378" r:id="rId23"/>
    <p:sldId id="3379" r:id="rId24"/>
    <p:sldId id="3364" r:id="rId25"/>
    <p:sldId id="3380" r:id="rId26"/>
  </p:sldIdLst>
  <p:sldSz cx="9145588" cy="5145088"/>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4999" indent="-129839"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256" indent="-2619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514" indent="-394032"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771" indent="-52612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803"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96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612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285"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guide id="9" orient="horz" pos="233">
          <p15:clr>
            <a:srgbClr val="A4A3A4"/>
          </p15:clr>
        </p15:guide>
        <p15:guide id="10" orient="horz" pos="2976">
          <p15:clr>
            <a:srgbClr val="A4A3A4"/>
          </p15:clr>
        </p15:guide>
        <p15:guide id="11" pos="2881">
          <p15:clr>
            <a:srgbClr val="A4A3A4"/>
          </p15:clr>
        </p15:guide>
        <p15:guide id="12" pos="5397">
          <p15:clr>
            <a:srgbClr val="A4A3A4"/>
          </p15:clr>
        </p15:guide>
        <p15:guide id="13" pos="267">
          <p15:clr>
            <a:srgbClr val="A4A3A4"/>
          </p15:clr>
        </p15:guide>
        <p15:guide id="14" pos="96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19" autoAdjust="0"/>
    <p:restoredTop sz="92986" autoAdjust="0"/>
  </p:normalViewPr>
  <p:slideViewPr>
    <p:cSldViewPr>
      <p:cViewPr varScale="1">
        <p:scale>
          <a:sx n="114" d="100"/>
          <a:sy n="114" d="100"/>
        </p:scale>
        <p:origin x="-114" y="-186"/>
      </p:cViewPr>
      <p:guideLst>
        <p:guide orient="horz" pos="328"/>
        <p:guide orient="horz" pos="4183"/>
        <p:guide orient="horz" pos="233"/>
        <p:guide orient="horz" pos="2976"/>
        <p:guide pos="4050"/>
        <p:guide pos="7588"/>
        <p:guide pos="376"/>
        <p:guide pos="1350"/>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2018/1/31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4032" algn="l" rtl="0" eaLnBrk="0" fontAlgn="base" hangingPunct="0">
      <a:spcBef>
        <a:spcPct val="30000"/>
      </a:spcBef>
      <a:spcAft>
        <a:spcPct val="0"/>
      </a:spcAft>
      <a:defRPr sz="900" kern="1200">
        <a:solidFill>
          <a:schemeClr val="tx1"/>
        </a:solidFill>
        <a:latin typeface="+mn-lt"/>
        <a:ea typeface="+mn-ea"/>
        <a:cs typeface="+mn-cs"/>
      </a:defRPr>
    </a:lvl2pPr>
    <a:lvl3pPr marL="649193" algn="l" rtl="0" eaLnBrk="0" fontAlgn="base" hangingPunct="0">
      <a:spcBef>
        <a:spcPct val="30000"/>
      </a:spcBef>
      <a:spcAft>
        <a:spcPct val="0"/>
      </a:spcAft>
      <a:defRPr sz="900" kern="1200">
        <a:solidFill>
          <a:schemeClr val="tx1"/>
        </a:solidFill>
        <a:latin typeface="+mn-lt"/>
        <a:ea typeface="+mn-ea"/>
        <a:cs typeface="+mn-cs"/>
      </a:defRPr>
    </a:lvl3pPr>
    <a:lvl4pPr marL="974353" algn="l" rtl="0" eaLnBrk="0" fontAlgn="base" hangingPunct="0">
      <a:spcBef>
        <a:spcPct val="30000"/>
      </a:spcBef>
      <a:spcAft>
        <a:spcPct val="0"/>
      </a:spcAft>
      <a:defRPr sz="900" kern="1200">
        <a:solidFill>
          <a:schemeClr val="tx1"/>
        </a:solidFill>
        <a:latin typeface="+mn-lt"/>
        <a:ea typeface="+mn-ea"/>
        <a:cs typeface="+mn-cs"/>
      </a:defRPr>
    </a:lvl4pPr>
    <a:lvl5pPr marL="1299514" algn="l" rtl="0" eaLnBrk="0" fontAlgn="base" hangingPunct="0">
      <a:spcBef>
        <a:spcPct val="30000"/>
      </a:spcBef>
      <a:spcAft>
        <a:spcPct val="0"/>
      </a:spcAft>
      <a:defRPr sz="900" kern="1200">
        <a:solidFill>
          <a:schemeClr val="tx1"/>
        </a:solidFill>
        <a:latin typeface="+mn-lt"/>
        <a:ea typeface="+mn-ea"/>
        <a:cs typeface="+mn-cs"/>
      </a:defRPr>
    </a:lvl5pPr>
    <a:lvl6pPr marL="1625443" algn="l" defTabSz="650177" rtl="0" eaLnBrk="1" latinLnBrk="0" hangingPunct="1">
      <a:defRPr sz="900" kern="1200">
        <a:solidFill>
          <a:schemeClr val="tx1"/>
        </a:solidFill>
        <a:latin typeface="+mn-lt"/>
        <a:ea typeface="+mn-ea"/>
        <a:cs typeface="+mn-cs"/>
      </a:defRPr>
    </a:lvl6pPr>
    <a:lvl7pPr marL="1950531" algn="l" defTabSz="650177" rtl="0" eaLnBrk="1" latinLnBrk="0" hangingPunct="1">
      <a:defRPr sz="900" kern="1200">
        <a:solidFill>
          <a:schemeClr val="tx1"/>
        </a:solidFill>
        <a:latin typeface="+mn-lt"/>
        <a:ea typeface="+mn-ea"/>
        <a:cs typeface="+mn-cs"/>
      </a:defRPr>
    </a:lvl7pPr>
    <a:lvl8pPr marL="2275621" algn="l" defTabSz="650177" rtl="0" eaLnBrk="1" latinLnBrk="0" hangingPunct="1">
      <a:defRPr sz="900" kern="1200">
        <a:solidFill>
          <a:schemeClr val="tx1"/>
        </a:solidFill>
        <a:latin typeface="+mn-lt"/>
        <a:ea typeface="+mn-ea"/>
        <a:cs typeface="+mn-cs"/>
      </a:defRPr>
    </a:lvl8pPr>
    <a:lvl9pPr marL="2600708" algn="l" defTabSz="65017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211981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3764449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780945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90086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pPr>
                <a:defRPr/>
              </a:pPr>
              <a:t>5</a:t>
            </a:fld>
            <a:endParaRPr lang="zh-CN" altLang="en-US"/>
          </a:p>
        </p:txBody>
      </p:sp>
    </p:spTree>
    <p:extLst>
      <p:ext uri="{BB962C8B-B14F-4D97-AF65-F5344CB8AC3E}">
        <p14:creationId xmlns:p14="http://schemas.microsoft.com/office/powerpoint/2010/main" val="3513157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927813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4247852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780945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My First Template</a:t>
            </a:r>
          </a:p>
        </p:txBody>
      </p:sp>
    </p:spTree>
    <p:extLst>
      <p:ext uri="{BB962C8B-B14F-4D97-AF65-F5344CB8AC3E}">
        <p14:creationId xmlns:p14="http://schemas.microsoft.com/office/powerpoint/2010/main" val="1531631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10</a:t>
            </a:fld>
            <a:endParaRPr lang="zh-CN" altLang="en-US"/>
          </a:p>
        </p:txBody>
      </p:sp>
    </p:spTree>
    <p:extLst>
      <p:ext uri="{BB962C8B-B14F-4D97-AF65-F5344CB8AC3E}">
        <p14:creationId xmlns:p14="http://schemas.microsoft.com/office/powerpoint/2010/main" val="4233684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1792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619072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780945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4249574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144546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16</a:t>
            </a:fld>
            <a:endParaRPr lang="zh-CN" altLang="en-US"/>
          </a:p>
        </p:txBody>
      </p:sp>
    </p:spTree>
    <p:extLst>
      <p:ext uri="{BB962C8B-B14F-4D97-AF65-F5344CB8AC3E}">
        <p14:creationId xmlns:p14="http://schemas.microsoft.com/office/powerpoint/2010/main" val="1803648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808184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346439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780945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20</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91286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4246235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22</a:t>
            </a:fld>
            <a:endParaRPr lang="zh-CN" altLang="en-US"/>
          </a:p>
        </p:txBody>
      </p:sp>
    </p:spTree>
    <p:extLst>
      <p:ext uri="{BB962C8B-B14F-4D97-AF65-F5344CB8AC3E}">
        <p14:creationId xmlns:p14="http://schemas.microsoft.com/office/powerpoint/2010/main" val="780586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47077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963944-84AD-4C31-99FF-18D9B5868545}" type="slidenum">
              <a:rPr lang="zh-CN" altLang="en-US" smtClean="0"/>
              <a:pPr/>
              <a:t>24</a:t>
            </a:fld>
            <a:endParaRPr lang="zh-CN" altLang="en-US"/>
          </a:p>
        </p:txBody>
      </p:sp>
    </p:spTree>
    <p:extLst>
      <p:ext uri="{BB962C8B-B14F-4D97-AF65-F5344CB8AC3E}">
        <p14:creationId xmlns:p14="http://schemas.microsoft.com/office/powerpoint/2010/main" val="1189784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3892229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文本框 37"/>
          <p:cNvSpPr txBox="1"/>
          <p:nvPr userDrawn="1"/>
        </p:nvSpPr>
        <p:spPr>
          <a:xfrm>
            <a:off x="324322" y="196280"/>
            <a:ext cx="2503076" cy="374375"/>
          </a:xfrm>
          <a:prstGeom prst="rect">
            <a:avLst/>
          </a:prstGeom>
          <a:noFill/>
        </p:spPr>
        <p:txBody>
          <a:bodyPr wrap="none" lIns="96434" tIns="48217" rIns="96434" bIns="48217" rtlCol="0">
            <a:spAutoFit/>
          </a:bodyPr>
          <a:lstStyle/>
          <a:p>
            <a:pPr defTabSz="964278"/>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 name="文本框 38"/>
          <p:cNvSpPr txBox="1"/>
          <p:nvPr userDrawn="1"/>
        </p:nvSpPr>
        <p:spPr>
          <a:xfrm>
            <a:off x="324322" y="489012"/>
            <a:ext cx="1939524" cy="282042"/>
          </a:xfrm>
          <a:prstGeom prst="rect">
            <a:avLst/>
          </a:prstGeom>
          <a:noFill/>
        </p:spPr>
        <p:txBody>
          <a:bodyPr wrap="none" lIns="96434" tIns="48217" rIns="96434" bIns="48217" rtlCol="0">
            <a:spAutoFit/>
          </a:bodyPr>
          <a:lstStyle/>
          <a:p>
            <a:pPr defTabSz="964278"/>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606381876"/>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2018/1/31</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2018/1/31</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
        <p:nvSpPr>
          <p:cNvPr id="9" name="文本框 32">
            <a:extLst>
              <a:ext uri="{FF2B5EF4-FFF2-40B4-BE49-F238E27FC236}">
                <a16:creationId xmlns:a16="http://schemas.microsoft.com/office/drawing/2014/main" xmlns="" id="{14CA35A9-0357-460E-962B-B94A809590FE}"/>
              </a:ext>
            </a:extLst>
          </p:cNvPr>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a:extLst>
              <a:ext uri="{FF2B5EF4-FFF2-40B4-BE49-F238E27FC236}">
                <a16:creationId xmlns:a16="http://schemas.microsoft.com/office/drawing/2014/main" xmlns="" id="{CCF2D2CD-475B-47A4-8A4D-FDF7CA7E314F}"/>
              </a:ext>
            </a:extLst>
          </p:cNvPr>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2018/1/31</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
        <p:nvSpPr>
          <p:cNvPr id="9" name="文本框 32">
            <a:extLst>
              <a:ext uri="{FF2B5EF4-FFF2-40B4-BE49-F238E27FC236}">
                <a16:creationId xmlns:a16="http://schemas.microsoft.com/office/drawing/2014/main" xmlns="" id="{02BCFBA8-9716-4E10-BDF2-87AEDF74943F}"/>
              </a:ext>
            </a:extLst>
          </p:cNvPr>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a:extLst>
              <a:ext uri="{FF2B5EF4-FFF2-40B4-BE49-F238E27FC236}">
                <a16:creationId xmlns:a16="http://schemas.microsoft.com/office/drawing/2014/main" xmlns="" id="{293E172D-6C2F-475F-9943-F4183A18BB63}"/>
              </a:ext>
            </a:extLst>
          </p:cNvPr>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2018/1/31</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
        <p:nvSpPr>
          <p:cNvPr id="9" name="文本框 32">
            <a:extLst>
              <a:ext uri="{FF2B5EF4-FFF2-40B4-BE49-F238E27FC236}">
                <a16:creationId xmlns:a16="http://schemas.microsoft.com/office/drawing/2014/main" xmlns="" id="{6B8A79D5-CB76-4491-BFBB-AF33ECD615CC}"/>
              </a:ext>
            </a:extLst>
          </p:cNvPr>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a:extLst>
              <a:ext uri="{FF2B5EF4-FFF2-40B4-BE49-F238E27FC236}">
                <a16:creationId xmlns:a16="http://schemas.microsoft.com/office/drawing/2014/main" xmlns="" id="{0D67ABB9-FED6-48E2-80F9-01ECB01363B9}"/>
              </a:ext>
            </a:extLst>
          </p:cNvPr>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81" y="205683"/>
            <a:ext cx="8231627"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6981" y="1200823"/>
            <a:ext cx="8231627" cy="33952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2018/1/31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Tree>
    <p:extLst>
      <p:ext uri="{BB962C8B-B14F-4D97-AF65-F5344CB8AC3E}">
        <p14:creationId xmlns:p14="http://schemas.microsoft.com/office/powerpoint/2010/main" val="193328864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2018/1/31</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5087" cy="5145088"/>
          </a:xfrm>
          <a:prstGeom prst="rect">
            <a:avLst/>
          </a:prstGeom>
        </p:spPr>
      </p:pic>
      <p:grpSp>
        <p:nvGrpSpPr>
          <p:cNvPr id="2" name="组合 3"/>
          <p:cNvGrpSpPr/>
          <p:nvPr userDrawn="1"/>
        </p:nvGrpSpPr>
        <p:grpSpPr bwMode="auto">
          <a:xfrm flipH="1">
            <a:off x="-1" y="248094"/>
            <a:ext cx="1797478" cy="507363"/>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grpSp>
      <p:sp>
        <p:nvSpPr>
          <p:cNvPr id="6" name="文本框 12"/>
          <p:cNvSpPr txBox="1">
            <a:spLocks noChangeArrowheads="1"/>
          </p:cNvSpPr>
          <p:nvPr userDrawn="1"/>
        </p:nvSpPr>
        <p:spPr bwMode="auto">
          <a:xfrm>
            <a:off x="-1" y="370410"/>
            <a:ext cx="1796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3065656384"/>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5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C48DD4-A9AD-4113-82BD-DB389D9CB606}" type="datetimeFigureOut">
              <a:rPr lang="zh-CN" altLang="en-US" smtClean="0"/>
              <a:pPr/>
              <a:t>2018/1/31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BEA383-4DC3-49F8-8A34-8517224E5316}" type="slidenum">
              <a:rPr lang="zh-CN" altLang="en-US" smtClean="0"/>
              <a:pPr/>
              <a:t>‹#›</a:t>
            </a:fld>
            <a:endParaRPr lang="zh-CN" altLang="en-US"/>
          </a:p>
        </p:txBody>
      </p:sp>
    </p:spTree>
    <p:extLst>
      <p:ext uri="{BB962C8B-B14F-4D97-AF65-F5344CB8AC3E}">
        <p14:creationId xmlns:p14="http://schemas.microsoft.com/office/powerpoint/2010/main" val="3534344160"/>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929207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929207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929207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929207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929207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929207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pPr/>
              <a:t>2018/1/31</a:t>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pPr/>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78" r:id="rId1"/>
    <p:sldLayoutId id="2147483983" r:id="rId2"/>
    <p:sldLayoutId id="2147483984" r:id="rId3"/>
    <p:sldLayoutId id="2147483985" r:id="rId4"/>
    <p:sldLayoutId id="2147483986" r:id="rId5"/>
    <p:sldLayoutId id="2147483980" r:id="rId6"/>
    <p:sldLayoutId id="2147483981" r:id="rId7"/>
    <p:sldLayoutId id="2147483982"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Lst>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xStyles>
    <p:titleStyle>
      <a:lvl1pPr algn="l" defTabSz="650321"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80" indent="-162580" algn="l" defTabSz="650321" rtl="0" eaLnBrk="1" latinLnBrk="0" hangingPunct="1">
        <a:lnSpc>
          <a:spcPct val="90000"/>
        </a:lnSpc>
        <a:spcBef>
          <a:spcPts val="711"/>
        </a:spcBef>
        <a:buFont typeface="Arial" panose="020B0604020202020204" pitchFamily="34" charset="0"/>
        <a:buChar char="•"/>
        <a:defRPr sz="2000" kern="1200">
          <a:solidFill>
            <a:schemeClr val="tx1"/>
          </a:solidFill>
          <a:latin typeface="+mn-lt"/>
          <a:ea typeface="+mn-ea"/>
          <a:cs typeface="+mn-cs"/>
        </a:defRPr>
      </a:lvl1pPr>
      <a:lvl2pPr marL="487741" indent="-162580" algn="l" defTabSz="650321" rtl="0" eaLnBrk="1" latinLnBrk="0" hangingPunct="1">
        <a:lnSpc>
          <a:spcPct val="90000"/>
        </a:lnSpc>
        <a:spcBef>
          <a:spcPts val="356"/>
        </a:spcBef>
        <a:buFont typeface="Arial" panose="020B0604020202020204" pitchFamily="34" charset="0"/>
        <a:buChar char="•"/>
        <a:defRPr sz="1700" kern="1200">
          <a:solidFill>
            <a:schemeClr val="tx1"/>
          </a:solidFill>
          <a:latin typeface="+mn-lt"/>
          <a:ea typeface="+mn-ea"/>
          <a:cs typeface="+mn-cs"/>
        </a:defRPr>
      </a:lvl2pPr>
      <a:lvl3pPr marL="812902" indent="-162580" algn="l" defTabSz="650321" rtl="0" eaLnBrk="1" latinLnBrk="0" hangingPunct="1">
        <a:lnSpc>
          <a:spcPct val="90000"/>
        </a:lnSpc>
        <a:spcBef>
          <a:spcPts val="356"/>
        </a:spcBef>
        <a:buFont typeface="Arial" panose="020B0604020202020204" pitchFamily="34" charset="0"/>
        <a:buChar char="•"/>
        <a:defRPr sz="1400" kern="1200">
          <a:solidFill>
            <a:schemeClr val="tx1"/>
          </a:solidFill>
          <a:latin typeface="+mn-lt"/>
          <a:ea typeface="+mn-ea"/>
          <a:cs typeface="+mn-cs"/>
        </a:defRPr>
      </a:lvl3pPr>
      <a:lvl4pPr marL="1138062"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4pPr>
      <a:lvl5pPr marL="1463223"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5pPr>
      <a:lvl6pPr marL="178838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6pPr>
      <a:lvl7pPr marL="211354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7pPr>
      <a:lvl8pPr marL="243870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8pPr>
      <a:lvl9pPr marL="276386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321" rtl="0" eaLnBrk="1" latinLnBrk="0" hangingPunct="1">
        <a:defRPr sz="1300" kern="1200">
          <a:solidFill>
            <a:schemeClr val="tx1"/>
          </a:solidFill>
          <a:latin typeface="+mn-lt"/>
          <a:ea typeface="+mn-ea"/>
          <a:cs typeface="+mn-cs"/>
        </a:defRPr>
      </a:lvl1pPr>
      <a:lvl2pPr marL="325161" algn="l" defTabSz="650321" rtl="0" eaLnBrk="1" latinLnBrk="0" hangingPunct="1">
        <a:defRPr sz="1300" kern="1200">
          <a:solidFill>
            <a:schemeClr val="tx1"/>
          </a:solidFill>
          <a:latin typeface="+mn-lt"/>
          <a:ea typeface="+mn-ea"/>
          <a:cs typeface="+mn-cs"/>
        </a:defRPr>
      </a:lvl2pPr>
      <a:lvl3pPr marL="650321" algn="l" defTabSz="650321" rtl="0" eaLnBrk="1" latinLnBrk="0" hangingPunct="1">
        <a:defRPr sz="1300" kern="1200">
          <a:solidFill>
            <a:schemeClr val="tx1"/>
          </a:solidFill>
          <a:latin typeface="+mn-lt"/>
          <a:ea typeface="+mn-ea"/>
          <a:cs typeface="+mn-cs"/>
        </a:defRPr>
      </a:lvl3pPr>
      <a:lvl4pPr marL="975482" algn="l" defTabSz="650321" rtl="0" eaLnBrk="1" latinLnBrk="0" hangingPunct="1">
        <a:defRPr sz="1300" kern="1200">
          <a:solidFill>
            <a:schemeClr val="tx1"/>
          </a:solidFill>
          <a:latin typeface="+mn-lt"/>
          <a:ea typeface="+mn-ea"/>
          <a:cs typeface="+mn-cs"/>
        </a:defRPr>
      </a:lvl4pPr>
      <a:lvl5pPr marL="1300643" algn="l" defTabSz="650321" rtl="0" eaLnBrk="1" latinLnBrk="0" hangingPunct="1">
        <a:defRPr sz="1300" kern="1200">
          <a:solidFill>
            <a:schemeClr val="tx1"/>
          </a:solidFill>
          <a:latin typeface="+mn-lt"/>
          <a:ea typeface="+mn-ea"/>
          <a:cs typeface="+mn-cs"/>
        </a:defRPr>
      </a:lvl5pPr>
      <a:lvl6pPr marL="1625803" algn="l" defTabSz="650321" rtl="0" eaLnBrk="1" latinLnBrk="0" hangingPunct="1">
        <a:defRPr sz="1300" kern="1200">
          <a:solidFill>
            <a:schemeClr val="tx1"/>
          </a:solidFill>
          <a:latin typeface="+mn-lt"/>
          <a:ea typeface="+mn-ea"/>
          <a:cs typeface="+mn-cs"/>
        </a:defRPr>
      </a:lvl6pPr>
      <a:lvl7pPr marL="1950964" algn="l" defTabSz="650321" rtl="0" eaLnBrk="1" latinLnBrk="0" hangingPunct="1">
        <a:defRPr sz="1300" kern="1200">
          <a:solidFill>
            <a:schemeClr val="tx1"/>
          </a:solidFill>
          <a:latin typeface="+mn-lt"/>
          <a:ea typeface="+mn-ea"/>
          <a:cs typeface="+mn-cs"/>
        </a:defRPr>
      </a:lvl7pPr>
      <a:lvl8pPr marL="2276124" algn="l" defTabSz="650321" rtl="0" eaLnBrk="1" latinLnBrk="0" hangingPunct="1">
        <a:defRPr sz="1300" kern="1200">
          <a:solidFill>
            <a:schemeClr val="tx1"/>
          </a:solidFill>
          <a:latin typeface="+mn-lt"/>
          <a:ea typeface="+mn-ea"/>
          <a:cs typeface="+mn-cs"/>
        </a:defRPr>
      </a:lvl8pPr>
      <a:lvl9pPr marL="2601285" algn="l" defTabSz="650321"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31169938-10E7-44CF-8A08-C65DBEE1FB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4145728" cy="4235021"/>
          </a:xfrm>
          <a:prstGeom prst="rect">
            <a:avLst/>
          </a:prstGeom>
        </p:spPr>
      </p:pic>
      <p:sp>
        <p:nvSpPr>
          <p:cNvPr id="10" name="TextBox 25">
            <a:extLst>
              <a:ext uri="{FF2B5EF4-FFF2-40B4-BE49-F238E27FC236}">
                <a16:creationId xmlns:a16="http://schemas.microsoft.com/office/drawing/2014/main" xmlns="" id="{47141D3F-BEF6-44B7-8A3A-1B0643EB3815}"/>
              </a:ext>
            </a:extLst>
          </p:cNvPr>
          <p:cNvSpPr txBox="1"/>
          <p:nvPr/>
        </p:nvSpPr>
        <p:spPr>
          <a:xfrm>
            <a:off x="3835988" y="2468017"/>
            <a:ext cx="3611245" cy="400110"/>
          </a:xfrm>
          <a:prstGeom prst="rect">
            <a:avLst/>
          </a:prstGeom>
          <a:noFill/>
        </p:spPr>
        <p:txBody>
          <a:bodyPr wrap="non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11" name="TextBox 26">
            <a:extLst>
              <a:ext uri="{FF2B5EF4-FFF2-40B4-BE49-F238E27FC236}">
                <a16:creationId xmlns:a16="http://schemas.microsoft.com/office/drawing/2014/main" xmlns="" id="{676899CD-5C83-4B53-BFA7-53ABDA795D87}"/>
              </a:ext>
            </a:extLst>
          </p:cNvPr>
          <p:cNvSpPr txBox="1"/>
          <p:nvPr/>
        </p:nvSpPr>
        <p:spPr>
          <a:xfrm>
            <a:off x="3835988" y="2728754"/>
            <a:ext cx="4769254"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itchFamily="34" charset="-122"/>
                <a:ea typeface="微软雅黑" pitchFamily="34" charset="-122"/>
              </a:rPr>
              <a:t>教师公开课</a:t>
            </a:r>
            <a:r>
              <a:rPr lang="en-US" altLang="zh-CN" sz="4000" b="1" dirty="0">
                <a:solidFill>
                  <a:schemeClr val="tx1">
                    <a:lumMod val="65000"/>
                    <a:lumOff val="35000"/>
                  </a:schemeClr>
                </a:solidFill>
                <a:latin typeface="微软雅黑" pitchFamily="34" charset="-122"/>
                <a:ea typeface="微软雅黑" pitchFamily="34" charset="-122"/>
              </a:rPr>
              <a:t>PPT</a:t>
            </a:r>
            <a:r>
              <a:rPr lang="zh-CN" altLang="en-US" sz="4000" b="1" dirty="0">
                <a:solidFill>
                  <a:schemeClr val="tx1">
                    <a:lumMod val="65000"/>
                    <a:lumOff val="35000"/>
                  </a:schemeClr>
                </a:solidFill>
                <a:latin typeface="微软雅黑" pitchFamily="34" charset="-122"/>
                <a:ea typeface="微软雅黑" pitchFamily="34" charset="-122"/>
              </a:rPr>
              <a:t>模版</a:t>
            </a:r>
          </a:p>
        </p:txBody>
      </p:sp>
      <p:sp>
        <p:nvSpPr>
          <p:cNvPr id="12" name="TextBox 32">
            <a:extLst>
              <a:ext uri="{FF2B5EF4-FFF2-40B4-BE49-F238E27FC236}">
                <a16:creationId xmlns:a16="http://schemas.microsoft.com/office/drawing/2014/main" xmlns="" id="{A8F6B282-DC61-4CE7-ACB3-9A0A817F2D17}"/>
              </a:ext>
            </a:extLst>
          </p:cNvPr>
          <p:cNvSpPr txBox="1"/>
          <p:nvPr/>
        </p:nvSpPr>
        <p:spPr>
          <a:xfrm>
            <a:off x="3835988" y="3365792"/>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工作计划</a:t>
            </a:r>
          </a:p>
        </p:txBody>
      </p:sp>
      <p:sp>
        <p:nvSpPr>
          <p:cNvPr id="13" name="TextBox 12">
            <a:extLst>
              <a:ext uri="{FF2B5EF4-FFF2-40B4-BE49-F238E27FC236}">
                <a16:creationId xmlns:a16="http://schemas.microsoft.com/office/drawing/2014/main" xmlns="" id="{479E23A7-7B83-4AF3-8795-3B16207A7272}"/>
              </a:ext>
            </a:extLst>
          </p:cNvPr>
          <p:cNvSpPr txBox="1"/>
          <p:nvPr/>
        </p:nvSpPr>
        <p:spPr>
          <a:xfrm>
            <a:off x="3826663" y="1564432"/>
            <a:ext cx="1334020" cy="1200329"/>
          </a:xfrm>
          <a:prstGeom prst="rect">
            <a:avLst/>
          </a:prstGeom>
          <a:noFill/>
        </p:spPr>
        <p:txBody>
          <a:bodyPr wrap="none" rtlCol="0">
            <a:spAutoFit/>
          </a:bodyPr>
          <a:lstStyle/>
          <a:p>
            <a:r>
              <a:rPr lang="en-US" altLang="zh-CN" sz="7200" spc="-300" dirty="0">
                <a:solidFill>
                  <a:schemeClr val="tx1">
                    <a:lumMod val="65000"/>
                    <a:lumOff val="35000"/>
                  </a:schemeClr>
                </a:solidFill>
                <a:latin typeface="Agency FB" pitchFamily="34" charset="0"/>
              </a:rPr>
              <a:t>201X</a:t>
            </a:r>
            <a:endParaRPr lang="zh-CN" altLang="en-US" sz="7200" spc="-300" dirty="0">
              <a:solidFill>
                <a:schemeClr val="tx1">
                  <a:lumMod val="65000"/>
                  <a:lumOff val="35000"/>
                </a:schemeClr>
              </a:solidFill>
              <a:latin typeface="Agency FB" pitchFamily="34" charset="0"/>
            </a:endParaRPr>
          </a:p>
        </p:txBody>
      </p:sp>
      <p:sp>
        <p:nvSpPr>
          <p:cNvPr id="14" name="TextBox 33">
            <a:extLst>
              <a:ext uri="{FF2B5EF4-FFF2-40B4-BE49-F238E27FC236}">
                <a16:creationId xmlns:a16="http://schemas.microsoft.com/office/drawing/2014/main" xmlns="" id="{FFD3213A-B971-4F8D-8915-020533E32684}"/>
              </a:ext>
            </a:extLst>
          </p:cNvPr>
          <p:cNvSpPr txBox="1"/>
          <p:nvPr/>
        </p:nvSpPr>
        <p:spPr>
          <a:xfrm>
            <a:off x="3835988" y="3700800"/>
            <a:ext cx="4425869" cy="276999"/>
          </a:xfrm>
          <a:prstGeom prst="rect">
            <a:avLst/>
          </a:prstGeom>
          <a:noFill/>
        </p:spPr>
        <p:txBody>
          <a:bodyPr wrap="square" rtlCol="0">
            <a:spAutoFit/>
          </a:bodyPr>
          <a:lstStyle/>
          <a:p>
            <a:r>
              <a:rPr lang="zh-CN" altLang="en-US" sz="1200" dirty="0">
                <a:solidFill>
                  <a:schemeClr val="tx1">
                    <a:lumMod val="65000"/>
                    <a:lumOff val="35000"/>
                  </a:schemeClr>
                </a:solidFill>
              </a:rPr>
              <a:t>汇报人</a:t>
            </a:r>
            <a:r>
              <a:rPr lang="zh-CN" altLang="en-US" sz="1200" dirty="0" smtClean="0">
                <a:solidFill>
                  <a:schemeClr val="tx1">
                    <a:lumMod val="65000"/>
                    <a:lumOff val="35000"/>
                  </a:schemeClr>
                </a:solidFill>
              </a:rPr>
              <a:t>：</a:t>
            </a:r>
            <a:r>
              <a:rPr lang="en-US" altLang="zh-CN" sz="1200" dirty="0" smtClean="0">
                <a:solidFill>
                  <a:schemeClr val="tx1">
                    <a:lumMod val="65000"/>
                    <a:lumOff val="35000"/>
                  </a:schemeClr>
                </a:solidFill>
              </a:rPr>
              <a:t>xxx</a:t>
            </a:r>
            <a:r>
              <a:rPr lang="zh-CN" altLang="en-US" sz="1200" dirty="0" smtClean="0">
                <a:solidFill>
                  <a:schemeClr val="tx1">
                    <a:lumMod val="65000"/>
                    <a:lumOff val="35000"/>
                  </a:schemeClr>
                </a:solidFill>
              </a:rPr>
              <a:t>       </a:t>
            </a:r>
            <a:r>
              <a:rPr lang="zh-CN" altLang="en-US" sz="1200" dirty="0">
                <a:solidFill>
                  <a:schemeClr val="tx1">
                    <a:lumMod val="65000"/>
                    <a:lumOff val="35000"/>
                  </a:schemeClr>
                </a:solidFill>
              </a:rPr>
              <a:t>汇报时间：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p>
        </p:txBody>
      </p:sp>
      <p:pic>
        <p:nvPicPr>
          <p:cNvPr id="4" name="纯音乐 - 爱的协奏曲 - concerto pour unr j">
            <a:hlinkClick r:id="" action="ppaction://media"/>
            <a:extLst>
              <a:ext uri="{FF2B5EF4-FFF2-40B4-BE49-F238E27FC236}">
                <a16:creationId xmlns:a16="http://schemas.microsoft.com/office/drawing/2014/main" xmlns="" id="{10FC30E4-C517-45E6-808D-D782DF1B5E9C}"/>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683790" y="196280"/>
            <a:ext cx="609600" cy="609600"/>
          </a:xfrm>
          <a:prstGeom prst="rect">
            <a:avLst/>
          </a:prstGeom>
        </p:spPr>
      </p:pic>
    </p:spTree>
    <p:extLst>
      <p:ext uri="{BB962C8B-B14F-4D97-AF65-F5344CB8AC3E}">
        <p14:creationId xmlns:p14="http://schemas.microsoft.com/office/powerpoint/2010/main" val="1266612953"/>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ppt_w</p:attrName>
                                        </p:attrNameLst>
                                      </p:cBhvr>
                                      <p:tavLst>
                                        <p:tav tm="0" fmla="#ppt_w*sin(2.5*pi*$)">
                                          <p:val>
                                            <p:fltVal val="0"/>
                                          </p:val>
                                        </p:tav>
                                        <p:tav tm="100000">
                                          <p:val>
                                            <p:fltVal val="1"/>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childTnLst>
                                </p:cTn>
                              </p:par>
                            </p:childTnLst>
                          </p:cTn>
                        </p:par>
                        <p:par>
                          <p:cTn id="25" fill="hold">
                            <p:stCondLst>
                              <p:cond delay="28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by="(-#ppt_w*2)" calcmode="lin" valueType="num">
                                      <p:cBhvr rctx="PPT">
                                        <p:cTn id="28" dur="500" autoRev="1" fill="hold">
                                          <p:stCondLst>
                                            <p:cond delay="0"/>
                                          </p:stCondLst>
                                        </p:cTn>
                                        <p:tgtEl>
                                          <p:spTgt spid="11"/>
                                        </p:tgtEl>
                                        <p:attrNameLst>
                                          <p:attrName>ppt_w</p:attrName>
                                        </p:attrNameLst>
                                      </p:cBhvr>
                                    </p:anim>
                                    <p:anim by="(#ppt_w*0.50)" calcmode="lin" valueType="num">
                                      <p:cBhvr>
                                        <p:cTn id="29" dur="500" decel="50000" autoRev="1" fill="hold">
                                          <p:stCondLst>
                                            <p:cond delay="0"/>
                                          </p:stCondLst>
                                        </p:cTn>
                                        <p:tgtEl>
                                          <p:spTgt spid="11"/>
                                        </p:tgtEl>
                                        <p:attrNameLst>
                                          <p:attrName>ppt_x</p:attrName>
                                        </p:attrNameLst>
                                      </p:cBhvr>
                                    </p:anim>
                                    <p:anim from="(-#ppt_h/2)" to="(#ppt_y)" calcmode="lin" valueType="num">
                                      <p:cBhvr>
                                        <p:cTn id="30" dur="1000" fill="hold">
                                          <p:stCondLst>
                                            <p:cond delay="0"/>
                                          </p:stCondLst>
                                        </p:cTn>
                                        <p:tgtEl>
                                          <p:spTgt spid="11"/>
                                        </p:tgtEl>
                                        <p:attrNameLst>
                                          <p:attrName>ppt_y</p:attrName>
                                        </p:attrNameLst>
                                      </p:cBhvr>
                                    </p:anim>
                                    <p:animRot by="21600000">
                                      <p:cBhvr>
                                        <p:cTn id="31" dur="1000" fill="hold">
                                          <p:stCondLst>
                                            <p:cond delay="0"/>
                                          </p:stCondLst>
                                        </p:cTn>
                                        <p:tgtEl>
                                          <p:spTgt spid="11"/>
                                        </p:tgtEl>
                                        <p:attrNameLst>
                                          <p:attrName>r</p:attrName>
                                        </p:attrNameLst>
                                      </p:cBhvr>
                                    </p:animRot>
                                  </p:childTnLst>
                                </p:cTn>
                              </p:par>
                            </p:childTnLst>
                          </p:cTn>
                        </p:par>
                        <p:par>
                          <p:cTn id="32" fill="hold">
                            <p:stCondLst>
                              <p:cond delay="4700"/>
                            </p:stCondLst>
                            <p:childTnLst>
                              <p:par>
                                <p:cTn id="33" presetID="40"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1"/>
                                          </p:val>
                                        </p:tav>
                                        <p:tav tm="100000">
                                          <p:val>
                                            <p:strVal val="#ppt_x"/>
                                          </p:val>
                                        </p:tav>
                                      </p:tavLst>
                                    </p:anim>
                                    <p:anim calcmode="lin" valueType="num">
                                      <p:cBhvr>
                                        <p:cTn id="37" dur="10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73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hold" display="0">
                  <p:stCondLst>
                    <p:cond delay="indefinite"/>
                  </p:stCondLst>
                  <p:endCondLst>
                    <p:cond evt="onStopAudio" delay="0">
                      <p:tgtEl>
                        <p:sldTgt/>
                      </p:tgtEl>
                    </p:cond>
                  </p:endCondLst>
                </p:cTn>
                <p:tgtEl>
                  <p:spTgt spid="4"/>
                </p:tgtEl>
              </p:cMediaNode>
            </p:audio>
          </p:childTnLst>
        </p:cTn>
      </p:par>
    </p:tnLst>
    <p:bldLst>
      <p:bldP spid="10" grpId="0"/>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MH_Other_1"/>
          <p:cNvSpPr>
            <a:spLocks noChangeAspect="1"/>
          </p:cNvSpPr>
          <p:nvPr>
            <p:custDataLst>
              <p:tags r:id="rId2"/>
            </p:custDataLst>
          </p:nvPr>
        </p:nvSpPr>
        <p:spPr>
          <a:xfrm>
            <a:off x="3916302" y="1424047"/>
            <a:ext cx="511025" cy="512117"/>
          </a:xfrm>
          <a:prstGeom prst="ellipse">
            <a:avLst/>
          </a:prstGeom>
          <a:solidFill>
            <a:schemeClr val="bg1"/>
          </a:solidFill>
          <a:ln w="57150" cap="flat" cmpd="sng" algn="ctr">
            <a:solidFill>
              <a:schemeClr val="accent1"/>
            </a:solidFill>
            <a:prstDash val="solid"/>
          </a:ln>
          <a:effectLst/>
        </p:spPr>
        <p:txBody>
          <a:bodyPr lIns="0" tIns="0" rIns="0" bIns="0" anchor="ctr"/>
          <a:lstStyle/>
          <a:p>
            <a:pPr algn="ctr">
              <a:defRPr/>
            </a:pPr>
            <a:r>
              <a:rPr lang="en-US" altLang="zh-CN" sz="3001" kern="0" dirty="0">
                <a:solidFill>
                  <a:schemeClr val="tx2"/>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4" name="MH_Other_2"/>
          <p:cNvSpPr>
            <a:spLocks noChangeAspect="1"/>
          </p:cNvSpPr>
          <p:nvPr>
            <p:custDataLst>
              <p:tags r:id="rId3"/>
            </p:custDataLst>
          </p:nvPr>
        </p:nvSpPr>
        <p:spPr>
          <a:xfrm>
            <a:off x="3916302" y="2140230"/>
            <a:ext cx="511025" cy="512117"/>
          </a:xfrm>
          <a:prstGeom prst="ellipse">
            <a:avLst/>
          </a:prstGeom>
          <a:solidFill>
            <a:schemeClr val="bg1"/>
          </a:solidFill>
          <a:ln w="57150" cap="flat" cmpd="sng" algn="ctr">
            <a:solidFill>
              <a:schemeClr val="accent2"/>
            </a:solidFill>
            <a:prstDash val="solid"/>
          </a:ln>
          <a:effectLst/>
        </p:spPr>
        <p:txBody>
          <a:bodyPr lIns="0" tIns="0" rIns="0" bIns="0" anchor="ctr"/>
          <a:lstStyle/>
          <a:p>
            <a:pPr algn="ctr">
              <a:defRPr/>
            </a:pPr>
            <a:r>
              <a:rPr lang="en-US" altLang="zh-CN" sz="3001"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6" name="MH_Other_3"/>
          <p:cNvSpPr>
            <a:spLocks noChangeAspect="1"/>
          </p:cNvSpPr>
          <p:nvPr>
            <p:custDataLst>
              <p:tags r:id="rId4"/>
            </p:custDataLst>
          </p:nvPr>
        </p:nvSpPr>
        <p:spPr>
          <a:xfrm>
            <a:off x="3916302" y="2856412"/>
            <a:ext cx="511025" cy="512117"/>
          </a:xfrm>
          <a:prstGeom prst="ellipse">
            <a:avLst/>
          </a:prstGeom>
          <a:solidFill>
            <a:schemeClr val="bg1"/>
          </a:solidFill>
          <a:ln w="57150" cap="flat" cmpd="sng" algn="ctr">
            <a:solidFill>
              <a:schemeClr val="accent1"/>
            </a:solidFill>
            <a:prstDash val="solid"/>
          </a:ln>
          <a:effectLst/>
        </p:spPr>
        <p:txBody>
          <a:bodyPr lIns="0" tIns="0" rIns="0" bIns="0" anchor="ctr"/>
          <a:lstStyle/>
          <a:p>
            <a:pPr algn="ctr">
              <a:defRPr/>
            </a:pPr>
            <a:r>
              <a:rPr lang="en-US" altLang="zh-CN" sz="3001" kern="0" dirty="0">
                <a:solidFill>
                  <a:schemeClr val="tx2"/>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0" name="MH_Other_4"/>
          <p:cNvSpPr>
            <a:spLocks noChangeAspect="1"/>
          </p:cNvSpPr>
          <p:nvPr>
            <p:custDataLst>
              <p:tags r:id="rId5"/>
            </p:custDataLst>
          </p:nvPr>
        </p:nvSpPr>
        <p:spPr>
          <a:xfrm>
            <a:off x="3916302" y="3572595"/>
            <a:ext cx="511025" cy="512117"/>
          </a:xfrm>
          <a:prstGeom prst="ellipse">
            <a:avLst/>
          </a:prstGeom>
          <a:solidFill>
            <a:schemeClr val="bg1"/>
          </a:solidFill>
          <a:ln w="57150" cap="flat" cmpd="sng" algn="ctr">
            <a:solidFill>
              <a:schemeClr val="accent2"/>
            </a:solidFill>
            <a:prstDash val="solid"/>
          </a:ln>
          <a:effectLst/>
        </p:spPr>
        <p:txBody>
          <a:bodyPr lIns="0" tIns="0" rIns="0" bIns="0" anchor="ctr"/>
          <a:lstStyle/>
          <a:p>
            <a:pPr algn="ctr">
              <a:defRPr/>
            </a:pPr>
            <a:r>
              <a:rPr lang="en-US" altLang="zh-CN" sz="3001"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4</a:t>
            </a:r>
          </a:p>
        </p:txBody>
      </p:sp>
      <p:sp>
        <p:nvSpPr>
          <p:cNvPr id="20" name="MH_Text_1"/>
          <p:cNvSpPr/>
          <p:nvPr>
            <p:custDataLst>
              <p:tags r:id="rId6"/>
            </p:custDataLst>
          </p:nvPr>
        </p:nvSpPr>
        <p:spPr>
          <a:xfrm>
            <a:off x="4598014" y="1349189"/>
            <a:ext cx="2207028" cy="661835"/>
          </a:xfrm>
          <a:prstGeom prst="rect">
            <a:avLst/>
          </a:prstGeom>
        </p:spPr>
        <p:txBody>
          <a:bodyPr wrap="square" lIns="0" tIns="0" rIns="0" bIns="0" anchor="ctr">
            <a:spAutoFit/>
          </a:bodyPr>
          <a:lstStyle/>
          <a:p>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     </a:t>
            </a:r>
          </a:p>
        </p:txBody>
      </p:sp>
      <p:sp>
        <p:nvSpPr>
          <p:cNvPr id="21" name="MH_Text_2"/>
          <p:cNvSpPr/>
          <p:nvPr>
            <p:custDataLst>
              <p:tags r:id="rId7"/>
            </p:custDataLst>
          </p:nvPr>
        </p:nvSpPr>
        <p:spPr>
          <a:xfrm>
            <a:off x="4598015" y="2142329"/>
            <a:ext cx="1924650" cy="507919"/>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2" name="MH_Text_3"/>
          <p:cNvSpPr/>
          <p:nvPr>
            <p:custDataLst>
              <p:tags r:id="rId8"/>
            </p:custDataLst>
          </p:nvPr>
        </p:nvSpPr>
        <p:spPr>
          <a:xfrm>
            <a:off x="4598015" y="2858512"/>
            <a:ext cx="1924650" cy="507919"/>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3" name="MH_Text_4"/>
          <p:cNvSpPr/>
          <p:nvPr>
            <p:custDataLst>
              <p:tags r:id="rId9"/>
            </p:custDataLst>
          </p:nvPr>
        </p:nvSpPr>
        <p:spPr>
          <a:xfrm>
            <a:off x="4598015" y="3574694"/>
            <a:ext cx="1924650" cy="507919"/>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5" name="MH_Others_1"/>
          <p:cNvSpPr txBox="1"/>
          <p:nvPr>
            <p:custDataLst>
              <p:tags r:id="rId10"/>
            </p:custDataLst>
          </p:nvPr>
        </p:nvSpPr>
        <p:spPr>
          <a:xfrm>
            <a:off x="1404442" y="2147995"/>
            <a:ext cx="2044019" cy="722414"/>
          </a:xfrm>
          <a:prstGeom prst="rect">
            <a:avLst/>
          </a:prstGeom>
          <a:noFill/>
        </p:spPr>
        <p:txBody>
          <a:bodyPr vert="horz" wrap="square" lIns="0" tIns="0" rIns="0" bIns="0" rtlCol="0" anchor="ctr" anchorCtr="0">
            <a:spAutoFit/>
          </a:bodyPr>
          <a:lstStyle/>
          <a:p>
            <a:pPr algn="ctr"/>
            <a:r>
              <a:rPr lang="zh-CN" altLang="en-US" sz="4701"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26" name="MH_Others_2"/>
          <p:cNvSpPr txBox="1"/>
          <p:nvPr>
            <p:custDataLst>
              <p:tags r:id="rId11"/>
            </p:custDataLst>
          </p:nvPr>
        </p:nvSpPr>
        <p:spPr>
          <a:xfrm>
            <a:off x="1414765" y="2870409"/>
            <a:ext cx="2023371" cy="306478"/>
          </a:xfrm>
          <a:prstGeom prst="rect">
            <a:avLst/>
          </a:prstGeom>
          <a:noFill/>
        </p:spPr>
        <p:txBody>
          <a:bodyPr wrap="square" lIns="0" tIns="0" rIns="0" bIns="0">
            <a:spAutoFit/>
          </a:bodyPr>
          <a:lstStyle/>
          <a:p>
            <a:pPr algn="ctr">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774261825"/>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500" autoRev="1" fill="hold">
                                          <p:stCondLst>
                                            <p:cond delay="0"/>
                                          </p:stCondLst>
                                        </p:cTn>
                                        <p:tgtEl>
                                          <p:spTgt spid="25"/>
                                        </p:tgtEl>
                                        <p:attrNameLst>
                                          <p:attrName>ppt_w</p:attrName>
                                        </p:attrNameLst>
                                      </p:cBhvr>
                                    </p:anim>
                                    <p:anim by="(#ppt_w*0.50)" calcmode="lin" valueType="num">
                                      <p:cBhvr>
                                        <p:cTn id="8" dur="500" decel="50000" autoRev="1" fill="hold">
                                          <p:stCondLst>
                                            <p:cond delay="0"/>
                                          </p:stCondLst>
                                        </p:cTn>
                                        <p:tgtEl>
                                          <p:spTgt spid="25"/>
                                        </p:tgtEl>
                                        <p:attrNameLst>
                                          <p:attrName>ppt_x</p:attrName>
                                        </p:attrNameLst>
                                      </p:cBhvr>
                                    </p:anim>
                                    <p:anim from="(-#ppt_h/2)" to="(#ppt_y)" calcmode="lin" valueType="num">
                                      <p:cBhvr>
                                        <p:cTn id="9" dur="1000" fill="hold">
                                          <p:stCondLst>
                                            <p:cond delay="0"/>
                                          </p:stCondLst>
                                        </p:cTn>
                                        <p:tgtEl>
                                          <p:spTgt spid="25"/>
                                        </p:tgtEl>
                                        <p:attrNameLst>
                                          <p:attrName>ppt_y</p:attrName>
                                        </p:attrNameLst>
                                      </p:cBhvr>
                                    </p:anim>
                                    <p:animRot by="21600000">
                                      <p:cBhvr>
                                        <p:cTn id="10" dur="1000" fill="hold">
                                          <p:stCondLst>
                                            <p:cond delay="0"/>
                                          </p:stCondLst>
                                        </p:cTn>
                                        <p:tgtEl>
                                          <p:spTgt spid="25"/>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by="(-#ppt_w*2)" calcmode="lin" valueType="num">
                                      <p:cBhvr rctx="PPT">
                                        <p:cTn id="13" dur="500" autoRev="1" fill="hold">
                                          <p:stCondLst>
                                            <p:cond delay="0"/>
                                          </p:stCondLst>
                                        </p:cTn>
                                        <p:tgtEl>
                                          <p:spTgt spid="26"/>
                                        </p:tgtEl>
                                        <p:attrNameLst>
                                          <p:attrName>ppt_w</p:attrName>
                                        </p:attrNameLst>
                                      </p:cBhvr>
                                    </p:anim>
                                    <p:anim by="(#ppt_w*0.50)" calcmode="lin" valueType="num">
                                      <p:cBhvr>
                                        <p:cTn id="14" dur="500" decel="50000" autoRev="1" fill="hold">
                                          <p:stCondLst>
                                            <p:cond delay="0"/>
                                          </p:stCondLst>
                                        </p:cTn>
                                        <p:tgtEl>
                                          <p:spTgt spid="26"/>
                                        </p:tgtEl>
                                        <p:attrNameLst>
                                          <p:attrName>ppt_x</p:attrName>
                                        </p:attrNameLst>
                                      </p:cBhvr>
                                    </p:anim>
                                    <p:anim from="(-#ppt_h/2)" to="(#ppt_y)" calcmode="lin" valueType="num">
                                      <p:cBhvr>
                                        <p:cTn id="15" dur="1000" fill="hold">
                                          <p:stCondLst>
                                            <p:cond delay="0"/>
                                          </p:stCondLst>
                                        </p:cTn>
                                        <p:tgtEl>
                                          <p:spTgt spid="26"/>
                                        </p:tgtEl>
                                        <p:attrNameLst>
                                          <p:attrName>ppt_y</p:attrName>
                                        </p:attrNameLst>
                                      </p:cBhvr>
                                    </p:anim>
                                    <p:animRot by="21600000">
                                      <p:cBhvr>
                                        <p:cTn id="16" dur="1000" fill="hold">
                                          <p:stCondLst>
                                            <p:cond delay="0"/>
                                          </p:stCondLst>
                                        </p:cTn>
                                        <p:tgtEl>
                                          <p:spTgt spid="2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20" grpId="0"/>
      <p:bldP spid="21" grpId="0"/>
      <p:bldP spid="22" grpId="0"/>
      <p:bldP spid="23"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0A6D3223-4789-4E6F-B8DB-4267349DD3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45728" cy="4235021"/>
          </a:xfrm>
          <a:prstGeom prst="rect">
            <a:avLst/>
          </a:prstGeom>
        </p:spPr>
      </p:pic>
      <p:sp>
        <p:nvSpPr>
          <p:cNvPr id="26" name="矩形 25"/>
          <p:cNvSpPr/>
          <p:nvPr/>
        </p:nvSpPr>
        <p:spPr>
          <a:xfrm>
            <a:off x="5149133" y="2147260"/>
            <a:ext cx="2264861" cy="523311"/>
          </a:xfrm>
          <a:prstGeom prst="rect">
            <a:avLst/>
          </a:prstGeom>
        </p:spPr>
        <p:txBody>
          <a:bodyPr wrap="square">
            <a:spAutoFit/>
          </a:bodyPr>
          <a:lstStyle/>
          <a:p>
            <a:r>
              <a:rPr lang="zh-CN" altLang="en-US" sz="2801"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149133" y="2609420"/>
            <a:ext cx="2592013" cy="683072"/>
          </a:xfrm>
          <a:prstGeom prst="rect">
            <a:avLst/>
          </a:prstGeom>
          <a:noFill/>
        </p:spPr>
        <p:txBody>
          <a:bodyPr wrap="square" rtlCol="0">
            <a:spAutoFit/>
          </a:bodyPr>
          <a:lstStyle/>
          <a:p>
            <a:pPr>
              <a:lnSpc>
                <a:spcPct val="150000"/>
              </a:lnSpc>
            </a:pPr>
            <a:r>
              <a:rPr lang="en-US" altLang="zh-CN" sz="853"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3"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a:extLst>
              <a:ext uri="{FF2B5EF4-FFF2-40B4-BE49-F238E27FC236}">
                <a16:creationId xmlns:a16="http://schemas.microsoft.com/office/drawing/2014/main" xmlns="" id="{3733F6B0-E058-45C7-B289-6BDEFDB9087F}"/>
              </a:ext>
            </a:extLst>
          </p:cNvPr>
          <p:cNvSpPr/>
          <p:nvPr/>
        </p:nvSpPr>
        <p:spPr>
          <a:xfrm>
            <a:off x="3564682" y="1996242"/>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1" dirty="0">
                <a:solidFill>
                  <a:schemeClr val="bg1"/>
                </a:solidFill>
              </a:rPr>
              <a:t>01</a:t>
            </a:r>
            <a:endParaRPr lang="zh-CN" altLang="en-US" sz="4801" dirty="0">
              <a:solidFill>
                <a:schemeClr val="bg1"/>
              </a:solidFill>
            </a:endParaRPr>
          </a:p>
        </p:txBody>
      </p:sp>
    </p:spTree>
    <p:extLst>
      <p:ext uri="{BB962C8B-B14F-4D97-AF65-F5344CB8AC3E}">
        <p14:creationId xmlns:p14="http://schemas.microsoft.com/office/powerpoint/2010/main" val="176505173"/>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8"/>
          <p:cNvGrpSpPr>
            <a:grpSpLocks/>
          </p:cNvGrpSpPr>
          <p:nvPr/>
        </p:nvGrpSpPr>
        <p:grpSpPr bwMode="auto">
          <a:xfrm>
            <a:off x="5113266" y="1478171"/>
            <a:ext cx="1376177" cy="1776721"/>
            <a:chOff x="6816180" y="1969980"/>
            <a:chExt cx="1835901" cy="2368769"/>
          </a:xfrm>
        </p:grpSpPr>
        <p:sp>
          <p:nvSpPr>
            <p:cNvPr id="5" name="Freeform 8"/>
            <p:cNvSpPr>
              <a:spLocks/>
            </p:cNvSpPr>
            <p:nvPr/>
          </p:nvSpPr>
          <p:spPr bwMode="auto">
            <a:xfrm>
              <a:off x="6832061" y="1969980"/>
              <a:ext cx="1786669" cy="2062353"/>
            </a:xfrm>
            <a:custGeom>
              <a:avLst/>
              <a:gdLst>
                <a:gd name="T0" fmla="*/ 413 w 858"/>
                <a:gd name="T1" fmla="*/ 0 h 991"/>
                <a:gd name="T2" fmla="*/ 0 w 858"/>
                <a:gd name="T3" fmla="*/ 991 h 991"/>
                <a:gd name="T4" fmla="*/ 858 w 858"/>
                <a:gd name="T5" fmla="*/ 991 h 991"/>
                <a:gd name="T6" fmla="*/ 413 w 858"/>
                <a:gd name="T7" fmla="*/ 0 h 991"/>
              </a:gdLst>
              <a:ahLst/>
              <a:cxnLst>
                <a:cxn ang="0">
                  <a:pos x="T0" y="T1"/>
                </a:cxn>
                <a:cxn ang="0">
                  <a:pos x="T2" y="T3"/>
                </a:cxn>
                <a:cxn ang="0">
                  <a:pos x="T4" y="T5"/>
                </a:cxn>
                <a:cxn ang="0">
                  <a:pos x="T6" y="T7"/>
                </a:cxn>
              </a:cxnLst>
              <a:rect l="0" t="0" r="r" b="b"/>
              <a:pathLst>
                <a:path w="858" h="991">
                  <a:moveTo>
                    <a:pt x="413" y="0"/>
                  </a:moveTo>
                  <a:lnTo>
                    <a:pt x="0" y="991"/>
                  </a:lnTo>
                  <a:lnTo>
                    <a:pt x="858" y="991"/>
                  </a:lnTo>
                  <a:lnTo>
                    <a:pt x="413" y="0"/>
                  </a:lnTo>
                  <a:close/>
                </a:path>
              </a:pathLst>
            </a:custGeom>
            <a:noFill/>
            <a:ln w="4" cap="flat">
              <a:solidFill>
                <a:srgbClr val="C1C7D0"/>
              </a:solidFill>
              <a:prstDash val="solid"/>
              <a:miter lim="800000"/>
              <a:headEnd/>
              <a:tailEnd/>
            </a:ln>
            <a:extLst/>
          </p:spPr>
          <p:txBody>
            <a:bodyPr lIns="121903" tIns="60952" rIns="121903" bIns="60952"/>
            <a:lstStyle/>
            <a:p>
              <a:pPr defTabSz="685714">
                <a:defRPr/>
              </a:pPr>
              <a:endParaRPr lang="en-US" sz="1799" kern="0" dirty="0">
                <a:solidFill>
                  <a:prstClr val="black"/>
                </a:solidFill>
                <a:sym typeface="Arial" panose="020B0604020202020204" pitchFamily="34" charset="0"/>
              </a:endParaRPr>
            </a:p>
          </p:txBody>
        </p:sp>
        <p:sp>
          <p:nvSpPr>
            <p:cNvPr id="7" name="Freeform 10"/>
            <p:cNvSpPr>
              <a:spLocks/>
            </p:cNvSpPr>
            <p:nvPr/>
          </p:nvSpPr>
          <p:spPr bwMode="auto">
            <a:xfrm>
              <a:off x="6816180" y="4038683"/>
              <a:ext cx="1835901" cy="300066"/>
            </a:xfrm>
            <a:custGeom>
              <a:avLst/>
              <a:gdLst>
                <a:gd name="T0" fmla="*/ 0 w 972"/>
                <a:gd name="T1" fmla="*/ 4 h 159"/>
                <a:gd name="T2" fmla="*/ 26 w 972"/>
                <a:gd name="T3" fmla="*/ 60 h 159"/>
                <a:gd name="T4" fmla="*/ 150 w 972"/>
                <a:gd name="T5" fmla="*/ 116 h 159"/>
                <a:gd name="T6" fmla="*/ 155 w 972"/>
                <a:gd name="T7" fmla="*/ 159 h 159"/>
                <a:gd name="T8" fmla="*/ 821 w 972"/>
                <a:gd name="T9" fmla="*/ 151 h 159"/>
                <a:gd name="T10" fmla="*/ 821 w 972"/>
                <a:gd name="T11" fmla="*/ 112 h 159"/>
                <a:gd name="T12" fmla="*/ 946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2"/>
                    <a:pt x="26" y="60"/>
                  </a:cubicBezTo>
                  <a:cubicBezTo>
                    <a:pt x="49" y="79"/>
                    <a:pt x="150" y="116"/>
                    <a:pt x="150" y="116"/>
                  </a:cubicBezTo>
                  <a:cubicBezTo>
                    <a:pt x="155" y="159"/>
                    <a:pt x="155" y="159"/>
                    <a:pt x="155" y="159"/>
                  </a:cubicBezTo>
                  <a:cubicBezTo>
                    <a:pt x="821" y="151"/>
                    <a:pt x="821" y="151"/>
                    <a:pt x="821" y="151"/>
                  </a:cubicBezTo>
                  <a:cubicBezTo>
                    <a:pt x="821" y="112"/>
                    <a:pt x="821" y="112"/>
                    <a:pt x="821" y="112"/>
                  </a:cubicBezTo>
                  <a:cubicBezTo>
                    <a:pt x="821" y="112"/>
                    <a:pt x="923" y="88"/>
                    <a:pt x="946" y="69"/>
                  </a:cubicBezTo>
                  <a:cubicBezTo>
                    <a:pt x="969" y="50"/>
                    <a:pt x="972" y="0"/>
                    <a:pt x="972" y="0"/>
                  </a:cubicBezTo>
                  <a:lnTo>
                    <a:pt x="0" y="4"/>
                  </a:lnTo>
                  <a:close/>
                </a:path>
              </a:pathLst>
            </a:custGeom>
            <a:solidFill>
              <a:schemeClr val="accent3"/>
            </a:solidFill>
            <a:ln w="4" cap="flat">
              <a:noFill/>
              <a:prstDash val="solid"/>
              <a:miter lim="800000"/>
              <a:headEnd/>
              <a:tailEnd/>
            </a:ln>
          </p:spPr>
          <p:txBody>
            <a:bodyPr lIns="121903" tIns="60952" rIns="121903" bIns="60952"/>
            <a:lstStyle/>
            <a:p>
              <a:pPr defTabSz="685714">
                <a:defRPr/>
              </a:pPr>
              <a:endParaRPr lang="en-US" sz="1799" kern="0" dirty="0">
                <a:solidFill>
                  <a:prstClr val="black"/>
                </a:solidFill>
                <a:sym typeface="Arial" panose="020B0604020202020204" pitchFamily="34" charset="0"/>
              </a:endParaRPr>
            </a:p>
          </p:txBody>
        </p:sp>
      </p:grpSp>
      <p:grpSp>
        <p:nvGrpSpPr>
          <p:cNvPr id="14" name="组合 17"/>
          <p:cNvGrpSpPr>
            <a:grpSpLocks/>
          </p:cNvGrpSpPr>
          <p:nvPr/>
        </p:nvGrpSpPr>
        <p:grpSpPr bwMode="auto">
          <a:xfrm>
            <a:off x="2404960" y="2190288"/>
            <a:ext cx="1376177" cy="1776721"/>
            <a:chOff x="3204743" y="2919152"/>
            <a:chExt cx="1835901" cy="2368771"/>
          </a:xfrm>
        </p:grpSpPr>
        <p:sp>
          <p:nvSpPr>
            <p:cNvPr id="4" name="Freeform 7"/>
            <p:cNvSpPr>
              <a:spLocks/>
            </p:cNvSpPr>
            <p:nvPr/>
          </p:nvSpPr>
          <p:spPr bwMode="auto">
            <a:xfrm>
              <a:off x="3219036" y="2919152"/>
              <a:ext cx="1786669" cy="2060767"/>
            </a:xfrm>
            <a:custGeom>
              <a:avLst/>
              <a:gdLst>
                <a:gd name="T0" fmla="*/ 415 w 858"/>
                <a:gd name="T1" fmla="*/ 0 h 990"/>
                <a:gd name="T2" fmla="*/ 0 w 858"/>
                <a:gd name="T3" fmla="*/ 990 h 990"/>
                <a:gd name="T4" fmla="*/ 858 w 858"/>
                <a:gd name="T5" fmla="*/ 990 h 990"/>
                <a:gd name="T6" fmla="*/ 415 w 858"/>
                <a:gd name="T7" fmla="*/ 0 h 990"/>
              </a:gdLst>
              <a:ahLst/>
              <a:cxnLst>
                <a:cxn ang="0">
                  <a:pos x="T0" y="T1"/>
                </a:cxn>
                <a:cxn ang="0">
                  <a:pos x="T2" y="T3"/>
                </a:cxn>
                <a:cxn ang="0">
                  <a:pos x="T4" y="T5"/>
                </a:cxn>
                <a:cxn ang="0">
                  <a:pos x="T6" y="T7"/>
                </a:cxn>
              </a:cxnLst>
              <a:rect l="0" t="0" r="r" b="b"/>
              <a:pathLst>
                <a:path w="858" h="990">
                  <a:moveTo>
                    <a:pt x="415" y="0"/>
                  </a:moveTo>
                  <a:lnTo>
                    <a:pt x="0" y="990"/>
                  </a:lnTo>
                  <a:lnTo>
                    <a:pt x="858" y="990"/>
                  </a:lnTo>
                  <a:lnTo>
                    <a:pt x="415" y="0"/>
                  </a:lnTo>
                  <a:close/>
                </a:path>
              </a:pathLst>
            </a:custGeom>
            <a:noFill/>
            <a:ln w="4" cap="flat">
              <a:solidFill>
                <a:srgbClr val="C1C7D0"/>
              </a:solidFill>
              <a:prstDash val="solid"/>
              <a:miter lim="800000"/>
              <a:headEnd/>
              <a:tailEnd/>
            </a:ln>
            <a:extLst/>
          </p:spPr>
          <p:txBody>
            <a:bodyPr lIns="121903" tIns="60952" rIns="121903" bIns="60952"/>
            <a:lstStyle/>
            <a:p>
              <a:pPr defTabSz="685714">
                <a:defRPr/>
              </a:pPr>
              <a:endParaRPr lang="en-US" sz="1799" kern="0" dirty="0">
                <a:solidFill>
                  <a:prstClr val="black"/>
                </a:solidFill>
                <a:sym typeface="Arial" panose="020B0604020202020204" pitchFamily="34" charset="0"/>
              </a:endParaRPr>
            </a:p>
          </p:txBody>
        </p:sp>
        <p:sp>
          <p:nvSpPr>
            <p:cNvPr id="8" name="Freeform 11"/>
            <p:cNvSpPr>
              <a:spLocks/>
            </p:cNvSpPr>
            <p:nvPr/>
          </p:nvSpPr>
          <p:spPr bwMode="auto">
            <a:xfrm>
              <a:off x="3204743" y="4987857"/>
              <a:ext cx="1835901" cy="300066"/>
            </a:xfrm>
            <a:custGeom>
              <a:avLst/>
              <a:gdLst>
                <a:gd name="T0" fmla="*/ 0 w 972"/>
                <a:gd name="T1" fmla="*/ 4 h 159"/>
                <a:gd name="T2" fmla="*/ 26 w 972"/>
                <a:gd name="T3" fmla="*/ 60 h 159"/>
                <a:gd name="T4" fmla="*/ 151 w 972"/>
                <a:gd name="T5" fmla="*/ 116 h 159"/>
                <a:gd name="T6" fmla="*/ 155 w 972"/>
                <a:gd name="T7" fmla="*/ 159 h 159"/>
                <a:gd name="T8" fmla="*/ 822 w 972"/>
                <a:gd name="T9" fmla="*/ 150 h 159"/>
                <a:gd name="T10" fmla="*/ 822 w 972"/>
                <a:gd name="T11" fmla="*/ 112 h 159"/>
                <a:gd name="T12" fmla="*/ 947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1"/>
                    <a:pt x="26" y="60"/>
                  </a:cubicBezTo>
                  <a:cubicBezTo>
                    <a:pt x="49" y="79"/>
                    <a:pt x="151" y="116"/>
                    <a:pt x="151" y="116"/>
                  </a:cubicBezTo>
                  <a:cubicBezTo>
                    <a:pt x="155" y="159"/>
                    <a:pt x="155" y="159"/>
                    <a:pt x="155" y="159"/>
                  </a:cubicBezTo>
                  <a:cubicBezTo>
                    <a:pt x="822" y="150"/>
                    <a:pt x="822" y="150"/>
                    <a:pt x="822" y="150"/>
                  </a:cubicBezTo>
                  <a:cubicBezTo>
                    <a:pt x="822" y="112"/>
                    <a:pt x="822" y="112"/>
                    <a:pt x="822" y="112"/>
                  </a:cubicBezTo>
                  <a:cubicBezTo>
                    <a:pt x="822" y="112"/>
                    <a:pt x="924" y="87"/>
                    <a:pt x="947" y="69"/>
                  </a:cubicBezTo>
                  <a:cubicBezTo>
                    <a:pt x="970" y="50"/>
                    <a:pt x="972" y="0"/>
                    <a:pt x="972" y="0"/>
                  </a:cubicBezTo>
                  <a:lnTo>
                    <a:pt x="0" y="4"/>
                  </a:lnTo>
                  <a:close/>
                </a:path>
              </a:pathLst>
            </a:custGeom>
            <a:solidFill>
              <a:schemeClr val="accent1"/>
            </a:solidFill>
            <a:ln w="4" cap="flat">
              <a:noFill/>
              <a:prstDash val="solid"/>
              <a:miter lim="800000"/>
              <a:headEnd/>
              <a:tailEnd/>
            </a:ln>
          </p:spPr>
          <p:txBody>
            <a:bodyPr lIns="121903" tIns="60952" rIns="121903" bIns="60952"/>
            <a:lstStyle/>
            <a:p>
              <a:pPr defTabSz="685714">
                <a:defRPr/>
              </a:pPr>
              <a:endParaRPr lang="en-US" sz="1799" kern="0" dirty="0">
                <a:solidFill>
                  <a:prstClr val="black"/>
                </a:solidFill>
                <a:sym typeface="Arial" panose="020B0604020202020204" pitchFamily="34" charset="0"/>
              </a:endParaRPr>
            </a:p>
          </p:txBody>
        </p:sp>
      </p:grpSp>
      <p:grpSp>
        <p:nvGrpSpPr>
          <p:cNvPr id="15" name="组合 16"/>
          <p:cNvGrpSpPr>
            <a:grpSpLocks/>
          </p:cNvGrpSpPr>
          <p:nvPr/>
        </p:nvGrpSpPr>
        <p:grpSpPr bwMode="auto">
          <a:xfrm>
            <a:off x="2952573" y="1297164"/>
            <a:ext cx="2920209" cy="3161658"/>
            <a:chOff x="3935356" y="1728523"/>
            <a:chExt cx="3894525" cy="4215078"/>
          </a:xfrm>
          <a:solidFill>
            <a:schemeClr val="accent2"/>
          </a:solidFill>
        </p:grpSpPr>
        <p:sp>
          <p:nvSpPr>
            <p:cNvPr id="2" name="Freeform 5"/>
            <p:cNvSpPr>
              <a:spLocks/>
            </p:cNvSpPr>
            <p:nvPr/>
          </p:nvSpPr>
          <p:spPr bwMode="auto">
            <a:xfrm>
              <a:off x="3976635" y="1920622"/>
              <a:ext cx="3578582" cy="947798"/>
            </a:xfrm>
            <a:custGeom>
              <a:avLst/>
              <a:gdLst>
                <a:gd name="T0" fmla="*/ 0 w 1719"/>
                <a:gd name="T1" fmla="*/ 456 h 456"/>
                <a:gd name="T2" fmla="*/ 1719 w 1719"/>
                <a:gd name="T3" fmla="*/ 0 h 456"/>
                <a:gd name="T4" fmla="*/ 0 w 1719"/>
                <a:gd name="T5" fmla="*/ 456 h 456"/>
              </a:gdLst>
              <a:ahLst/>
              <a:cxnLst>
                <a:cxn ang="0">
                  <a:pos x="T0" y="T1"/>
                </a:cxn>
                <a:cxn ang="0">
                  <a:pos x="T2" y="T3"/>
                </a:cxn>
                <a:cxn ang="0">
                  <a:pos x="T4" y="T5"/>
                </a:cxn>
              </a:cxnLst>
              <a:rect l="0" t="0" r="r" b="b"/>
              <a:pathLst>
                <a:path w="1719" h="456">
                  <a:moveTo>
                    <a:pt x="0" y="456"/>
                  </a:moveTo>
                  <a:lnTo>
                    <a:pt x="1719" y="0"/>
                  </a:lnTo>
                  <a:lnTo>
                    <a:pt x="0" y="456"/>
                  </a:lnTo>
                  <a:close/>
                </a:path>
              </a:pathLst>
            </a:custGeom>
            <a:grpFill/>
            <a:ln>
              <a:noFill/>
            </a:ln>
            <a:extLst/>
          </p:spPr>
          <p:txBody>
            <a:bodyPr lIns="121903" tIns="60952" rIns="121903" bIns="60952"/>
            <a:lstStyle/>
            <a:p>
              <a:pPr defTabSz="685714">
                <a:defRPr/>
              </a:pPr>
              <a:endParaRPr lang="en-US" sz="1799" kern="0" dirty="0">
                <a:solidFill>
                  <a:prstClr val="black"/>
                </a:solidFill>
                <a:sym typeface="Arial" panose="020B0604020202020204" pitchFamily="34" charset="0"/>
              </a:endParaRPr>
            </a:p>
          </p:txBody>
        </p:sp>
        <p:sp>
          <p:nvSpPr>
            <p:cNvPr id="3" name="Line 6"/>
            <p:cNvSpPr>
              <a:spLocks noChangeShapeType="1"/>
            </p:cNvSpPr>
            <p:nvPr/>
          </p:nvSpPr>
          <p:spPr bwMode="auto">
            <a:xfrm flipV="1">
              <a:off x="3976635" y="1920622"/>
              <a:ext cx="3578582" cy="947798"/>
            </a:xfrm>
            <a:prstGeom prst="line">
              <a:avLst/>
            </a:prstGeom>
            <a:grpFill/>
            <a:ln w="57150" cap="rnd">
              <a:solidFill>
                <a:schemeClr val="accent2"/>
              </a:solidFill>
              <a:prstDash val="solid"/>
              <a:round/>
              <a:headEnd/>
              <a:tailEnd/>
            </a:ln>
            <a:extLst/>
          </p:spPr>
          <p:txBody>
            <a:bodyPr lIns="121903" tIns="60952" rIns="121903" bIns="60952"/>
            <a:lstStyle/>
            <a:p>
              <a:pPr defTabSz="685714">
                <a:defRPr/>
              </a:pPr>
              <a:endParaRPr lang="en-US" sz="1799" kern="0" dirty="0">
                <a:solidFill>
                  <a:prstClr val="black"/>
                </a:solidFill>
                <a:sym typeface="Arial" panose="020B0604020202020204" pitchFamily="34" charset="0"/>
              </a:endParaRPr>
            </a:p>
          </p:txBody>
        </p:sp>
        <p:sp>
          <p:nvSpPr>
            <p:cNvPr id="6" name="Oval 9"/>
            <p:cNvSpPr>
              <a:spLocks noChangeArrowheads="1"/>
            </p:cNvSpPr>
            <p:nvPr/>
          </p:nvSpPr>
          <p:spPr bwMode="auto">
            <a:xfrm>
              <a:off x="7536165" y="1728523"/>
              <a:ext cx="293716" cy="292118"/>
            </a:xfrm>
            <a:prstGeom prst="ellipse">
              <a:avLst/>
            </a:prstGeom>
            <a:grpFill/>
            <a:ln w="4" cap="flat">
              <a:noFill/>
              <a:prstDash val="solid"/>
              <a:miter lim="800000"/>
              <a:headEnd/>
              <a:tailEnd/>
            </a:ln>
          </p:spPr>
          <p:txBody>
            <a:bodyPr lIns="121903" tIns="60952" rIns="121903" bIns="60952"/>
            <a:lstStyle/>
            <a:p>
              <a:pPr defTabSz="685714">
                <a:defRPr/>
              </a:pPr>
              <a:endParaRPr lang="en-US" sz="1799" kern="0" dirty="0">
                <a:solidFill>
                  <a:prstClr val="black"/>
                </a:solidFill>
                <a:sym typeface="Arial" panose="020B0604020202020204" pitchFamily="34" charset="0"/>
              </a:endParaRPr>
            </a:p>
          </p:txBody>
        </p:sp>
        <p:sp>
          <p:nvSpPr>
            <p:cNvPr id="9" name="Oval 12"/>
            <p:cNvSpPr>
              <a:spLocks noChangeArrowheads="1"/>
            </p:cNvSpPr>
            <p:nvPr/>
          </p:nvSpPr>
          <p:spPr bwMode="auto">
            <a:xfrm>
              <a:off x="3935356" y="2719186"/>
              <a:ext cx="303242" cy="304819"/>
            </a:xfrm>
            <a:prstGeom prst="ellipse">
              <a:avLst/>
            </a:prstGeom>
            <a:grpFill/>
            <a:ln w="4" cap="flat">
              <a:noFill/>
              <a:prstDash val="solid"/>
              <a:miter lim="800000"/>
              <a:headEnd/>
              <a:tailEnd/>
            </a:ln>
          </p:spPr>
          <p:txBody>
            <a:bodyPr lIns="121903" tIns="60952" rIns="121903" bIns="60952"/>
            <a:lstStyle/>
            <a:p>
              <a:pPr defTabSz="685714">
                <a:defRPr/>
              </a:pPr>
              <a:endParaRPr lang="en-US" sz="1799" kern="0" dirty="0">
                <a:solidFill>
                  <a:prstClr val="black"/>
                </a:solidFill>
                <a:sym typeface="Arial" panose="020B0604020202020204" pitchFamily="34" charset="0"/>
              </a:endParaRPr>
            </a:p>
          </p:txBody>
        </p:sp>
        <p:sp>
          <p:nvSpPr>
            <p:cNvPr id="10" name="Freeform 13"/>
            <p:cNvSpPr>
              <a:spLocks/>
            </p:cNvSpPr>
            <p:nvPr/>
          </p:nvSpPr>
          <p:spPr bwMode="auto">
            <a:xfrm>
              <a:off x="4813330" y="1876169"/>
              <a:ext cx="2171916" cy="4067432"/>
            </a:xfrm>
            <a:custGeom>
              <a:avLst/>
              <a:gdLst>
                <a:gd name="T0" fmla="*/ 1130 w 1150"/>
                <a:gd name="T1" fmla="*/ 1860 h 2153"/>
                <a:gd name="T2" fmla="*/ 1081 w 1150"/>
                <a:gd name="T3" fmla="*/ 1835 h 2153"/>
                <a:gd name="T4" fmla="*/ 737 w 1150"/>
                <a:gd name="T5" fmla="*/ 1763 h 2153"/>
                <a:gd name="T6" fmla="*/ 737 w 1150"/>
                <a:gd name="T7" fmla="*/ 1459 h 2153"/>
                <a:gd name="T8" fmla="*/ 685 w 1150"/>
                <a:gd name="T9" fmla="*/ 1459 h 2153"/>
                <a:gd name="T10" fmla="*/ 685 w 1150"/>
                <a:gd name="T11" fmla="*/ 1433 h 2153"/>
                <a:gd name="T12" fmla="*/ 657 w 1150"/>
                <a:gd name="T13" fmla="*/ 1433 h 2153"/>
                <a:gd name="T14" fmla="*/ 657 w 1150"/>
                <a:gd name="T15" fmla="*/ 1215 h 2153"/>
                <a:gd name="T16" fmla="*/ 634 w 1150"/>
                <a:gd name="T17" fmla="*/ 1215 h 2153"/>
                <a:gd name="T18" fmla="*/ 634 w 1150"/>
                <a:gd name="T19" fmla="*/ 484 h 2153"/>
                <a:gd name="T20" fmla="*/ 672 w 1150"/>
                <a:gd name="T21" fmla="*/ 484 h 2153"/>
                <a:gd name="T22" fmla="*/ 728 w 1150"/>
                <a:gd name="T23" fmla="*/ 441 h 2153"/>
                <a:gd name="T24" fmla="*/ 672 w 1150"/>
                <a:gd name="T25" fmla="*/ 398 h 2153"/>
                <a:gd name="T26" fmla="*/ 634 w 1150"/>
                <a:gd name="T27" fmla="*/ 398 h 2153"/>
                <a:gd name="T28" fmla="*/ 634 w 1150"/>
                <a:gd name="T29" fmla="*/ 125 h 2153"/>
                <a:gd name="T30" fmla="*/ 654 w 1150"/>
                <a:gd name="T31" fmla="*/ 74 h 2153"/>
                <a:gd name="T32" fmla="*/ 579 w 1150"/>
                <a:gd name="T33" fmla="*/ 0 h 2153"/>
                <a:gd name="T34" fmla="*/ 505 w 1150"/>
                <a:gd name="T35" fmla="*/ 74 h 2153"/>
                <a:gd name="T36" fmla="*/ 527 w 1150"/>
                <a:gd name="T37" fmla="*/ 128 h 2153"/>
                <a:gd name="T38" fmla="*/ 525 w 1150"/>
                <a:gd name="T39" fmla="*/ 128 h 2153"/>
                <a:gd name="T40" fmla="*/ 525 w 1150"/>
                <a:gd name="T41" fmla="*/ 398 h 2153"/>
                <a:gd name="T42" fmla="*/ 492 w 1150"/>
                <a:gd name="T43" fmla="*/ 398 h 2153"/>
                <a:gd name="T44" fmla="*/ 436 w 1150"/>
                <a:gd name="T45" fmla="*/ 441 h 2153"/>
                <a:gd name="T46" fmla="*/ 492 w 1150"/>
                <a:gd name="T47" fmla="*/ 484 h 2153"/>
                <a:gd name="T48" fmla="*/ 525 w 1150"/>
                <a:gd name="T49" fmla="*/ 484 h 2153"/>
                <a:gd name="T50" fmla="*/ 525 w 1150"/>
                <a:gd name="T51" fmla="*/ 1218 h 2153"/>
                <a:gd name="T52" fmla="*/ 502 w 1150"/>
                <a:gd name="T53" fmla="*/ 1218 h 2153"/>
                <a:gd name="T54" fmla="*/ 502 w 1150"/>
                <a:gd name="T55" fmla="*/ 1439 h 2153"/>
                <a:gd name="T56" fmla="*/ 470 w 1150"/>
                <a:gd name="T57" fmla="*/ 1439 h 2153"/>
                <a:gd name="T58" fmla="*/ 470 w 1150"/>
                <a:gd name="T59" fmla="*/ 1465 h 2153"/>
                <a:gd name="T60" fmla="*/ 424 w 1150"/>
                <a:gd name="T61" fmla="*/ 1465 h 2153"/>
                <a:gd name="T62" fmla="*/ 424 w 1150"/>
                <a:gd name="T63" fmla="*/ 1749 h 2153"/>
                <a:gd name="T64" fmla="*/ 83 w 1150"/>
                <a:gd name="T65" fmla="*/ 1823 h 2153"/>
                <a:gd name="T66" fmla="*/ 37 w 1150"/>
                <a:gd name="T67" fmla="*/ 1843 h 2153"/>
                <a:gd name="T68" fmla="*/ 0 w 1150"/>
                <a:gd name="T69" fmla="*/ 1886 h 2153"/>
                <a:gd name="T70" fmla="*/ 0 w 1150"/>
                <a:gd name="T71" fmla="*/ 2153 h 2153"/>
                <a:gd name="T72" fmla="*/ 1150 w 1150"/>
                <a:gd name="T73" fmla="*/ 2153 h 2153"/>
                <a:gd name="T74" fmla="*/ 1150 w 1150"/>
                <a:gd name="T75" fmla="*/ 1881 h 2153"/>
                <a:gd name="T76" fmla="*/ 1130 w 1150"/>
                <a:gd name="T77" fmla="*/ 1860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50" h="2153">
                  <a:moveTo>
                    <a:pt x="1130" y="1860"/>
                  </a:moveTo>
                  <a:cubicBezTo>
                    <a:pt x="1112" y="1840"/>
                    <a:pt x="1081" y="1835"/>
                    <a:pt x="1081" y="1835"/>
                  </a:cubicBezTo>
                  <a:cubicBezTo>
                    <a:pt x="737" y="1763"/>
                    <a:pt x="737" y="1763"/>
                    <a:pt x="737" y="1763"/>
                  </a:cubicBezTo>
                  <a:cubicBezTo>
                    <a:pt x="737" y="1459"/>
                    <a:pt x="737" y="1459"/>
                    <a:pt x="737" y="1459"/>
                  </a:cubicBezTo>
                  <a:cubicBezTo>
                    <a:pt x="685" y="1459"/>
                    <a:pt x="685" y="1459"/>
                    <a:pt x="685" y="1459"/>
                  </a:cubicBezTo>
                  <a:cubicBezTo>
                    <a:pt x="685" y="1433"/>
                    <a:pt x="685" y="1433"/>
                    <a:pt x="685" y="1433"/>
                  </a:cubicBezTo>
                  <a:cubicBezTo>
                    <a:pt x="657" y="1433"/>
                    <a:pt x="657" y="1433"/>
                    <a:pt x="657" y="1433"/>
                  </a:cubicBezTo>
                  <a:cubicBezTo>
                    <a:pt x="657" y="1215"/>
                    <a:pt x="657" y="1215"/>
                    <a:pt x="657" y="1215"/>
                  </a:cubicBezTo>
                  <a:cubicBezTo>
                    <a:pt x="634" y="1215"/>
                    <a:pt x="634" y="1215"/>
                    <a:pt x="634" y="1215"/>
                  </a:cubicBezTo>
                  <a:cubicBezTo>
                    <a:pt x="634" y="484"/>
                    <a:pt x="634" y="484"/>
                    <a:pt x="634" y="484"/>
                  </a:cubicBezTo>
                  <a:cubicBezTo>
                    <a:pt x="672" y="484"/>
                    <a:pt x="672" y="484"/>
                    <a:pt x="672" y="484"/>
                  </a:cubicBezTo>
                  <a:cubicBezTo>
                    <a:pt x="703" y="484"/>
                    <a:pt x="728" y="465"/>
                    <a:pt x="728" y="441"/>
                  </a:cubicBezTo>
                  <a:cubicBezTo>
                    <a:pt x="728" y="417"/>
                    <a:pt x="703" y="398"/>
                    <a:pt x="672" y="398"/>
                  </a:cubicBezTo>
                  <a:cubicBezTo>
                    <a:pt x="634" y="398"/>
                    <a:pt x="634" y="398"/>
                    <a:pt x="634" y="398"/>
                  </a:cubicBezTo>
                  <a:cubicBezTo>
                    <a:pt x="634" y="125"/>
                    <a:pt x="634" y="125"/>
                    <a:pt x="634" y="125"/>
                  </a:cubicBezTo>
                  <a:cubicBezTo>
                    <a:pt x="646" y="112"/>
                    <a:pt x="654" y="94"/>
                    <a:pt x="654" y="74"/>
                  </a:cubicBezTo>
                  <a:cubicBezTo>
                    <a:pt x="654" y="33"/>
                    <a:pt x="620" y="0"/>
                    <a:pt x="579" y="0"/>
                  </a:cubicBezTo>
                  <a:cubicBezTo>
                    <a:pt x="538" y="0"/>
                    <a:pt x="505" y="33"/>
                    <a:pt x="505" y="74"/>
                  </a:cubicBezTo>
                  <a:cubicBezTo>
                    <a:pt x="505" y="95"/>
                    <a:pt x="513" y="114"/>
                    <a:pt x="527" y="128"/>
                  </a:cubicBezTo>
                  <a:cubicBezTo>
                    <a:pt x="525" y="128"/>
                    <a:pt x="525" y="128"/>
                    <a:pt x="525" y="128"/>
                  </a:cubicBezTo>
                  <a:cubicBezTo>
                    <a:pt x="525" y="398"/>
                    <a:pt x="525" y="398"/>
                    <a:pt x="525" y="398"/>
                  </a:cubicBezTo>
                  <a:cubicBezTo>
                    <a:pt x="492" y="398"/>
                    <a:pt x="492" y="398"/>
                    <a:pt x="492" y="398"/>
                  </a:cubicBezTo>
                  <a:cubicBezTo>
                    <a:pt x="461" y="398"/>
                    <a:pt x="436" y="417"/>
                    <a:pt x="436" y="441"/>
                  </a:cubicBezTo>
                  <a:cubicBezTo>
                    <a:pt x="436" y="465"/>
                    <a:pt x="461" y="484"/>
                    <a:pt x="492" y="484"/>
                  </a:cubicBezTo>
                  <a:cubicBezTo>
                    <a:pt x="525" y="484"/>
                    <a:pt x="525" y="484"/>
                    <a:pt x="525" y="484"/>
                  </a:cubicBezTo>
                  <a:cubicBezTo>
                    <a:pt x="525" y="1218"/>
                    <a:pt x="525" y="1218"/>
                    <a:pt x="525" y="1218"/>
                  </a:cubicBezTo>
                  <a:cubicBezTo>
                    <a:pt x="502" y="1218"/>
                    <a:pt x="502" y="1218"/>
                    <a:pt x="502" y="1218"/>
                  </a:cubicBezTo>
                  <a:cubicBezTo>
                    <a:pt x="502" y="1439"/>
                    <a:pt x="502" y="1439"/>
                    <a:pt x="502" y="1439"/>
                  </a:cubicBezTo>
                  <a:cubicBezTo>
                    <a:pt x="470" y="1439"/>
                    <a:pt x="470" y="1439"/>
                    <a:pt x="470" y="1439"/>
                  </a:cubicBezTo>
                  <a:cubicBezTo>
                    <a:pt x="470" y="1465"/>
                    <a:pt x="470" y="1465"/>
                    <a:pt x="470" y="1465"/>
                  </a:cubicBezTo>
                  <a:cubicBezTo>
                    <a:pt x="424" y="1465"/>
                    <a:pt x="424" y="1465"/>
                    <a:pt x="424" y="1465"/>
                  </a:cubicBezTo>
                  <a:cubicBezTo>
                    <a:pt x="424" y="1749"/>
                    <a:pt x="424" y="1749"/>
                    <a:pt x="424" y="1749"/>
                  </a:cubicBezTo>
                  <a:cubicBezTo>
                    <a:pt x="83" y="1823"/>
                    <a:pt x="83" y="1823"/>
                    <a:pt x="83" y="1823"/>
                  </a:cubicBezTo>
                  <a:cubicBezTo>
                    <a:pt x="83" y="1823"/>
                    <a:pt x="54" y="1832"/>
                    <a:pt x="37" y="1843"/>
                  </a:cubicBezTo>
                  <a:cubicBezTo>
                    <a:pt x="20" y="1855"/>
                    <a:pt x="0" y="1886"/>
                    <a:pt x="0" y="1886"/>
                  </a:cubicBezTo>
                  <a:cubicBezTo>
                    <a:pt x="0" y="2153"/>
                    <a:pt x="0" y="2153"/>
                    <a:pt x="0" y="2153"/>
                  </a:cubicBezTo>
                  <a:cubicBezTo>
                    <a:pt x="1150" y="2153"/>
                    <a:pt x="1150" y="2153"/>
                    <a:pt x="1150" y="2153"/>
                  </a:cubicBezTo>
                  <a:cubicBezTo>
                    <a:pt x="1150" y="1881"/>
                    <a:pt x="1150" y="1881"/>
                    <a:pt x="1150" y="1881"/>
                  </a:cubicBezTo>
                  <a:cubicBezTo>
                    <a:pt x="1150" y="1881"/>
                    <a:pt x="1147" y="1881"/>
                    <a:pt x="1130" y="1860"/>
                  </a:cubicBezTo>
                  <a:close/>
                </a:path>
              </a:pathLst>
            </a:custGeom>
            <a:grpFill/>
            <a:ln w="4" cap="flat">
              <a:noFill/>
              <a:prstDash val="solid"/>
              <a:miter lim="800000"/>
              <a:headEnd/>
              <a:tailEnd/>
            </a:ln>
          </p:spPr>
          <p:txBody>
            <a:bodyPr lIns="121903" tIns="60952" rIns="121903" bIns="60952"/>
            <a:lstStyle/>
            <a:p>
              <a:pPr defTabSz="685714">
                <a:defRPr/>
              </a:pPr>
              <a:endParaRPr lang="en-US" sz="1799" kern="0" dirty="0">
                <a:solidFill>
                  <a:prstClr val="black"/>
                </a:solidFill>
                <a:sym typeface="Arial" panose="020B0604020202020204" pitchFamily="34" charset="0"/>
              </a:endParaRPr>
            </a:p>
          </p:txBody>
        </p:sp>
      </p:grpSp>
      <p:grpSp>
        <p:nvGrpSpPr>
          <p:cNvPr id="16" name="组合 19"/>
          <p:cNvGrpSpPr>
            <a:grpSpLocks/>
          </p:cNvGrpSpPr>
          <p:nvPr/>
        </p:nvGrpSpPr>
        <p:grpSpPr bwMode="auto">
          <a:xfrm>
            <a:off x="669737" y="2498711"/>
            <a:ext cx="1779107" cy="1261805"/>
            <a:chOff x="891805" y="3331333"/>
            <a:chExt cx="2371875" cy="1680914"/>
          </a:xfrm>
        </p:grpSpPr>
        <p:sp>
          <p:nvSpPr>
            <p:cNvPr id="11" name="TextBox 71"/>
            <p:cNvSpPr txBox="1"/>
            <p:nvPr/>
          </p:nvSpPr>
          <p:spPr>
            <a:xfrm>
              <a:off x="2276048" y="4479312"/>
              <a:ext cx="987632" cy="532935"/>
            </a:xfrm>
            <a:prstGeom prst="rect">
              <a:avLst/>
            </a:prstGeom>
            <a:noFill/>
          </p:spPr>
          <p:txBody>
            <a:bodyPr wrap="none">
              <a:spAutoFit/>
            </a:bodyPr>
            <a:lstStyle/>
            <a:p>
              <a:pPr>
                <a:defRPr/>
              </a:pPr>
              <a:r>
                <a:rPr lang="id-ID" sz="1999" b="1" kern="0" dirty="0">
                  <a:solidFill>
                    <a:schemeClr val="accent1"/>
                  </a:solidFill>
                  <a:latin typeface="微软雅黑" pitchFamily="34" charset="-122"/>
                  <a:ea typeface="微软雅黑" pitchFamily="34" charset="-122"/>
                  <a:sym typeface="Arial" panose="020B0604020202020204" pitchFamily="34" charset="0"/>
                </a:rPr>
                <a:t>70%</a:t>
              </a:r>
            </a:p>
          </p:txBody>
        </p:sp>
        <p:sp>
          <p:nvSpPr>
            <p:cNvPr id="49168" name="TextBox 13"/>
            <p:cNvSpPr txBox="1">
              <a:spLocks noChangeArrowheads="1"/>
            </p:cNvSpPr>
            <p:nvPr/>
          </p:nvSpPr>
          <p:spPr bwMode="auto">
            <a:xfrm>
              <a:off x="891805" y="3331333"/>
              <a:ext cx="1952996" cy="245970"/>
            </a:xfrm>
            <a:prstGeom prst="rect">
              <a:avLst/>
            </a:prstGeom>
            <a:noFill/>
            <a:ln w="9525">
              <a:noFill/>
              <a:miter lim="800000"/>
              <a:headEnd/>
              <a:tailEnd/>
            </a:ln>
          </p:spPr>
          <p:txBody>
            <a:bodyPr lIns="0" tIns="0" rIns="0" bIns="0">
              <a:spAutoFit/>
            </a:bodyPr>
            <a:lstStyle/>
            <a:p>
              <a:pPr defTabSz="911927">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49169" name="TextBox 13"/>
            <p:cNvSpPr txBox="1">
              <a:spLocks noChangeArrowheads="1"/>
            </p:cNvSpPr>
            <p:nvPr/>
          </p:nvSpPr>
          <p:spPr bwMode="auto">
            <a:xfrm>
              <a:off x="891805" y="3718024"/>
              <a:ext cx="2334000" cy="368955"/>
            </a:xfrm>
            <a:prstGeom prst="rect">
              <a:avLst/>
            </a:prstGeom>
            <a:noFill/>
            <a:ln w="9525">
              <a:noFill/>
              <a:miter lim="800000"/>
              <a:headEnd/>
              <a:tailEnd/>
            </a:ln>
          </p:spPr>
          <p:txBody>
            <a:bodyPr lIns="0" tIns="0" rIns="0" bIns="0">
              <a:spAutoFit/>
            </a:bodyPr>
            <a:lstStyle/>
            <a:p>
              <a:pPr defTabSz="911927">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pitchFamily="34" charset="0"/>
                </a:rPr>
                <a:t>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p:txBody>
        </p:sp>
      </p:grpSp>
      <p:grpSp>
        <p:nvGrpSpPr>
          <p:cNvPr id="17" name="组合 21"/>
          <p:cNvGrpSpPr>
            <a:grpSpLocks/>
          </p:cNvGrpSpPr>
          <p:nvPr/>
        </p:nvGrpSpPr>
        <p:grpSpPr bwMode="auto">
          <a:xfrm>
            <a:off x="6624746" y="1667920"/>
            <a:ext cx="1900391" cy="1444611"/>
            <a:chOff x="8831988" y="2222833"/>
            <a:chExt cx="2535096" cy="1925999"/>
          </a:xfrm>
        </p:grpSpPr>
        <p:sp>
          <p:nvSpPr>
            <p:cNvPr id="12" name="TextBox 74"/>
            <p:cNvSpPr txBox="1"/>
            <p:nvPr/>
          </p:nvSpPr>
          <p:spPr>
            <a:xfrm>
              <a:off x="8831988" y="3533409"/>
              <a:ext cx="1133620" cy="615423"/>
            </a:xfrm>
            <a:prstGeom prst="rect">
              <a:avLst/>
            </a:prstGeom>
            <a:noFill/>
          </p:spPr>
          <p:txBody>
            <a:bodyPr wrap="none">
              <a:spAutoFit/>
            </a:bodyPr>
            <a:lstStyle/>
            <a:p>
              <a:pPr>
                <a:defRPr/>
              </a:pPr>
              <a:r>
                <a:rPr lang="id-ID" sz="2399" b="1" kern="0" dirty="0">
                  <a:solidFill>
                    <a:schemeClr val="accent3"/>
                  </a:solidFill>
                  <a:latin typeface="微软雅黑" pitchFamily="34" charset="-122"/>
                  <a:ea typeface="微软雅黑" pitchFamily="34" charset="-122"/>
                  <a:sym typeface="Arial" panose="020B0604020202020204" pitchFamily="34" charset="0"/>
                </a:rPr>
                <a:t>30%</a:t>
              </a:r>
            </a:p>
          </p:txBody>
        </p:sp>
        <p:sp>
          <p:nvSpPr>
            <p:cNvPr id="49165" name="TextBox 13"/>
            <p:cNvSpPr txBox="1">
              <a:spLocks noChangeArrowheads="1"/>
            </p:cNvSpPr>
            <p:nvPr/>
          </p:nvSpPr>
          <p:spPr bwMode="auto">
            <a:xfrm>
              <a:off x="9033084" y="2222833"/>
              <a:ext cx="1952995" cy="246169"/>
            </a:xfrm>
            <a:prstGeom prst="rect">
              <a:avLst/>
            </a:prstGeom>
            <a:noFill/>
            <a:ln w="9525">
              <a:noFill/>
              <a:miter lim="800000"/>
              <a:headEnd/>
              <a:tailEnd/>
            </a:ln>
          </p:spPr>
          <p:txBody>
            <a:bodyPr lIns="0" tIns="0" rIns="0" bIns="0">
              <a:spAutoFit/>
            </a:bodyPr>
            <a:lstStyle/>
            <a:p>
              <a:pPr defTabSz="911927">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49166" name="TextBox 13"/>
            <p:cNvSpPr txBox="1">
              <a:spLocks noChangeArrowheads="1"/>
            </p:cNvSpPr>
            <p:nvPr/>
          </p:nvSpPr>
          <p:spPr bwMode="auto">
            <a:xfrm>
              <a:off x="9033084" y="2555926"/>
              <a:ext cx="2334000" cy="369254"/>
            </a:xfrm>
            <a:prstGeom prst="rect">
              <a:avLst/>
            </a:prstGeom>
            <a:noFill/>
            <a:ln w="9525">
              <a:noFill/>
              <a:miter lim="800000"/>
              <a:headEnd/>
              <a:tailEnd/>
            </a:ln>
          </p:spPr>
          <p:txBody>
            <a:bodyPr lIns="0" tIns="0" rIns="0" bIns="0">
              <a:spAutoFit/>
            </a:bodyPr>
            <a:lstStyle/>
            <a:p>
              <a:pPr defTabSz="911927">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pitchFamily="34" charset="0"/>
                </a:rPr>
                <a:t>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p:txBody>
        </p:sp>
      </p:grpSp>
    </p:spTree>
    <p:extLst>
      <p:ext uri="{BB962C8B-B14F-4D97-AF65-F5344CB8AC3E}">
        <p14:creationId xmlns:p14="http://schemas.microsoft.com/office/powerpoint/2010/main" val="36304527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e 38"/>
          <p:cNvSpPr/>
          <p:nvPr/>
        </p:nvSpPr>
        <p:spPr>
          <a:xfrm>
            <a:off x="1304573" y="2335966"/>
            <a:ext cx="982530" cy="984421"/>
          </a:xfrm>
          <a:prstGeom prst="pie">
            <a:avLst>
              <a:gd name="adj1" fmla="val 16127117"/>
              <a:gd name="adj2" fmla="val 21586659"/>
            </a:avLst>
          </a:prstGeom>
          <a:solidFill>
            <a:schemeClr val="accent1"/>
          </a:solidFill>
          <a:ln w="12700" cap="flat" cmpd="sng" algn="ctr">
            <a:solidFill>
              <a:srgbClr val="FFFFFF"/>
            </a:solidFill>
            <a:prstDash val="solid"/>
          </a:ln>
          <a:effectLst/>
        </p:spPr>
        <p:txBody>
          <a:bodyPr rtlCol="1" anchor="ctr"/>
          <a:lstStyle/>
          <a:p>
            <a:pPr algn="ctr">
              <a:defRPr/>
            </a:pPr>
            <a:endParaRPr lang="ar-SA" sz="1799" kern="0">
              <a:solidFill>
                <a:srgbClr val="000000"/>
              </a:solidFill>
              <a:latin typeface="Calibri"/>
            </a:endParaRPr>
          </a:p>
        </p:txBody>
      </p:sp>
      <p:grpSp>
        <p:nvGrpSpPr>
          <p:cNvPr id="2" name="组合 6"/>
          <p:cNvGrpSpPr>
            <a:grpSpLocks/>
          </p:cNvGrpSpPr>
          <p:nvPr/>
        </p:nvGrpSpPr>
        <p:grpSpPr bwMode="auto">
          <a:xfrm>
            <a:off x="1117274" y="1727849"/>
            <a:ext cx="1358717" cy="1781484"/>
            <a:chOff x="1331640" y="1649413"/>
            <a:chExt cx="1358596" cy="1781228"/>
          </a:xfrm>
        </p:grpSpPr>
        <p:sp>
          <p:nvSpPr>
            <p:cNvPr id="8" name="Freeform 11"/>
            <p:cNvSpPr>
              <a:spLocks noEditPoints="1"/>
            </p:cNvSpPr>
            <p:nvPr/>
          </p:nvSpPr>
          <p:spPr bwMode="auto">
            <a:xfrm>
              <a:off x="1525272" y="2265381"/>
              <a:ext cx="971333" cy="971579"/>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sz="1799">
                <a:solidFill>
                  <a:prstClr val="black"/>
                </a:solidFill>
              </a:endParaRPr>
            </a:p>
          </p:txBody>
        </p:sp>
        <p:sp>
          <p:nvSpPr>
            <p:cNvPr id="9" name="Freeform 12"/>
            <p:cNvSpPr>
              <a:spLocks noEditPoints="1"/>
            </p:cNvSpPr>
            <p:nvPr/>
          </p:nvSpPr>
          <p:spPr bwMode="auto">
            <a:xfrm>
              <a:off x="1331640" y="1649413"/>
              <a:ext cx="1358596" cy="1781228"/>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sz="1799">
                <a:solidFill>
                  <a:prstClr val="black"/>
                </a:solidFill>
              </a:endParaRPr>
            </a:p>
          </p:txBody>
        </p:sp>
      </p:grpSp>
      <p:sp>
        <p:nvSpPr>
          <p:cNvPr id="10" name="TextBox 9"/>
          <p:cNvSpPr txBox="1"/>
          <p:nvPr/>
        </p:nvSpPr>
        <p:spPr>
          <a:xfrm>
            <a:off x="1428381" y="2643994"/>
            <a:ext cx="734913" cy="360425"/>
          </a:xfrm>
          <a:prstGeom prst="rect">
            <a:avLst/>
          </a:prstGeom>
          <a:noFill/>
        </p:spPr>
        <p:txBody>
          <a:bodyPr lIns="0" tIns="0" rIns="0" bIns="0" rtlCol="1"/>
          <a:lstStyle/>
          <a:p>
            <a:pPr algn="ctr">
              <a:defRPr/>
            </a:pPr>
            <a:r>
              <a:rPr lang="en-US" sz="2199" kern="0" dirty="0">
                <a:solidFill>
                  <a:schemeClr val="tx1">
                    <a:lumMod val="75000"/>
                    <a:lumOff val="25000"/>
                  </a:schemeClr>
                </a:solidFill>
                <a:latin typeface="Impact" pitchFamily="34" charset="0"/>
                <a:ea typeface="Open Sans" pitchFamily="34" charset="0"/>
                <a:cs typeface="Open Sans" pitchFamily="34" charset="0"/>
              </a:rPr>
              <a:t>25%</a:t>
            </a:r>
            <a:endParaRPr lang="ar-SA" sz="2199" kern="0" dirty="0">
              <a:solidFill>
                <a:schemeClr val="tx1">
                  <a:lumMod val="75000"/>
                  <a:lumOff val="25000"/>
                </a:schemeClr>
              </a:solidFill>
              <a:latin typeface="Impact" pitchFamily="34" charset="0"/>
              <a:ea typeface="Open Sans" pitchFamily="34" charset="0"/>
            </a:endParaRPr>
          </a:p>
        </p:txBody>
      </p:sp>
      <p:sp>
        <p:nvSpPr>
          <p:cNvPr id="11" name="Pie 85"/>
          <p:cNvSpPr/>
          <p:nvPr/>
        </p:nvSpPr>
        <p:spPr>
          <a:xfrm>
            <a:off x="3179158" y="2335966"/>
            <a:ext cx="982531" cy="984421"/>
          </a:xfrm>
          <a:prstGeom prst="pie">
            <a:avLst>
              <a:gd name="adj1" fmla="val 16127117"/>
              <a:gd name="adj2" fmla="val 10812390"/>
            </a:avLst>
          </a:prstGeom>
          <a:solidFill>
            <a:schemeClr val="accent2"/>
          </a:solidFill>
          <a:ln w="12700" cap="flat" cmpd="sng" algn="ctr">
            <a:solidFill>
              <a:srgbClr val="FFFFFF"/>
            </a:solidFill>
            <a:prstDash val="solid"/>
          </a:ln>
          <a:effectLst/>
        </p:spPr>
        <p:txBody>
          <a:bodyPr rtlCol="1" anchor="ctr"/>
          <a:lstStyle/>
          <a:p>
            <a:pPr algn="ctr">
              <a:defRPr/>
            </a:pPr>
            <a:endParaRPr lang="ar-SA" sz="1799" kern="0">
              <a:solidFill>
                <a:srgbClr val="000000"/>
              </a:solidFill>
              <a:latin typeface="Calibri"/>
            </a:endParaRPr>
          </a:p>
        </p:txBody>
      </p:sp>
      <p:grpSp>
        <p:nvGrpSpPr>
          <p:cNvPr id="3" name="组合 11"/>
          <p:cNvGrpSpPr>
            <a:grpSpLocks/>
          </p:cNvGrpSpPr>
          <p:nvPr/>
        </p:nvGrpSpPr>
        <p:grpSpPr bwMode="auto">
          <a:xfrm>
            <a:off x="2991858" y="1727849"/>
            <a:ext cx="1358717" cy="1781484"/>
            <a:chOff x="3335983" y="1669106"/>
            <a:chExt cx="1358595" cy="1781229"/>
          </a:xfrm>
        </p:grpSpPr>
        <p:sp>
          <p:nvSpPr>
            <p:cNvPr id="13" name="Freeform 11"/>
            <p:cNvSpPr>
              <a:spLocks noEditPoints="1"/>
            </p:cNvSpPr>
            <p:nvPr/>
          </p:nvSpPr>
          <p:spPr bwMode="auto">
            <a:xfrm>
              <a:off x="3529615" y="2285075"/>
              <a:ext cx="971332" cy="971579"/>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sz="1799">
                <a:solidFill>
                  <a:prstClr val="black"/>
                </a:solidFill>
              </a:endParaRPr>
            </a:p>
          </p:txBody>
        </p:sp>
        <p:sp>
          <p:nvSpPr>
            <p:cNvPr id="14" name="Freeform 12"/>
            <p:cNvSpPr>
              <a:spLocks noEditPoints="1"/>
            </p:cNvSpPr>
            <p:nvPr/>
          </p:nvSpPr>
          <p:spPr bwMode="auto">
            <a:xfrm>
              <a:off x="3335983" y="1669106"/>
              <a:ext cx="1358595" cy="1781229"/>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sz="1799">
                <a:solidFill>
                  <a:prstClr val="black"/>
                </a:solidFill>
              </a:endParaRPr>
            </a:p>
          </p:txBody>
        </p:sp>
      </p:grpSp>
      <p:sp>
        <p:nvSpPr>
          <p:cNvPr id="15" name="TextBox 14"/>
          <p:cNvSpPr txBox="1"/>
          <p:nvPr/>
        </p:nvSpPr>
        <p:spPr>
          <a:xfrm>
            <a:off x="3302966" y="2643994"/>
            <a:ext cx="734914" cy="360425"/>
          </a:xfrm>
          <a:prstGeom prst="rect">
            <a:avLst/>
          </a:prstGeom>
          <a:noFill/>
        </p:spPr>
        <p:txBody>
          <a:bodyPr lIns="0" tIns="0" rIns="0" bIns="0" rtlCol="1"/>
          <a:lstStyle/>
          <a:p>
            <a:pPr algn="ctr">
              <a:defRPr/>
            </a:pPr>
            <a:r>
              <a:rPr lang="en-US" sz="2199" kern="0" dirty="0">
                <a:solidFill>
                  <a:schemeClr val="tx1">
                    <a:lumMod val="75000"/>
                    <a:lumOff val="25000"/>
                  </a:schemeClr>
                </a:solidFill>
                <a:latin typeface="Impact" pitchFamily="34" charset="0"/>
                <a:ea typeface="Open Sans" pitchFamily="34" charset="0"/>
                <a:cs typeface="Open Sans" pitchFamily="34" charset="0"/>
              </a:rPr>
              <a:t>-75%</a:t>
            </a:r>
            <a:endParaRPr lang="ar-SA" sz="2199" kern="0" dirty="0">
              <a:solidFill>
                <a:schemeClr val="tx1">
                  <a:lumMod val="75000"/>
                  <a:lumOff val="25000"/>
                </a:schemeClr>
              </a:solidFill>
              <a:latin typeface="Impact" pitchFamily="34" charset="0"/>
              <a:ea typeface="Open Sans" pitchFamily="34" charset="0"/>
            </a:endParaRPr>
          </a:p>
        </p:txBody>
      </p:sp>
      <p:sp>
        <p:nvSpPr>
          <p:cNvPr id="16" name="Pie 93"/>
          <p:cNvSpPr/>
          <p:nvPr/>
        </p:nvSpPr>
        <p:spPr>
          <a:xfrm>
            <a:off x="5053742" y="2335966"/>
            <a:ext cx="982530" cy="984421"/>
          </a:xfrm>
          <a:prstGeom prst="pie">
            <a:avLst>
              <a:gd name="adj1" fmla="val 16127117"/>
              <a:gd name="adj2" fmla="val 2774830"/>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eaLnBrk="1" hangingPunct="1">
              <a:defRPr/>
            </a:pPr>
            <a:endParaRPr lang="ar-SA" sz="1799">
              <a:solidFill>
                <a:schemeClr val="tx1"/>
              </a:solidFill>
            </a:endParaRPr>
          </a:p>
        </p:txBody>
      </p:sp>
      <p:grpSp>
        <p:nvGrpSpPr>
          <p:cNvPr id="4" name="Group 94"/>
          <p:cNvGrpSpPr/>
          <p:nvPr/>
        </p:nvGrpSpPr>
        <p:grpSpPr>
          <a:xfrm>
            <a:off x="4865901" y="1727274"/>
            <a:ext cx="1358412" cy="1781538"/>
            <a:chOff x="3454401" y="1963738"/>
            <a:chExt cx="2235200" cy="2930525"/>
          </a:xfrm>
          <a:solidFill>
            <a:schemeClr val="bg1">
              <a:lumMod val="85000"/>
            </a:schemeClr>
          </a:solidFill>
        </p:grpSpPr>
        <p:sp>
          <p:nvSpPr>
            <p:cNvPr id="18" name="Freeform 11"/>
            <p:cNvSpPr>
              <a:spLocks noEditPoints="1"/>
            </p:cNvSpPr>
            <p:nvPr/>
          </p:nvSpPr>
          <p:spPr bwMode="auto">
            <a:xfrm>
              <a:off x="3773717" y="2976839"/>
              <a:ext cx="1596571" cy="1598063"/>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sz="1799">
                <a:solidFill>
                  <a:prstClr val="black"/>
                </a:solidFill>
              </a:endParaRPr>
            </a:p>
          </p:txBody>
        </p:sp>
        <p:sp>
          <p:nvSpPr>
            <p:cNvPr id="19" name="Freeform 12"/>
            <p:cNvSpPr>
              <a:spLocks noEditPoints="1"/>
            </p:cNvSpPr>
            <p:nvPr/>
          </p:nvSpPr>
          <p:spPr bwMode="auto">
            <a:xfrm>
              <a:off x="3454401" y="1963738"/>
              <a:ext cx="2235200" cy="2930525"/>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sz="1799">
                <a:solidFill>
                  <a:prstClr val="black"/>
                </a:solidFill>
              </a:endParaRPr>
            </a:p>
          </p:txBody>
        </p:sp>
      </p:grpSp>
      <p:sp>
        <p:nvSpPr>
          <p:cNvPr id="20" name="TextBox 19"/>
          <p:cNvSpPr txBox="1">
            <a:spLocks noChangeArrowheads="1"/>
          </p:cNvSpPr>
          <p:nvPr/>
        </p:nvSpPr>
        <p:spPr bwMode="auto">
          <a:xfrm>
            <a:off x="5177550" y="2643994"/>
            <a:ext cx="734913" cy="3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2199">
                <a:solidFill>
                  <a:schemeClr val="tx1">
                    <a:lumMod val="75000"/>
                    <a:lumOff val="25000"/>
                  </a:schemeClr>
                </a:solidFill>
                <a:latin typeface="Impact" panose="020B0806030902050204" pitchFamily="34" charset="0"/>
                <a:cs typeface="Open Sans" panose="020B0606030504020204" pitchFamily="34" charset="0"/>
              </a:rPr>
              <a:t>35%</a:t>
            </a:r>
            <a:endParaRPr lang="ar-SA" altLang="zh-CN" sz="2199">
              <a:solidFill>
                <a:schemeClr val="tx1">
                  <a:lumMod val="75000"/>
                  <a:lumOff val="25000"/>
                </a:schemeClr>
              </a:solidFill>
              <a:latin typeface="Impact" panose="020B0806030902050204" pitchFamily="34" charset="0"/>
              <a:ea typeface="Open Sans" panose="020B0606030504020204" pitchFamily="34" charset="0"/>
            </a:endParaRPr>
          </a:p>
        </p:txBody>
      </p:sp>
      <p:sp>
        <p:nvSpPr>
          <p:cNvPr id="21" name="Pie 101"/>
          <p:cNvSpPr/>
          <p:nvPr/>
        </p:nvSpPr>
        <p:spPr>
          <a:xfrm>
            <a:off x="6928328" y="2335966"/>
            <a:ext cx="982531" cy="984421"/>
          </a:xfrm>
          <a:prstGeom prst="pie">
            <a:avLst>
              <a:gd name="adj1" fmla="val 16127117"/>
              <a:gd name="adj2" fmla="val 8085054"/>
            </a:avLst>
          </a:prstGeom>
          <a:solidFill>
            <a:schemeClr val="accent4"/>
          </a:solidFill>
          <a:ln w="12700" cap="flat" cmpd="sng" algn="ctr">
            <a:solidFill>
              <a:srgbClr val="FFFFFF"/>
            </a:solidFill>
            <a:prstDash val="solid"/>
          </a:ln>
          <a:effectLst/>
        </p:spPr>
        <p:txBody>
          <a:bodyPr rtlCol="1" anchor="ctr"/>
          <a:lstStyle/>
          <a:p>
            <a:pPr algn="ctr">
              <a:defRPr/>
            </a:pPr>
            <a:endParaRPr lang="ar-SA" sz="1799" kern="0">
              <a:solidFill>
                <a:srgbClr val="000000"/>
              </a:solidFill>
              <a:latin typeface="Calibri"/>
            </a:endParaRPr>
          </a:p>
        </p:txBody>
      </p:sp>
      <p:grpSp>
        <p:nvGrpSpPr>
          <p:cNvPr id="5" name="组合 21"/>
          <p:cNvGrpSpPr>
            <a:grpSpLocks/>
          </p:cNvGrpSpPr>
          <p:nvPr/>
        </p:nvGrpSpPr>
        <p:grpSpPr bwMode="auto">
          <a:xfrm>
            <a:off x="6741028" y="1727849"/>
            <a:ext cx="1357130" cy="1781484"/>
            <a:chOff x="6739909" y="1726625"/>
            <a:chExt cx="1358595" cy="1781229"/>
          </a:xfrm>
        </p:grpSpPr>
        <p:sp>
          <p:nvSpPr>
            <p:cNvPr id="23" name="Freeform 11"/>
            <p:cNvSpPr>
              <a:spLocks noEditPoints="1"/>
            </p:cNvSpPr>
            <p:nvPr/>
          </p:nvSpPr>
          <p:spPr bwMode="auto">
            <a:xfrm>
              <a:off x="6933767" y="2342594"/>
              <a:ext cx="970879" cy="971579"/>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sz="1799">
                <a:solidFill>
                  <a:prstClr val="black"/>
                </a:solidFill>
              </a:endParaRPr>
            </a:p>
          </p:txBody>
        </p:sp>
        <p:sp>
          <p:nvSpPr>
            <p:cNvPr id="25" name="Freeform 12"/>
            <p:cNvSpPr>
              <a:spLocks noEditPoints="1"/>
            </p:cNvSpPr>
            <p:nvPr/>
          </p:nvSpPr>
          <p:spPr bwMode="auto">
            <a:xfrm>
              <a:off x="6739909" y="1726625"/>
              <a:ext cx="1358595" cy="1781229"/>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sz="1799">
                <a:solidFill>
                  <a:prstClr val="black"/>
                </a:solidFill>
              </a:endParaRPr>
            </a:p>
          </p:txBody>
        </p:sp>
      </p:grpSp>
      <p:sp>
        <p:nvSpPr>
          <p:cNvPr id="27" name="TextBox 26"/>
          <p:cNvSpPr txBox="1"/>
          <p:nvPr/>
        </p:nvSpPr>
        <p:spPr>
          <a:xfrm>
            <a:off x="7052136" y="2643994"/>
            <a:ext cx="734914" cy="360425"/>
          </a:xfrm>
          <a:prstGeom prst="rect">
            <a:avLst/>
          </a:prstGeom>
          <a:noFill/>
        </p:spPr>
        <p:txBody>
          <a:bodyPr lIns="0" tIns="0" rIns="0" bIns="0" rtlCol="1"/>
          <a:lstStyle/>
          <a:p>
            <a:pPr algn="ctr">
              <a:defRPr/>
            </a:pPr>
            <a:r>
              <a:rPr lang="en-US" sz="2199" kern="0" dirty="0">
                <a:solidFill>
                  <a:schemeClr val="tx1">
                    <a:lumMod val="75000"/>
                    <a:lumOff val="25000"/>
                  </a:schemeClr>
                </a:solidFill>
                <a:latin typeface="Impact" pitchFamily="34" charset="0"/>
                <a:ea typeface="Open Sans" pitchFamily="34" charset="0"/>
                <a:cs typeface="Open Sans" pitchFamily="34" charset="0"/>
              </a:rPr>
              <a:t>-65%</a:t>
            </a:r>
            <a:endParaRPr lang="ar-SA" sz="2199" kern="0" dirty="0">
              <a:solidFill>
                <a:schemeClr val="tx1">
                  <a:lumMod val="75000"/>
                  <a:lumOff val="25000"/>
                </a:schemeClr>
              </a:solidFill>
              <a:latin typeface="Impact" pitchFamily="34" charset="0"/>
              <a:ea typeface="Open Sans" pitchFamily="34" charset="0"/>
            </a:endParaRPr>
          </a:p>
        </p:txBody>
      </p:sp>
      <p:sp>
        <p:nvSpPr>
          <p:cNvPr id="29" name="矩形 1"/>
          <p:cNvSpPr>
            <a:spLocks noChangeArrowheads="1"/>
          </p:cNvSpPr>
          <p:nvPr/>
        </p:nvSpPr>
        <p:spPr bwMode="auto">
          <a:xfrm>
            <a:off x="787118" y="3725270"/>
            <a:ext cx="1841252" cy="64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30" name="矩形 1"/>
          <p:cNvSpPr>
            <a:spLocks noChangeArrowheads="1"/>
          </p:cNvSpPr>
          <p:nvPr/>
        </p:nvSpPr>
        <p:spPr bwMode="auto">
          <a:xfrm>
            <a:off x="2691860" y="3725270"/>
            <a:ext cx="1841252" cy="64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31" name="矩形 1"/>
          <p:cNvSpPr>
            <a:spLocks noChangeArrowheads="1"/>
          </p:cNvSpPr>
          <p:nvPr/>
        </p:nvSpPr>
        <p:spPr bwMode="auto">
          <a:xfrm>
            <a:off x="4595016" y="3725270"/>
            <a:ext cx="1841252" cy="64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32" name="矩形 1"/>
          <p:cNvSpPr>
            <a:spLocks noChangeArrowheads="1"/>
          </p:cNvSpPr>
          <p:nvPr/>
        </p:nvSpPr>
        <p:spPr bwMode="auto">
          <a:xfrm>
            <a:off x="6499758" y="3725270"/>
            <a:ext cx="1841252" cy="64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Tree>
    <p:extLst>
      <p:ext uri="{BB962C8B-B14F-4D97-AF65-F5344CB8AC3E}">
        <p14:creationId xmlns:p14="http://schemas.microsoft.com/office/powerpoint/2010/main" val="3541719543"/>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anim calcmode="lin" valueType="num">
                                      <p:cBhvr>
                                        <p:cTn id="8" dur="700" fill="hold"/>
                                        <p:tgtEl>
                                          <p:spTgt spid="2"/>
                                        </p:tgtEl>
                                        <p:attrNameLst>
                                          <p:attrName>ppt_x</p:attrName>
                                        </p:attrNameLst>
                                      </p:cBhvr>
                                      <p:tavLst>
                                        <p:tav tm="0">
                                          <p:val>
                                            <p:strVal val="#ppt_x"/>
                                          </p:val>
                                        </p:tav>
                                        <p:tav tm="100000">
                                          <p:val>
                                            <p:strVal val="#ppt_x"/>
                                          </p:val>
                                        </p:tav>
                                      </p:tavLst>
                                    </p:anim>
                                    <p:anim calcmode="lin" valueType="num">
                                      <p:cBhvr>
                                        <p:cTn id="9" dur="7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00"/>
                                        <p:tgtEl>
                                          <p:spTgt spid="3"/>
                                        </p:tgtEl>
                                      </p:cBhvr>
                                    </p:animEffect>
                                    <p:anim calcmode="lin" valueType="num">
                                      <p:cBhvr>
                                        <p:cTn id="13" dur="700" fill="hold"/>
                                        <p:tgtEl>
                                          <p:spTgt spid="3"/>
                                        </p:tgtEl>
                                        <p:attrNameLst>
                                          <p:attrName>ppt_x</p:attrName>
                                        </p:attrNameLst>
                                      </p:cBhvr>
                                      <p:tavLst>
                                        <p:tav tm="0">
                                          <p:val>
                                            <p:strVal val="#ppt_x"/>
                                          </p:val>
                                        </p:tav>
                                        <p:tav tm="100000">
                                          <p:val>
                                            <p:strVal val="#ppt_x"/>
                                          </p:val>
                                        </p:tav>
                                      </p:tavLst>
                                    </p:anim>
                                    <p:anim calcmode="lin" valueType="num">
                                      <p:cBhvr>
                                        <p:cTn id="14" dur="7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3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00"/>
                                        <p:tgtEl>
                                          <p:spTgt spid="4"/>
                                        </p:tgtEl>
                                      </p:cBhvr>
                                    </p:animEffect>
                                    <p:anim calcmode="lin" valueType="num">
                                      <p:cBhvr>
                                        <p:cTn id="18" dur="700" fill="hold"/>
                                        <p:tgtEl>
                                          <p:spTgt spid="4"/>
                                        </p:tgtEl>
                                        <p:attrNameLst>
                                          <p:attrName>ppt_x</p:attrName>
                                        </p:attrNameLst>
                                      </p:cBhvr>
                                      <p:tavLst>
                                        <p:tav tm="0">
                                          <p:val>
                                            <p:strVal val="#ppt_x"/>
                                          </p:val>
                                        </p:tav>
                                        <p:tav tm="100000">
                                          <p:val>
                                            <p:strVal val="#ppt_x"/>
                                          </p:val>
                                        </p:tav>
                                      </p:tavLst>
                                    </p:anim>
                                    <p:anim calcmode="lin" valueType="num">
                                      <p:cBhvr>
                                        <p:cTn id="19" dur="7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00"/>
                                        <p:tgtEl>
                                          <p:spTgt spid="5"/>
                                        </p:tgtEl>
                                      </p:cBhvr>
                                    </p:animEffect>
                                    <p:anim calcmode="lin" valueType="num">
                                      <p:cBhvr>
                                        <p:cTn id="23" dur="700" fill="hold"/>
                                        <p:tgtEl>
                                          <p:spTgt spid="5"/>
                                        </p:tgtEl>
                                        <p:attrNameLst>
                                          <p:attrName>ppt_x</p:attrName>
                                        </p:attrNameLst>
                                      </p:cBhvr>
                                      <p:tavLst>
                                        <p:tav tm="0">
                                          <p:val>
                                            <p:strVal val="#ppt_x"/>
                                          </p:val>
                                        </p:tav>
                                        <p:tav tm="100000">
                                          <p:val>
                                            <p:strVal val="#ppt_x"/>
                                          </p:val>
                                        </p:tav>
                                      </p:tavLst>
                                    </p:anim>
                                    <p:anim calcmode="lin" valueType="num">
                                      <p:cBhvr>
                                        <p:cTn id="24" dur="700" fill="hold"/>
                                        <p:tgtEl>
                                          <p:spTgt spid="5"/>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2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nodeType="withEffect">
                                  <p:stCondLst>
                                    <p:cond delay="2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nodeType="withEffect">
                                  <p:stCondLst>
                                    <p:cond delay="6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par>
                          <p:cTn id="38" fill="hold" nodeType="afterGroup">
                            <p:stCondLst>
                              <p:cond delay="2300"/>
                            </p:stCondLst>
                            <p:childTnLst>
                              <p:par>
                                <p:cTn id="39" presetID="2" presetClass="entr" presetSubtype="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10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20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30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0-#ppt_h/2"/>
                                          </p:val>
                                        </p:tav>
                                        <p:tav tm="100000">
                                          <p:val>
                                            <p:strVal val="#ppt_y"/>
                                          </p:val>
                                        </p:tav>
                                      </p:tavLst>
                                    </p:anim>
                                  </p:childTnLst>
                                </p:cTn>
                              </p:par>
                              <p:par>
                                <p:cTn id="55" presetID="2" presetClass="entr" presetSubtype="8" fill="hold" grpId="0" nodeType="withEffect">
                                  <p:stCondLst>
                                    <p:cond delay="3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300" fill="hold"/>
                                        <p:tgtEl>
                                          <p:spTgt spid="29"/>
                                        </p:tgtEl>
                                        <p:attrNameLst>
                                          <p:attrName>ppt_x</p:attrName>
                                        </p:attrNameLst>
                                      </p:cBhvr>
                                      <p:tavLst>
                                        <p:tav tm="0">
                                          <p:val>
                                            <p:strVal val="0-#ppt_w/2"/>
                                          </p:val>
                                        </p:tav>
                                        <p:tav tm="100000">
                                          <p:val>
                                            <p:strVal val="#ppt_x"/>
                                          </p:val>
                                        </p:tav>
                                      </p:tavLst>
                                    </p:anim>
                                    <p:anim calcmode="lin" valueType="num">
                                      <p:cBhvr additive="base">
                                        <p:cTn id="58" dur="300" fill="hold"/>
                                        <p:tgtEl>
                                          <p:spTgt spid="2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30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300" fill="hold"/>
                                        <p:tgtEl>
                                          <p:spTgt spid="30"/>
                                        </p:tgtEl>
                                        <p:attrNameLst>
                                          <p:attrName>ppt_x</p:attrName>
                                        </p:attrNameLst>
                                      </p:cBhvr>
                                      <p:tavLst>
                                        <p:tav tm="0">
                                          <p:val>
                                            <p:strVal val="0-#ppt_w/2"/>
                                          </p:val>
                                        </p:tav>
                                        <p:tav tm="100000">
                                          <p:val>
                                            <p:strVal val="#ppt_x"/>
                                          </p:val>
                                        </p:tav>
                                      </p:tavLst>
                                    </p:anim>
                                    <p:anim calcmode="lin" valueType="num">
                                      <p:cBhvr additive="base">
                                        <p:cTn id="62" dur="3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30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300" fill="hold"/>
                                        <p:tgtEl>
                                          <p:spTgt spid="31"/>
                                        </p:tgtEl>
                                        <p:attrNameLst>
                                          <p:attrName>ppt_x</p:attrName>
                                        </p:attrNameLst>
                                      </p:cBhvr>
                                      <p:tavLst>
                                        <p:tav tm="0">
                                          <p:val>
                                            <p:strVal val="0-#ppt_w/2"/>
                                          </p:val>
                                        </p:tav>
                                        <p:tav tm="100000">
                                          <p:val>
                                            <p:strVal val="#ppt_x"/>
                                          </p:val>
                                        </p:tav>
                                      </p:tavLst>
                                    </p:anim>
                                    <p:anim calcmode="lin" valueType="num">
                                      <p:cBhvr additive="base">
                                        <p:cTn id="66" dur="300" fill="hold"/>
                                        <p:tgtEl>
                                          <p:spTgt spid="31"/>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300"/>
                                  </p:stCondLst>
                                  <p:childTnLst>
                                    <p:set>
                                      <p:cBhvr>
                                        <p:cTn id="68" dur="1" fill="hold">
                                          <p:stCondLst>
                                            <p:cond delay="0"/>
                                          </p:stCondLst>
                                        </p:cTn>
                                        <p:tgtEl>
                                          <p:spTgt spid="32"/>
                                        </p:tgtEl>
                                        <p:attrNameLst>
                                          <p:attrName>style.visibility</p:attrName>
                                        </p:attrNameLst>
                                      </p:cBhvr>
                                      <p:to>
                                        <p:strVal val="visible"/>
                                      </p:to>
                                    </p:set>
                                    <p:anim calcmode="lin" valueType="num">
                                      <p:cBhvr additive="base">
                                        <p:cTn id="69" dur="300" fill="hold"/>
                                        <p:tgtEl>
                                          <p:spTgt spid="32"/>
                                        </p:tgtEl>
                                        <p:attrNameLst>
                                          <p:attrName>ppt_x</p:attrName>
                                        </p:attrNameLst>
                                      </p:cBhvr>
                                      <p:tavLst>
                                        <p:tav tm="0">
                                          <p:val>
                                            <p:strVal val="0-#ppt_w/2"/>
                                          </p:val>
                                        </p:tav>
                                        <p:tav tm="100000">
                                          <p:val>
                                            <p:strVal val="#ppt_x"/>
                                          </p:val>
                                        </p:tav>
                                      </p:tavLst>
                                    </p:anim>
                                    <p:anim calcmode="lin" valueType="num">
                                      <p:cBhvr additive="base">
                                        <p:cTn id="70" dur="3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20" grpId="0"/>
      <p:bldP spid="27" grpId="0"/>
      <p:bldP spid="29" grpId="0"/>
      <p:bldP spid="30"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489569" y="1392536"/>
            <a:ext cx="2689173" cy="1266200"/>
            <a:chOff x="1489310" y="1391947"/>
            <a:chExt cx="2688706" cy="1265980"/>
          </a:xfrm>
        </p:grpSpPr>
        <p:sp>
          <p:nvSpPr>
            <p:cNvPr id="4" name="Rectangle: Rounded Corners 1"/>
            <p:cNvSpPr/>
            <p:nvPr/>
          </p:nvSpPr>
          <p:spPr>
            <a:xfrm>
              <a:off x="1511102" y="1391947"/>
              <a:ext cx="2666914" cy="534035"/>
            </a:xfrm>
            <a:prstGeom prst="roundRect">
              <a:avLst>
                <a:gd name="adj" fmla="val 4459"/>
              </a:avLst>
            </a:prstGeom>
            <a:solidFill>
              <a:schemeClr val="accent4"/>
            </a:solidFill>
            <a:ln w="12700" cap="flat">
              <a:noFill/>
              <a:miter lim="400000"/>
            </a:ln>
            <a:effectLst/>
          </p:spPr>
          <p:txBody>
            <a:bodyPr wrap="none" lIns="25404" tIns="25404" rIns="25404" bIns="25404" anchor="ctr">
              <a:normAutofit/>
            </a:bodyPr>
            <a:lstStyle/>
            <a:p>
              <a:pPr lvl="0" algn="ctr"/>
              <a:r>
                <a:rPr lang="zh-CN" altLang="en-US" sz="2000">
                  <a:solidFill>
                    <a:schemeClr val="bg1"/>
                  </a:solidFill>
                </a:rPr>
                <a:t>标题文本预设</a:t>
              </a:r>
            </a:p>
          </p:txBody>
        </p:sp>
        <p:sp>
          <p:nvSpPr>
            <p:cNvPr id="5" name="TextBox 2"/>
            <p:cNvSpPr txBox="1">
              <a:spLocks/>
            </p:cNvSpPr>
            <p:nvPr/>
          </p:nvSpPr>
          <p:spPr>
            <a:xfrm>
              <a:off x="1489310" y="2161152"/>
              <a:ext cx="2628547" cy="496775"/>
            </a:xfrm>
            <a:prstGeom prst="rect">
              <a:avLst/>
            </a:prstGeom>
            <a:noFill/>
            <a:ln w="12700" cap="flat">
              <a:noFill/>
              <a:miter lim="400000"/>
            </a:ln>
            <a:effectLst/>
          </p:spPr>
          <p:txBody>
            <a:bodyPr wrap="square" lIns="0" tIns="0" rIns="0" bIns="0" anchor="t">
              <a:normAutofit fontScale="40000" lnSpcReduction="20000"/>
            </a:bodyPr>
            <a:lstStyle/>
            <a:p>
              <a:pPr>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p>
          </p:txBody>
        </p:sp>
      </p:grpSp>
      <p:grpSp>
        <p:nvGrpSpPr>
          <p:cNvPr id="39" name="组合 38"/>
          <p:cNvGrpSpPr/>
          <p:nvPr/>
        </p:nvGrpSpPr>
        <p:grpSpPr>
          <a:xfrm>
            <a:off x="4942139" y="1392536"/>
            <a:ext cx="2699016" cy="1261031"/>
            <a:chOff x="4941281" y="1391947"/>
            <a:chExt cx="2698548" cy="1260812"/>
          </a:xfrm>
        </p:grpSpPr>
        <p:sp>
          <p:nvSpPr>
            <p:cNvPr id="18" name="Rectangle 27"/>
            <p:cNvSpPr/>
            <p:nvPr/>
          </p:nvSpPr>
          <p:spPr>
            <a:xfrm>
              <a:off x="4941281" y="2155984"/>
              <a:ext cx="2667001" cy="496775"/>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0" tIns="0" rIns="0" bIns="0" anchor="t">
              <a:normAutofit fontScale="77500" lnSpcReduction="20000"/>
            </a:bodyPr>
            <a:lstStyle/>
            <a:p>
              <a:pPr lvl="0" algn="ctr">
                <a:lnSpc>
                  <a:spcPct val="120000"/>
                </a:lnSpc>
                <a:defRPr sz="1800">
                  <a:solidFill>
                    <a:srgbClr val="000000"/>
                  </a:solidFill>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sz="1000" dirty="0">
                  <a:solidFill>
                    <a:schemeClr val="bg1">
                      <a:lumMod val="50000"/>
                    </a:schemeClr>
                  </a:solidFill>
                  <a:latin typeface="微软雅黑" panose="020B0503020204020204" pitchFamily="34" charset="-122"/>
                  <a:ea typeface="微软雅黑" panose="020B0503020204020204" pitchFamily="34" charset="-122"/>
                </a:rPr>
              </a:br>
              <a:r>
                <a:rPr lang="zh-CN" altLang="en-US" sz="1000"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19" name="Rectangle: Rounded Corners 28"/>
            <p:cNvSpPr/>
            <p:nvPr/>
          </p:nvSpPr>
          <p:spPr>
            <a:xfrm>
              <a:off x="4972916" y="1391947"/>
              <a:ext cx="2666913" cy="534035"/>
            </a:xfrm>
            <a:prstGeom prst="roundRect">
              <a:avLst>
                <a:gd name="adj" fmla="val 4459"/>
              </a:avLst>
            </a:prstGeom>
            <a:solidFill>
              <a:schemeClr val="accent3"/>
            </a:solidFill>
            <a:ln w="12700" cap="flat">
              <a:noFill/>
              <a:miter lim="400000"/>
            </a:ln>
            <a:effectLst/>
          </p:spPr>
          <p:txBody>
            <a:bodyPr wrap="none" lIns="25404" tIns="25404" rIns="25404" bIns="25404" anchor="ctr">
              <a:normAutofit/>
            </a:bodyPr>
            <a:lstStyle/>
            <a:p>
              <a:pPr lvl="0" algn="ctr"/>
              <a:r>
                <a:rPr lang="zh-CN" altLang="en-US" sz="2000">
                  <a:solidFill>
                    <a:schemeClr val="bg1"/>
                  </a:solidFill>
                </a:rPr>
                <a:t>标题文本预设</a:t>
              </a:r>
            </a:p>
          </p:txBody>
        </p:sp>
      </p:grpSp>
      <p:grpSp>
        <p:nvGrpSpPr>
          <p:cNvPr id="40" name="组合 39"/>
          <p:cNvGrpSpPr/>
          <p:nvPr/>
        </p:nvGrpSpPr>
        <p:grpSpPr>
          <a:xfrm>
            <a:off x="1503163" y="3031676"/>
            <a:ext cx="6139265" cy="796229"/>
            <a:chOff x="1502901" y="3030802"/>
            <a:chExt cx="6138199" cy="796091"/>
          </a:xfrm>
        </p:grpSpPr>
        <p:grpSp>
          <p:nvGrpSpPr>
            <p:cNvPr id="6" name="Group 3"/>
            <p:cNvGrpSpPr/>
            <p:nvPr/>
          </p:nvGrpSpPr>
          <p:grpSpPr>
            <a:xfrm>
              <a:off x="5943668" y="3030802"/>
              <a:ext cx="407043" cy="407043"/>
              <a:chOff x="7924891" y="4464172"/>
              <a:chExt cx="542724" cy="542724"/>
            </a:xfrm>
          </p:grpSpPr>
          <p:sp>
            <p:nvSpPr>
              <p:cNvPr id="35"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7" name="Rectangle 6"/>
            <p:cNvSpPr/>
            <p:nvPr/>
          </p:nvSpPr>
          <p:spPr>
            <a:xfrm>
              <a:off x="1502901" y="3605584"/>
              <a:ext cx="882572" cy="221309"/>
            </a:xfrm>
            <a:prstGeom prst="rect">
              <a:avLst/>
            </a:prstGeom>
            <a:solidFill>
              <a:srgbClr val="E6E7EA"/>
            </a:solidFill>
            <a:ln w="12700">
              <a:miter lim="400000"/>
            </a:ln>
          </p:spPr>
          <p:txBody>
            <a:bodyPr wrap="none" lIns="25404" tIns="25404" rIns="25404" bIns="25404" anchor="ctr" anchorCtr="1">
              <a:normAutofit lnSpcReduction="10000"/>
            </a:bodyPr>
            <a:lstStyle/>
            <a:p>
              <a:pPr lvl="0" algn="ctr"/>
              <a:r>
                <a:rPr lang="zh-CN" altLang="en-US" sz="1200">
                  <a:solidFill>
                    <a:schemeClr val="bg1">
                      <a:lumMod val="50000"/>
                    </a:schemeClr>
                  </a:solidFill>
                  <a:latin typeface="微软雅黑" panose="020B0503020204020204" pitchFamily="34" charset="-122"/>
                  <a:ea typeface="微软雅黑" panose="020B0503020204020204" pitchFamily="34" charset="-122"/>
                </a:rPr>
                <a:t>关键词</a:t>
              </a:r>
            </a:p>
          </p:txBody>
        </p:sp>
        <p:grpSp>
          <p:nvGrpSpPr>
            <p:cNvPr id="8" name="Group 7"/>
            <p:cNvGrpSpPr/>
            <p:nvPr/>
          </p:nvGrpSpPr>
          <p:grpSpPr>
            <a:xfrm>
              <a:off x="2791400" y="3030802"/>
              <a:ext cx="407043" cy="407043"/>
              <a:chOff x="3721867" y="4464172"/>
              <a:chExt cx="542724" cy="542724"/>
            </a:xfrm>
          </p:grpSpPr>
          <p:sp>
            <p:nvSpPr>
              <p:cNvPr id="33"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9" name="Rectangle 10"/>
            <p:cNvSpPr/>
            <p:nvPr/>
          </p:nvSpPr>
          <p:spPr>
            <a:xfrm>
              <a:off x="2553028" y="3605584"/>
              <a:ext cx="882571" cy="221309"/>
            </a:xfrm>
            <a:prstGeom prst="rect">
              <a:avLst/>
            </a:prstGeom>
            <a:solidFill>
              <a:srgbClr val="E6E7EA"/>
            </a:solidFill>
            <a:ln w="12700">
              <a:miter lim="400000"/>
            </a:ln>
          </p:spPr>
          <p:txBody>
            <a:bodyPr wrap="none" lIns="25404" tIns="25404" rIns="25404" bIns="25404" anchor="ctr" anchorCtr="1">
              <a:normAutofit lnSpcReduction="10000"/>
            </a:bodyPr>
            <a:lstStyle/>
            <a:p>
              <a:pPr lvl="0" algn="ctr"/>
              <a:r>
                <a:rPr lang="zh-CN" altLang="en-US" sz="1200">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10" name="Rectangle 11"/>
            <p:cNvSpPr/>
            <p:nvPr/>
          </p:nvSpPr>
          <p:spPr>
            <a:xfrm>
              <a:off x="3604403" y="3605584"/>
              <a:ext cx="882571" cy="221309"/>
            </a:xfrm>
            <a:prstGeom prst="rect">
              <a:avLst/>
            </a:prstGeom>
            <a:solidFill>
              <a:srgbClr val="E6E7EA"/>
            </a:solidFill>
            <a:ln w="12700">
              <a:miter lim="400000"/>
            </a:ln>
          </p:spPr>
          <p:txBody>
            <a:bodyPr wrap="none" lIns="25404" tIns="25404" rIns="25404" bIns="25404" anchor="ctr" anchorCtr="1">
              <a:normAutofit lnSpcReduction="10000"/>
            </a:bodyPr>
            <a:lstStyle/>
            <a:p>
              <a:pPr lvl="0" algn="ctr"/>
              <a:r>
                <a:rPr lang="zh-CN" altLang="en-US" sz="1200">
                  <a:solidFill>
                    <a:schemeClr val="bg1">
                      <a:lumMod val="50000"/>
                    </a:schemeClr>
                  </a:solidFill>
                  <a:latin typeface="微软雅黑" panose="020B0503020204020204" pitchFamily="34" charset="-122"/>
                  <a:ea typeface="微软雅黑" panose="020B0503020204020204" pitchFamily="34" charset="-122"/>
                </a:rPr>
                <a:t>关键词</a:t>
              </a:r>
            </a:p>
          </p:txBody>
        </p:sp>
        <p:grpSp>
          <p:nvGrpSpPr>
            <p:cNvPr id="11" name="Group 12"/>
            <p:cNvGrpSpPr/>
            <p:nvPr/>
          </p:nvGrpSpPr>
          <p:grpSpPr>
            <a:xfrm>
              <a:off x="3840918" y="3030802"/>
              <a:ext cx="407043" cy="407043"/>
              <a:chOff x="5121224" y="4464172"/>
              <a:chExt cx="542724" cy="542724"/>
            </a:xfrm>
          </p:grpSpPr>
          <p:sp>
            <p:nvSpPr>
              <p:cNvPr id="31"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Group 15"/>
            <p:cNvGrpSpPr/>
            <p:nvPr/>
          </p:nvGrpSpPr>
          <p:grpSpPr>
            <a:xfrm>
              <a:off x="4892294" y="3030802"/>
              <a:ext cx="407043" cy="407043"/>
              <a:chOff x="6523058" y="4464172"/>
              <a:chExt cx="542724" cy="542724"/>
            </a:xfrm>
          </p:grpSpPr>
          <p:sp>
            <p:nvSpPr>
              <p:cNvPr id="2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3" name="Rectangle 18"/>
            <p:cNvSpPr/>
            <p:nvPr/>
          </p:nvSpPr>
          <p:spPr>
            <a:xfrm>
              <a:off x="4655778" y="3605584"/>
              <a:ext cx="882571" cy="221309"/>
            </a:xfrm>
            <a:prstGeom prst="rect">
              <a:avLst/>
            </a:prstGeom>
            <a:solidFill>
              <a:srgbClr val="E6E7EA"/>
            </a:solidFill>
            <a:ln w="12700">
              <a:miter lim="400000"/>
            </a:ln>
          </p:spPr>
          <p:txBody>
            <a:bodyPr wrap="none" lIns="25404" tIns="25404" rIns="25404" bIns="25404" anchor="ctr" anchorCtr="1">
              <a:normAutofit lnSpcReduction="10000"/>
            </a:bodyPr>
            <a:lstStyle/>
            <a:p>
              <a:pPr lvl="0" algn="ctr"/>
              <a:r>
                <a:rPr lang="zh-CN" altLang="en-US" sz="1200">
                  <a:solidFill>
                    <a:schemeClr val="bg1">
                      <a:lumMod val="50000"/>
                    </a:schemeClr>
                  </a:solidFill>
                  <a:latin typeface="微软雅黑" panose="020B0503020204020204" pitchFamily="34" charset="-122"/>
                  <a:ea typeface="微软雅黑" panose="020B0503020204020204" pitchFamily="34" charset="-122"/>
                </a:rPr>
                <a:t>关键词</a:t>
              </a:r>
            </a:p>
          </p:txBody>
        </p:sp>
        <p:grpSp>
          <p:nvGrpSpPr>
            <p:cNvPr id="14" name="Group 19"/>
            <p:cNvGrpSpPr/>
            <p:nvPr/>
          </p:nvGrpSpPr>
          <p:grpSpPr>
            <a:xfrm>
              <a:off x="1740665" y="3030802"/>
              <a:ext cx="407043" cy="407043"/>
              <a:chOff x="2320887" y="4464172"/>
              <a:chExt cx="542724" cy="542724"/>
            </a:xfrm>
          </p:grpSpPr>
          <p:sp>
            <p:nvSpPr>
              <p:cNvPr id="27"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5" name="Rectangle 22"/>
            <p:cNvSpPr/>
            <p:nvPr/>
          </p:nvSpPr>
          <p:spPr>
            <a:xfrm>
              <a:off x="5707154" y="3605584"/>
              <a:ext cx="882571" cy="221309"/>
            </a:xfrm>
            <a:prstGeom prst="rect">
              <a:avLst/>
            </a:prstGeom>
            <a:solidFill>
              <a:srgbClr val="E6E7EA"/>
            </a:solidFill>
            <a:ln w="12700">
              <a:miter lim="400000"/>
            </a:ln>
          </p:spPr>
          <p:txBody>
            <a:bodyPr wrap="none" lIns="25404" tIns="25404" rIns="25404" bIns="25404" anchor="ctr" anchorCtr="1">
              <a:normAutofit lnSpcReduction="10000"/>
            </a:bodyPr>
            <a:lstStyle/>
            <a:p>
              <a:pPr lvl="0" algn="ctr"/>
              <a:r>
                <a:rPr lang="zh-CN" altLang="en-US" sz="1200">
                  <a:solidFill>
                    <a:schemeClr val="bg1">
                      <a:lumMod val="50000"/>
                    </a:schemeClr>
                  </a:solidFill>
                  <a:latin typeface="微软雅黑" panose="020B0503020204020204" pitchFamily="34" charset="-122"/>
                  <a:ea typeface="微软雅黑" panose="020B0503020204020204" pitchFamily="34" charset="-122"/>
                </a:rPr>
                <a:t>关键词</a:t>
              </a:r>
            </a:p>
          </p:txBody>
        </p:sp>
        <p:grpSp>
          <p:nvGrpSpPr>
            <p:cNvPr id="16" name="Group 23"/>
            <p:cNvGrpSpPr/>
            <p:nvPr/>
          </p:nvGrpSpPr>
          <p:grpSpPr>
            <a:xfrm>
              <a:off x="6991751" y="3030802"/>
              <a:ext cx="407043" cy="407043"/>
              <a:chOff x="9322335" y="4464172"/>
              <a:chExt cx="542724" cy="542724"/>
            </a:xfrm>
          </p:grpSpPr>
          <p:sp>
            <p:nvSpPr>
              <p:cNvPr id="25" name="Freeform: Shape 24"/>
              <p:cNvSpPr/>
              <p:nvPr/>
            </p:nvSpPr>
            <p:spPr>
              <a:xfrm>
                <a:off x="9322335"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Shape 25"/>
              <p:cNvSpPr/>
              <p:nvPr/>
            </p:nvSpPr>
            <p:spPr>
              <a:xfrm>
                <a:off x="9510609" y="4604010"/>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7" name="Rectangle 26"/>
            <p:cNvSpPr/>
            <p:nvPr/>
          </p:nvSpPr>
          <p:spPr>
            <a:xfrm>
              <a:off x="6758528" y="3605584"/>
              <a:ext cx="882572" cy="221309"/>
            </a:xfrm>
            <a:prstGeom prst="rect">
              <a:avLst/>
            </a:prstGeom>
            <a:solidFill>
              <a:srgbClr val="E6E7EA"/>
            </a:solidFill>
            <a:ln w="12700">
              <a:miter lim="400000"/>
            </a:ln>
          </p:spPr>
          <p:txBody>
            <a:bodyPr wrap="none" lIns="25404" tIns="25404" rIns="25404" bIns="25404" anchor="ctr" anchorCtr="1">
              <a:normAutofit lnSpcReduction="10000"/>
            </a:bodyPr>
            <a:lstStyle/>
            <a:p>
              <a:pPr lvl="0" algn="ctr"/>
              <a:r>
                <a:rPr lang="zh-CN" altLang="en-US" sz="1200">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20" name="Straight Connector 29"/>
            <p:cNvSpPr/>
            <p:nvPr/>
          </p:nvSpPr>
          <p:spPr>
            <a:xfrm>
              <a:off x="2266353" y="3229130"/>
              <a:ext cx="405794" cy="1"/>
            </a:xfrm>
            <a:prstGeom prst="line">
              <a:avLst/>
            </a:prstGeom>
            <a:ln w="3175">
              <a:solidFill>
                <a:srgbClr val="A6AAA9"/>
              </a:solidFill>
              <a:miter lim="400000"/>
              <a:tailEnd type="triangle"/>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Straight Connector 30"/>
            <p:cNvSpPr/>
            <p:nvPr/>
          </p:nvSpPr>
          <p:spPr>
            <a:xfrm>
              <a:off x="3322305" y="3229130"/>
              <a:ext cx="405794" cy="1"/>
            </a:xfrm>
            <a:prstGeom prst="line">
              <a:avLst/>
            </a:prstGeom>
            <a:ln w="3175">
              <a:solidFill>
                <a:srgbClr val="A6AAA9"/>
              </a:solidFill>
              <a:miter lim="400000"/>
              <a:tailEnd type="triangle"/>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Straight Connector 31"/>
            <p:cNvSpPr/>
            <p:nvPr/>
          </p:nvSpPr>
          <p:spPr>
            <a:xfrm>
              <a:off x="4368159" y="3229130"/>
              <a:ext cx="405794" cy="1"/>
            </a:xfrm>
            <a:prstGeom prst="line">
              <a:avLst/>
            </a:prstGeom>
            <a:ln w="3175">
              <a:solidFill>
                <a:srgbClr val="A6AAA9"/>
              </a:solidFill>
              <a:miter lim="400000"/>
              <a:tailEnd type="triangle"/>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Straight Connector 32"/>
            <p:cNvSpPr/>
            <p:nvPr/>
          </p:nvSpPr>
          <p:spPr>
            <a:xfrm>
              <a:off x="5417901" y="3229130"/>
              <a:ext cx="405794" cy="1"/>
            </a:xfrm>
            <a:prstGeom prst="line">
              <a:avLst/>
            </a:prstGeom>
            <a:ln w="3175">
              <a:solidFill>
                <a:srgbClr val="A6AAA9"/>
              </a:solidFill>
              <a:miter lim="400000"/>
              <a:tailEnd type="triangle"/>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Straight Connector 33"/>
            <p:cNvSpPr/>
            <p:nvPr/>
          </p:nvSpPr>
          <p:spPr>
            <a:xfrm>
              <a:off x="6455619" y="3229130"/>
              <a:ext cx="405794" cy="1"/>
            </a:xfrm>
            <a:prstGeom prst="line">
              <a:avLst/>
            </a:prstGeom>
            <a:ln w="3175">
              <a:solidFill>
                <a:srgbClr val="A6AAA9"/>
              </a:solidFill>
              <a:miter lim="400000"/>
              <a:tailEnd type="triangle"/>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99034892"/>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xagon 13"/>
          <p:cNvSpPr>
            <a:spLocks noChangeAspect="1"/>
          </p:cNvSpPr>
          <p:nvPr/>
        </p:nvSpPr>
        <p:spPr>
          <a:xfrm>
            <a:off x="2559468" y="2303437"/>
            <a:ext cx="1452861" cy="84681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Hexagon 14"/>
          <p:cNvSpPr>
            <a:spLocks noChangeAspect="1"/>
          </p:cNvSpPr>
          <p:nvPr/>
        </p:nvSpPr>
        <p:spPr>
          <a:xfrm>
            <a:off x="3849116" y="2743748"/>
            <a:ext cx="1452861" cy="846817"/>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Hexagon 15"/>
          <p:cNvSpPr>
            <a:spLocks noChangeAspect="1"/>
          </p:cNvSpPr>
          <p:nvPr/>
        </p:nvSpPr>
        <p:spPr>
          <a:xfrm>
            <a:off x="5138763" y="2308310"/>
            <a:ext cx="1452861" cy="846817"/>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Hexagon 16"/>
          <p:cNvSpPr>
            <a:spLocks noChangeAspect="1"/>
          </p:cNvSpPr>
          <p:nvPr/>
        </p:nvSpPr>
        <p:spPr>
          <a:xfrm>
            <a:off x="2559468" y="3201207"/>
            <a:ext cx="1452861" cy="84681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Hexagon 17"/>
          <p:cNvSpPr>
            <a:spLocks noChangeAspect="1"/>
          </p:cNvSpPr>
          <p:nvPr/>
        </p:nvSpPr>
        <p:spPr>
          <a:xfrm>
            <a:off x="5157309" y="1407500"/>
            <a:ext cx="1452861" cy="84681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9" name="组合 28"/>
          <p:cNvGrpSpPr/>
          <p:nvPr/>
        </p:nvGrpSpPr>
        <p:grpSpPr>
          <a:xfrm>
            <a:off x="2" y="1874015"/>
            <a:ext cx="2720203" cy="846817"/>
            <a:chOff x="1" y="1873342"/>
            <a:chExt cx="2719731" cy="846670"/>
          </a:xfrm>
        </p:grpSpPr>
        <p:grpSp>
          <p:nvGrpSpPr>
            <p:cNvPr id="5" name="Group 9"/>
            <p:cNvGrpSpPr/>
            <p:nvPr/>
          </p:nvGrpSpPr>
          <p:grpSpPr>
            <a:xfrm>
              <a:off x="1" y="1873342"/>
              <a:ext cx="2719731" cy="846670"/>
              <a:chOff x="-29028" y="2778280"/>
              <a:chExt cx="3626308" cy="1128894"/>
            </a:xfrm>
          </p:grpSpPr>
          <p:sp>
            <p:nvSpPr>
              <p:cNvPr id="21" name="Hexagon 10"/>
              <p:cNvSpPr>
                <a:spLocks noChangeAspect="1"/>
              </p:cNvSpPr>
              <p:nvPr/>
            </p:nvSpPr>
            <p:spPr>
              <a:xfrm>
                <a:off x="1660468" y="2778280"/>
                <a:ext cx="1936812" cy="112889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11"/>
              <p:cNvSpPr/>
              <p:nvPr/>
            </p:nvSpPr>
            <p:spPr>
              <a:xfrm rot="16200000">
                <a:off x="964520" y="2935482"/>
                <a:ext cx="1123905" cy="819478"/>
              </a:xfrm>
              <a:custGeom>
                <a:avLst/>
                <a:gdLst>
                  <a:gd name="connsiteX0" fmla="*/ 0 w 1094260"/>
                  <a:gd name="connsiteY0" fmla="*/ 819478 h 819478"/>
                  <a:gd name="connsiteX1" fmla="*/ 204870 w 1094260"/>
                  <a:gd name="connsiteY1" fmla="*/ 0 h 819478"/>
                  <a:gd name="connsiteX2" fmla="*/ 889391 w 1094260"/>
                  <a:gd name="connsiteY2" fmla="*/ 0 h 819478"/>
                  <a:gd name="connsiteX3" fmla="*/ 1094260 w 1094260"/>
                  <a:gd name="connsiteY3" fmla="*/ 819478 h 819478"/>
                  <a:gd name="connsiteX4" fmla="*/ 0 w 1094260"/>
                  <a:gd name="connsiteY4" fmla="*/ 819478 h 819478"/>
                  <a:gd name="connsiteX0" fmla="*/ 0 w 1094260"/>
                  <a:gd name="connsiteY0" fmla="*/ 819478 h 819478"/>
                  <a:gd name="connsiteX1" fmla="*/ 204870 w 1094260"/>
                  <a:gd name="connsiteY1" fmla="*/ 0 h 819478"/>
                  <a:gd name="connsiteX2" fmla="*/ 816820 w 1094260"/>
                  <a:gd name="connsiteY2" fmla="*/ 0 h 819478"/>
                  <a:gd name="connsiteX3" fmla="*/ 1094260 w 1094260"/>
                  <a:gd name="connsiteY3" fmla="*/ 819478 h 819478"/>
                  <a:gd name="connsiteX4" fmla="*/ 0 w 1094260"/>
                  <a:gd name="connsiteY4" fmla="*/ 819478 h 819478"/>
                  <a:gd name="connsiteX0" fmla="*/ 0 w 1094260"/>
                  <a:gd name="connsiteY0" fmla="*/ 819478 h 819478"/>
                  <a:gd name="connsiteX1" fmla="*/ 262927 w 1094260"/>
                  <a:gd name="connsiteY1" fmla="*/ 0 h 819478"/>
                  <a:gd name="connsiteX2" fmla="*/ 816820 w 1094260"/>
                  <a:gd name="connsiteY2" fmla="*/ 0 h 819478"/>
                  <a:gd name="connsiteX3" fmla="*/ 1094260 w 1094260"/>
                  <a:gd name="connsiteY3" fmla="*/ 819478 h 819478"/>
                  <a:gd name="connsiteX4" fmla="*/ 0 w 1094260"/>
                  <a:gd name="connsiteY4" fmla="*/ 819478 h 81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60" h="819478">
                    <a:moveTo>
                      <a:pt x="0" y="819478"/>
                    </a:moveTo>
                    <a:lnTo>
                      <a:pt x="262927" y="0"/>
                    </a:lnTo>
                    <a:lnTo>
                      <a:pt x="816820" y="0"/>
                    </a:lnTo>
                    <a:lnTo>
                      <a:pt x="1094260" y="819478"/>
                    </a:lnTo>
                    <a:lnTo>
                      <a:pt x="0" y="81947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Rectangle 12"/>
              <p:cNvSpPr/>
              <p:nvPr/>
            </p:nvSpPr>
            <p:spPr>
              <a:xfrm>
                <a:off x="-29028" y="3066019"/>
                <a:ext cx="1144303" cy="5665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TextBox 18"/>
            <p:cNvSpPr txBox="1"/>
            <p:nvPr/>
          </p:nvSpPr>
          <p:spPr>
            <a:xfrm>
              <a:off x="1580188" y="2205795"/>
              <a:ext cx="923329" cy="184666"/>
            </a:xfrm>
            <a:prstGeom prst="rect">
              <a:avLst/>
            </a:prstGeom>
            <a:noFill/>
          </p:spPr>
          <p:txBody>
            <a:bodyPr wrap="none" lIns="0" tIns="0" rIns="0" bIns="0">
              <a:normAutofit fontScale="92500" lnSpcReduction="20000"/>
            </a:bodyPr>
            <a:lstStyle/>
            <a:p>
              <a:pPr algn="r"/>
              <a:r>
                <a:rPr lang="zh-CN" altLang="en-US" sz="1600">
                  <a:solidFill>
                    <a:schemeClr val="bg1"/>
                  </a:solidFill>
                </a:rPr>
                <a:t>标题文本预设</a:t>
              </a:r>
            </a:p>
          </p:txBody>
        </p:sp>
      </p:grpSp>
      <p:sp>
        <p:nvSpPr>
          <p:cNvPr id="12" name="TextBox 19"/>
          <p:cNvSpPr txBox="1"/>
          <p:nvPr/>
        </p:nvSpPr>
        <p:spPr>
          <a:xfrm>
            <a:off x="2808875" y="2632944"/>
            <a:ext cx="923489" cy="184698"/>
          </a:xfrm>
          <a:prstGeom prst="rect">
            <a:avLst/>
          </a:prstGeom>
          <a:noFill/>
        </p:spPr>
        <p:txBody>
          <a:bodyPr wrap="none" lIns="0" tIns="0" rIns="0" bIns="0">
            <a:normAutofit fontScale="92500" lnSpcReduction="20000"/>
          </a:bodyPr>
          <a:lstStyle/>
          <a:p>
            <a:pPr algn="r"/>
            <a:r>
              <a:rPr lang="zh-CN" altLang="en-US" sz="1600" dirty="0">
                <a:solidFill>
                  <a:schemeClr val="bg1"/>
                </a:solidFill>
              </a:rPr>
              <a:t>标题文本预设</a:t>
            </a:r>
          </a:p>
        </p:txBody>
      </p:sp>
      <p:sp>
        <p:nvSpPr>
          <p:cNvPr id="13" name="TextBox 20"/>
          <p:cNvSpPr txBox="1"/>
          <p:nvPr/>
        </p:nvSpPr>
        <p:spPr>
          <a:xfrm>
            <a:off x="4105076" y="3074807"/>
            <a:ext cx="923489" cy="184698"/>
          </a:xfrm>
          <a:prstGeom prst="rect">
            <a:avLst/>
          </a:prstGeom>
          <a:noFill/>
        </p:spPr>
        <p:txBody>
          <a:bodyPr wrap="none" lIns="0" tIns="0" rIns="0" bIns="0">
            <a:normAutofit fontScale="92500" lnSpcReduction="20000"/>
          </a:bodyPr>
          <a:lstStyle/>
          <a:p>
            <a:pPr algn="r"/>
            <a:r>
              <a:rPr lang="zh-CN" altLang="en-US" sz="1600">
                <a:solidFill>
                  <a:schemeClr val="bg1"/>
                </a:solidFill>
              </a:rPr>
              <a:t>标题文本预设</a:t>
            </a:r>
          </a:p>
        </p:txBody>
      </p:sp>
      <p:sp>
        <p:nvSpPr>
          <p:cNvPr id="14" name="TextBox 21"/>
          <p:cNvSpPr txBox="1"/>
          <p:nvPr/>
        </p:nvSpPr>
        <p:spPr>
          <a:xfrm>
            <a:off x="2817751" y="3532267"/>
            <a:ext cx="923489" cy="184698"/>
          </a:xfrm>
          <a:prstGeom prst="rect">
            <a:avLst/>
          </a:prstGeom>
          <a:noFill/>
        </p:spPr>
        <p:txBody>
          <a:bodyPr wrap="none" lIns="0" tIns="0" rIns="0" bIns="0">
            <a:normAutofit fontScale="92500" lnSpcReduction="20000"/>
          </a:bodyPr>
          <a:lstStyle/>
          <a:p>
            <a:pPr algn="r"/>
            <a:r>
              <a:rPr lang="zh-CN" altLang="en-US" sz="1600">
                <a:solidFill>
                  <a:schemeClr val="bg1"/>
                </a:solidFill>
              </a:rPr>
              <a:t>标题文本预设</a:t>
            </a:r>
          </a:p>
        </p:txBody>
      </p:sp>
      <p:sp>
        <p:nvSpPr>
          <p:cNvPr id="15" name="TextBox 22"/>
          <p:cNvSpPr txBox="1"/>
          <p:nvPr/>
        </p:nvSpPr>
        <p:spPr>
          <a:xfrm>
            <a:off x="5406303" y="2627481"/>
            <a:ext cx="923489" cy="184698"/>
          </a:xfrm>
          <a:prstGeom prst="rect">
            <a:avLst/>
          </a:prstGeom>
          <a:noFill/>
        </p:spPr>
        <p:txBody>
          <a:bodyPr wrap="none" lIns="0" tIns="0" rIns="0" bIns="0">
            <a:normAutofit fontScale="92500" lnSpcReduction="20000"/>
          </a:bodyPr>
          <a:lstStyle/>
          <a:p>
            <a:pPr algn="r"/>
            <a:r>
              <a:rPr lang="zh-CN" altLang="en-US" sz="1600">
                <a:solidFill>
                  <a:schemeClr val="bg1"/>
                </a:solidFill>
              </a:rPr>
              <a:t>标题文本预设</a:t>
            </a:r>
          </a:p>
        </p:txBody>
      </p:sp>
      <p:sp>
        <p:nvSpPr>
          <p:cNvPr id="16" name="TextBox 23"/>
          <p:cNvSpPr txBox="1"/>
          <p:nvPr/>
        </p:nvSpPr>
        <p:spPr>
          <a:xfrm>
            <a:off x="5415171" y="1738559"/>
            <a:ext cx="923489" cy="184698"/>
          </a:xfrm>
          <a:prstGeom prst="rect">
            <a:avLst/>
          </a:prstGeom>
          <a:noFill/>
        </p:spPr>
        <p:txBody>
          <a:bodyPr wrap="none" lIns="0" tIns="0" rIns="0" bIns="0">
            <a:normAutofit fontScale="92500" lnSpcReduction="20000"/>
          </a:bodyPr>
          <a:lstStyle/>
          <a:p>
            <a:pPr algn="r"/>
            <a:r>
              <a:rPr lang="zh-CN" altLang="en-US" sz="1600">
                <a:solidFill>
                  <a:schemeClr val="bg1"/>
                </a:solidFill>
              </a:rPr>
              <a:t>标题文本预设</a:t>
            </a:r>
          </a:p>
        </p:txBody>
      </p:sp>
      <p:grpSp>
        <p:nvGrpSpPr>
          <p:cNvPr id="2" name="组合 1"/>
          <p:cNvGrpSpPr/>
          <p:nvPr/>
        </p:nvGrpSpPr>
        <p:grpSpPr>
          <a:xfrm>
            <a:off x="6431292" y="1876755"/>
            <a:ext cx="2714296" cy="848537"/>
            <a:chOff x="6430175" y="1876082"/>
            <a:chExt cx="2713825" cy="848390"/>
          </a:xfrm>
        </p:grpSpPr>
        <p:grpSp>
          <p:nvGrpSpPr>
            <p:cNvPr id="4" name="Group 4"/>
            <p:cNvGrpSpPr/>
            <p:nvPr/>
          </p:nvGrpSpPr>
          <p:grpSpPr>
            <a:xfrm>
              <a:off x="6430175" y="1876082"/>
              <a:ext cx="2713825" cy="848390"/>
              <a:chOff x="8544537" y="2781934"/>
              <a:chExt cx="3618434" cy="1131187"/>
            </a:xfrm>
          </p:grpSpPr>
          <p:sp>
            <p:nvSpPr>
              <p:cNvPr id="24" name="Hexagon 5"/>
              <p:cNvSpPr>
                <a:spLocks noChangeAspect="1"/>
              </p:cNvSpPr>
              <p:nvPr/>
            </p:nvSpPr>
            <p:spPr>
              <a:xfrm>
                <a:off x="8544537" y="2784227"/>
                <a:ext cx="1936812" cy="1128894"/>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5" name="Group 6"/>
              <p:cNvGrpSpPr/>
              <p:nvPr/>
            </p:nvGrpSpPr>
            <p:grpSpPr>
              <a:xfrm rot="10800000">
                <a:off x="10196247" y="2781934"/>
                <a:ext cx="1966724" cy="1123905"/>
                <a:chOff x="121888" y="2935668"/>
                <a:chExt cx="1966724" cy="1123905"/>
              </a:xfrm>
            </p:grpSpPr>
            <p:sp>
              <p:nvSpPr>
                <p:cNvPr id="26" name="Freeform: Shape 7"/>
                <p:cNvSpPr/>
                <p:nvPr/>
              </p:nvSpPr>
              <p:spPr>
                <a:xfrm rot="16200000">
                  <a:off x="1116920" y="3087882"/>
                  <a:ext cx="1123905" cy="819478"/>
                </a:xfrm>
                <a:custGeom>
                  <a:avLst/>
                  <a:gdLst>
                    <a:gd name="connsiteX0" fmla="*/ 0 w 1094260"/>
                    <a:gd name="connsiteY0" fmla="*/ 819478 h 819478"/>
                    <a:gd name="connsiteX1" fmla="*/ 204870 w 1094260"/>
                    <a:gd name="connsiteY1" fmla="*/ 0 h 819478"/>
                    <a:gd name="connsiteX2" fmla="*/ 889391 w 1094260"/>
                    <a:gd name="connsiteY2" fmla="*/ 0 h 819478"/>
                    <a:gd name="connsiteX3" fmla="*/ 1094260 w 1094260"/>
                    <a:gd name="connsiteY3" fmla="*/ 819478 h 819478"/>
                    <a:gd name="connsiteX4" fmla="*/ 0 w 1094260"/>
                    <a:gd name="connsiteY4" fmla="*/ 819478 h 819478"/>
                    <a:gd name="connsiteX0" fmla="*/ 0 w 1094260"/>
                    <a:gd name="connsiteY0" fmla="*/ 819478 h 819478"/>
                    <a:gd name="connsiteX1" fmla="*/ 204870 w 1094260"/>
                    <a:gd name="connsiteY1" fmla="*/ 0 h 819478"/>
                    <a:gd name="connsiteX2" fmla="*/ 816820 w 1094260"/>
                    <a:gd name="connsiteY2" fmla="*/ 0 h 819478"/>
                    <a:gd name="connsiteX3" fmla="*/ 1094260 w 1094260"/>
                    <a:gd name="connsiteY3" fmla="*/ 819478 h 819478"/>
                    <a:gd name="connsiteX4" fmla="*/ 0 w 1094260"/>
                    <a:gd name="connsiteY4" fmla="*/ 819478 h 819478"/>
                    <a:gd name="connsiteX0" fmla="*/ 0 w 1094260"/>
                    <a:gd name="connsiteY0" fmla="*/ 819478 h 819478"/>
                    <a:gd name="connsiteX1" fmla="*/ 262927 w 1094260"/>
                    <a:gd name="connsiteY1" fmla="*/ 0 h 819478"/>
                    <a:gd name="connsiteX2" fmla="*/ 816820 w 1094260"/>
                    <a:gd name="connsiteY2" fmla="*/ 0 h 819478"/>
                    <a:gd name="connsiteX3" fmla="*/ 1094260 w 1094260"/>
                    <a:gd name="connsiteY3" fmla="*/ 819478 h 819478"/>
                    <a:gd name="connsiteX4" fmla="*/ 0 w 1094260"/>
                    <a:gd name="connsiteY4" fmla="*/ 819478 h 81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60" h="819478">
                      <a:moveTo>
                        <a:pt x="0" y="819478"/>
                      </a:moveTo>
                      <a:lnTo>
                        <a:pt x="262927" y="0"/>
                      </a:lnTo>
                      <a:lnTo>
                        <a:pt x="816820" y="0"/>
                      </a:lnTo>
                      <a:lnTo>
                        <a:pt x="1094260" y="819478"/>
                      </a:lnTo>
                      <a:lnTo>
                        <a:pt x="0" y="819478"/>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Rectangle 8"/>
                <p:cNvSpPr/>
                <p:nvPr/>
              </p:nvSpPr>
              <p:spPr>
                <a:xfrm>
                  <a:off x="121888" y="3218421"/>
                  <a:ext cx="1145791" cy="576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17" name="TextBox 24"/>
            <p:cNvSpPr txBox="1"/>
            <p:nvPr/>
          </p:nvSpPr>
          <p:spPr>
            <a:xfrm>
              <a:off x="6655659" y="2212027"/>
              <a:ext cx="923329" cy="184666"/>
            </a:xfrm>
            <a:prstGeom prst="rect">
              <a:avLst/>
            </a:prstGeom>
            <a:noFill/>
          </p:spPr>
          <p:txBody>
            <a:bodyPr wrap="none" lIns="0" tIns="0" rIns="0" bIns="0">
              <a:normAutofit fontScale="92500" lnSpcReduction="20000"/>
            </a:bodyPr>
            <a:lstStyle/>
            <a:p>
              <a:pPr algn="r"/>
              <a:r>
                <a:rPr lang="zh-CN" altLang="en-US" sz="1600" dirty="0">
                  <a:solidFill>
                    <a:schemeClr val="bg1"/>
                  </a:solidFill>
                </a:rPr>
                <a:t>标题文本预设</a:t>
              </a:r>
            </a:p>
          </p:txBody>
        </p:sp>
      </p:grpSp>
      <p:grpSp>
        <p:nvGrpSpPr>
          <p:cNvPr id="18" name="Group 30"/>
          <p:cNvGrpSpPr/>
          <p:nvPr/>
        </p:nvGrpSpPr>
        <p:grpSpPr>
          <a:xfrm>
            <a:off x="1953230" y="1195152"/>
            <a:ext cx="4032612" cy="563995"/>
            <a:chOff x="717408" y="1808820"/>
            <a:chExt cx="5375883" cy="751863"/>
          </a:xfrm>
        </p:grpSpPr>
        <p:sp>
          <p:nvSpPr>
            <p:cNvPr id="19" name="TextBox 25"/>
            <p:cNvSpPr txBox="1">
              <a:spLocks/>
            </p:cNvSpPr>
            <p:nvPr/>
          </p:nvSpPr>
          <p:spPr>
            <a:xfrm>
              <a:off x="717408" y="1808820"/>
              <a:ext cx="1231106" cy="246221"/>
            </a:xfrm>
            <a:prstGeom prst="rect">
              <a:avLst/>
            </a:prstGeom>
          </p:spPr>
          <p:txBody>
            <a:bodyPr wrap="none" lIns="0" tIns="0" rIns="0" bIns="0">
              <a:normAutofit fontScale="85000" lnSpcReduction="20000"/>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0" name="TextBox 26"/>
            <p:cNvSpPr txBox="1">
              <a:spLocks/>
            </p:cNvSpPr>
            <p:nvPr/>
          </p:nvSpPr>
          <p:spPr>
            <a:xfrm>
              <a:off x="717408" y="2055041"/>
              <a:ext cx="5375883" cy="505642"/>
            </a:xfrm>
            <a:prstGeom prst="rect">
              <a:avLst/>
            </a:prstGeom>
          </p:spPr>
          <p:txBody>
            <a:bodyPr wrap="square" lIns="0" tIns="72013" rIns="0" bIns="0" anchor="t" anchorCtr="0">
              <a:normAutofit fontScale="92500" lnSpcReduction="20000"/>
            </a:bodyPr>
            <a:lstStyle/>
            <a:p>
              <a:pPr>
                <a:lnSpc>
                  <a:spcPct val="120000"/>
                </a:lnSpc>
              </a:pPr>
              <a:r>
                <a:rPr lang="zh-CN" altLang="en-US" sz="11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sz="1100">
                  <a:solidFill>
                    <a:schemeClr val="bg1">
                      <a:lumMod val="50000"/>
                    </a:schemeClr>
                  </a:solidFill>
                  <a:latin typeface="微软雅黑" panose="020B0503020204020204" pitchFamily="34" charset="-122"/>
                  <a:ea typeface="微软雅黑" panose="020B0503020204020204" pitchFamily="34" charset="-122"/>
                </a:rPr>
              </a:br>
              <a:endParaRPr lang="zh-CN" altLang="en-US" sz="110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626939985"/>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500" fill="hold"/>
                                        <p:tgtEl>
                                          <p:spTgt spid="2"/>
                                        </p:tgtEl>
                                        <p:attrNameLst>
                                          <p:attrName>ppt_w</p:attrName>
                                        </p:attrNameLst>
                                      </p:cBhvr>
                                      <p:tavLst>
                                        <p:tav tm="0">
                                          <p:val>
                                            <p:fltVal val="0"/>
                                          </p:val>
                                        </p:tav>
                                        <p:tav tm="100000">
                                          <p:val>
                                            <p:strVal val="#ppt_w"/>
                                          </p:val>
                                        </p:tav>
                                      </p:tavLst>
                                    </p:anim>
                                    <p:anim calcmode="lin" valueType="num">
                                      <p:cBhvr>
                                        <p:cTn id="58" dur="500" fill="hold"/>
                                        <p:tgtEl>
                                          <p:spTgt spid="2"/>
                                        </p:tgtEl>
                                        <p:attrNameLst>
                                          <p:attrName>ppt_h</p:attrName>
                                        </p:attrNameLst>
                                      </p:cBhvr>
                                      <p:tavLst>
                                        <p:tav tm="0">
                                          <p:val>
                                            <p:fltVal val="0"/>
                                          </p:val>
                                        </p:tav>
                                        <p:tav tm="100000">
                                          <p:val>
                                            <p:strVal val="#ppt_h"/>
                                          </p:val>
                                        </p:tav>
                                      </p:tavLst>
                                    </p:anim>
                                    <p:animEffect transition="in" filter="fade">
                                      <p:cBhvr>
                                        <p:cTn id="59" dur="500"/>
                                        <p:tgtEl>
                                          <p:spTgt spid="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Effect transition="in" filter="fade">
                                      <p:cBhvr>
                                        <p:cTn id="64" dur="500"/>
                                        <p:tgtEl>
                                          <p:spTgt spid="9"/>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down)">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4949DD18-0A27-456A-AACB-9F6504391E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45728" cy="4235021"/>
          </a:xfrm>
          <a:prstGeom prst="rect">
            <a:avLst/>
          </a:prstGeom>
        </p:spPr>
      </p:pic>
      <p:sp>
        <p:nvSpPr>
          <p:cNvPr id="26" name="矩形 25"/>
          <p:cNvSpPr/>
          <p:nvPr/>
        </p:nvSpPr>
        <p:spPr>
          <a:xfrm>
            <a:off x="5149133" y="2147260"/>
            <a:ext cx="2264861" cy="523311"/>
          </a:xfrm>
          <a:prstGeom prst="rect">
            <a:avLst/>
          </a:prstGeom>
        </p:spPr>
        <p:txBody>
          <a:bodyPr wrap="square">
            <a:spAutoFit/>
          </a:bodyPr>
          <a:lstStyle/>
          <a:p>
            <a:r>
              <a:rPr lang="zh-CN" altLang="en-US" sz="2801"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149133" y="2609420"/>
            <a:ext cx="2592013" cy="683072"/>
          </a:xfrm>
          <a:prstGeom prst="rect">
            <a:avLst/>
          </a:prstGeom>
          <a:noFill/>
        </p:spPr>
        <p:txBody>
          <a:bodyPr wrap="square" rtlCol="0">
            <a:spAutoFit/>
          </a:bodyPr>
          <a:lstStyle/>
          <a:p>
            <a:pPr>
              <a:lnSpc>
                <a:spcPct val="150000"/>
              </a:lnSpc>
            </a:pPr>
            <a:r>
              <a:rPr lang="en-US" altLang="zh-CN" sz="853"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3"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a:extLst>
              <a:ext uri="{FF2B5EF4-FFF2-40B4-BE49-F238E27FC236}">
                <a16:creationId xmlns:a16="http://schemas.microsoft.com/office/drawing/2014/main" xmlns="" id="{3733F6B0-E058-45C7-B289-6BDEFDB9087F}"/>
              </a:ext>
            </a:extLst>
          </p:cNvPr>
          <p:cNvSpPr/>
          <p:nvPr/>
        </p:nvSpPr>
        <p:spPr>
          <a:xfrm>
            <a:off x="3564682" y="1996242"/>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1" dirty="0">
                <a:solidFill>
                  <a:schemeClr val="bg1"/>
                </a:solidFill>
              </a:rPr>
              <a:t>02</a:t>
            </a:r>
            <a:endParaRPr lang="zh-CN" altLang="en-US" sz="4801" dirty="0">
              <a:solidFill>
                <a:schemeClr val="bg1"/>
              </a:solidFill>
            </a:endParaRPr>
          </a:p>
        </p:txBody>
      </p:sp>
    </p:spTree>
    <p:extLst>
      <p:ext uri="{BB962C8B-B14F-4D97-AF65-F5344CB8AC3E}">
        <p14:creationId xmlns:p14="http://schemas.microsoft.com/office/powerpoint/2010/main" val="176505173"/>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H="1">
            <a:off x="959279" y="2291247"/>
            <a:ext cx="7227030"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 name="Group 65"/>
          <p:cNvGrpSpPr/>
          <p:nvPr/>
        </p:nvGrpSpPr>
        <p:grpSpPr>
          <a:xfrm>
            <a:off x="1197788" y="1732223"/>
            <a:ext cx="1094385" cy="1209956"/>
            <a:chOff x="3419864" y="1304397"/>
            <a:chExt cx="1094533" cy="1209746"/>
          </a:xfrm>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561"/>
              <a:endParaRPr lang="en-US" sz="2000" dirty="0">
                <a:solidFill>
                  <a:prstClr val="white"/>
                </a:solidFill>
              </a:endParaRPr>
            </a:p>
          </p:txBody>
        </p:sp>
        <p:sp>
          <p:nvSpPr>
            <p:cNvPr id="48" name="Rectangle 47"/>
            <p:cNvSpPr/>
            <p:nvPr/>
          </p:nvSpPr>
          <p:spPr>
            <a:xfrm>
              <a:off x="3666312" y="1468512"/>
              <a:ext cx="601633" cy="584647"/>
            </a:xfrm>
            <a:prstGeom prst="rect">
              <a:avLst/>
            </a:prstGeom>
          </p:spPr>
          <p:txBody>
            <a:bodyPr wrap="none">
              <a:spAutoFit/>
            </a:bodyPr>
            <a:lstStyle/>
            <a:p>
              <a:pPr algn="ctr" defTabSz="1031561"/>
              <a:r>
                <a:rPr lang="en-US" sz="3200" dirty="0">
                  <a:solidFill>
                    <a:prstClr val="white"/>
                  </a:solidFill>
                </a:rPr>
                <a:t>01</a:t>
              </a:r>
            </a:p>
          </p:txBody>
        </p:sp>
      </p:grpSp>
      <p:grpSp>
        <p:nvGrpSpPr>
          <p:cNvPr id="3" name="Group 66"/>
          <p:cNvGrpSpPr/>
          <p:nvPr/>
        </p:nvGrpSpPr>
        <p:grpSpPr>
          <a:xfrm>
            <a:off x="3117761" y="1732223"/>
            <a:ext cx="1094385" cy="1209956"/>
            <a:chOff x="4740719" y="1304398"/>
            <a:chExt cx="1094533" cy="1209746"/>
          </a:xfrm>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561"/>
              <a:endParaRPr lang="en-US" sz="2000" dirty="0">
                <a:solidFill>
                  <a:prstClr val="white"/>
                </a:solidFill>
              </a:endParaRPr>
            </a:p>
          </p:txBody>
        </p:sp>
        <p:sp>
          <p:nvSpPr>
            <p:cNvPr id="55" name="Rectangle 54"/>
            <p:cNvSpPr/>
            <p:nvPr/>
          </p:nvSpPr>
          <p:spPr>
            <a:xfrm>
              <a:off x="4987166" y="1468513"/>
              <a:ext cx="601633" cy="584647"/>
            </a:xfrm>
            <a:prstGeom prst="rect">
              <a:avLst/>
            </a:prstGeom>
          </p:spPr>
          <p:txBody>
            <a:bodyPr wrap="none">
              <a:spAutoFit/>
            </a:bodyPr>
            <a:lstStyle/>
            <a:p>
              <a:pPr algn="ctr" defTabSz="1031561"/>
              <a:r>
                <a:rPr lang="en-US" sz="3200" dirty="0">
                  <a:solidFill>
                    <a:prstClr val="white"/>
                  </a:solidFill>
                </a:rPr>
                <a:t>02</a:t>
              </a:r>
            </a:p>
          </p:txBody>
        </p:sp>
      </p:grpSp>
      <p:grpSp>
        <p:nvGrpSpPr>
          <p:cNvPr id="4" name="Group 69"/>
          <p:cNvGrpSpPr/>
          <p:nvPr/>
        </p:nvGrpSpPr>
        <p:grpSpPr>
          <a:xfrm>
            <a:off x="2787218" y="3130051"/>
            <a:ext cx="1755466" cy="673451"/>
            <a:chOff x="5699664" y="1649033"/>
            <a:chExt cx="1755702" cy="673333"/>
          </a:xfrm>
        </p:grpSpPr>
        <p:sp>
          <p:nvSpPr>
            <p:cNvPr id="60" name="Text Placeholder 3"/>
            <p:cNvSpPr txBox="1">
              <a:spLocks/>
            </p:cNvSpPr>
            <p:nvPr/>
          </p:nvSpPr>
          <p:spPr>
            <a:xfrm>
              <a:off x="6192676" y="1649033"/>
              <a:ext cx="769678" cy="1845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43">
                <a:spcBef>
                  <a:spcPct val="20000"/>
                </a:spcBef>
                <a:defRPr/>
              </a:pPr>
              <a:r>
                <a:rPr lang="zh-CN" altLang="en-US" sz="1199" dirty="0">
                  <a:solidFill>
                    <a:schemeClr val="tx1">
                      <a:lumMod val="75000"/>
                      <a:lumOff val="25000"/>
                    </a:schemeClr>
                  </a:solidFill>
                </a:rPr>
                <a:t>添加副标题</a:t>
              </a:r>
              <a:endParaRPr lang="en-US" sz="1199" dirty="0">
                <a:solidFill>
                  <a:schemeClr val="tx1">
                    <a:lumMod val="75000"/>
                    <a:lumOff val="25000"/>
                  </a:schemeClr>
                </a:solidFill>
              </a:endParaRPr>
            </a:p>
          </p:txBody>
        </p:sp>
        <p:sp>
          <p:nvSpPr>
            <p:cNvPr id="61" name="Text Placeholder 3"/>
            <p:cNvSpPr txBox="1">
              <a:spLocks/>
            </p:cNvSpPr>
            <p:nvPr/>
          </p:nvSpPr>
          <p:spPr>
            <a:xfrm>
              <a:off x="5699664" y="1906869"/>
              <a:ext cx="1755702" cy="41549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43">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5" name="Group 72"/>
          <p:cNvGrpSpPr/>
          <p:nvPr/>
        </p:nvGrpSpPr>
        <p:grpSpPr>
          <a:xfrm>
            <a:off x="875533" y="3129073"/>
            <a:ext cx="1738888" cy="675412"/>
            <a:chOff x="5707954" y="1647073"/>
            <a:chExt cx="1739122" cy="675293"/>
          </a:xfrm>
        </p:grpSpPr>
        <p:sp>
          <p:nvSpPr>
            <p:cNvPr id="64" name="Text Placeholder 3"/>
            <p:cNvSpPr txBox="1">
              <a:spLocks/>
            </p:cNvSpPr>
            <p:nvPr/>
          </p:nvSpPr>
          <p:spPr>
            <a:xfrm>
              <a:off x="6192676" y="1647073"/>
              <a:ext cx="769678" cy="1845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43">
                <a:spcBef>
                  <a:spcPct val="20000"/>
                </a:spcBef>
                <a:defRPr/>
              </a:pPr>
              <a:r>
                <a:rPr lang="zh-CN" altLang="en-US" sz="1199" dirty="0">
                  <a:solidFill>
                    <a:schemeClr val="tx1">
                      <a:lumMod val="75000"/>
                      <a:lumOff val="25000"/>
                    </a:schemeClr>
                  </a:solidFill>
                </a:rPr>
                <a:t>添加副标题</a:t>
              </a:r>
              <a:endParaRPr lang="en-US" sz="1199" dirty="0">
                <a:solidFill>
                  <a:schemeClr val="tx1">
                    <a:lumMod val="75000"/>
                    <a:lumOff val="25000"/>
                  </a:schemeClr>
                </a:solidFill>
              </a:endParaRPr>
            </a:p>
          </p:txBody>
        </p:sp>
        <p:sp>
          <p:nvSpPr>
            <p:cNvPr id="65" name="Text Placeholder 3"/>
            <p:cNvSpPr txBox="1">
              <a:spLocks/>
            </p:cNvSpPr>
            <p:nvPr/>
          </p:nvSpPr>
          <p:spPr>
            <a:xfrm>
              <a:off x="5707954" y="1906869"/>
              <a:ext cx="1739122" cy="41549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43">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6" name="Group 67"/>
          <p:cNvGrpSpPr/>
          <p:nvPr/>
        </p:nvGrpSpPr>
        <p:grpSpPr>
          <a:xfrm>
            <a:off x="5037734" y="1732223"/>
            <a:ext cx="1094385" cy="1209956"/>
            <a:chOff x="3419864" y="1304397"/>
            <a:chExt cx="1094533" cy="1209746"/>
          </a:xfrm>
          <a:solidFill>
            <a:schemeClr val="accent1"/>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561"/>
              <a:endParaRPr lang="en-US" sz="2000" dirty="0">
                <a:solidFill>
                  <a:prstClr val="white"/>
                </a:solidFill>
              </a:endParaRPr>
            </a:p>
          </p:txBody>
        </p:sp>
        <p:sp>
          <p:nvSpPr>
            <p:cNvPr id="70" name="Rectangle 69"/>
            <p:cNvSpPr/>
            <p:nvPr/>
          </p:nvSpPr>
          <p:spPr>
            <a:xfrm>
              <a:off x="3666312" y="1468512"/>
              <a:ext cx="601633" cy="584647"/>
            </a:xfrm>
            <a:prstGeom prst="rect">
              <a:avLst/>
            </a:prstGeom>
            <a:grpFill/>
          </p:spPr>
          <p:txBody>
            <a:bodyPr wrap="none">
              <a:spAutoFit/>
            </a:bodyPr>
            <a:lstStyle/>
            <a:p>
              <a:pPr algn="ctr" defTabSz="1031561"/>
              <a:r>
                <a:rPr lang="en-US" sz="3200" dirty="0">
                  <a:solidFill>
                    <a:prstClr val="white"/>
                  </a:solidFill>
                </a:rPr>
                <a:t>03</a:t>
              </a:r>
            </a:p>
          </p:txBody>
        </p:sp>
      </p:grpSp>
      <p:grpSp>
        <p:nvGrpSpPr>
          <p:cNvPr id="7" name="Group 70"/>
          <p:cNvGrpSpPr/>
          <p:nvPr/>
        </p:nvGrpSpPr>
        <p:grpSpPr>
          <a:xfrm>
            <a:off x="6957709" y="1732221"/>
            <a:ext cx="1094385" cy="1209956"/>
            <a:chOff x="4740719" y="1304398"/>
            <a:chExt cx="1094533" cy="1209746"/>
          </a:xfrm>
          <a:solidFill>
            <a:schemeClr val="accent3"/>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561"/>
              <a:endParaRPr lang="en-US" sz="2000" dirty="0">
                <a:solidFill>
                  <a:prstClr val="white"/>
                </a:solidFill>
              </a:endParaRPr>
            </a:p>
          </p:txBody>
        </p:sp>
        <p:sp>
          <p:nvSpPr>
            <p:cNvPr id="74" name="Rectangle 73"/>
            <p:cNvSpPr/>
            <p:nvPr/>
          </p:nvSpPr>
          <p:spPr>
            <a:xfrm>
              <a:off x="4987167" y="1468513"/>
              <a:ext cx="601633" cy="584647"/>
            </a:xfrm>
            <a:prstGeom prst="rect">
              <a:avLst/>
            </a:prstGeom>
            <a:grpFill/>
          </p:spPr>
          <p:txBody>
            <a:bodyPr wrap="none">
              <a:spAutoFit/>
            </a:bodyPr>
            <a:lstStyle/>
            <a:p>
              <a:pPr algn="ctr" defTabSz="1031561"/>
              <a:r>
                <a:rPr lang="en-US" sz="3200" dirty="0">
                  <a:solidFill>
                    <a:prstClr val="white"/>
                  </a:solidFill>
                </a:rPr>
                <a:t>04</a:t>
              </a:r>
            </a:p>
          </p:txBody>
        </p:sp>
      </p:grpSp>
      <p:grpSp>
        <p:nvGrpSpPr>
          <p:cNvPr id="8" name="Group 69"/>
          <p:cNvGrpSpPr/>
          <p:nvPr/>
        </p:nvGrpSpPr>
        <p:grpSpPr>
          <a:xfrm>
            <a:off x="6643744" y="3130051"/>
            <a:ext cx="1722312" cy="673451"/>
            <a:chOff x="5716243" y="1649033"/>
            <a:chExt cx="1722544" cy="673333"/>
          </a:xfrm>
        </p:grpSpPr>
        <p:sp>
          <p:nvSpPr>
            <p:cNvPr id="77" name="Text Placeholder 3"/>
            <p:cNvSpPr txBox="1">
              <a:spLocks/>
            </p:cNvSpPr>
            <p:nvPr/>
          </p:nvSpPr>
          <p:spPr>
            <a:xfrm>
              <a:off x="6192676" y="1649033"/>
              <a:ext cx="769678" cy="1845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43">
                <a:spcBef>
                  <a:spcPct val="20000"/>
                </a:spcBef>
                <a:defRPr/>
              </a:pPr>
              <a:r>
                <a:rPr lang="zh-CN" altLang="en-US" sz="1199" dirty="0">
                  <a:solidFill>
                    <a:schemeClr val="tx1">
                      <a:lumMod val="75000"/>
                      <a:lumOff val="25000"/>
                    </a:schemeClr>
                  </a:solidFill>
                </a:rPr>
                <a:t>添加副标题</a:t>
              </a:r>
              <a:endParaRPr lang="en-US" sz="1199" dirty="0">
                <a:solidFill>
                  <a:schemeClr val="tx1">
                    <a:lumMod val="75000"/>
                    <a:lumOff val="25000"/>
                  </a:schemeClr>
                </a:solidFill>
              </a:endParaRPr>
            </a:p>
          </p:txBody>
        </p:sp>
        <p:sp>
          <p:nvSpPr>
            <p:cNvPr id="78" name="Text Placeholder 3"/>
            <p:cNvSpPr txBox="1">
              <a:spLocks/>
            </p:cNvSpPr>
            <p:nvPr/>
          </p:nvSpPr>
          <p:spPr>
            <a:xfrm>
              <a:off x="5716243" y="1906869"/>
              <a:ext cx="1722544" cy="41549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43">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9" name="Group 72"/>
          <p:cNvGrpSpPr/>
          <p:nvPr/>
        </p:nvGrpSpPr>
        <p:grpSpPr>
          <a:xfrm>
            <a:off x="4715481" y="3129073"/>
            <a:ext cx="1738888" cy="675412"/>
            <a:chOff x="5707954" y="1647073"/>
            <a:chExt cx="1739122" cy="675293"/>
          </a:xfrm>
        </p:grpSpPr>
        <p:sp>
          <p:nvSpPr>
            <p:cNvPr id="80" name="Text Placeholder 3"/>
            <p:cNvSpPr txBox="1">
              <a:spLocks/>
            </p:cNvSpPr>
            <p:nvPr/>
          </p:nvSpPr>
          <p:spPr>
            <a:xfrm>
              <a:off x="6192676" y="1647073"/>
              <a:ext cx="769678" cy="1845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43">
                <a:spcBef>
                  <a:spcPct val="20000"/>
                </a:spcBef>
                <a:defRPr/>
              </a:pPr>
              <a:r>
                <a:rPr lang="zh-CN" altLang="en-US" sz="1199" dirty="0">
                  <a:solidFill>
                    <a:schemeClr val="tx1">
                      <a:lumMod val="75000"/>
                      <a:lumOff val="25000"/>
                    </a:schemeClr>
                  </a:solidFill>
                </a:rPr>
                <a:t>添加副标题</a:t>
              </a:r>
              <a:endParaRPr lang="en-US" sz="1199" dirty="0">
                <a:solidFill>
                  <a:schemeClr val="tx1">
                    <a:lumMod val="75000"/>
                    <a:lumOff val="25000"/>
                  </a:schemeClr>
                </a:solidFill>
              </a:endParaRPr>
            </a:p>
          </p:txBody>
        </p:sp>
        <p:sp>
          <p:nvSpPr>
            <p:cNvPr id="81" name="Text Placeholder 3"/>
            <p:cNvSpPr txBox="1">
              <a:spLocks/>
            </p:cNvSpPr>
            <p:nvPr/>
          </p:nvSpPr>
          <p:spPr>
            <a:xfrm>
              <a:off x="5707954" y="1906869"/>
              <a:ext cx="1739122" cy="41549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43">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82" name="TextBox 81"/>
          <p:cNvSpPr txBox="1"/>
          <p:nvPr/>
        </p:nvSpPr>
        <p:spPr>
          <a:xfrm>
            <a:off x="777394" y="4268355"/>
            <a:ext cx="7590807" cy="415570"/>
          </a:xfrm>
          <a:prstGeom prst="rect">
            <a:avLst/>
          </a:prstGeom>
          <a:noFill/>
        </p:spPr>
        <p:txBody>
          <a:bodyPr wrap="square" lIns="0" tIns="0" rIns="0" bIns="0" rtlCol="0">
            <a:spAutoFit/>
          </a:bodyPr>
          <a:lstStyle/>
          <a:p>
            <a:pPr algn="ctr" defTabSz="1031561"/>
            <a:r>
              <a:rPr lang="zh-CN" altLang="en-US" sz="900" dirty="0">
                <a:solidFill>
                  <a:prstClr val="black">
                    <a:lumMod val="50000"/>
                    <a:lumOff val="50000"/>
                  </a:prstClr>
                </a:solidFill>
              </a:rPr>
              <a:t>此处添加详细文本描述，建议与标题相关并符合整体语言风格，语言描述尽量简洁生动。尽量将每页幻灯片的字数控制在</a:t>
            </a:r>
            <a:r>
              <a:rPr lang="en-US" altLang="zh-CN" sz="900" dirty="0">
                <a:solidFill>
                  <a:prstClr val="black">
                    <a:lumMod val="50000"/>
                    <a:lumOff val="50000"/>
                  </a:prstClr>
                </a:solidFill>
              </a:rPr>
              <a:t>200</a:t>
            </a:r>
            <a:r>
              <a:rPr lang="zh-CN" altLang="en-US" sz="900" dirty="0">
                <a:solidFill>
                  <a:prstClr val="black">
                    <a:lumMod val="50000"/>
                    <a:lumOff val="50000"/>
                  </a:prstClr>
                </a:solidFill>
              </a:rPr>
              <a:t>字以内，据统计每页幻灯片的最好控制在</a:t>
            </a:r>
            <a:r>
              <a:rPr lang="en-US" altLang="zh-CN" sz="900" dirty="0">
                <a:solidFill>
                  <a:prstClr val="black">
                    <a:lumMod val="50000"/>
                    <a:lumOff val="50000"/>
                  </a:prstClr>
                </a:solidFill>
              </a:rPr>
              <a:t>5</a:t>
            </a:r>
            <a:r>
              <a:rPr lang="zh-CN" altLang="en-US" sz="900" dirty="0">
                <a:solidFill>
                  <a:prstClr val="black">
                    <a:lumMod val="50000"/>
                    <a:lumOff val="50000"/>
                  </a:prstClr>
                </a:solidFill>
              </a:rPr>
              <a:t>分钟之内。此处添加详细文本描述，建议与标题相关并符合整体语言风格，语言描述尽量简洁生动。尽量将每页幻灯片的字数控制在</a:t>
            </a:r>
            <a:r>
              <a:rPr lang="en-US" altLang="zh-CN" sz="900" dirty="0">
                <a:solidFill>
                  <a:prstClr val="black">
                    <a:lumMod val="50000"/>
                    <a:lumOff val="50000"/>
                  </a:prstClr>
                </a:solidFill>
              </a:rPr>
              <a:t>200</a:t>
            </a:r>
            <a:r>
              <a:rPr lang="zh-CN" altLang="en-US" sz="900" dirty="0">
                <a:solidFill>
                  <a:prstClr val="black">
                    <a:lumMod val="50000"/>
                    <a:lumOff val="50000"/>
                  </a:prstClr>
                </a:solidFill>
              </a:rPr>
              <a:t>字以内，据统计每页幻灯片的最好控制在</a:t>
            </a:r>
            <a:r>
              <a:rPr lang="en-US" altLang="zh-CN" sz="900" dirty="0">
                <a:solidFill>
                  <a:prstClr val="black">
                    <a:lumMod val="50000"/>
                    <a:lumOff val="50000"/>
                  </a:prstClr>
                </a:solidFill>
              </a:rPr>
              <a:t>5</a:t>
            </a:r>
            <a:r>
              <a:rPr lang="zh-CN" altLang="en-US" sz="900" dirty="0">
                <a:solidFill>
                  <a:prstClr val="black">
                    <a:lumMod val="50000"/>
                    <a:lumOff val="50000"/>
                  </a:prstClr>
                </a:solidFill>
              </a:rPr>
              <a:t>分钟之内。</a:t>
            </a:r>
          </a:p>
        </p:txBody>
      </p:sp>
      <p:cxnSp>
        <p:nvCxnSpPr>
          <p:cNvPr id="83" name="Straight Connector 82"/>
          <p:cNvCxnSpPr/>
          <p:nvPr/>
        </p:nvCxnSpPr>
        <p:spPr>
          <a:xfrm>
            <a:off x="783538" y="4134992"/>
            <a:ext cx="7578514"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1" name="Arc 30"/>
          <p:cNvSpPr/>
          <p:nvPr/>
        </p:nvSpPr>
        <p:spPr>
          <a:xfrm rot="19051047">
            <a:off x="2044180" y="1361513"/>
            <a:ext cx="1636107" cy="1636612"/>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33" tIns="45717" rIns="91433" bIns="45717" rtlCol="0" anchor="ctr"/>
          <a:lstStyle/>
          <a:p>
            <a:pPr algn="ctr" defTabSz="1031561"/>
            <a:endParaRPr lang="en-US" sz="2000" dirty="0">
              <a:solidFill>
                <a:prstClr val="black"/>
              </a:solidFill>
            </a:endParaRPr>
          </a:p>
        </p:txBody>
      </p:sp>
      <p:sp>
        <p:nvSpPr>
          <p:cNvPr id="32" name="Arc 31"/>
          <p:cNvSpPr/>
          <p:nvPr/>
        </p:nvSpPr>
        <p:spPr>
          <a:xfrm rot="19051047">
            <a:off x="3892390" y="1361513"/>
            <a:ext cx="1636107" cy="1636612"/>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33" tIns="45717" rIns="91433" bIns="45717" rtlCol="0" anchor="ctr"/>
          <a:lstStyle/>
          <a:p>
            <a:pPr algn="ctr" defTabSz="1031561"/>
            <a:endParaRPr lang="en-US" sz="2000" dirty="0">
              <a:solidFill>
                <a:prstClr val="black"/>
              </a:solidFill>
            </a:endParaRPr>
          </a:p>
        </p:txBody>
      </p:sp>
      <p:sp>
        <p:nvSpPr>
          <p:cNvPr id="33" name="Arc 32"/>
          <p:cNvSpPr/>
          <p:nvPr/>
        </p:nvSpPr>
        <p:spPr>
          <a:xfrm rot="19051047">
            <a:off x="5740604" y="1361513"/>
            <a:ext cx="1636107" cy="1636612"/>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33" tIns="45717" rIns="91433" bIns="45717" rtlCol="0" anchor="ctr"/>
          <a:lstStyle/>
          <a:p>
            <a:pPr algn="ctr" defTabSz="1031561"/>
            <a:endParaRPr lang="en-US" sz="2000" dirty="0">
              <a:solidFill>
                <a:prstClr val="black"/>
              </a:solidFill>
            </a:endParaRPr>
          </a:p>
        </p:txBody>
      </p:sp>
    </p:spTree>
    <p:extLst>
      <p:ext uri="{BB962C8B-B14F-4D97-AF65-F5344CB8AC3E}">
        <p14:creationId xmlns:p14="http://schemas.microsoft.com/office/powerpoint/2010/main" val="248970260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200"/>
                                        <p:tgtEl>
                                          <p:spTgt spid="30"/>
                                        </p:tgtEl>
                                      </p:cBhvr>
                                    </p:animEffect>
                                  </p:childTnLst>
                                </p:cTn>
                              </p:par>
                            </p:childTnLst>
                          </p:cTn>
                        </p:par>
                        <p:par>
                          <p:cTn id="8" fill="hold">
                            <p:stCondLst>
                              <p:cond delay="200"/>
                            </p:stCondLst>
                            <p:childTnLst>
                              <p:par>
                                <p:cTn id="9" presetID="2" presetClass="entr" presetSubtype="4" accel="50000" decel="5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00" fill="hold"/>
                                        <p:tgtEl>
                                          <p:spTgt spid="2"/>
                                        </p:tgtEl>
                                        <p:attrNameLst>
                                          <p:attrName>ppt_x</p:attrName>
                                        </p:attrNameLst>
                                      </p:cBhvr>
                                      <p:tavLst>
                                        <p:tav tm="0">
                                          <p:val>
                                            <p:strVal val="#ppt_x"/>
                                          </p:val>
                                        </p:tav>
                                        <p:tav tm="100000">
                                          <p:val>
                                            <p:strVal val="#ppt_x"/>
                                          </p:val>
                                        </p:tav>
                                      </p:tavLst>
                                    </p:anim>
                                    <p:anim calcmode="lin" valueType="num">
                                      <p:cBhvr additive="base">
                                        <p:cTn id="12" dur="2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400"/>
                            </p:stCondLst>
                            <p:childTnLst>
                              <p:par>
                                <p:cTn id="14" presetID="1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Bottom)">
                                      <p:cBhvr>
                                        <p:cTn id="16" dur="200"/>
                                        <p:tgtEl>
                                          <p:spTgt spid="5"/>
                                        </p:tgtEl>
                                      </p:cBhvr>
                                    </p:animEffect>
                                  </p:childTnLst>
                                </p:cTn>
                              </p:par>
                            </p:childTnLst>
                          </p:cTn>
                        </p:par>
                        <p:par>
                          <p:cTn id="17" fill="hold">
                            <p:stCondLst>
                              <p:cond delay="600"/>
                            </p:stCondLst>
                            <p:childTnLst>
                              <p:par>
                                <p:cTn id="18" presetID="18" presetClass="entr" presetSubtype="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trips(downRight)">
                                      <p:cBhvr>
                                        <p:cTn id="20" dur="200"/>
                                        <p:tgtEl>
                                          <p:spTgt spid="31"/>
                                        </p:tgtEl>
                                      </p:cBhvr>
                                    </p:animEffect>
                                  </p:childTnLst>
                                </p:cTn>
                              </p:par>
                            </p:childTnLst>
                          </p:cTn>
                        </p:par>
                        <p:par>
                          <p:cTn id="21" fill="hold">
                            <p:stCondLst>
                              <p:cond delay="800"/>
                            </p:stCondLst>
                            <p:childTnLst>
                              <p:par>
                                <p:cTn id="22" presetID="2" presetClass="entr" presetSubtype="4" accel="50000" decel="5000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200" fill="hold"/>
                                        <p:tgtEl>
                                          <p:spTgt spid="3"/>
                                        </p:tgtEl>
                                        <p:attrNameLst>
                                          <p:attrName>ppt_x</p:attrName>
                                        </p:attrNameLst>
                                      </p:cBhvr>
                                      <p:tavLst>
                                        <p:tav tm="0">
                                          <p:val>
                                            <p:strVal val="#ppt_x"/>
                                          </p:val>
                                        </p:tav>
                                        <p:tav tm="100000">
                                          <p:val>
                                            <p:strVal val="#ppt_x"/>
                                          </p:val>
                                        </p:tav>
                                      </p:tavLst>
                                    </p:anim>
                                    <p:anim calcmode="lin" valueType="num">
                                      <p:cBhvr additive="base">
                                        <p:cTn id="25" dur="2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lide(fromBottom)">
                                      <p:cBhvr>
                                        <p:cTn id="29" dur="200"/>
                                        <p:tgtEl>
                                          <p:spTgt spid="4"/>
                                        </p:tgtEl>
                                      </p:cBhvr>
                                    </p:animEffect>
                                  </p:childTnLst>
                                </p:cTn>
                              </p:par>
                            </p:childTnLst>
                          </p:cTn>
                        </p:par>
                        <p:par>
                          <p:cTn id="30" fill="hold">
                            <p:stCondLst>
                              <p:cond delay="1200"/>
                            </p:stCondLst>
                            <p:childTnLst>
                              <p:par>
                                <p:cTn id="31" presetID="18" presetClass="entr" presetSubtype="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downRight)">
                                      <p:cBhvr>
                                        <p:cTn id="33" dur="200"/>
                                        <p:tgtEl>
                                          <p:spTgt spid="32"/>
                                        </p:tgtEl>
                                      </p:cBhvr>
                                    </p:animEffect>
                                  </p:childTnLst>
                                </p:cTn>
                              </p:par>
                            </p:childTnLst>
                          </p:cTn>
                        </p:par>
                        <p:par>
                          <p:cTn id="34" fill="hold">
                            <p:stCondLst>
                              <p:cond delay="1400"/>
                            </p:stCondLst>
                            <p:childTnLst>
                              <p:par>
                                <p:cTn id="35" presetID="2" presetClass="entr" presetSubtype="4" accel="50000" decel="5000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00" fill="hold"/>
                                        <p:tgtEl>
                                          <p:spTgt spid="6"/>
                                        </p:tgtEl>
                                        <p:attrNameLst>
                                          <p:attrName>ppt_x</p:attrName>
                                        </p:attrNameLst>
                                      </p:cBhvr>
                                      <p:tavLst>
                                        <p:tav tm="0">
                                          <p:val>
                                            <p:strVal val="#ppt_x"/>
                                          </p:val>
                                        </p:tav>
                                        <p:tav tm="100000">
                                          <p:val>
                                            <p:strVal val="#ppt_x"/>
                                          </p:val>
                                        </p:tav>
                                      </p:tavLst>
                                    </p:anim>
                                    <p:anim calcmode="lin" valueType="num">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1600"/>
                            </p:stCondLst>
                            <p:childTnLst>
                              <p:par>
                                <p:cTn id="40" presetID="1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lide(fromBottom)">
                                      <p:cBhvr>
                                        <p:cTn id="42" dur="200"/>
                                        <p:tgtEl>
                                          <p:spTgt spid="9"/>
                                        </p:tgtEl>
                                      </p:cBhvr>
                                    </p:animEffect>
                                  </p:childTnLst>
                                </p:cTn>
                              </p:par>
                            </p:childTnLst>
                          </p:cTn>
                        </p:par>
                        <p:par>
                          <p:cTn id="43" fill="hold">
                            <p:stCondLst>
                              <p:cond delay="1800"/>
                            </p:stCondLst>
                            <p:childTnLst>
                              <p:par>
                                <p:cTn id="44" presetID="18" presetClass="entr" presetSubtype="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trips(downRight)">
                                      <p:cBhvr>
                                        <p:cTn id="46" dur="200"/>
                                        <p:tgtEl>
                                          <p:spTgt spid="33"/>
                                        </p:tgtEl>
                                      </p:cBhvr>
                                    </p:animEffect>
                                  </p:childTnLst>
                                </p:cTn>
                              </p:par>
                            </p:childTnLst>
                          </p:cTn>
                        </p:par>
                        <p:par>
                          <p:cTn id="47" fill="hold">
                            <p:stCondLst>
                              <p:cond delay="2000"/>
                            </p:stCondLst>
                            <p:childTnLst>
                              <p:par>
                                <p:cTn id="48" presetID="2" presetClass="entr" presetSubtype="4" accel="50000" decel="5000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200" fill="hold"/>
                                        <p:tgtEl>
                                          <p:spTgt spid="7"/>
                                        </p:tgtEl>
                                        <p:attrNameLst>
                                          <p:attrName>ppt_x</p:attrName>
                                        </p:attrNameLst>
                                      </p:cBhvr>
                                      <p:tavLst>
                                        <p:tav tm="0">
                                          <p:val>
                                            <p:strVal val="#ppt_x"/>
                                          </p:val>
                                        </p:tav>
                                        <p:tav tm="100000">
                                          <p:val>
                                            <p:strVal val="#ppt_x"/>
                                          </p:val>
                                        </p:tav>
                                      </p:tavLst>
                                    </p:anim>
                                    <p:anim calcmode="lin" valueType="num">
                                      <p:cBhvr additive="base">
                                        <p:cTn id="51" dur="2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2200"/>
                            </p:stCondLst>
                            <p:childTnLst>
                              <p:par>
                                <p:cTn id="53" presetID="12" presetClass="entr" presetSubtype="4"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lide(fromBottom)">
                                      <p:cBhvr>
                                        <p:cTn id="55" dur="200"/>
                                        <p:tgtEl>
                                          <p:spTgt spid="8"/>
                                        </p:tgtEl>
                                      </p:cBhvr>
                                    </p:animEffect>
                                  </p:childTnLst>
                                </p:cTn>
                              </p:par>
                            </p:childTnLst>
                          </p:cTn>
                        </p:par>
                        <p:par>
                          <p:cTn id="56" fill="hold">
                            <p:stCondLst>
                              <p:cond delay="2400"/>
                            </p:stCondLst>
                            <p:childTnLst>
                              <p:par>
                                <p:cTn id="57" presetID="18" presetClass="entr" presetSubtype="3"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strips(upRight)">
                                      <p:cBhvr>
                                        <p:cTn id="59" dur="200"/>
                                        <p:tgtEl>
                                          <p:spTgt spid="83"/>
                                        </p:tgtEl>
                                      </p:cBhvr>
                                    </p:animEffect>
                                  </p:childTnLst>
                                </p:cTn>
                              </p:par>
                            </p:childTnLst>
                          </p:cTn>
                        </p:par>
                        <p:par>
                          <p:cTn id="60" fill="hold">
                            <p:stCondLst>
                              <p:cond delay="2600"/>
                            </p:stCondLst>
                            <p:childTnLst>
                              <p:par>
                                <p:cTn id="61" presetID="10"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2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31" grpId="0" animBg="1"/>
      <p:bldP spid="32"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4"/>
          <p:cNvSpPr/>
          <p:nvPr/>
        </p:nvSpPr>
        <p:spPr>
          <a:xfrm>
            <a:off x="6339119" y="1006100"/>
            <a:ext cx="1617562" cy="404391"/>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600" b="1"/>
              <a:t>标题文本预设</a:t>
            </a:r>
          </a:p>
        </p:txBody>
      </p:sp>
      <p:sp>
        <p:nvSpPr>
          <p:cNvPr id="5" name="Rectangle: Rounded Corners 5"/>
          <p:cNvSpPr/>
          <p:nvPr/>
        </p:nvSpPr>
        <p:spPr>
          <a:xfrm>
            <a:off x="6517758" y="3117278"/>
            <a:ext cx="1617562" cy="404391"/>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600" b="1"/>
              <a:t>标题文本预设</a:t>
            </a:r>
          </a:p>
        </p:txBody>
      </p:sp>
      <p:sp>
        <p:nvSpPr>
          <p:cNvPr id="6" name="Rectangle: Rounded Corners 6"/>
          <p:cNvSpPr/>
          <p:nvPr/>
        </p:nvSpPr>
        <p:spPr>
          <a:xfrm>
            <a:off x="6095522" y="2025267"/>
            <a:ext cx="1617562" cy="40439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600" b="1"/>
              <a:t>标题文本预设</a:t>
            </a:r>
          </a:p>
        </p:txBody>
      </p:sp>
      <p:sp>
        <p:nvSpPr>
          <p:cNvPr id="7" name="Rectangle: Rounded Corners 7"/>
          <p:cNvSpPr/>
          <p:nvPr/>
        </p:nvSpPr>
        <p:spPr>
          <a:xfrm>
            <a:off x="1416719" y="2252625"/>
            <a:ext cx="1617562" cy="40439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600" b="1"/>
              <a:t>标题文本预设</a:t>
            </a:r>
          </a:p>
        </p:txBody>
      </p:sp>
      <p:sp>
        <p:nvSpPr>
          <p:cNvPr id="8" name="Rectangle: Rounded Corners 8"/>
          <p:cNvSpPr/>
          <p:nvPr/>
        </p:nvSpPr>
        <p:spPr>
          <a:xfrm>
            <a:off x="1010272" y="1168498"/>
            <a:ext cx="1617562" cy="40439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600" b="1"/>
              <a:t>标题文本预设</a:t>
            </a:r>
          </a:p>
        </p:txBody>
      </p:sp>
      <p:sp>
        <p:nvSpPr>
          <p:cNvPr id="9" name="Rectangle: Rounded Corners 9"/>
          <p:cNvSpPr/>
          <p:nvPr/>
        </p:nvSpPr>
        <p:spPr>
          <a:xfrm>
            <a:off x="1140192" y="3261439"/>
            <a:ext cx="1617562" cy="40439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600" b="1"/>
              <a:t>标题文本预设</a:t>
            </a:r>
          </a:p>
        </p:txBody>
      </p:sp>
      <p:sp>
        <p:nvSpPr>
          <p:cNvPr id="10" name="Freeform: Shape 10"/>
          <p:cNvSpPr>
            <a:spLocks/>
          </p:cNvSpPr>
          <p:nvPr/>
        </p:nvSpPr>
        <p:spPr bwMode="auto">
          <a:xfrm>
            <a:off x="4678219" y="1194052"/>
            <a:ext cx="1625338" cy="272017"/>
          </a:xfrm>
          <a:custGeom>
            <a:avLst/>
            <a:gdLst>
              <a:gd name="T0" fmla="*/ 339 w 902"/>
              <a:gd name="T1" fmla="*/ 147 h 151"/>
              <a:gd name="T2" fmla="*/ 342 w 902"/>
              <a:gd name="T3" fmla="*/ 151 h 151"/>
              <a:gd name="T4" fmla="*/ 480 w 902"/>
              <a:gd name="T5" fmla="*/ 13 h 151"/>
              <a:gd name="T6" fmla="*/ 902 w 902"/>
              <a:gd name="T7" fmla="*/ 13 h 151"/>
              <a:gd name="T8" fmla="*/ 902 w 902"/>
              <a:gd name="T9" fmla="*/ 3 h 151"/>
              <a:gd name="T10" fmla="*/ 475 w 902"/>
              <a:gd name="T11" fmla="*/ 3 h 151"/>
              <a:gd name="T12" fmla="*/ 475 w 902"/>
              <a:gd name="T13" fmla="*/ 5 h 151"/>
              <a:gd name="T14" fmla="*/ 475 w 902"/>
              <a:gd name="T15" fmla="*/ 4 h 151"/>
              <a:gd name="T16" fmla="*/ 340 w 902"/>
              <a:gd name="T17" fmla="*/ 139 h 151"/>
              <a:gd name="T18" fmla="*/ 0 w 902"/>
              <a:gd name="T19" fmla="*/ 0 h 151"/>
              <a:gd name="T20" fmla="*/ 0 w 902"/>
              <a:gd name="T21" fmla="*/ 7 h 151"/>
              <a:gd name="T22" fmla="*/ 339 w 902"/>
              <a:gd name="T23" fmla="*/ 148 h 151"/>
              <a:gd name="T24" fmla="*/ 339 w 902"/>
              <a:gd name="T25" fmla="*/ 1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2" h="151">
                <a:moveTo>
                  <a:pt x="339" y="147"/>
                </a:moveTo>
                <a:cubicBezTo>
                  <a:pt x="342" y="151"/>
                  <a:pt x="342" y="151"/>
                  <a:pt x="342" y="151"/>
                </a:cubicBezTo>
                <a:cubicBezTo>
                  <a:pt x="480" y="13"/>
                  <a:pt x="480" y="13"/>
                  <a:pt x="480" y="13"/>
                </a:cubicBezTo>
                <a:cubicBezTo>
                  <a:pt x="902" y="13"/>
                  <a:pt x="902" y="13"/>
                  <a:pt x="902" y="13"/>
                </a:cubicBezTo>
                <a:cubicBezTo>
                  <a:pt x="902" y="3"/>
                  <a:pt x="902" y="3"/>
                  <a:pt x="902" y="3"/>
                </a:cubicBezTo>
                <a:cubicBezTo>
                  <a:pt x="475" y="3"/>
                  <a:pt x="475" y="3"/>
                  <a:pt x="475" y="3"/>
                </a:cubicBezTo>
                <a:cubicBezTo>
                  <a:pt x="475" y="5"/>
                  <a:pt x="475" y="5"/>
                  <a:pt x="475" y="5"/>
                </a:cubicBezTo>
                <a:cubicBezTo>
                  <a:pt x="475" y="4"/>
                  <a:pt x="475" y="4"/>
                  <a:pt x="475" y="4"/>
                </a:cubicBezTo>
                <a:cubicBezTo>
                  <a:pt x="340" y="139"/>
                  <a:pt x="340" y="139"/>
                  <a:pt x="340" y="139"/>
                </a:cubicBezTo>
                <a:cubicBezTo>
                  <a:pt x="243" y="60"/>
                  <a:pt x="125" y="12"/>
                  <a:pt x="0" y="0"/>
                </a:cubicBezTo>
                <a:cubicBezTo>
                  <a:pt x="0" y="7"/>
                  <a:pt x="0" y="7"/>
                  <a:pt x="0" y="7"/>
                </a:cubicBezTo>
                <a:cubicBezTo>
                  <a:pt x="128" y="20"/>
                  <a:pt x="244" y="70"/>
                  <a:pt x="339" y="148"/>
                </a:cubicBezTo>
                <a:lnTo>
                  <a:pt x="339" y="14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1"/>
          <p:cNvSpPr>
            <a:spLocks/>
          </p:cNvSpPr>
          <p:nvPr/>
        </p:nvSpPr>
        <p:spPr bwMode="auto">
          <a:xfrm>
            <a:off x="2825524" y="3222680"/>
            <a:ext cx="1625338" cy="272017"/>
          </a:xfrm>
          <a:custGeom>
            <a:avLst/>
            <a:gdLst>
              <a:gd name="T0" fmla="*/ 564 w 902"/>
              <a:gd name="T1" fmla="*/ 3 h 151"/>
              <a:gd name="T2" fmla="*/ 560 w 902"/>
              <a:gd name="T3" fmla="*/ 0 h 151"/>
              <a:gd name="T4" fmla="*/ 422 w 902"/>
              <a:gd name="T5" fmla="*/ 138 h 151"/>
              <a:gd name="T6" fmla="*/ 0 w 902"/>
              <a:gd name="T7" fmla="*/ 138 h 151"/>
              <a:gd name="T8" fmla="*/ 0 w 902"/>
              <a:gd name="T9" fmla="*/ 148 h 151"/>
              <a:gd name="T10" fmla="*/ 427 w 902"/>
              <a:gd name="T11" fmla="*/ 148 h 151"/>
              <a:gd name="T12" fmla="*/ 427 w 902"/>
              <a:gd name="T13" fmla="*/ 146 h 151"/>
              <a:gd name="T14" fmla="*/ 428 w 902"/>
              <a:gd name="T15" fmla="*/ 146 h 151"/>
              <a:gd name="T16" fmla="*/ 562 w 902"/>
              <a:gd name="T17" fmla="*/ 12 h 151"/>
              <a:gd name="T18" fmla="*/ 902 w 902"/>
              <a:gd name="T19" fmla="*/ 151 h 151"/>
              <a:gd name="T20" fmla="*/ 902 w 902"/>
              <a:gd name="T21" fmla="*/ 144 h 151"/>
              <a:gd name="T22" fmla="*/ 564 w 902"/>
              <a:gd name="T23" fmla="*/ 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2" h="151">
                <a:moveTo>
                  <a:pt x="564" y="3"/>
                </a:moveTo>
                <a:cubicBezTo>
                  <a:pt x="560" y="0"/>
                  <a:pt x="560" y="0"/>
                  <a:pt x="560" y="0"/>
                </a:cubicBezTo>
                <a:cubicBezTo>
                  <a:pt x="422" y="138"/>
                  <a:pt x="422" y="138"/>
                  <a:pt x="422" y="138"/>
                </a:cubicBezTo>
                <a:cubicBezTo>
                  <a:pt x="0" y="138"/>
                  <a:pt x="0" y="138"/>
                  <a:pt x="0" y="138"/>
                </a:cubicBezTo>
                <a:cubicBezTo>
                  <a:pt x="0" y="148"/>
                  <a:pt x="0" y="148"/>
                  <a:pt x="0" y="148"/>
                </a:cubicBezTo>
                <a:cubicBezTo>
                  <a:pt x="427" y="148"/>
                  <a:pt x="427" y="148"/>
                  <a:pt x="427" y="148"/>
                </a:cubicBezTo>
                <a:cubicBezTo>
                  <a:pt x="427" y="146"/>
                  <a:pt x="427" y="146"/>
                  <a:pt x="427" y="146"/>
                </a:cubicBezTo>
                <a:cubicBezTo>
                  <a:pt x="428" y="146"/>
                  <a:pt x="428" y="146"/>
                  <a:pt x="428" y="146"/>
                </a:cubicBezTo>
                <a:cubicBezTo>
                  <a:pt x="562" y="12"/>
                  <a:pt x="562" y="12"/>
                  <a:pt x="562" y="12"/>
                </a:cubicBezTo>
                <a:cubicBezTo>
                  <a:pt x="660" y="91"/>
                  <a:pt x="777" y="139"/>
                  <a:pt x="902" y="151"/>
                </a:cubicBezTo>
                <a:cubicBezTo>
                  <a:pt x="902" y="144"/>
                  <a:pt x="902" y="144"/>
                  <a:pt x="902" y="144"/>
                </a:cubicBezTo>
                <a:cubicBezTo>
                  <a:pt x="775" y="131"/>
                  <a:pt x="658" y="80"/>
                  <a:pt x="564" y="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Freeform: Shape 12"/>
          <p:cNvSpPr>
            <a:spLocks/>
          </p:cNvSpPr>
          <p:nvPr/>
        </p:nvSpPr>
        <p:spPr bwMode="auto">
          <a:xfrm>
            <a:off x="5446904" y="1610874"/>
            <a:ext cx="608994" cy="629295"/>
          </a:xfrm>
          <a:custGeom>
            <a:avLst/>
            <a:gdLst>
              <a:gd name="T0" fmla="*/ 338 w 338"/>
              <a:gd name="T1" fmla="*/ 349 h 349"/>
              <a:gd name="T2" fmla="*/ 338 w 338"/>
              <a:gd name="T3" fmla="*/ 339 h 349"/>
              <a:gd name="T4" fmla="*/ 148 w 338"/>
              <a:gd name="T5" fmla="*/ 339 h 349"/>
              <a:gd name="T6" fmla="*/ 6 w 338"/>
              <a:gd name="T7" fmla="*/ 0 h 349"/>
              <a:gd name="T8" fmla="*/ 0 w 338"/>
              <a:gd name="T9" fmla="*/ 5 h 349"/>
              <a:gd name="T10" fmla="*/ 141 w 338"/>
              <a:gd name="T11" fmla="*/ 344 h 349"/>
              <a:gd name="T12" fmla="*/ 141 w 338"/>
              <a:gd name="T13" fmla="*/ 344 h 349"/>
              <a:gd name="T14" fmla="*/ 141 w 338"/>
              <a:gd name="T15" fmla="*/ 349 h 349"/>
              <a:gd name="T16" fmla="*/ 338 w 338"/>
              <a:gd name="T17" fmla="*/ 349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349">
                <a:moveTo>
                  <a:pt x="338" y="349"/>
                </a:moveTo>
                <a:cubicBezTo>
                  <a:pt x="338" y="339"/>
                  <a:pt x="338" y="339"/>
                  <a:pt x="338" y="339"/>
                </a:cubicBezTo>
                <a:cubicBezTo>
                  <a:pt x="148" y="339"/>
                  <a:pt x="148" y="339"/>
                  <a:pt x="148" y="339"/>
                </a:cubicBezTo>
                <a:cubicBezTo>
                  <a:pt x="135" y="214"/>
                  <a:pt x="86" y="97"/>
                  <a:pt x="6" y="0"/>
                </a:cubicBezTo>
                <a:cubicBezTo>
                  <a:pt x="0" y="5"/>
                  <a:pt x="0" y="5"/>
                  <a:pt x="0" y="5"/>
                </a:cubicBezTo>
                <a:cubicBezTo>
                  <a:pt x="78" y="100"/>
                  <a:pt x="128" y="216"/>
                  <a:pt x="141" y="344"/>
                </a:cubicBezTo>
                <a:cubicBezTo>
                  <a:pt x="141" y="344"/>
                  <a:pt x="141" y="344"/>
                  <a:pt x="141" y="344"/>
                </a:cubicBezTo>
                <a:cubicBezTo>
                  <a:pt x="141" y="349"/>
                  <a:pt x="141" y="349"/>
                  <a:pt x="141" y="349"/>
                </a:cubicBezTo>
                <a:lnTo>
                  <a:pt x="338" y="34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Freeform: Shape 13"/>
          <p:cNvSpPr>
            <a:spLocks/>
          </p:cNvSpPr>
          <p:nvPr/>
        </p:nvSpPr>
        <p:spPr bwMode="auto">
          <a:xfrm>
            <a:off x="2663125" y="1360512"/>
            <a:ext cx="1023111" cy="870186"/>
          </a:xfrm>
          <a:custGeom>
            <a:avLst/>
            <a:gdLst>
              <a:gd name="T0" fmla="*/ 556 w 568"/>
              <a:gd name="T1" fmla="*/ 143 h 483"/>
              <a:gd name="T2" fmla="*/ 417 w 568"/>
              <a:gd name="T3" fmla="*/ 483 h 483"/>
              <a:gd name="T4" fmla="*/ 424 w 568"/>
              <a:gd name="T5" fmla="*/ 483 h 483"/>
              <a:gd name="T6" fmla="*/ 565 w 568"/>
              <a:gd name="T7" fmla="*/ 144 h 483"/>
              <a:gd name="T8" fmla="*/ 565 w 568"/>
              <a:gd name="T9" fmla="*/ 144 h 483"/>
              <a:gd name="T10" fmla="*/ 568 w 568"/>
              <a:gd name="T11" fmla="*/ 141 h 483"/>
              <a:gd name="T12" fmla="*/ 429 w 568"/>
              <a:gd name="T13" fmla="*/ 1 h 483"/>
              <a:gd name="T14" fmla="*/ 427 w 568"/>
              <a:gd name="T15" fmla="*/ 3 h 483"/>
              <a:gd name="T16" fmla="*/ 427 w 568"/>
              <a:gd name="T17" fmla="*/ 0 h 483"/>
              <a:gd name="T18" fmla="*/ 0 w 568"/>
              <a:gd name="T19" fmla="*/ 0 h 483"/>
              <a:gd name="T20" fmla="*/ 0 w 568"/>
              <a:gd name="T21" fmla="*/ 10 h 483"/>
              <a:gd name="T22" fmla="*/ 423 w 568"/>
              <a:gd name="T23" fmla="*/ 10 h 483"/>
              <a:gd name="T24" fmla="*/ 556 w 568"/>
              <a:gd name="T25" fmla="*/ 14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8" h="483">
                <a:moveTo>
                  <a:pt x="556" y="143"/>
                </a:moveTo>
                <a:cubicBezTo>
                  <a:pt x="477" y="240"/>
                  <a:pt x="429" y="358"/>
                  <a:pt x="417" y="483"/>
                </a:cubicBezTo>
                <a:cubicBezTo>
                  <a:pt x="424" y="483"/>
                  <a:pt x="424" y="483"/>
                  <a:pt x="424" y="483"/>
                </a:cubicBezTo>
                <a:cubicBezTo>
                  <a:pt x="437" y="355"/>
                  <a:pt x="488" y="239"/>
                  <a:pt x="565" y="144"/>
                </a:cubicBezTo>
                <a:cubicBezTo>
                  <a:pt x="565" y="144"/>
                  <a:pt x="565" y="144"/>
                  <a:pt x="565" y="144"/>
                </a:cubicBezTo>
                <a:cubicBezTo>
                  <a:pt x="568" y="141"/>
                  <a:pt x="568" y="141"/>
                  <a:pt x="568" y="141"/>
                </a:cubicBezTo>
                <a:cubicBezTo>
                  <a:pt x="429" y="1"/>
                  <a:pt x="429" y="1"/>
                  <a:pt x="429" y="1"/>
                </a:cubicBezTo>
                <a:cubicBezTo>
                  <a:pt x="427" y="3"/>
                  <a:pt x="427" y="3"/>
                  <a:pt x="427" y="3"/>
                </a:cubicBezTo>
                <a:cubicBezTo>
                  <a:pt x="427" y="0"/>
                  <a:pt x="427" y="0"/>
                  <a:pt x="427" y="0"/>
                </a:cubicBezTo>
                <a:cubicBezTo>
                  <a:pt x="0" y="0"/>
                  <a:pt x="0" y="0"/>
                  <a:pt x="0" y="0"/>
                </a:cubicBezTo>
                <a:cubicBezTo>
                  <a:pt x="0" y="10"/>
                  <a:pt x="0" y="10"/>
                  <a:pt x="0" y="10"/>
                </a:cubicBezTo>
                <a:cubicBezTo>
                  <a:pt x="423" y="10"/>
                  <a:pt x="423" y="10"/>
                  <a:pt x="423" y="10"/>
                </a:cubicBezTo>
                <a:lnTo>
                  <a:pt x="556" y="14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14"/>
          <p:cNvSpPr>
            <a:spLocks/>
          </p:cNvSpPr>
          <p:nvPr/>
        </p:nvSpPr>
        <p:spPr bwMode="auto">
          <a:xfrm>
            <a:off x="3071826" y="2448580"/>
            <a:ext cx="608994" cy="629295"/>
          </a:xfrm>
          <a:custGeom>
            <a:avLst/>
            <a:gdLst>
              <a:gd name="T0" fmla="*/ 0 w 338"/>
              <a:gd name="T1" fmla="*/ 0 h 349"/>
              <a:gd name="T2" fmla="*/ 0 w 338"/>
              <a:gd name="T3" fmla="*/ 10 h 349"/>
              <a:gd name="T4" fmla="*/ 191 w 338"/>
              <a:gd name="T5" fmla="*/ 10 h 349"/>
              <a:gd name="T6" fmla="*/ 332 w 338"/>
              <a:gd name="T7" fmla="*/ 349 h 349"/>
              <a:gd name="T8" fmla="*/ 338 w 338"/>
              <a:gd name="T9" fmla="*/ 343 h 349"/>
              <a:gd name="T10" fmla="*/ 197 w 338"/>
              <a:gd name="T11" fmla="*/ 5 h 349"/>
              <a:gd name="T12" fmla="*/ 197 w 338"/>
              <a:gd name="T13" fmla="*/ 5 h 349"/>
              <a:gd name="T14" fmla="*/ 197 w 338"/>
              <a:gd name="T15" fmla="*/ 0 h 349"/>
              <a:gd name="T16" fmla="*/ 0 w 338"/>
              <a:gd name="T17"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349">
                <a:moveTo>
                  <a:pt x="0" y="0"/>
                </a:moveTo>
                <a:cubicBezTo>
                  <a:pt x="0" y="10"/>
                  <a:pt x="0" y="10"/>
                  <a:pt x="0" y="10"/>
                </a:cubicBezTo>
                <a:cubicBezTo>
                  <a:pt x="191" y="10"/>
                  <a:pt x="191" y="10"/>
                  <a:pt x="191" y="10"/>
                </a:cubicBezTo>
                <a:cubicBezTo>
                  <a:pt x="204" y="135"/>
                  <a:pt x="253" y="252"/>
                  <a:pt x="332" y="349"/>
                </a:cubicBezTo>
                <a:cubicBezTo>
                  <a:pt x="338" y="343"/>
                  <a:pt x="338" y="343"/>
                  <a:pt x="338" y="343"/>
                </a:cubicBezTo>
                <a:cubicBezTo>
                  <a:pt x="261" y="249"/>
                  <a:pt x="210" y="132"/>
                  <a:pt x="197" y="5"/>
                </a:cubicBezTo>
                <a:cubicBezTo>
                  <a:pt x="197" y="5"/>
                  <a:pt x="197" y="5"/>
                  <a:pt x="197" y="5"/>
                </a:cubicBezTo>
                <a:cubicBezTo>
                  <a:pt x="197" y="0"/>
                  <a:pt x="197" y="0"/>
                  <a:pt x="197" y="0"/>
                </a:cubicBez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Freeform: Shape 15"/>
          <p:cNvSpPr>
            <a:spLocks/>
          </p:cNvSpPr>
          <p:nvPr/>
        </p:nvSpPr>
        <p:spPr bwMode="auto">
          <a:xfrm>
            <a:off x="5441491" y="2458053"/>
            <a:ext cx="1021757" cy="870186"/>
          </a:xfrm>
          <a:custGeom>
            <a:avLst/>
            <a:gdLst>
              <a:gd name="T0" fmla="*/ 145 w 567"/>
              <a:gd name="T1" fmla="*/ 473 h 483"/>
              <a:gd name="T2" fmla="*/ 12 w 567"/>
              <a:gd name="T3" fmla="*/ 340 h 483"/>
              <a:gd name="T4" fmla="*/ 151 w 567"/>
              <a:gd name="T5" fmla="*/ 0 h 483"/>
              <a:gd name="T6" fmla="*/ 144 w 567"/>
              <a:gd name="T7" fmla="*/ 0 h 483"/>
              <a:gd name="T8" fmla="*/ 3 w 567"/>
              <a:gd name="T9" fmla="*/ 338 h 483"/>
              <a:gd name="T10" fmla="*/ 4 w 567"/>
              <a:gd name="T11" fmla="*/ 338 h 483"/>
              <a:gd name="T12" fmla="*/ 0 w 567"/>
              <a:gd name="T13" fmla="*/ 342 h 483"/>
              <a:gd name="T14" fmla="*/ 140 w 567"/>
              <a:gd name="T15" fmla="*/ 481 h 483"/>
              <a:gd name="T16" fmla="*/ 140 w 567"/>
              <a:gd name="T17" fmla="*/ 481 h 483"/>
              <a:gd name="T18" fmla="*/ 140 w 567"/>
              <a:gd name="T19" fmla="*/ 483 h 483"/>
              <a:gd name="T20" fmla="*/ 567 w 567"/>
              <a:gd name="T21" fmla="*/ 483 h 483"/>
              <a:gd name="T22" fmla="*/ 567 w 567"/>
              <a:gd name="T23" fmla="*/ 473 h 483"/>
              <a:gd name="T24" fmla="*/ 145 w 567"/>
              <a:gd name="T25" fmla="*/ 47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7" h="483">
                <a:moveTo>
                  <a:pt x="145" y="473"/>
                </a:moveTo>
                <a:cubicBezTo>
                  <a:pt x="12" y="340"/>
                  <a:pt x="12" y="340"/>
                  <a:pt x="12" y="340"/>
                </a:cubicBezTo>
                <a:cubicBezTo>
                  <a:pt x="91" y="242"/>
                  <a:pt x="139" y="125"/>
                  <a:pt x="151" y="0"/>
                </a:cubicBezTo>
                <a:cubicBezTo>
                  <a:pt x="144" y="0"/>
                  <a:pt x="144" y="0"/>
                  <a:pt x="144" y="0"/>
                </a:cubicBezTo>
                <a:cubicBezTo>
                  <a:pt x="131" y="127"/>
                  <a:pt x="81" y="244"/>
                  <a:pt x="3" y="338"/>
                </a:cubicBezTo>
                <a:cubicBezTo>
                  <a:pt x="4" y="338"/>
                  <a:pt x="4" y="338"/>
                  <a:pt x="4" y="338"/>
                </a:cubicBezTo>
                <a:cubicBezTo>
                  <a:pt x="0" y="342"/>
                  <a:pt x="0" y="342"/>
                  <a:pt x="0" y="342"/>
                </a:cubicBezTo>
                <a:cubicBezTo>
                  <a:pt x="140" y="481"/>
                  <a:pt x="140" y="481"/>
                  <a:pt x="140" y="481"/>
                </a:cubicBezTo>
                <a:cubicBezTo>
                  <a:pt x="140" y="481"/>
                  <a:pt x="140" y="481"/>
                  <a:pt x="140" y="481"/>
                </a:cubicBezTo>
                <a:cubicBezTo>
                  <a:pt x="140" y="483"/>
                  <a:pt x="140" y="483"/>
                  <a:pt x="140" y="483"/>
                </a:cubicBezTo>
                <a:cubicBezTo>
                  <a:pt x="567" y="483"/>
                  <a:pt x="567" y="483"/>
                  <a:pt x="567" y="483"/>
                </a:cubicBezTo>
                <a:cubicBezTo>
                  <a:pt x="567" y="473"/>
                  <a:pt x="567" y="473"/>
                  <a:pt x="567" y="473"/>
                </a:cubicBezTo>
                <a:lnTo>
                  <a:pt x="145" y="47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TextBox 16"/>
          <p:cNvSpPr txBox="1"/>
          <p:nvPr/>
        </p:nvSpPr>
        <p:spPr>
          <a:xfrm>
            <a:off x="3437491" y="3651171"/>
            <a:ext cx="2238682" cy="921930"/>
          </a:xfrm>
          <a:prstGeom prst="rect">
            <a:avLst/>
          </a:prstGeom>
          <a:noFill/>
        </p:spPr>
        <p:txBody>
          <a:bodyPr wrap="square" lIns="0" tIns="0" rIns="0" bIns="0">
            <a:normAutofit/>
          </a:bodyPr>
          <a:lstStyle/>
          <a:p>
            <a:pPr algn="ctr">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dirty="0">
                <a:solidFill>
                  <a:schemeClr val="bg1">
                    <a:lumMod val="50000"/>
                  </a:schemeClr>
                </a:solidFill>
                <a:latin typeface="微软雅黑" panose="020B0503020204020204" pitchFamily="34" charset="-122"/>
                <a:ea typeface="微软雅黑" panose="020B0503020204020204" pitchFamily="34" charset="-122"/>
              </a:rPr>
            </a:br>
            <a:r>
              <a:rPr lang="zh-CN" altLang="en-US" sz="11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nvGrpSpPr>
          <p:cNvPr id="17" name="Group 17"/>
          <p:cNvGrpSpPr/>
          <p:nvPr/>
        </p:nvGrpSpPr>
        <p:grpSpPr>
          <a:xfrm>
            <a:off x="3426397" y="1206233"/>
            <a:ext cx="2274931" cy="2281698"/>
            <a:chOff x="4762500" y="2147889"/>
            <a:chExt cx="2668588" cy="2676525"/>
          </a:xfrm>
        </p:grpSpPr>
        <p:sp>
          <p:nvSpPr>
            <p:cNvPr id="18" name="Freeform: Shape 18"/>
            <p:cNvSpPr>
              <a:spLocks/>
            </p:cNvSpPr>
            <p:nvPr/>
          </p:nvSpPr>
          <p:spPr bwMode="auto">
            <a:xfrm>
              <a:off x="4762500" y="2625726"/>
              <a:ext cx="444500" cy="741363"/>
            </a:xfrm>
            <a:custGeom>
              <a:avLst/>
              <a:gdLst>
                <a:gd name="T0" fmla="*/ 210 w 210"/>
                <a:gd name="T1" fmla="*/ 54 h 350"/>
                <a:gd name="T2" fmla="*/ 144 w 210"/>
                <a:gd name="T3" fmla="*/ 0 h 350"/>
                <a:gd name="T4" fmla="*/ 0 w 210"/>
                <a:gd name="T5" fmla="*/ 342 h 350"/>
                <a:gd name="T6" fmla="*/ 86 w 210"/>
                <a:gd name="T7" fmla="*/ 350 h 350"/>
                <a:gd name="T8" fmla="*/ 210 w 210"/>
                <a:gd name="T9" fmla="*/ 54 h 350"/>
              </a:gdLst>
              <a:ahLst/>
              <a:cxnLst>
                <a:cxn ang="0">
                  <a:pos x="T0" y="T1"/>
                </a:cxn>
                <a:cxn ang="0">
                  <a:pos x="T2" y="T3"/>
                </a:cxn>
                <a:cxn ang="0">
                  <a:pos x="T4" y="T5"/>
                </a:cxn>
                <a:cxn ang="0">
                  <a:pos x="T6" y="T7"/>
                </a:cxn>
                <a:cxn ang="0">
                  <a:pos x="T8" y="T9"/>
                </a:cxn>
              </a:cxnLst>
              <a:rect l="0" t="0" r="r" b="b"/>
              <a:pathLst>
                <a:path w="210" h="350">
                  <a:moveTo>
                    <a:pt x="210" y="54"/>
                  </a:moveTo>
                  <a:cubicBezTo>
                    <a:pt x="144" y="0"/>
                    <a:pt x="144" y="0"/>
                    <a:pt x="144" y="0"/>
                  </a:cubicBezTo>
                  <a:cubicBezTo>
                    <a:pt x="7" y="132"/>
                    <a:pt x="0" y="342"/>
                    <a:pt x="0" y="342"/>
                  </a:cubicBezTo>
                  <a:cubicBezTo>
                    <a:pt x="86" y="350"/>
                    <a:pt x="86" y="350"/>
                    <a:pt x="86" y="350"/>
                  </a:cubicBezTo>
                  <a:cubicBezTo>
                    <a:pt x="97" y="238"/>
                    <a:pt x="142" y="136"/>
                    <a:pt x="210"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Freeform: Shape 19"/>
            <p:cNvSpPr>
              <a:spLocks/>
            </p:cNvSpPr>
            <p:nvPr/>
          </p:nvSpPr>
          <p:spPr bwMode="auto">
            <a:xfrm>
              <a:off x="4762500" y="3597276"/>
              <a:ext cx="442913" cy="733425"/>
            </a:xfrm>
            <a:custGeom>
              <a:avLst/>
              <a:gdLst>
                <a:gd name="T0" fmla="*/ 87 w 209"/>
                <a:gd name="T1" fmla="*/ 0 h 347"/>
                <a:gd name="T2" fmla="*/ 0 w 209"/>
                <a:gd name="T3" fmla="*/ 9 h 347"/>
                <a:gd name="T4" fmla="*/ 141 w 209"/>
                <a:gd name="T5" fmla="*/ 347 h 347"/>
                <a:gd name="T6" fmla="*/ 209 w 209"/>
                <a:gd name="T7" fmla="*/ 291 h 347"/>
                <a:gd name="T8" fmla="*/ 87 w 209"/>
                <a:gd name="T9" fmla="*/ 0 h 347"/>
              </a:gdLst>
              <a:ahLst/>
              <a:cxnLst>
                <a:cxn ang="0">
                  <a:pos x="T0" y="T1"/>
                </a:cxn>
                <a:cxn ang="0">
                  <a:pos x="T2" y="T3"/>
                </a:cxn>
                <a:cxn ang="0">
                  <a:pos x="T4" y="T5"/>
                </a:cxn>
                <a:cxn ang="0">
                  <a:pos x="T6" y="T7"/>
                </a:cxn>
                <a:cxn ang="0">
                  <a:pos x="T8" y="T9"/>
                </a:cxn>
              </a:cxnLst>
              <a:rect l="0" t="0" r="r" b="b"/>
              <a:pathLst>
                <a:path w="209" h="347">
                  <a:moveTo>
                    <a:pt x="87" y="0"/>
                  </a:moveTo>
                  <a:cubicBezTo>
                    <a:pt x="0" y="9"/>
                    <a:pt x="0" y="9"/>
                    <a:pt x="0" y="9"/>
                  </a:cubicBezTo>
                  <a:cubicBezTo>
                    <a:pt x="14" y="217"/>
                    <a:pt x="141" y="347"/>
                    <a:pt x="141" y="347"/>
                  </a:cubicBezTo>
                  <a:cubicBezTo>
                    <a:pt x="209" y="291"/>
                    <a:pt x="209" y="291"/>
                    <a:pt x="209" y="291"/>
                  </a:cubicBezTo>
                  <a:cubicBezTo>
                    <a:pt x="142" y="210"/>
                    <a:pt x="98" y="110"/>
                    <a:pt x="87"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Freeform: Shape 20"/>
            <p:cNvSpPr>
              <a:spLocks/>
            </p:cNvSpPr>
            <p:nvPr/>
          </p:nvSpPr>
          <p:spPr bwMode="auto">
            <a:xfrm>
              <a:off x="5240338" y="4368801"/>
              <a:ext cx="742950" cy="455613"/>
            </a:xfrm>
            <a:custGeom>
              <a:avLst/>
              <a:gdLst>
                <a:gd name="T0" fmla="*/ 56 w 351"/>
                <a:gd name="T1" fmla="*/ 0 h 215"/>
                <a:gd name="T2" fmla="*/ 0 w 351"/>
                <a:gd name="T3" fmla="*/ 68 h 215"/>
                <a:gd name="T4" fmla="*/ 342 w 351"/>
                <a:gd name="T5" fmla="*/ 212 h 215"/>
                <a:gd name="T6" fmla="*/ 351 w 351"/>
                <a:gd name="T7" fmla="*/ 123 h 215"/>
                <a:gd name="T8" fmla="*/ 56 w 351"/>
                <a:gd name="T9" fmla="*/ 0 h 215"/>
              </a:gdLst>
              <a:ahLst/>
              <a:cxnLst>
                <a:cxn ang="0">
                  <a:pos x="T0" y="T1"/>
                </a:cxn>
                <a:cxn ang="0">
                  <a:pos x="T2" y="T3"/>
                </a:cxn>
                <a:cxn ang="0">
                  <a:pos x="T4" y="T5"/>
                </a:cxn>
                <a:cxn ang="0">
                  <a:pos x="T6" y="T7"/>
                </a:cxn>
                <a:cxn ang="0">
                  <a:pos x="T8" y="T9"/>
                </a:cxn>
              </a:cxnLst>
              <a:rect l="0" t="0" r="r" b="b"/>
              <a:pathLst>
                <a:path w="351" h="215">
                  <a:moveTo>
                    <a:pt x="56" y="0"/>
                  </a:moveTo>
                  <a:cubicBezTo>
                    <a:pt x="0" y="68"/>
                    <a:pt x="0" y="68"/>
                    <a:pt x="0" y="68"/>
                  </a:cubicBezTo>
                  <a:cubicBezTo>
                    <a:pt x="173" y="215"/>
                    <a:pt x="342" y="212"/>
                    <a:pt x="342" y="212"/>
                  </a:cubicBezTo>
                  <a:cubicBezTo>
                    <a:pt x="351" y="123"/>
                    <a:pt x="351" y="123"/>
                    <a:pt x="351" y="123"/>
                  </a:cubicBezTo>
                  <a:cubicBezTo>
                    <a:pt x="240" y="112"/>
                    <a:pt x="138" y="68"/>
                    <a:pt x="56"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21"/>
            <p:cNvSpPr>
              <a:spLocks/>
            </p:cNvSpPr>
            <p:nvPr/>
          </p:nvSpPr>
          <p:spPr bwMode="auto">
            <a:xfrm>
              <a:off x="6194425" y="4373564"/>
              <a:ext cx="741363" cy="434975"/>
            </a:xfrm>
            <a:custGeom>
              <a:avLst/>
              <a:gdLst>
                <a:gd name="T0" fmla="*/ 0 w 351"/>
                <a:gd name="T1" fmla="*/ 121 h 206"/>
                <a:gd name="T2" fmla="*/ 8 w 351"/>
                <a:gd name="T3" fmla="*/ 206 h 206"/>
                <a:gd name="T4" fmla="*/ 351 w 351"/>
                <a:gd name="T5" fmla="*/ 66 h 206"/>
                <a:gd name="T6" fmla="*/ 298 w 351"/>
                <a:gd name="T7" fmla="*/ 0 h 206"/>
                <a:gd name="T8" fmla="*/ 0 w 351"/>
                <a:gd name="T9" fmla="*/ 121 h 206"/>
              </a:gdLst>
              <a:ahLst/>
              <a:cxnLst>
                <a:cxn ang="0">
                  <a:pos x="T0" y="T1"/>
                </a:cxn>
                <a:cxn ang="0">
                  <a:pos x="T2" y="T3"/>
                </a:cxn>
                <a:cxn ang="0">
                  <a:pos x="T4" y="T5"/>
                </a:cxn>
                <a:cxn ang="0">
                  <a:pos x="T6" y="T7"/>
                </a:cxn>
                <a:cxn ang="0">
                  <a:pos x="T8" y="T9"/>
                </a:cxn>
              </a:cxnLst>
              <a:rect l="0" t="0" r="r" b="b"/>
              <a:pathLst>
                <a:path w="351" h="206">
                  <a:moveTo>
                    <a:pt x="0" y="121"/>
                  </a:moveTo>
                  <a:cubicBezTo>
                    <a:pt x="8" y="206"/>
                    <a:pt x="8" y="206"/>
                    <a:pt x="8" y="206"/>
                  </a:cubicBezTo>
                  <a:cubicBezTo>
                    <a:pt x="8" y="206"/>
                    <a:pt x="223" y="197"/>
                    <a:pt x="351" y="66"/>
                  </a:cubicBezTo>
                  <a:cubicBezTo>
                    <a:pt x="298" y="0"/>
                    <a:pt x="298" y="0"/>
                    <a:pt x="298" y="0"/>
                  </a:cubicBezTo>
                  <a:cubicBezTo>
                    <a:pt x="215" y="68"/>
                    <a:pt x="113" y="111"/>
                    <a:pt x="0" y="12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Freeform: Shape 22"/>
            <p:cNvSpPr>
              <a:spLocks/>
            </p:cNvSpPr>
            <p:nvPr/>
          </p:nvSpPr>
          <p:spPr bwMode="auto">
            <a:xfrm>
              <a:off x="6980238" y="3597276"/>
              <a:ext cx="450850" cy="742950"/>
            </a:xfrm>
            <a:custGeom>
              <a:avLst/>
              <a:gdLst>
                <a:gd name="T0" fmla="*/ 124 w 213"/>
                <a:gd name="T1" fmla="*/ 0 h 351"/>
                <a:gd name="T2" fmla="*/ 0 w 213"/>
                <a:gd name="T3" fmla="*/ 294 h 351"/>
                <a:gd name="T4" fmla="*/ 69 w 213"/>
                <a:gd name="T5" fmla="*/ 351 h 351"/>
                <a:gd name="T6" fmla="*/ 213 w 213"/>
                <a:gd name="T7" fmla="*/ 9 h 351"/>
                <a:gd name="T8" fmla="*/ 124 w 213"/>
                <a:gd name="T9" fmla="*/ 0 h 351"/>
              </a:gdLst>
              <a:ahLst/>
              <a:cxnLst>
                <a:cxn ang="0">
                  <a:pos x="T0" y="T1"/>
                </a:cxn>
                <a:cxn ang="0">
                  <a:pos x="T2" y="T3"/>
                </a:cxn>
                <a:cxn ang="0">
                  <a:pos x="T4" y="T5"/>
                </a:cxn>
                <a:cxn ang="0">
                  <a:pos x="T6" y="T7"/>
                </a:cxn>
                <a:cxn ang="0">
                  <a:pos x="T8" y="T9"/>
                </a:cxn>
              </a:cxnLst>
              <a:rect l="0" t="0" r="r" b="b"/>
              <a:pathLst>
                <a:path w="213" h="351">
                  <a:moveTo>
                    <a:pt x="124" y="0"/>
                  </a:moveTo>
                  <a:cubicBezTo>
                    <a:pt x="113" y="111"/>
                    <a:pt x="68" y="212"/>
                    <a:pt x="0" y="294"/>
                  </a:cubicBezTo>
                  <a:cubicBezTo>
                    <a:pt x="69" y="351"/>
                    <a:pt x="69" y="351"/>
                    <a:pt x="69" y="351"/>
                  </a:cubicBezTo>
                  <a:cubicBezTo>
                    <a:pt x="69" y="351"/>
                    <a:pt x="209" y="205"/>
                    <a:pt x="213" y="9"/>
                  </a:cubicBezTo>
                  <a:lnTo>
                    <a:pt x="124"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Freeform: Shape 23"/>
            <p:cNvSpPr>
              <a:spLocks/>
            </p:cNvSpPr>
            <p:nvPr/>
          </p:nvSpPr>
          <p:spPr bwMode="auto">
            <a:xfrm>
              <a:off x="6991350" y="2632076"/>
              <a:ext cx="439738" cy="744538"/>
            </a:xfrm>
            <a:custGeom>
              <a:avLst/>
              <a:gdLst>
                <a:gd name="T0" fmla="*/ 120 w 208"/>
                <a:gd name="T1" fmla="*/ 352 h 352"/>
                <a:gd name="T2" fmla="*/ 208 w 208"/>
                <a:gd name="T3" fmla="*/ 344 h 352"/>
                <a:gd name="T4" fmla="*/ 67 w 208"/>
                <a:gd name="T5" fmla="*/ 0 h 352"/>
                <a:gd name="T6" fmla="*/ 0 w 208"/>
                <a:gd name="T7" fmla="*/ 56 h 352"/>
                <a:gd name="T8" fmla="*/ 120 w 208"/>
                <a:gd name="T9" fmla="*/ 352 h 352"/>
              </a:gdLst>
              <a:ahLst/>
              <a:cxnLst>
                <a:cxn ang="0">
                  <a:pos x="T0" y="T1"/>
                </a:cxn>
                <a:cxn ang="0">
                  <a:pos x="T2" y="T3"/>
                </a:cxn>
                <a:cxn ang="0">
                  <a:pos x="T4" y="T5"/>
                </a:cxn>
                <a:cxn ang="0">
                  <a:pos x="T6" y="T7"/>
                </a:cxn>
                <a:cxn ang="0">
                  <a:pos x="T8" y="T9"/>
                </a:cxn>
              </a:cxnLst>
              <a:rect l="0" t="0" r="r" b="b"/>
              <a:pathLst>
                <a:path w="208" h="352">
                  <a:moveTo>
                    <a:pt x="120" y="352"/>
                  </a:moveTo>
                  <a:cubicBezTo>
                    <a:pt x="208" y="344"/>
                    <a:pt x="208" y="344"/>
                    <a:pt x="208" y="344"/>
                  </a:cubicBezTo>
                  <a:cubicBezTo>
                    <a:pt x="208" y="344"/>
                    <a:pt x="207" y="153"/>
                    <a:pt x="67" y="0"/>
                  </a:cubicBezTo>
                  <a:cubicBezTo>
                    <a:pt x="0" y="56"/>
                    <a:pt x="0" y="56"/>
                    <a:pt x="0" y="56"/>
                  </a:cubicBezTo>
                  <a:cubicBezTo>
                    <a:pt x="67" y="138"/>
                    <a:pt x="110" y="240"/>
                    <a:pt x="120" y="35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Freeform: Shape 24"/>
            <p:cNvSpPr>
              <a:spLocks/>
            </p:cNvSpPr>
            <p:nvPr/>
          </p:nvSpPr>
          <p:spPr bwMode="auto">
            <a:xfrm>
              <a:off x="6211888" y="2147889"/>
              <a:ext cx="741363" cy="444500"/>
            </a:xfrm>
            <a:custGeom>
              <a:avLst/>
              <a:gdLst>
                <a:gd name="T0" fmla="*/ 296 w 351"/>
                <a:gd name="T1" fmla="*/ 210 h 210"/>
                <a:gd name="T2" fmla="*/ 351 w 351"/>
                <a:gd name="T3" fmla="*/ 144 h 210"/>
                <a:gd name="T4" fmla="*/ 9 w 351"/>
                <a:gd name="T5" fmla="*/ 0 h 210"/>
                <a:gd name="T6" fmla="*/ 0 w 351"/>
                <a:gd name="T7" fmla="*/ 86 h 210"/>
                <a:gd name="T8" fmla="*/ 296 w 351"/>
                <a:gd name="T9" fmla="*/ 210 h 210"/>
              </a:gdLst>
              <a:ahLst/>
              <a:cxnLst>
                <a:cxn ang="0">
                  <a:pos x="T0" y="T1"/>
                </a:cxn>
                <a:cxn ang="0">
                  <a:pos x="T2" y="T3"/>
                </a:cxn>
                <a:cxn ang="0">
                  <a:pos x="T4" y="T5"/>
                </a:cxn>
                <a:cxn ang="0">
                  <a:pos x="T6" y="T7"/>
                </a:cxn>
                <a:cxn ang="0">
                  <a:pos x="T8" y="T9"/>
                </a:cxn>
              </a:cxnLst>
              <a:rect l="0" t="0" r="r" b="b"/>
              <a:pathLst>
                <a:path w="351" h="210">
                  <a:moveTo>
                    <a:pt x="296" y="210"/>
                  </a:moveTo>
                  <a:cubicBezTo>
                    <a:pt x="351" y="144"/>
                    <a:pt x="351" y="144"/>
                    <a:pt x="351" y="144"/>
                  </a:cubicBezTo>
                  <a:cubicBezTo>
                    <a:pt x="351" y="144"/>
                    <a:pt x="238" y="19"/>
                    <a:pt x="9" y="0"/>
                  </a:cubicBezTo>
                  <a:cubicBezTo>
                    <a:pt x="0" y="86"/>
                    <a:pt x="0" y="86"/>
                    <a:pt x="0" y="86"/>
                  </a:cubicBezTo>
                  <a:cubicBezTo>
                    <a:pt x="112" y="97"/>
                    <a:pt x="214" y="142"/>
                    <a:pt x="296"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Freeform: Shape 25"/>
            <p:cNvSpPr>
              <a:spLocks/>
            </p:cNvSpPr>
            <p:nvPr/>
          </p:nvSpPr>
          <p:spPr bwMode="auto">
            <a:xfrm>
              <a:off x="5249863" y="2147889"/>
              <a:ext cx="741363" cy="438150"/>
            </a:xfrm>
            <a:custGeom>
              <a:avLst/>
              <a:gdLst>
                <a:gd name="T0" fmla="*/ 351 w 351"/>
                <a:gd name="T1" fmla="*/ 85 h 207"/>
                <a:gd name="T2" fmla="*/ 343 w 351"/>
                <a:gd name="T3" fmla="*/ 0 h 207"/>
                <a:gd name="T4" fmla="*/ 0 w 351"/>
                <a:gd name="T5" fmla="*/ 141 h 207"/>
                <a:gd name="T6" fmla="*/ 54 w 351"/>
                <a:gd name="T7" fmla="*/ 207 h 207"/>
                <a:gd name="T8" fmla="*/ 351 w 351"/>
                <a:gd name="T9" fmla="*/ 85 h 207"/>
              </a:gdLst>
              <a:ahLst/>
              <a:cxnLst>
                <a:cxn ang="0">
                  <a:pos x="T0" y="T1"/>
                </a:cxn>
                <a:cxn ang="0">
                  <a:pos x="T2" y="T3"/>
                </a:cxn>
                <a:cxn ang="0">
                  <a:pos x="T4" y="T5"/>
                </a:cxn>
                <a:cxn ang="0">
                  <a:pos x="T6" y="T7"/>
                </a:cxn>
                <a:cxn ang="0">
                  <a:pos x="T8" y="T9"/>
                </a:cxn>
              </a:cxnLst>
              <a:rect l="0" t="0" r="r" b="b"/>
              <a:pathLst>
                <a:path w="351" h="207">
                  <a:moveTo>
                    <a:pt x="351" y="85"/>
                  </a:moveTo>
                  <a:cubicBezTo>
                    <a:pt x="343" y="0"/>
                    <a:pt x="343" y="0"/>
                    <a:pt x="343" y="0"/>
                  </a:cubicBezTo>
                  <a:cubicBezTo>
                    <a:pt x="343" y="0"/>
                    <a:pt x="153" y="0"/>
                    <a:pt x="0" y="141"/>
                  </a:cubicBezTo>
                  <a:cubicBezTo>
                    <a:pt x="54" y="207"/>
                    <a:pt x="54" y="207"/>
                    <a:pt x="54" y="207"/>
                  </a:cubicBezTo>
                  <a:cubicBezTo>
                    <a:pt x="136" y="139"/>
                    <a:pt x="239" y="95"/>
                    <a:pt x="351" y="8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6" name="Group 26"/>
            <p:cNvGrpSpPr/>
            <p:nvPr/>
          </p:nvGrpSpPr>
          <p:grpSpPr>
            <a:xfrm>
              <a:off x="5670419" y="3034929"/>
              <a:ext cx="903360" cy="930324"/>
              <a:chOff x="3681413" y="3632200"/>
              <a:chExt cx="638175" cy="657225"/>
            </a:xfrm>
            <a:solidFill>
              <a:schemeClr val="tx2"/>
            </a:solidFill>
          </p:grpSpPr>
          <p:sp>
            <p:nvSpPr>
              <p:cNvPr id="27" name="Freeform: Shape 27"/>
              <p:cNvSpPr>
                <a:spLocks/>
              </p:cNvSpPr>
              <p:nvPr/>
            </p:nvSpPr>
            <p:spPr bwMode="auto">
              <a:xfrm>
                <a:off x="3976688" y="3681413"/>
                <a:ext cx="342900" cy="533400"/>
              </a:xfrm>
              <a:custGeom>
                <a:avLst/>
                <a:gdLst/>
                <a:ahLst/>
                <a:cxnLst>
                  <a:cxn ang="0">
                    <a:pos x="135" y="53"/>
                  </a:cxn>
                  <a:cxn ang="0">
                    <a:pos x="134" y="52"/>
                  </a:cxn>
                  <a:cxn ang="0">
                    <a:pos x="121" y="47"/>
                  </a:cxn>
                  <a:cxn ang="0">
                    <a:pos x="112" y="56"/>
                  </a:cxn>
                  <a:cxn ang="0">
                    <a:pos x="103" y="46"/>
                  </a:cxn>
                  <a:cxn ang="0">
                    <a:pos x="103" y="46"/>
                  </a:cxn>
                  <a:cxn ang="0">
                    <a:pos x="91" y="52"/>
                  </a:cxn>
                  <a:cxn ang="0">
                    <a:pos x="88" y="53"/>
                  </a:cxn>
                  <a:cxn ang="0">
                    <a:pos x="71" y="55"/>
                  </a:cxn>
                  <a:cxn ang="0">
                    <a:pos x="29" y="9"/>
                  </a:cxn>
                  <a:cxn ang="0">
                    <a:pos x="22" y="2"/>
                  </a:cxn>
                  <a:cxn ang="0">
                    <a:pos x="18" y="1"/>
                  </a:cxn>
                  <a:cxn ang="0">
                    <a:pos x="10" y="2"/>
                  </a:cxn>
                  <a:cxn ang="0">
                    <a:pos x="3" y="21"/>
                  </a:cxn>
                  <a:cxn ang="0">
                    <a:pos x="12" y="36"/>
                  </a:cxn>
                  <a:cxn ang="0">
                    <a:pos x="16" y="41"/>
                  </a:cxn>
                  <a:cxn ang="0">
                    <a:pos x="63" y="82"/>
                  </a:cxn>
                  <a:cxn ang="0">
                    <a:pos x="75" y="84"/>
                  </a:cxn>
                  <a:cxn ang="0">
                    <a:pos x="75" y="158"/>
                  </a:cxn>
                  <a:cxn ang="0">
                    <a:pos x="77" y="168"/>
                  </a:cxn>
                  <a:cxn ang="0">
                    <a:pos x="77" y="170"/>
                  </a:cxn>
                  <a:cxn ang="0">
                    <a:pos x="77" y="305"/>
                  </a:cxn>
                  <a:cxn ang="0">
                    <a:pos x="93" y="321"/>
                  </a:cxn>
                  <a:cxn ang="0">
                    <a:pos x="110" y="305"/>
                  </a:cxn>
                  <a:cxn ang="0">
                    <a:pos x="110" y="190"/>
                  </a:cxn>
                  <a:cxn ang="0">
                    <a:pos x="112" y="190"/>
                  </a:cxn>
                  <a:cxn ang="0">
                    <a:pos x="112" y="190"/>
                  </a:cxn>
                  <a:cxn ang="0">
                    <a:pos x="112" y="305"/>
                  </a:cxn>
                  <a:cxn ang="0">
                    <a:pos x="129" y="321"/>
                  </a:cxn>
                  <a:cxn ang="0">
                    <a:pos x="129" y="321"/>
                  </a:cxn>
                  <a:cxn ang="0">
                    <a:pos x="146" y="305"/>
                  </a:cxn>
                  <a:cxn ang="0">
                    <a:pos x="146" y="173"/>
                  </a:cxn>
                  <a:cxn ang="0">
                    <a:pos x="149" y="175"/>
                  </a:cxn>
                  <a:cxn ang="0">
                    <a:pos x="155" y="177"/>
                  </a:cxn>
                  <a:cxn ang="0">
                    <a:pos x="168" y="170"/>
                  </a:cxn>
                  <a:cxn ang="0">
                    <a:pos x="135" y="53"/>
                  </a:cxn>
                  <a:cxn ang="0">
                    <a:pos x="112" y="127"/>
                  </a:cxn>
                  <a:cxn ang="0">
                    <a:pos x="112" y="127"/>
                  </a:cxn>
                  <a:cxn ang="0">
                    <a:pos x="103" y="115"/>
                  </a:cxn>
                  <a:cxn ang="0">
                    <a:pos x="112" y="57"/>
                  </a:cxn>
                  <a:cxn ang="0">
                    <a:pos x="112" y="57"/>
                  </a:cxn>
                  <a:cxn ang="0">
                    <a:pos x="121" y="115"/>
                  </a:cxn>
                  <a:cxn ang="0">
                    <a:pos x="112" y="127"/>
                  </a:cxn>
                  <a:cxn ang="0">
                    <a:pos x="149" y="143"/>
                  </a:cxn>
                  <a:cxn ang="0">
                    <a:pos x="149" y="103"/>
                  </a:cxn>
                  <a:cxn ang="0">
                    <a:pos x="149" y="143"/>
                  </a:cxn>
                  <a:cxn ang="0">
                    <a:pos x="149" y="143"/>
                  </a:cxn>
                  <a:cxn ang="0">
                    <a:pos x="149" y="143"/>
                  </a:cxn>
                </a:cxnLst>
                <a:rect l="0" t="0" r="r" b="b"/>
                <a:pathLst>
                  <a:path w="207" h="321">
                    <a:moveTo>
                      <a:pt x="135" y="53"/>
                    </a:moveTo>
                    <a:cubicBezTo>
                      <a:pt x="135" y="53"/>
                      <a:pt x="134" y="52"/>
                      <a:pt x="134" y="52"/>
                    </a:cubicBezTo>
                    <a:cubicBezTo>
                      <a:pt x="130" y="50"/>
                      <a:pt x="126" y="48"/>
                      <a:pt x="121" y="47"/>
                    </a:cubicBezTo>
                    <a:cubicBezTo>
                      <a:pt x="112" y="56"/>
                      <a:pt x="112" y="56"/>
                      <a:pt x="112" y="56"/>
                    </a:cubicBezTo>
                    <a:cubicBezTo>
                      <a:pt x="103" y="46"/>
                      <a:pt x="103" y="46"/>
                      <a:pt x="103" y="46"/>
                    </a:cubicBezTo>
                    <a:cubicBezTo>
                      <a:pt x="103" y="46"/>
                      <a:pt x="103" y="46"/>
                      <a:pt x="103" y="46"/>
                    </a:cubicBezTo>
                    <a:cubicBezTo>
                      <a:pt x="99" y="48"/>
                      <a:pt x="95" y="49"/>
                      <a:pt x="91" y="52"/>
                    </a:cubicBezTo>
                    <a:cubicBezTo>
                      <a:pt x="90" y="52"/>
                      <a:pt x="89" y="52"/>
                      <a:pt x="88" y="53"/>
                    </a:cubicBezTo>
                    <a:cubicBezTo>
                      <a:pt x="82" y="56"/>
                      <a:pt x="77" y="57"/>
                      <a:pt x="71" y="55"/>
                    </a:cubicBezTo>
                    <a:cubicBezTo>
                      <a:pt x="52" y="49"/>
                      <a:pt x="34" y="19"/>
                      <a:pt x="29" y="9"/>
                    </a:cubicBezTo>
                    <a:cubicBezTo>
                      <a:pt x="27" y="6"/>
                      <a:pt x="25" y="4"/>
                      <a:pt x="22" y="2"/>
                    </a:cubicBezTo>
                    <a:cubicBezTo>
                      <a:pt x="18" y="1"/>
                      <a:pt x="18" y="1"/>
                      <a:pt x="18" y="1"/>
                    </a:cubicBezTo>
                    <a:cubicBezTo>
                      <a:pt x="16" y="0"/>
                      <a:pt x="13" y="1"/>
                      <a:pt x="10" y="2"/>
                    </a:cubicBezTo>
                    <a:cubicBezTo>
                      <a:pt x="3" y="5"/>
                      <a:pt x="0" y="14"/>
                      <a:pt x="3" y="21"/>
                    </a:cubicBezTo>
                    <a:cubicBezTo>
                      <a:pt x="4" y="23"/>
                      <a:pt x="7" y="29"/>
                      <a:pt x="12" y="36"/>
                    </a:cubicBezTo>
                    <a:cubicBezTo>
                      <a:pt x="16" y="41"/>
                      <a:pt x="16" y="41"/>
                      <a:pt x="16" y="41"/>
                    </a:cubicBezTo>
                    <a:cubicBezTo>
                      <a:pt x="26" y="56"/>
                      <a:pt x="42" y="75"/>
                      <a:pt x="63" y="82"/>
                    </a:cubicBezTo>
                    <a:cubicBezTo>
                      <a:pt x="67" y="83"/>
                      <a:pt x="71" y="84"/>
                      <a:pt x="75" y="84"/>
                    </a:cubicBezTo>
                    <a:cubicBezTo>
                      <a:pt x="75" y="158"/>
                      <a:pt x="75" y="158"/>
                      <a:pt x="75" y="158"/>
                    </a:cubicBezTo>
                    <a:cubicBezTo>
                      <a:pt x="75" y="162"/>
                      <a:pt x="76" y="165"/>
                      <a:pt x="77" y="168"/>
                    </a:cubicBezTo>
                    <a:cubicBezTo>
                      <a:pt x="77" y="169"/>
                      <a:pt x="77" y="170"/>
                      <a:pt x="77" y="170"/>
                    </a:cubicBezTo>
                    <a:cubicBezTo>
                      <a:pt x="77" y="305"/>
                      <a:pt x="77" y="305"/>
                      <a:pt x="77" y="305"/>
                    </a:cubicBezTo>
                    <a:cubicBezTo>
                      <a:pt x="77" y="314"/>
                      <a:pt x="84" y="321"/>
                      <a:pt x="93" y="321"/>
                    </a:cubicBezTo>
                    <a:cubicBezTo>
                      <a:pt x="103" y="321"/>
                      <a:pt x="110" y="314"/>
                      <a:pt x="110" y="305"/>
                    </a:cubicBezTo>
                    <a:cubicBezTo>
                      <a:pt x="110" y="190"/>
                      <a:pt x="110" y="190"/>
                      <a:pt x="110" y="190"/>
                    </a:cubicBezTo>
                    <a:cubicBezTo>
                      <a:pt x="111" y="190"/>
                      <a:pt x="111" y="190"/>
                      <a:pt x="112" y="190"/>
                    </a:cubicBezTo>
                    <a:cubicBezTo>
                      <a:pt x="112" y="190"/>
                      <a:pt x="112" y="190"/>
                      <a:pt x="112" y="190"/>
                    </a:cubicBezTo>
                    <a:cubicBezTo>
                      <a:pt x="112" y="305"/>
                      <a:pt x="112" y="305"/>
                      <a:pt x="112" y="305"/>
                    </a:cubicBezTo>
                    <a:cubicBezTo>
                      <a:pt x="112" y="314"/>
                      <a:pt x="120" y="321"/>
                      <a:pt x="129" y="321"/>
                    </a:cubicBezTo>
                    <a:cubicBezTo>
                      <a:pt x="129" y="321"/>
                      <a:pt x="129" y="321"/>
                      <a:pt x="129" y="321"/>
                    </a:cubicBezTo>
                    <a:cubicBezTo>
                      <a:pt x="138" y="321"/>
                      <a:pt x="146" y="314"/>
                      <a:pt x="146" y="305"/>
                    </a:cubicBezTo>
                    <a:cubicBezTo>
                      <a:pt x="146" y="173"/>
                      <a:pt x="146" y="173"/>
                      <a:pt x="146" y="173"/>
                    </a:cubicBezTo>
                    <a:cubicBezTo>
                      <a:pt x="146" y="174"/>
                      <a:pt x="147" y="175"/>
                      <a:pt x="149" y="175"/>
                    </a:cubicBezTo>
                    <a:cubicBezTo>
                      <a:pt x="151" y="176"/>
                      <a:pt x="153" y="177"/>
                      <a:pt x="155" y="177"/>
                    </a:cubicBezTo>
                    <a:cubicBezTo>
                      <a:pt x="160" y="177"/>
                      <a:pt x="165" y="174"/>
                      <a:pt x="168" y="170"/>
                    </a:cubicBezTo>
                    <a:cubicBezTo>
                      <a:pt x="207" y="97"/>
                      <a:pt x="153" y="64"/>
                      <a:pt x="135" y="53"/>
                    </a:cubicBezTo>
                    <a:close/>
                    <a:moveTo>
                      <a:pt x="112" y="127"/>
                    </a:moveTo>
                    <a:cubicBezTo>
                      <a:pt x="112" y="127"/>
                      <a:pt x="112" y="127"/>
                      <a:pt x="112" y="127"/>
                    </a:cubicBezTo>
                    <a:cubicBezTo>
                      <a:pt x="103" y="115"/>
                      <a:pt x="103" y="115"/>
                      <a:pt x="103" y="115"/>
                    </a:cubicBezTo>
                    <a:cubicBezTo>
                      <a:pt x="112" y="57"/>
                      <a:pt x="112" y="57"/>
                      <a:pt x="112" y="57"/>
                    </a:cubicBezTo>
                    <a:cubicBezTo>
                      <a:pt x="112" y="57"/>
                      <a:pt x="112" y="57"/>
                      <a:pt x="112" y="57"/>
                    </a:cubicBezTo>
                    <a:cubicBezTo>
                      <a:pt x="121" y="115"/>
                      <a:pt x="121" y="115"/>
                      <a:pt x="121" y="115"/>
                    </a:cubicBezTo>
                    <a:lnTo>
                      <a:pt x="112" y="127"/>
                    </a:lnTo>
                    <a:close/>
                    <a:moveTo>
                      <a:pt x="149" y="143"/>
                    </a:moveTo>
                    <a:cubicBezTo>
                      <a:pt x="149" y="103"/>
                      <a:pt x="149" y="103"/>
                      <a:pt x="149" y="103"/>
                    </a:cubicBezTo>
                    <a:cubicBezTo>
                      <a:pt x="154" y="113"/>
                      <a:pt x="156" y="126"/>
                      <a:pt x="149" y="143"/>
                    </a:cubicBezTo>
                    <a:close/>
                    <a:moveTo>
                      <a:pt x="149" y="143"/>
                    </a:moveTo>
                    <a:cubicBezTo>
                      <a:pt x="149" y="143"/>
                      <a:pt x="149" y="143"/>
                      <a:pt x="149" y="143"/>
                    </a:cubicBezTo>
                  </a:path>
                </a:pathLst>
              </a:custGeom>
              <a:grpFill/>
              <a:ln w="9525">
                <a:noFill/>
                <a:round/>
                <a:headEnd/>
                <a:tailEnd/>
              </a:ln>
            </p:spPr>
            <p:txBody>
              <a:bodyPr anchor="ctr"/>
              <a:lstStyle/>
              <a:p>
                <a:pPr algn="ctr"/>
                <a:endParaRPr/>
              </a:p>
            </p:txBody>
          </p:sp>
          <p:sp>
            <p:nvSpPr>
              <p:cNvPr id="28" name="Freeform: Shape 28"/>
              <p:cNvSpPr>
                <a:spLocks/>
              </p:cNvSpPr>
              <p:nvPr/>
            </p:nvSpPr>
            <p:spPr bwMode="auto">
              <a:xfrm>
                <a:off x="4102100" y="3633788"/>
                <a:ext cx="119063" cy="120650"/>
              </a:xfrm>
              <a:custGeom>
                <a:avLst/>
                <a:gdLst/>
                <a:ahLst/>
                <a:cxnLst>
                  <a:cxn ang="0">
                    <a:pos x="72" y="36"/>
                  </a:cxn>
                  <a:cxn ang="0">
                    <a:pos x="36" y="72"/>
                  </a:cxn>
                  <a:cxn ang="0">
                    <a:pos x="0" y="36"/>
                  </a:cxn>
                  <a:cxn ang="0">
                    <a:pos x="36" y="0"/>
                  </a:cxn>
                  <a:cxn ang="0">
                    <a:pos x="72" y="36"/>
                  </a:cxn>
                  <a:cxn ang="0">
                    <a:pos x="72" y="36"/>
                  </a:cxn>
                  <a:cxn ang="0">
                    <a:pos x="72" y="36"/>
                  </a:cxn>
                </a:cxnLst>
                <a:rect l="0" t="0" r="r" b="b"/>
                <a:pathLst>
                  <a:path w="72" h="72">
                    <a:moveTo>
                      <a:pt x="72" y="36"/>
                    </a:moveTo>
                    <a:cubicBezTo>
                      <a:pt x="72" y="56"/>
                      <a:pt x="56" y="72"/>
                      <a:pt x="36" y="72"/>
                    </a:cubicBezTo>
                    <a:cubicBezTo>
                      <a:pt x="16" y="72"/>
                      <a:pt x="0" y="56"/>
                      <a:pt x="0" y="36"/>
                    </a:cubicBezTo>
                    <a:cubicBezTo>
                      <a:pt x="0" y="16"/>
                      <a:pt x="16" y="0"/>
                      <a:pt x="36" y="0"/>
                    </a:cubicBezTo>
                    <a:cubicBezTo>
                      <a:pt x="56" y="0"/>
                      <a:pt x="72" y="16"/>
                      <a:pt x="72" y="36"/>
                    </a:cubicBezTo>
                    <a:close/>
                    <a:moveTo>
                      <a:pt x="72" y="36"/>
                    </a:moveTo>
                    <a:cubicBezTo>
                      <a:pt x="72" y="36"/>
                      <a:pt x="72" y="36"/>
                      <a:pt x="72" y="36"/>
                    </a:cubicBezTo>
                  </a:path>
                </a:pathLst>
              </a:custGeom>
              <a:grpFill/>
              <a:ln w="9525">
                <a:noFill/>
                <a:round/>
                <a:headEnd/>
                <a:tailEnd/>
              </a:ln>
            </p:spPr>
            <p:txBody>
              <a:bodyPr anchor="ctr"/>
              <a:lstStyle/>
              <a:p>
                <a:pPr algn="ctr"/>
                <a:endParaRPr/>
              </a:p>
            </p:txBody>
          </p:sp>
          <p:sp>
            <p:nvSpPr>
              <p:cNvPr id="29" name="Freeform: Shape 29"/>
              <p:cNvSpPr>
                <a:spLocks/>
              </p:cNvSpPr>
              <p:nvPr/>
            </p:nvSpPr>
            <p:spPr bwMode="auto">
              <a:xfrm>
                <a:off x="3703638" y="3632200"/>
                <a:ext cx="361950" cy="338137"/>
              </a:xfrm>
              <a:custGeom>
                <a:avLst/>
                <a:gdLst/>
                <a:ahLst/>
                <a:cxnLst>
                  <a:cxn ang="0">
                    <a:pos x="197" y="203"/>
                  </a:cxn>
                  <a:cxn ang="0">
                    <a:pos x="20" y="203"/>
                  </a:cxn>
                  <a:cxn ang="0">
                    <a:pos x="0" y="182"/>
                  </a:cxn>
                  <a:cxn ang="0">
                    <a:pos x="0" y="20"/>
                  </a:cxn>
                  <a:cxn ang="0">
                    <a:pos x="20" y="0"/>
                  </a:cxn>
                  <a:cxn ang="0">
                    <a:pos x="197" y="0"/>
                  </a:cxn>
                  <a:cxn ang="0">
                    <a:pos x="218" y="20"/>
                  </a:cxn>
                  <a:cxn ang="0">
                    <a:pos x="218" y="182"/>
                  </a:cxn>
                  <a:cxn ang="0">
                    <a:pos x="197" y="203"/>
                  </a:cxn>
                  <a:cxn ang="0">
                    <a:pos x="20" y="13"/>
                  </a:cxn>
                  <a:cxn ang="0">
                    <a:pos x="13" y="20"/>
                  </a:cxn>
                  <a:cxn ang="0">
                    <a:pos x="13" y="182"/>
                  </a:cxn>
                  <a:cxn ang="0">
                    <a:pos x="20" y="189"/>
                  </a:cxn>
                  <a:cxn ang="0">
                    <a:pos x="197" y="189"/>
                  </a:cxn>
                  <a:cxn ang="0">
                    <a:pos x="204" y="182"/>
                  </a:cxn>
                  <a:cxn ang="0">
                    <a:pos x="204" y="20"/>
                  </a:cxn>
                  <a:cxn ang="0">
                    <a:pos x="197" y="13"/>
                  </a:cxn>
                  <a:cxn ang="0">
                    <a:pos x="20" y="13"/>
                  </a:cxn>
                  <a:cxn ang="0">
                    <a:pos x="20" y="13"/>
                  </a:cxn>
                  <a:cxn ang="0">
                    <a:pos x="20" y="13"/>
                  </a:cxn>
                </a:cxnLst>
                <a:rect l="0" t="0" r="r" b="b"/>
                <a:pathLst>
                  <a:path w="218" h="203">
                    <a:moveTo>
                      <a:pt x="197" y="203"/>
                    </a:moveTo>
                    <a:cubicBezTo>
                      <a:pt x="20" y="203"/>
                      <a:pt x="20" y="203"/>
                      <a:pt x="20" y="203"/>
                    </a:cubicBezTo>
                    <a:cubicBezTo>
                      <a:pt x="9" y="203"/>
                      <a:pt x="0" y="194"/>
                      <a:pt x="0" y="182"/>
                    </a:cubicBezTo>
                    <a:cubicBezTo>
                      <a:pt x="0" y="20"/>
                      <a:pt x="0" y="20"/>
                      <a:pt x="0" y="20"/>
                    </a:cubicBezTo>
                    <a:cubicBezTo>
                      <a:pt x="0" y="9"/>
                      <a:pt x="9" y="0"/>
                      <a:pt x="20" y="0"/>
                    </a:cubicBezTo>
                    <a:cubicBezTo>
                      <a:pt x="197" y="0"/>
                      <a:pt x="197" y="0"/>
                      <a:pt x="197" y="0"/>
                    </a:cubicBezTo>
                    <a:cubicBezTo>
                      <a:pt x="208" y="0"/>
                      <a:pt x="218" y="9"/>
                      <a:pt x="218" y="20"/>
                    </a:cubicBezTo>
                    <a:cubicBezTo>
                      <a:pt x="218" y="182"/>
                      <a:pt x="218" y="182"/>
                      <a:pt x="218" y="182"/>
                    </a:cubicBezTo>
                    <a:cubicBezTo>
                      <a:pt x="218" y="194"/>
                      <a:pt x="208" y="203"/>
                      <a:pt x="197" y="203"/>
                    </a:cubicBezTo>
                    <a:close/>
                    <a:moveTo>
                      <a:pt x="20" y="13"/>
                    </a:moveTo>
                    <a:cubicBezTo>
                      <a:pt x="16" y="13"/>
                      <a:pt x="13" y="16"/>
                      <a:pt x="13" y="20"/>
                    </a:cubicBezTo>
                    <a:cubicBezTo>
                      <a:pt x="13" y="182"/>
                      <a:pt x="13" y="182"/>
                      <a:pt x="13" y="182"/>
                    </a:cubicBezTo>
                    <a:cubicBezTo>
                      <a:pt x="13" y="186"/>
                      <a:pt x="16" y="189"/>
                      <a:pt x="20" y="189"/>
                    </a:cubicBezTo>
                    <a:cubicBezTo>
                      <a:pt x="197" y="189"/>
                      <a:pt x="197" y="189"/>
                      <a:pt x="197" y="189"/>
                    </a:cubicBezTo>
                    <a:cubicBezTo>
                      <a:pt x="201" y="189"/>
                      <a:pt x="204" y="186"/>
                      <a:pt x="204" y="182"/>
                    </a:cubicBezTo>
                    <a:cubicBezTo>
                      <a:pt x="204" y="20"/>
                      <a:pt x="204" y="20"/>
                      <a:pt x="204" y="20"/>
                    </a:cubicBezTo>
                    <a:cubicBezTo>
                      <a:pt x="204" y="16"/>
                      <a:pt x="201" y="13"/>
                      <a:pt x="197" y="13"/>
                    </a:cubicBezTo>
                    <a:lnTo>
                      <a:pt x="20" y="13"/>
                    </a:lnTo>
                    <a:close/>
                    <a:moveTo>
                      <a:pt x="20" y="13"/>
                    </a:moveTo>
                    <a:cubicBezTo>
                      <a:pt x="20" y="13"/>
                      <a:pt x="20" y="13"/>
                      <a:pt x="20" y="13"/>
                    </a:cubicBezTo>
                  </a:path>
                </a:pathLst>
              </a:custGeom>
              <a:grpFill/>
              <a:ln w="9525">
                <a:noFill/>
                <a:round/>
                <a:headEnd/>
                <a:tailEnd/>
              </a:ln>
            </p:spPr>
            <p:txBody>
              <a:bodyPr anchor="ctr"/>
              <a:lstStyle/>
              <a:p>
                <a:pPr algn="ctr"/>
                <a:endParaRPr/>
              </a:p>
            </p:txBody>
          </p:sp>
          <p:sp>
            <p:nvSpPr>
              <p:cNvPr id="30" name="Freeform: Shape 30"/>
              <p:cNvSpPr>
                <a:spLocks/>
              </p:cNvSpPr>
              <p:nvPr/>
            </p:nvSpPr>
            <p:spPr bwMode="auto">
              <a:xfrm>
                <a:off x="3743325" y="4003675"/>
                <a:ext cx="96838" cy="93662"/>
              </a:xfrm>
              <a:custGeom>
                <a:avLst/>
                <a:gdLst/>
                <a:ahLst/>
                <a:cxnLst>
                  <a:cxn ang="0">
                    <a:pos x="58" y="29"/>
                  </a:cxn>
                  <a:cxn ang="0">
                    <a:pos x="29" y="57"/>
                  </a:cxn>
                  <a:cxn ang="0">
                    <a:pos x="0" y="29"/>
                  </a:cxn>
                  <a:cxn ang="0">
                    <a:pos x="29" y="0"/>
                  </a:cxn>
                  <a:cxn ang="0">
                    <a:pos x="58" y="29"/>
                  </a:cxn>
                  <a:cxn ang="0">
                    <a:pos x="58" y="29"/>
                  </a:cxn>
                  <a:cxn ang="0">
                    <a:pos x="58" y="2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58" y="29"/>
                    </a:moveTo>
                    <a:cubicBezTo>
                      <a:pt x="58" y="29"/>
                      <a:pt x="58" y="29"/>
                      <a:pt x="58" y="29"/>
                    </a:cubicBezTo>
                  </a:path>
                </a:pathLst>
              </a:custGeom>
              <a:grpFill/>
              <a:ln w="9525">
                <a:noFill/>
                <a:round/>
                <a:headEnd/>
                <a:tailEnd/>
              </a:ln>
            </p:spPr>
            <p:txBody>
              <a:bodyPr anchor="ctr"/>
              <a:lstStyle/>
              <a:p>
                <a:pPr algn="ctr"/>
                <a:endParaRPr/>
              </a:p>
            </p:txBody>
          </p:sp>
          <p:sp>
            <p:nvSpPr>
              <p:cNvPr id="31" name="Freeform: Shape 31"/>
              <p:cNvSpPr>
                <a:spLocks/>
              </p:cNvSpPr>
              <p:nvPr/>
            </p:nvSpPr>
            <p:spPr bwMode="auto">
              <a:xfrm>
                <a:off x="3695700" y="4100513"/>
                <a:ext cx="192088" cy="106362"/>
              </a:xfrm>
              <a:custGeom>
                <a:avLst/>
                <a:gdLst/>
                <a:ahLst/>
                <a:cxnLst>
                  <a:cxn ang="0">
                    <a:pos x="25" y="64"/>
                  </a:cxn>
                  <a:cxn ang="0">
                    <a:pos x="29" y="44"/>
                  </a:cxn>
                  <a:cxn ang="0">
                    <a:pos x="29" y="64"/>
                  </a:cxn>
                  <a:cxn ang="0">
                    <a:pos x="58" y="64"/>
                  </a:cxn>
                  <a:cxn ang="0">
                    <a:pos x="51" y="54"/>
                  </a:cxn>
                  <a:cxn ang="0">
                    <a:pos x="58" y="8"/>
                  </a:cxn>
                  <a:cxn ang="0">
                    <a:pos x="58" y="8"/>
                  </a:cxn>
                  <a:cxn ang="0">
                    <a:pos x="65" y="54"/>
                  </a:cxn>
                  <a:cxn ang="0">
                    <a:pos x="58" y="64"/>
                  </a:cxn>
                  <a:cxn ang="0">
                    <a:pos x="87" y="64"/>
                  </a:cxn>
                  <a:cxn ang="0">
                    <a:pos x="87" y="44"/>
                  </a:cxn>
                  <a:cxn ang="0">
                    <a:pos x="91" y="64"/>
                  </a:cxn>
                  <a:cxn ang="0">
                    <a:pos x="114" y="64"/>
                  </a:cxn>
                  <a:cxn ang="0">
                    <a:pos x="77" y="5"/>
                  </a:cxn>
                  <a:cxn ang="0">
                    <a:pos x="76" y="5"/>
                  </a:cxn>
                  <a:cxn ang="0">
                    <a:pos x="65" y="0"/>
                  </a:cxn>
                  <a:cxn ang="0">
                    <a:pos x="58" y="7"/>
                  </a:cxn>
                  <a:cxn ang="0">
                    <a:pos x="51" y="0"/>
                  </a:cxn>
                  <a:cxn ang="0">
                    <a:pos x="51" y="0"/>
                  </a:cxn>
                  <a:cxn ang="0">
                    <a:pos x="40" y="5"/>
                  </a:cxn>
                  <a:cxn ang="0">
                    <a:pos x="39" y="5"/>
                  </a:cxn>
                  <a:cxn ang="0">
                    <a:pos x="2" y="64"/>
                  </a:cxn>
                  <a:cxn ang="0">
                    <a:pos x="25" y="64"/>
                  </a:cxn>
                  <a:cxn ang="0">
                    <a:pos x="25" y="64"/>
                  </a:cxn>
                  <a:cxn ang="0">
                    <a:pos x="25" y="64"/>
                  </a:cxn>
                </a:cxnLst>
                <a:rect l="0" t="0" r="r" b="b"/>
                <a:pathLst>
                  <a:path w="116" h="64">
                    <a:moveTo>
                      <a:pt x="25" y="64"/>
                    </a:moveTo>
                    <a:cubicBezTo>
                      <a:pt x="24" y="56"/>
                      <a:pt x="26" y="49"/>
                      <a:pt x="29" y="44"/>
                    </a:cubicBezTo>
                    <a:cubicBezTo>
                      <a:pt x="29" y="64"/>
                      <a:pt x="29" y="64"/>
                      <a:pt x="29" y="64"/>
                    </a:cubicBezTo>
                    <a:cubicBezTo>
                      <a:pt x="58" y="64"/>
                      <a:pt x="58" y="64"/>
                      <a:pt x="58" y="64"/>
                    </a:cubicBezTo>
                    <a:cubicBezTo>
                      <a:pt x="51" y="54"/>
                      <a:pt x="51" y="54"/>
                      <a:pt x="51" y="54"/>
                    </a:cubicBezTo>
                    <a:cubicBezTo>
                      <a:pt x="58" y="8"/>
                      <a:pt x="58" y="8"/>
                      <a:pt x="58" y="8"/>
                    </a:cubicBezTo>
                    <a:cubicBezTo>
                      <a:pt x="58" y="8"/>
                      <a:pt x="58" y="8"/>
                      <a:pt x="58" y="8"/>
                    </a:cubicBezTo>
                    <a:cubicBezTo>
                      <a:pt x="65" y="54"/>
                      <a:pt x="65" y="54"/>
                      <a:pt x="65" y="54"/>
                    </a:cubicBezTo>
                    <a:cubicBezTo>
                      <a:pt x="58" y="64"/>
                      <a:pt x="58" y="64"/>
                      <a:pt x="58" y="64"/>
                    </a:cubicBezTo>
                    <a:cubicBezTo>
                      <a:pt x="87" y="64"/>
                      <a:pt x="87" y="64"/>
                      <a:pt x="87" y="64"/>
                    </a:cubicBezTo>
                    <a:cubicBezTo>
                      <a:pt x="87" y="44"/>
                      <a:pt x="87" y="44"/>
                      <a:pt x="87" y="44"/>
                    </a:cubicBezTo>
                    <a:cubicBezTo>
                      <a:pt x="90" y="49"/>
                      <a:pt x="92" y="56"/>
                      <a:pt x="91" y="64"/>
                    </a:cubicBezTo>
                    <a:cubicBezTo>
                      <a:pt x="114" y="64"/>
                      <a:pt x="114" y="64"/>
                      <a:pt x="114" y="64"/>
                    </a:cubicBezTo>
                    <a:cubicBezTo>
                      <a:pt x="116" y="29"/>
                      <a:pt x="88" y="12"/>
                      <a:pt x="77" y="5"/>
                    </a:cubicBezTo>
                    <a:cubicBezTo>
                      <a:pt x="77" y="5"/>
                      <a:pt x="76" y="5"/>
                      <a:pt x="76" y="5"/>
                    </a:cubicBezTo>
                    <a:cubicBezTo>
                      <a:pt x="72" y="2"/>
                      <a:pt x="69" y="1"/>
                      <a:pt x="65" y="0"/>
                    </a:cubicBezTo>
                    <a:cubicBezTo>
                      <a:pt x="58" y="7"/>
                      <a:pt x="58" y="7"/>
                      <a:pt x="58" y="7"/>
                    </a:cubicBezTo>
                    <a:cubicBezTo>
                      <a:pt x="51" y="0"/>
                      <a:pt x="51" y="0"/>
                      <a:pt x="51" y="0"/>
                    </a:cubicBezTo>
                    <a:cubicBezTo>
                      <a:pt x="51" y="0"/>
                      <a:pt x="51" y="0"/>
                      <a:pt x="51" y="0"/>
                    </a:cubicBezTo>
                    <a:cubicBezTo>
                      <a:pt x="47" y="1"/>
                      <a:pt x="44" y="2"/>
                      <a:pt x="40" y="5"/>
                    </a:cubicBezTo>
                    <a:cubicBezTo>
                      <a:pt x="40" y="5"/>
                      <a:pt x="39" y="5"/>
                      <a:pt x="39" y="5"/>
                    </a:cubicBezTo>
                    <a:cubicBezTo>
                      <a:pt x="28" y="12"/>
                      <a:pt x="0" y="29"/>
                      <a:pt x="2" y="64"/>
                    </a:cubicBezTo>
                    <a:lnTo>
                      <a:pt x="25" y="64"/>
                    </a:lnTo>
                    <a:close/>
                    <a:moveTo>
                      <a:pt x="25" y="64"/>
                    </a:moveTo>
                    <a:cubicBezTo>
                      <a:pt x="25" y="64"/>
                      <a:pt x="25" y="64"/>
                      <a:pt x="25" y="64"/>
                    </a:cubicBezTo>
                  </a:path>
                </a:pathLst>
              </a:custGeom>
              <a:grpFill/>
              <a:ln w="9525">
                <a:noFill/>
                <a:round/>
                <a:headEnd/>
                <a:tailEnd/>
              </a:ln>
            </p:spPr>
            <p:txBody>
              <a:bodyPr anchor="ctr"/>
              <a:lstStyle/>
              <a:p>
                <a:pPr algn="ctr"/>
                <a:endParaRPr/>
              </a:p>
            </p:txBody>
          </p:sp>
          <p:sp>
            <p:nvSpPr>
              <p:cNvPr id="32" name="Freeform: Shape 32"/>
              <p:cNvSpPr>
                <a:spLocks/>
              </p:cNvSpPr>
              <p:nvPr/>
            </p:nvSpPr>
            <p:spPr bwMode="auto">
              <a:xfrm>
                <a:off x="3929063" y="4003675"/>
                <a:ext cx="93663" cy="93662"/>
              </a:xfrm>
              <a:custGeom>
                <a:avLst/>
                <a:gdLst/>
                <a:ahLst/>
                <a:cxnLst>
                  <a:cxn ang="0">
                    <a:pos x="57" y="29"/>
                  </a:cxn>
                  <a:cxn ang="0">
                    <a:pos x="28" y="57"/>
                  </a:cxn>
                  <a:cxn ang="0">
                    <a:pos x="0" y="29"/>
                  </a:cxn>
                  <a:cxn ang="0">
                    <a:pos x="28" y="0"/>
                  </a:cxn>
                  <a:cxn ang="0">
                    <a:pos x="57" y="29"/>
                  </a:cxn>
                  <a:cxn ang="0">
                    <a:pos x="57" y="29"/>
                  </a:cxn>
                  <a:cxn ang="0">
                    <a:pos x="57" y="29"/>
                  </a:cxn>
                </a:cxnLst>
                <a:rect l="0" t="0" r="r" b="b"/>
                <a:pathLst>
                  <a:path w="57" h="57">
                    <a:moveTo>
                      <a:pt x="57" y="29"/>
                    </a:moveTo>
                    <a:cubicBezTo>
                      <a:pt x="57" y="45"/>
                      <a:pt x="44" y="57"/>
                      <a:pt x="28" y="57"/>
                    </a:cubicBezTo>
                    <a:cubicBezTo>
                      <a:pt x="13" y="57"/>
                      <a:pt x="0" y="45"/>
                      <a:pt x="0" y="29"/>
                    </a:cubicBezTo>
                    <a:cubicBezTo>
                      <a:pt x="0" y="13"/>
                      <a:pt x="13" y="0"/>
                      <a:pt x="28" y="0"/>
                    </a:cubicBezTo>
                    <a:cubicBezTo>
                      <a:pt x="44" y="0"/>
                      <a:pt x="57" y="13"/>
                      <a:pt x="57" y="29"/>
                    </a:cubicBezTo>
                    <a:close/>
                    <a:moveTo>
                      <a:pt x="57" y="29"/>
                    </a:moveTo>
                    <a:cubicBezTo>
                      <a:pt x="57" y="29"/>
                      <a:pt x="57" y="29"/>
                      <a:pt x="57" y="29"/>
                    </a:cubicBezTo>
                  </a:path>
                </a:pathLst>
              </a:custGeom>
              <a:grpFill/>
              <a:ln w="9525">
                <a:noFill/>
                <a:round/>
                <a:headEnd/>
                <a:tailEnd/>
              </a:ln>
            </p:spPr>
            <p:txBody>
              <a:bodyPr anchor="ctr"/>
              <a:lstStyle/>
              <a:p>
                <a:pPr algn="ctr"/>
                <a:endParaRPr/>
              </a:p>
            </p:txBody>
          </p:sp>
          <p:sp>
            <p:nvSpPr>
              <p:cNvPr id="33" name="Freeform: Shape 33"/>
              <p:cNvSpPr>
                <a:spLocks/>
              </p:cNvSpPr>
              <p:nvPr/>
            </p:nvSpPr>
            <p:spPr bwMode="auto">
              <a:xfrm>
                <a:off x="3879850" y="4100513"/>
                <a:ext cx="192088" cy="106362"/>
              </a:xfrm>
              <a:custGeom>
                <a:avLst/>
                <a:gdLst/>
                <a:ahLst/>
                <a:cxnLst>
                  <a:cxn ang="0">
                    <a:pos x="25" y="64"/>
                  </a:cxn>
                  <a:cxn ang="0">
                    <a:pos x="29" y="44"/>
                  </a:cxn>
                  <a:cxn ang="0">
                    <a:pos x="29" y="64"/>
                  </a:cxn>
                  <a:cxn ang="0">
                    <a:pos x="58" y="64"/>
                  </a:cxn>
                  <a:cxn ang="0">
                    <a:pos x="51" y="54"/>
                  </a:cxn>
                  <a:cxn ang="0">
                    <a:pos x="58" y="8"/>
                  </a:cxn>
                  <a:cxn ang="0">
                    <a:pos x="58" y="8"/>
                  </a:cxn>
                  <a:cxn ang="0">
                    <a:pos x="65" y="54"/>
                  </a:cxn>
                  <a:cxn ang="0">
                    <a:pos x="59" y="64"/>
                  </a:cxn>
                  <a:cxn ang="0">
                    <a:pos x="88" y="64"/>
                  </a:cxn>
                  <a:cxn ang="0">
                    <a:pos x="88" y="44"/>
                  </a:cxn>
                  <a:cxn ang="0">
                    <a:pos x="92" y="64"/>
                  </a:cxn>
                  <a:cxn ang="0">
                    <a:pos x="114" y="64"/>
                  </a:cxn>
                  <a:cxn ang="0">
                    <a:pos x="77" y="5"/>
                  </a:cxn>
                  <a:cxn ang="0">
                    <a:pos x="76" y="5"/>
                  </a:cxn>
                  <a:cxn ang="0">
                    <a:pos x="66" y="0"/>
                  </a:cxn>
                  <a:cxn ang="0">
                    <a:pos x="58" y="7"/>
                  </a:cxn>
                  <a:cxn ang="0">
                    <a:pos x="52" y="0"/>
                  </a:cxn>
                  <a:cxn ang="0">
                    <a:pos x="51" y="0"/>
                  </a:cxn>
                  <a:cxn ang="0">
                    <a:pos x="41" y="5"/>
                  </a:cxn>
                  <a:cxn ang="0">
                    <a:pos x="39" y="5"/>
                  </a:cxn>
                  <a:cxn ang="0">
                    <a:pos x="3" y="64"/>
                  </a:cxn>
                  <a:cxn ang="0">
                    <a:pos x="25" y="64"/>
                  </a:cxn>
                  <a:cxn ang="0">
                    <a:pos x="25" y="64"/>
                  </a:cxn>
                  <a:cxn ang="0">
                    <a:pos x="25" y="64"/>
                  </a:cxn>
                </a:cxnLst>
                <a:rect l="0" t="0" r="r" b="b"/>
                <a:pathLst>
                  <a:path w="116" h="64">
                    <a:moveTo>
                      <a:pt x="25" y="64"/>
                    </a:moveTo>
                    <a:cubicBezTo>
                      <a:pt x="24" y="56"/>
                      <a:pt x="26" y="49"/>
                      <a:pt x="29" y="44"/>
                    </a:cubicBezTo>
                    <a:cubicBezTo>
                      <a:pt x="29" y="64"/>
                      <a:pt x="29" y="64"/>
                      <a:pt x="29" y="64"/>
                    </a:cubicBezTo>
                    <a:cubicBezTo>
                      <a:pt x="58" y="64"/>
                      <a:pt x="58" y="64"/>
                      <a:pt x="58" y="64"/>
                    </a:cubicBezTo>
                    <a:cubicBezTo>
                      <a:pt x="51" y="54"/>
                      <a:pt x="51" y="54"/>
                      <a:pt x="51" y="54"/>
                    </a:cubicBezTo>
                    <a:cubicBezTo>
                      <a:pt x="58" y="8"/>
                      <a:pt x="58" y="8"/>
                      <a:pt x="58" y="8"/>
                    </a:cubicBezTo>
                    <a:cubicBezTo>
                      <a:pt x="58" y="8"/>
                      <a:pt x="58" y="8"/>
                      <a:pt x="58" y="8"/>
                    </a:cubicBezTo>
                    <a:cubicBezTo>
                      <a:pt x="65" y="54"/>
                      <a:pt x="65" y="54"/>
                      <a:pt x="65" y="54"/>
                    </a:cubicBezTo>
                    <a:cubicBezTo>
                      <a:pt x="59" y="64"/>
                      <a:pt x="59" y="64"/>
                      <a:pt x="59" y="64"/>
                    </a:cubicBezTo>
                    <a:cubicBezTo>
                      <a:pt x="88" y="64"/>
                      <a:pt x="88" y="64"/>
                      <a:pt x="88" y="64"/>
                    </a:cubicBezTo>
                    <a:cubicBezTo>
                      <a:pt x="88" y="44"/>
                      <a:pt x="88" y="44"/>
                      <a:pt x="88" y="44"/>
                    </a:cubicBezTo>
                    <a:cubicBezTo>
                      <a:pt x="91" y="49"/>
                      <a:pt x="92" y="56"/>
                      <a:pt x="92" y="64"/>
                    </a:cubicBezTo>
                    <a:cubicBezTo>
                      <a:pt x="114" y="64"/>
                      <a:pt x="114" y="64"/>
                      <a:pt x="114" y="64"/>
                    </a:cubicBezTo>
                    <a:cubicBezTo>
                      <a:pt x="116" y="29"/>
                      <a:pt x="88" y="12"/>
                      <a:pt x="77" y="5"/>
                    </a:cubicBezTo>
                    <a:cubicBezTo>
                      <a:pt x="77" y="5"/>
                      <a:pt x="76" y="5"/>
                      <a:pt x="76" y="5"/>
                    </a:cubicBezTo>
                    <a:cubicBezTo>
                      <a:pt x="73" y="2"/>
                      <a:pt x="69" y="1"/>
                      <a:pt x="66" y="0"/>
                    </a:cubicBezTo>
                    <a:cubicBezTo>
                      <a:pt x="58" y="7"/>
                      <a:pt x="58" y="7"/>
                      <a:pt x="58" y="7"/>
                    </a:cubicBezTo>
                    <a:cubicBezTo>
                      <a:pt x="52" y="0"/>
                      <a:pt x="52" y="0"/>
                      <a:pt x="52" y="0"/>
                    </a:cubicBezTo>
                    <a:cubicBezTo>
                      <a:pt x="51" y="0"/>
                      <a:pt x="51" y="0"/>
                      <a:pt x="51" y="0"/>
                    </a:cubicBezTo>
                    <a:cubicBezTo>
                      <a:pt x="48" y="1"/>
                      <a:pt x="44" y="2"/>
                      <a:pt x="41" y="5"/>
                    </a:cubicBezTo>
                    <a:cubicBezTo>
                      <a:pt x="40" y="5"/>
                      <a:pt x="40" y="5"/>
                      <a:pt x="39" y="5"/>
                    </a:cubicBezTo>
                    <a:cubicBezTo>
                      <a:pt x="28" y="12"/>
                      <a:pt x="0" y="29"/>
                      <a:pt x="3" y="64"/>
                    </a:cubicBezTo>
                    <a:lnTo>
                      <a:pt x="25" y="64"/>
                    </a:lnTo>
                    <a:close/>
                    <a:moveTo>
                      <a:pt x="25" y="64"/>
                    </a:moveTo>
                    <a:cubicBezTo>
                      <a:pt x="25" y="64"/>
                      <a:pt x="25" y="64"/>
                      <a:pt x="25" y="64"/>
                    </a:cubicBezTo>
                  </a:path>
                </a:pathLst>
              </a:custGeom>
              <a:grpFill/>
              <a:ln w="9525">
                <a:noFill/>
                <a:round/>
                <a:headEnd/>
                <a:tailEnd/>
              </a:ln>
            </p:spPr>
            <p:txBody>
              <a:bodyPr anchor="ctr"/>
              <a:lstStyle/>
              <a:p>
                <a:pPr algn="ctr"/>
                <a:endParaRPr/>
              </a:p>
            </p:txBody>
          </p:sp>
          <p:sp>
            <p:nvSpPr>
              <p:cNvPr id="34" name="Rectangle 34"/>
              <p:cNvSpPr>
                <a:spLocks/>
              </p:cNvSpPr>
              <p:nvPr/>
            </p:nvSpPr>
            <p:spPr bwMode="auto">
              <a:xfrm>
                <a:off x="3681413" y="4222750"/>
                <a:ext cx="542925" cy="66675"/>
              </a:xfrm>
              <a:prstGeom prst="rect">
                <a:avLst/>
              </a:prstGeom>
              <a:grpFill/>
              <a:ln w="9525">
                <a:noFill/>
                <a:miter lim="800000"/>
                <a:headEnd/>
                <a:tailEnd/>
              </a:ln>
            </p:spPr>
            <p:txBody>
              <a:bodyPr anchor="ctr"/>
              <a:lstStyle/>
              <a:p>
                <a:pPr algn="ctr"/>
                <a:endParaRPr/>
              </a:p>
            </p:txBody>
          </p:sp>
          <p:sp>
            <p:nvSpPr>
              <p:cNvPr id="35" name="Freeform: Shape 35"/>
              <p:cNvSpPr>
                <a:spLocks/>
              </p:cNvSpPr>
              <p:nvPr/>
            </p:nvSpPr>
            <p:spPr bwMode="auto">
              <a:xfrm>
                <a:off x="3795713" y="3709988"/>
                <a:ext cx="177800" cy="179387"/>
              </a:xfrm>
              <a:custGeom>
                <a:avLst/>
                <a:gdLst/>
                <a:ahLst/>
                <a:cxnLst>
                  <a:cxn ang="0">
                    <a:pos x="103" y="61"/>
                  </a:cxn>
                  <a:cxn ang="0">
                    <a:pos x="97" y="59"/>
                  </a:cxn>
                  <a:cxn ang="0">
                    <a:pos x="97" y="46"/>
                  </a:cxn>
                  <a:cxn ang="0">
                    <a:pos x="102" y="44"/>
                  </a:cxn>
                  <a:cxn ang="0">
                    <a:pos x="105" y="35"/>
                  </a:cxn>
                  <a:cxn ang="0">
                    <a:pos x="102" y="28"/>
                  </a:cxn>
                  <a:cxn ang="0">
                    <a:pos x="93" y="24"/>
                  </a:cxn>
                  <a:cxn ang="0">
                    <a:pos x="88" y="27"/>
                  </a:cxn>
                  <a:cxn ang="0">
                    <a:pos x="78" y="18"/>
                  </a:cxn>
                  <a:cxn ang="0">
                    <a:pos x="81" y="13"/>
                  </a:cxn>
                  <a:cxn ang="0">
                    <a:pos x="76" y="4"/>
                  </a:cxn>
                  <a:cxn ang="0">
                    <a:pos x="69" y="1"/>
                  </a:cxn>
                  <a:cxn ang="0">
                    <a:pos x="60" y="5"/>
                  </a:cxn>
                  <a:cxn ang="0">
                    <a:pos x="58" y="11"/>
                  </a:cxn>
                  <a:cxn ang="0">
                    <a:pos x="46" y="11"/>
                  </a:cxn>
                  <a:cxn ang="0">
                    <a:pos x="43" y="6"/>
                  </a:cxn>
                  <a:cxn ang="0">
                    <a:pos x="34" y="3"/>
                  </a:cxn>
                  <a:cxn ang="0">
                    <a:pos x="27" y="6"/>
                  </a:cxn>
                  <a:cxn ang="0">
                    <a:pos x="24" y="15"/>
                  </a:cxn>
                  <a:cxn ang="0">
                    <a:pos x="26" y="20"/>
                  </a:cxn>
                  <a:cxn ang="0">
                    <a:pos x="18" y="30"/>
                  </a:cxn>
                  <a:cxn ang="0">
                    <a:pos x="12" y="28"/>
                  </a:cxn>
                  <a:cxn ang="0">
                    <a:pos x="3" y="32"/>
                  </a:cxn>
                  <a:cxn ang="0">
                    <a:pos x="1" y="39"/>
                  </a:cxn>
                  <a:cxn ang="0">
                    <a:pos x="1" y="44"/>
                  </a:cxn>
                  <a:cxn ang="0">
                    <a:pos x="5" y="48"/>
                  </a:cxn>
                  <a:cxn ang="0">
                    <a:pos x="10" y="50"/>
                  </a:cxn>
                  <a:cxn ang="0">
                    <a:pos x="11" y="62"/>
                  </a:cxn>
                  <a:cxn ang="0">
                    <a:pos x="5" y="65"/>
                  </a:cxn>
                  <a:cxn ang="0">
                    <a:pos x="2" y="74"/>
                  </a:cxn>
                  <a:cxn ang="0">
                    <a:pos x="5" y="81"/>
                  </a:cxn>
                  <a:cxn ang="0">
                    <a:pos x="14" y="84"/>
                  </a:cxn>
                  <a:cxn ang="0">
                    <a:pos x="20" y="82"/>
                  </a:cxn>
                  <a:cxn ang="0">
                    <a:pos x="29" y="90"/>
                  </a:cxn>
                  <a:cxn ang="0">
                    <a:pos x="27" y="96"/>
                  </a:cxn>
                  <a:cxn ang="0">
                    <a:pos x="27" y="101"/>
                  </a:cxn>
                  <a:cxn ang="0">
                    <a:pos x="31" y="105"/>
                  </a:cxn>
                  <a:cxn ang="0">
                    <a:pos x="38" y="107"/>
                  </a:cxn>
                  <a:cxn ang="0">
                    <a:pos x="43" y="107"/>
                  </a:cxn>
                  <a:cxn ang="0">
                    <a:pos x="47" y="103"/>
                  </a:cxn>
                  <a:cxn ang="0">
                    <a:pos x="49" y="98"/>
                  </a:cxn>
                  <a:cxn ang="0">
                    <a:pos x="62" y="97"/>
                  </a:cxn>
                  <a:cxn ang="0">
                    <a:pos x="64" y="103"/>
                  </a:cxn>
                  <a:cxn ang="0">
                    <a:pos x="73" y="106"/>
                  </a:cxn>
                  <a:cxn ang="0">
                    <a:pos x="80" y="103"/>
                  </a:cxn>
                  <a:cxn ang="0">
                    <a:pos x="84" y="94"/>
                  </a:cxn>
                  <a:cxn ang="0">
                    <a:pos x="81" y="88"/>
                  </a:cxn>
                  <a:cxn ang="0">
                    <a:pos x="90" y="79"/>
                  </a:cxn>
                  <a:cxn ang="0">
                    <a:pos x="95" y="81"/>
                  </a:cxn>
                  <a:cxn ang="0">
                    <a:pos x="101" y="81"/>
                  </a:cxn>
                  <a:cxn ang="0">
                    <a:pos x="104" y="77"/>
                  </a:cxn>
                  <a:cxn ang="0">
                    <a:pos x="107" y="70"/>
                  </a:cxn>
                  <a:cxn ang="0">
                    <a:pos x="103" y="61"/>
                  </a:cxn>
                  <a:cxn ang="0">
                    <a:pos x="65" y="79"/>
                  </a:cxn>
                  <a:cxn ang="0">
                    <a:pos x="54" y="81"/>
                  </a:cxn>
                  <a:cxn ang="0">
                    <a:pos x="29" y="66"/>
                  </a:cxn>
                  <a:cxn ang="0">
                    <a:pos x="42" y="30"/>
                  </a:cxn>
                  <a:cxn ang="0">
                    <a:pos x="54" y="27"/>
                  </a:cxn>
                  <a:cxn ang="0">
                    <a:pos x="78" y="43"/>
                  </a:cxn>
                  <a:cxn ang="0">
                    <a:pos x="65" y="79"/>
                  </a:cxn>
                  <a:cxn ang="0">
                    <a:pos x="65" y="79"/>
                  </a:cxn>
                  <a:cxn ang="0">
                    <a:pos x="65" y="79"/>
                  </a:cxn>
                </a:cxnLst>
                <a:rect l="0" t="0" r="r" b="b"/>
                <a:pathLst>
                  <a:path w="108" h="108">
                    <a:moveTo>
                      <a:pt x="103" y="61"/>
                    </a:moveTo>
                    <a:cubicBezTo>
                      <a:pt x="97" y="59"/>
                      <a:pt x="97" y="59"/>
                      <a:pt x="97" y="59"/>
                    </a:cubicBezTo>
                    <a:cubicBezTo>
                      <a:pt x="98" y="55"/>
                      <a:pt x="97" y="51"/>
                      <a:pt x="97" y="46"/>
                    </a:cubicBezTo>
                    <a:cubicBezTo>
                      <a:pt x="102" y="44"/>
                      <a:pt x="102" y="44"/>
                      <a:pt x="102" y="44"/>
                    </a:cubicBezTo>
                    <a:cubicBezTo>
                      <a:pt x="106" y="42"/>
                      <a:pt x="107" y="38"/>
                      <a:pt x="105" y="35"/>
                    </a:cubicBezTo>
                    <a:cubicBezTo>
                      <a:pt x="102" y="28"/>
                      <a:pt x="102" y="28"/>
                      <a:pt x="102" y="28"/>
                    </a:cubicBezTo>
                    <a:cubicBezTo>
                      <a:pt x="101" y="24"/>
                      <a:pt x="97" y="23"/>
                      <a:pt x="93" y="24"/>
                    </a:cubicBezTo>
                    <a:cubicBezTo>
                      <a:pt x="88" y="27"/>
                      <a:pt x="88" y="27"/>
                      <a:pt x="88" y="27"/>
                    </a:cubicBezTo>
                    <a:cubicBezTo>
                      <a:pt x="85" y="24"/>
                      <a:pt x="82" y="21"/>
                      <a:pt x="78" y="18"/>
                    </a:cubicBezTo>
                    <a:cubicBezTo>
                      <a:pt x="81" y="13"/>
                      <a:pt x="81" y="13"/>
                      <a:pt x="81" y="13"/>
                    </a:cubicBezTo>
                    <a:cubicBezTo>
                      <a:pt x="82" y="9"/>
                      <a:pt x="80" y="5"/>
                      <a:pt x="76" y="4"/>
                    </a:cubicBezTo>
                    <a:cubicBezTo>
                      <a:pt x="69" y="1"/>
                      <a:pt x="69" y="1"/>
                      <a:pt x="69" y="1"/>
                    </a:cubicBezTo>
                    <a:cubicBezTo>
                      <a:pt x="66" y="0"/>
                      <a:pt x="62" y="2"/>
                      <a:pt x="60" y="5"/>
                    </a:cubicBezTo>
                    <a:cubicBezTo>
                      <a:pt x="58" y="11"/>
                      <a:pt x="58" y="11"/>
                      <a:pt x="58" y="11"/>
                    </a:cubicBezTo>
                    <a:cubicBezTo>
                      <a:pt x="54" y="10"/>
                      <a:pt x="50" y="11"/>
                      <a:pt x="46" y="11"/>
                    </a:cubicBezTo>
                    <a:cubicBezTo>
                      <a:pt x="43" y="6"/>
                      <a:pt x="43" y="6"/>
                      <a:pt x="43" y="6"/>
                    </a:cubicBezTo>
                    <a:cubicBezTo>
                      <a:pt x="42" y="2"/>
                      <a:pt x="38" y="1"/>
                      <a:pt x="34" y="3"/>
                    </a:cubicBezTo>
                    <a:cubicBezTo>
                      <a:pt x="27" y="6"/>
                      <a:pt x="27" y="6"/>
                      <a:pt x="27" y="6"/>
                    </a:cubicBezTo>
                    <a:cubicBezTo>
                      <a:pt x="24" y="7"/>
                      <a:pt x="22" y="11"/>
                      <a:pt x="24" y="15"/>
                    </a:cubicBezTo>
                    <a:cubicBezTo>
                      <a:pt x="26" y="20"/>
                      <a:pt x="26" y="20"/>
                      <a:pt x="26" y="20"/>
                    </a:cubicBezTo>
                    <a:cubicBezTo>
                      <a:pt x="23" y="23"/>
                      <a:pt x="20" y="26"/>
                      <a:pt x="18" y="30"/>
                    </a:cubicBezTo>
                    <a:cubicBezTo>
                      <a:pt x="12" y="28"/>
                      <a:pt x="12" y="28"/>
                      <a:pt x="12" y="28"/>
                    </a:cubicBezTo>
                    <a:cubicBezTo>
                      <a:pt x="9" y="26"/>
                      <a:pt x="4" y="28"/>
                      <a:pt x="3" y="32"/>
                    </a:cubicBezTo>
                    <a:cubicBezTo>
                      <a:pt x="1" y="39"/>
                      <a:pt x="1" y="39"/>
                      <a:pt x="1" y="39"/>
                    </a:cubicBezTo>
                    <a:cubicBezTo>
                      <a:pt x="0" y="41"/>
                      <a:pt x="0" y="42"/>
                      <a:pt x="1" y="44"/>
                    </a:cubicBezTo>
                    <a:cubicBezTo>
                      <a:pt x="2" y="46"/>
                      <a:pt x="3" y="47"/>
                      <a:pt x="5" y="48"/>
                    </a:cubicBezTo>
                    <a:cubicBezTo>
                      <a:pt x="10" y="50"/>
                      <a:pt x="10" y="50"/>
                      <a:pt x="10" y="50"/>
                    </a:cubicBezTo>
                    <a:cubicBezTo>
                      <a:pt x="10" y="54"/>
                      <a:pt x="10" y="58"/>
                      <a:pt x="11" y="62"/>
                    </a:cubicBezTo>
                    <a:cubicBezTo>
                      <a:pt x="5" y="65"/>
                      <a:pt x="5" y="65"/>
                      <a:pt x="5" y="65"/>
                    </a:cubicBezTo>
                    <a:cubicBezTo>
                      <a:pt x="2" y="66"/>
                      <a:pt x="0" y="71"/>
                      <a:pt x="2" y="74"/>
                    </a:cubicBezTo>
                    <a:cubicBezTo>
                      <a:pt x="5" y="81"/>
                      <a:pt x="5" y="81"/>
                      <a:pt x="5" y="81"/>
                    </a:cubicBezTo>
                    <a:cubicBezTo>
                      <a:pt x="7" y="84"/>
                      <a:pt x="11" y="86"/>
                      <a:pt x="14" y="84"/>
                    </a:cubicBezTo>
                    <a:cubicBezTo>
                      <a:pt x="20" y="82"/>
                      <a:pt x="20" y="82"/>
                      <a:pt x="20" y="82"/>
                    </a:cubicBezTo>
                    <a:cubicBezTo>
                      <a:pt x="22" y="85"/>
                      <a:pt x="26" y="88"/>
                      <a:pt x="29" y="90"/>
                    </a:cubicBezTo>
                    <a:cubicBezTo>
                      <a:pt x="27" y="96"/>
                      <a:pt x="27" y="96"/>
                      <a:pt x="27" y="96"/>
                    </a:cubicBezTo>
                    <a:cubicBezTo>
                      <a:pt x="26" y="98"/>
                      <a:pt x="26" y="100"/>
                      <a:pt x="27" y="101"/>
                    </a:cubicBezTo>
                    <a:cubicBezTo>
                      <a:pt x="28" y="103"/>
                      <a:pt x="29" y="104"/>
                      <a:pt x="31" y="105"/>
                    </a:cubicBezTo>
                    <a:cubicBezTo>
                      <a:pt x="38" y="107"/>
                      <a:pt x="38" y="107"/>
                      <a:pt x="38" y="107"/>
                    </a:cubicBezTo>
                    <a:cubicBezTo>
                      <a:pt x="40" y="108"/>
                      <a:pt x="42" y="108"/>
                      <a:pt x="43" y="107"/>
                    </a:cubicBezTo>
                    <a:cubicBezTo>
                      <a:pt x="45" y="107"/>
                      <a:pt x="46" y="105"/>
                      <a:pt x="47" y="103"/>
                    </a:cubicBezTo>
                    <a:cubicBezTo>
                      <a:pt x="49" y="98"/>
                      <a:pt x="49" y="98"/>
                      <a:pt x="49" y="98"/>
                    </a:cubicBezTo>
                    <a:cubicBezTo>
                      <a:pt x="53" y="98"/>
                      <a:pt x="57" y="98"/>
                      <a:pt x="62" y="97"/>
                    </a:cubicBezTo>
                    <a:cubicBezTo>
                      <a:pt x="64" y="103"/>
                      <a:pt x="64" y="103"/>
                      <a:pt x="64" y="103"/>
                    </a:cubicBezTo>
                    <a:cubicBezTo>
                      <a:pt x="66" y="106"/>
                      <a:pt x="70" y="108"/>
                      <a:pt x="73" y="106"/>
                    </a:cubicBezTo>
                    <a:cubicBezTo>
                      <a:pt x="80" y="103"/>
                      <a:pt x="80" y="103"/>
                      <a:pt x="80" y="103"/>
                    </a:cubicBezTo>
                    <a:cubicBezTo>
                      <a:pt x="84" y="101"/>
                      <a:pt x="85" y="97"/>
                      <a:pt x="84" y="94"/>
                    </a:cubicBezTo>
                    <a:cubicBezTo>
                      <a:pt x="81" y="88"/>
                      <a:pt x="81" y="88"/>
                      <a:pt x="81" y="88"/>
                    </a:cubicBezTo>
                    <a:cubicBezTo>
                      <a:pt x="84" y="86"/>
                      <a:pt x="87" y="82"/>
                      <a:pt x="90" y="79"/>
                    </a:cubicBezTo>
                    <a:cubicBezTo>
                      <a:pt x="95" y="81"/>
                      <a:pt x="95" y="81"/>
                      <a:pt x="95" y="81"/>
                    </a:cubicBezTo>
                    <a:cubicBezTo>
                      <a:pt x="97" y="82"/>
                      <a:pt x="99" y="82"/>
                      <a:pt x="101" y="81"/>
                    </a:cubicBezTo>
                    <a:cubicBezTo>
                      <a:pt x="102" y="80"/>
                      <a:pt x="104" y="79"/>
                      <a:pt x="104" y="77"/>
                    </a:cubicBezTo>
                    <a:cubicBezTo>
                      <a:pt x="107" y="70"/>
                      <a:pt x="107" y="70"/>
                      <a:pt x="107" y="70"/>
                    </a:cubicBezTo>
                    <a:cubicBezTo>
                      <a:pt x="108" y="66"/>
                      <a:pt x="106" y="62"/>
                      <a:pt x="103" y="61"/>
                    </a:cubicBezTo>
                    <a:close/>
                    <a:moveTo>
                      <a:pt x="65" y="79"/>
                    </a:moveTo>
                    <a:cubicBezTo>
                      <a:pt x="61" y="81"/>
                      <a:pt x="58" y="81"/>
                      <a:pt x="54" y="81"/>
                    </a:cubicBezTo>
                    <a:cubicBezTo>
                      <a:pt x="43" y="81"/>
                      <a:pt x="33" y="75"/>
                      <a:pt x="29" y="66"/>
                    </a:cubicBezTo>
                    <a:cubicBezTo>
                      <a:pt x="23" y="52"/>
                      <a:pt x="29" y="36"/>
                      <a:pt x="42" y="30"/>
                    </a:cubicBezTo>
                    <a:cubicBezTo>
                      <a:pt x="46" y="28"/>
                      <a:pt x="50" y="27"/>
                      <a:pt x="54" y="27"/>
                    </a:cubicBezTo>
                    <a:cubicBezTo>
                      <a:pt x="64" y="27"/>
                      <a:pt x="74" y="33"/>
                      <a:pt x="78" y="43"/>
                    </a:cubicBezTo>
                    <a:cubicBezTo>
                      <a:pt x="85" y="57"/>
                      <a:pt x="79" y="73"/>
                      <a:pt x="65" y="79"/>
                    </a:cubicBezTo>
                    <a:close/>
                    <a:moveTo>
                      <a:pt x="65" y="79"/>
                    </a:moveTo>
                    <a:cubicBezTo>
                      <a:pt x="65" y="79"/>
                      <a:pt x="65" y="79"/>
                      <a:pt x="65" y="79"/>
                    </a:cubicBezTo>
                  </a:path>
                </a:pathLst>
              </a:custGeom>
              <a:grpFill/>
              <a:ln w="9525">
                <a:noFill/>
                <a:round/>
                <a:headEnd/>
                <a:tailEnd/>
              </a:ln>
            </p:spPr>
            <p:txBody>
              <a:bodyPr anchor="ctr"/>
              <a:lstStyle/>
              <a:p>
                <a:pPr algn="ctr"/>
                <a:endParaRPr/>
              </a:p>
            </p:txBody>
          </p:sp>
        </p:grpSp>
      </p:grpSp>
    </p:spTree>
    <p:extLst>
      <p:ext uri="{BB962C8B-B14F-4D97-AF65-F5344CB8AC3E}">
        <p14:creationId xmlns:p14="http://schemas.microsoft.com/office/powerpoint/2010/main" val="2586374103"/>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p:cTn id="74" dur="500" fill="hold"/>
                                        <p:tgtEl>
                                          <p:spTgt spid="16"/>
                                        </p:tgtEl>
                                        <p:attrNameLst>
                                          <p:attrName>ppt_w</p:attrName>
                                        </p:attrNameLst>
                                      </p:cBhvr>
                                      <p:tavLst>
                                        <p:tav tm="0">
                                          <p:val>
                                            <p:fltVal val="0"/>
                                          </p:val>
                                        </p:tav>
                                        <p:tav tm="100000">
                                          <p:val>
                                            <p:strVal val="#ppt_w"/>
                                          </p:val>
                                        </p:tav>
                                      </p:tavLst>
                                    </p:anim>
                                    <p:anim calcmode="lin" valueType="num">
                                      <p:cBhvr>
                                        <p:cTn id="75" dur="500" fill="hold"/>
                                        <p:tgtEl>
                                          <p:spTgt spid="16"/>
                                        </p:tgtEl>
                                        <p:attrNameLst>
                                          <p:attrName>ppt_h</p:attrName>
                                        </p:attrNameLst>
                                      </p:cBhvr>
                                      <p:tavLst>
                                        <p:tav tm="0">
                                          <p:val>
                                            <p:fltVal val="0"/>
                                          </p:val>
                                        </p:tav>
                                        <p:tav tm="100000">
                                          <p:val>
                                            <p:strVal val="#ppt_h"/>
                                          </p:val>
                                        </p:tav>
                                      </p:tavLst>
                                    </p:anim>
                                    <p:animEffect transition="in" filter="fade">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688082" y="1223396"/>
            <a:ext cx="5605789" cy="1448488"/>
            <a:chOff x="687962" y="1222835"/>
            <a:chExt cx="5604816" cy="1448237"/>
          </a:xfrm>
        </p:grpSpPr>
        <p:cxnSp>
          <p:nvCxnSpPr>
            <p:cNvPr id="4" name="Straight Connector 1"/>
            <p:cNvCxnSpPr/>
            <p:nvPr/>
          </p:nvCxnSpPr>
          <p:spPr>
            <a:xfrm>
              <a:off x="903693" y="1996606"/>
              <a:ext cx="91376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2"/>
            <p:cNvSpPr txBox="1"/>
            <p:nvPr/>
          </p:nvSpPr>
          <p:spPr>
            <a:xfrm>
              <a:off x="1002781" y="1263473"/>
              <a:ext cx="715580" cy="692498"/>
            </a:xfrm>
            <a:prstGeom prst="rect">
              <a:avLst/>
            </a:prstGeom>
            <a:noFill/>
          </p:spPr>
          <p:txBody>
            <a:bodyPr wrap="none" anchor="ctr">
              <a:noAutofit/>
            </a:bodyPr>
            <a:lstStyle/>
            <a:p>
              <a:pPr algn="ctr"/>
              <a:r>
                <a:rPr lang="es-MX" sz="3601" b="1" dirty="0">
                  <a:solidFill>
                    <a:schemeClr val="bg1">
                      <a:lumMod val="50000"/>
                    </a:schemeClr>
                  </a:solidFill>
                  <a:latin typeface="微软雅黑" panose="020B0503020204020204" pitchFamily="34" charset="-122"/>
                  <a:ea typeface="微软雅黑" panose="020B0503020204020204" pitchFamily="34" charset="-122"/>
                </a:rPr>
                <a:t>01</a:t>
              </a:r>
            </a:p>
          </p:txBody>
        </p:sp>
        <p:cxnSp>
          <p:nvCxnSpPr>
            <p:cNvPr id="6" name="Straight Connector 3"/>
            <p:cNvCxnSpPr/>
            <p:nvPr/>
          </p:nvCxnSpPr>
          <p:spPr>
            <a:xfrm>
              <a:off x="903693" y="1222835"/>
              <a:ext cx="913760" cy="0"/>
            </a:xfrm>
            <a:prstGeom prst="line">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4"/>
            <p:cNvCxnSpPr/>
            <p:nvPr/>
          </p:nvCxnSpPr>
          <p:spPr>
            <a:xfrm>
              <a:off x="2257662" y="1996606"/>
              <a:ext cx="913760"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Box 5"/>
            <p:cNvSpPr txBox="1"/>
            <p:nvPr/>
          </p:nvSpPr>
          <p:spPr>
            <a:xfrm>
              <a:off x="2356750" y="1263473"/>
              <a:ext cx="715580" cy="692498"/>
            </a:xfrm>
            <a:prstGeom prst="rect">
              <a:avLst/>
            </a:prstGeom>
            <a:noFill/>
          </p:spPr>
          <p:txBody>
            <a:bodyPr wrap="none" anchor="ctr">
              <a:noAutofit/>
            </a:bodyPr>
            <a:lstStyle/>
            <a:p>
              <a:pPr algn="ctr"/>
              <a:r>
                <a:rPr lang="es-MX" sz="3601" b="1">
                  <a:solidFill>
                    <a:schemeClr val="bg1">
                      <a:lumMod val="50000"/>
                    </a:schemeClr>
                  </a:solidFill>
                  <a:latin typeface="微软雅黑" panose="020B0503020204020204" pitchFamily="34" charset="-122"/>
                  <a:ea typeface="微软雅黑" panose="020B0503020204020204" pitchFamily="34" charset="-122"/>
                </a:rPr>
                <a:t>02</a:t>
              </a:r>
            </a:p>
          </p:txBody>
        </p:sp>
        <p:cxnSp>
          <p:nvCxnSpPr>
            <p:cNvPr id="9" name="Straight Connector 6"/>
            <p:cNvCxnSpPr/>
            <p:nvPr/>
          </p:nvCxnSpPr>
          <p:spPr>
            <a:xfrm>
              <a:off x="2255484" y="1222835"/>
              <a:ext cx="913760" cy="0"/>
            </a:xfrm>
            <a:prstGeom prst="line">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7"/>
            <p:cNvCxnSpPr/>
            <p:nvPr/>
          </p:nvCxnSpPr>
          <p:spPr>
            <a:xfrm>
              <a:off x="3640486" y="1996606"/>
              <a:ext cx="913760" cy="0"/>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extBox 8"/>
            <p:cNvSpPr txBox="1"/>
            <p:nvPr/>
          </p:nvSpPr>
          <p:spPr>
            <a:xfrm>
              <a:off x="3746887" y="1263473"/>
              <a:ext cx="715580" cy="692498"/>
            </a:xfrm>
            <a:prstGeom prst="rect">
              <a:avLst/>
            </a:prstGeom>
            <a:noFill/>
          </p:spPr>
          <p:txBody>
            <a:bodyPr wrap="none" anchor="ctr">
              <a:noAutofit/>
            </a:bodyPr>
            <a:lstStyle/>
            <a:p>
              <a:pPr algn="ctr"/>
              <a:r>
                <a:rPr lang="es-MX" sz="3601" b="1">
                  <a:solidFill>
                    <a:schemeClr val="bg1">
                      <a:lumMod val="50000"/>
                    </a:schemeClr>
                  </a:solidFill>
                  <a:latin typeface="微软雅黑" panose="020B0503020204020204" pitchFamily="34" charset="-122"/>
                  <a:ea typeface="微软雅黑" panose="020B0503020204020204" pitchFamily="34" charset="-122"/>
                </a:rPr>
                <a:t>03</a:t>
              </a:r>
            </a:p>
          </p:txBody>
        </p:sp>
        <p:cxnSp>
          <p:nvCxnSpPr>
            <p:cNvPr id="12" name="Straight Connector 9"/>
            <p:cNvCxnSpPr/>
            <p:nvPr/>
          </p:nvCxnSpPr>
          <p:spPr>
            <a:xfrm>
              <a:off x="3652736" y="1222835"/>
              <a:ext cx="913760" cy="0"/>
            </a:xfrm>
            <a:prstGeom prst="line">
              <a:avLst/>
            </a:prstGeom>
            <a:ln w="508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0"/>
            <p:cNvCxnSpPr/>
            <p:nvPr/>
          </p:nvCxnSpPr>
          <p:spPr>
            <a:xfrm>
              <a:off x="5117387" y="1996606"/>
              <a:ext cx="913760"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TextBox 11"/>
            <p:cNvSpPr txBox="1"/>
            <p:nvPr/>
          </p:nvSpPr>
          <p:spPr>
            <a:xfrm>
              <a:off x="5216474" y="1263473"/>
              <a:ext cx="715580" cy="692498"/>
            </a:xfrm>
            <a:prstGeom prst="rect">
              <a:avLst/>
            </a:prstGeom>
            <a:noFill/>
          </p:spPr>
          <p:txBody>
            <a:bodyPr wrap="none" anchor="ctr">
              <a:noAutofit/>
            </a:bodyPr>
            <a:lstStyle/>
            <a:p>
              <a:pPr algn="ctr"/>
              <a:r>
                <a:rPr lang="es-MX" sz="3601" b="1">
                  <a:solidFill>
                    <a:schemeClr val="bg1">
                      <a:lumMod val="50000"/>
                    </a:schemeClr>
                  </a:solidFill>
                  <a:latin typeface="微软雅黑" panose="020B0503020204020204" pitchFamily="34" charset="-122"/>
                  <a:ea typeface="微软雅黑" panose="020B0503020204020204" pitchFamily="34" charset="-122"/>
                </a:rPr>
                <a:t>04</a:t>
              </a:r>
            </a:p>
          </p:txBody>
        </p:sp>
        <p:cxnSp>
          <p:nvCxnSpPr>
            <p:cNvPr id="15" name="Straight Connector 12"/>
            <p:cNvCxnSpPr/>
            <p:nvPr/>
          </p:nvCxnSpPr>
          <p:spPr>
            <a:xfrm>
              <a:off x="5129637" y="1222835"/>
              <a:ext cx="913760" cy="0"/>
            </a:xfrm>
            <a:prstGeom prst="line">
              <a:avLst/>
            </a:prstGeom>
            <a:ln w="508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nvGrpSpPr>
            <p:cNvPr id="28" name="Group 25"/>
            <p:cNvGrpSpPr/>
            <p:nvPr/>
          </p:nvGrpSpPr>
          <p:grpSpPr>
            <a:xfrm>
              <a:off x="687962" y="2104249"/>
              <a:ext cx="1360643" cy="566823"/>
              <a:chOff x="543219" y="2716323"/>
              <a:chExt cx="1956034" cy="755764"/>
            </a:xfrm>
          </p:grpSpPr>
          <p:sp>
            <p:nvSpPr>
              <p:cNvPr id="50" name="TextBox 26"/>
              <p:cNvSpPr txBox="1"/>
              <p:nvPr/>
            </p:nvSpPr>
            <p:spPr>
              <a:xfrm>
                <a:off x="1131327" y="2716323"/>
                <a:ext cx="779824" cy="307777"/>
              </a:xfrm>
              <a:prstGeom prst="rect">
                <a:avLst/>
              </a:prstGeom>
              <a:noFill/>
            </p:spPr>
            <p:txBody>
              <a:bodyPr wrap="none">
                <a:normAutofit lnSpcReduction="10000"/>
              </a:bodyPr>
              <a:lstStyle/>
              <a:p>
                <a:pPr algn="ctr"/>
                <a:r>
                  <a:rPr lang="zh-CN" altLang="en-US" sz="10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51" name="TextBox 27"/>
              <p:cNvSpPr txBox="1"/>
              <p:nvPr/>
            </p:nvSpPr>
            <p:spPr>
              <a:xfrm>
                <a:off x="543219" y="2964256"/>
                <a:ext cx="1956034" cy="507831"/>
              </a:xfrm>
              <a:prstGeom prst="rect">
                <a:avLst/>
              </a:prstGeom>
              <a:noFill/>
            </p:spPr>
            <p:txBody>
              <a:bodyPr wrap="square">
                <a:normAutofit/>
              </a:bodyPr>
              <a:lstStyle/>
              <a:p>
                <a:pPr algn="ct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29" name="Group 28"/>
            <p:cNvGrpSpPr/>
            <p:nvPr/>
          </p:nvGrpSpPr>
          <p:grpSpPr>
            <a:xfrm>
              <a:off x="2041906" y="2104249"/>
              <a:ext cx="1345267" cy="566823"/>
              <a:chOff x="2428642" y="2805660"/>
              <a:chExt cx="1933930" cy="755764"/>
            </a:xfrm>
          </p:grpSpPr>
          <p:sp>
            <p:nvSpPr>
              <p:cNvPr id="48" name="TextBox 29"/>
              <p:cNvSpPr txBox="1"/>
              <p:nvPr/>
            </p:nvSpPr>
            <p:spPr>
              <a:xfrm>
                <a:off x="3005696" y="2805660"/>
                <a:ext cx="779824" cy="307777"/>
              </a:xfrm>
              <a:prstGeom prst="rect">
                <a:avLst/>
              </a:prstGeom>
              <a:noFill/>
            </p:spPr>
            <p:txBody>
              <a:bodyPr wrap="none">
                <a:normAutofit lnSpcReduction="10000"/>
              </a:bodyPr>
              <a:lstStyle/>
              <a:p>
                <a:pPr algn="ctr"/>
                <a:r>
                  <a:rPr lang="zh-CN" altLang="en-US" sz="10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9" name="TextBox 30"/>
              <p:cNvSpPr txBox="1"/>
              <p:nvPr/>
            </p:nvSpPr>
            <p:spPr>
              <a:xfrm>
                <a:off x="2428642" y="3053593"/>
                <a:ext cx="1933930" cy="507831"/>
              </a:xfrm>
              <a:prstGeom prst="rect">
                <a:avLst/>
              </a:prstGeom>
              <a:noFill/>
            </p:spPr>
            <p:txBody>
              <a:bodyPr wrap="square">
                <a:normAutofit/>
              </a:bodyPr>
              <a:lstStyle/>
              <a:p>
                <a:pPr algn="ct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30" name="Group 31"/>
            <p:cNvGrpSpPr/>
            <p:nvPr/>
          </p:nvGrpSpPr>
          <p:grpSpPr>
            <a:xfrm>
              <a:off x="3428099" y="2104249"/>
              <a:ext cx="1347385" cy="566823"/>
              <a:chOff x="4421407" y="2805660"/>
              <a:chExt cx="1936974" cy="755764"/>
            </a:xfrm>
          </p:grpSpPr>
          <p:sp>
            <p:nvSpPr>
              <p:cNvPr id="46" name="TextBox 32"/>
              <p:cNvSpPr txBox="1"/>
              <p:nvPr/>
            </p:nvSpPr>
            <p:spPr>
              <a:xfrm>
                <a:off x="4999984" y="2805660"/>
                <a:ext cx="779824" cy="307777"/>
              </a:xfrm>
              <a:prstGeom prst="rect">
                <a:avLst/>
              </a:prstGeom>
              <a:noFill/>
            </p:spPr>
            <p:txBody>
              <a:bodyPr wrap="none">
                <a:normAutofit lnSpcReduction="10000"/>
              </a:bodyPr>
              <a:lstStyle/>
              <a:p>
                <a:pPr algn="ctr"/>
                <a:r>
                  <a:rPr lang="zh-CN" altLang="en-US" sz="10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7" name="TextBox 33"/>
              <p:cNvSpPr txBox="1"/>
              <p:nvPr/>
            </p:nvSpPr>
            <p:spPr>
              <a:xfrm>
                <a:off x="4421407" y="3053593"/>
                <a:ext cx="1936974" cy="507831"/>
              </a:xfrm>
              <a:prstGeom prst="rect">
                <a:avLst/>
              </a:prstGeom>
              <a:noFill/>
            </p:spPr>
            <p:txBody>
              <a:bodyPr wrap="square">
                <a:normAutofit/>
              </a:bodyPr>
              <a:lstStyle/>
              <a:p>
                <a:pPr algn="ct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31" name="Group 34"/>
            <p:cNvGrpSpPr/>
            <p:nvPr/>
          </p:nvGrpSpPr>
          <p:grpSpPr>
            <a:xfrm>
              <a:off x="4871500" y="2104249"/>
              <a:ext cx="1421278" cy="566823"/>
              <a:chOff x="6496409" y="2805660"/>
              <a:chExt cx="2043202" cy="755764"/>
            </a:xfrm>
          </p:grpSpPr>
          <p:sp>
            <p:nvSpPr>
              <p:cNvPr id="44" name="TextBox 35"/>
              <p:cNvSpPr txBox="1"/>
              <p:nvPr/>
            </p:nvSpPr>
            <p:spPr>
              <a:xfrm>
                <a:off x="7128097" y="2805660"/>
                <a:ext cx="779825" cy="307777"/>
              </a:xfrm>
              <a:prstGeom prst="rect">
                <a:avLst/>
              </a:prstGeom>
              <a:noFill/>
            </p:spPr>
            <p:txBody>
              <a:bodyPr wrap="none">
                <a:normAutofit lnSpcReduction="10000"/>
              </a:bodyPr>
              <a:lstStyle/>
              <a:p>
                <a:pPr algn="ctr"/>
                <a:r>
                  <a:rPr lang="zh-CN" altLang="en-US" sz="10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5" name="TextBox 36"/>
              <p:cNvSpPr txBox="1"/>
              <p:nvPr/>
            </p:nvSpPr>
            <p:spPr>
              <a:xfrm>
                <a:off x="6496409" y="3053593"/>
                <a:ext cx="2043202" cy="507831"/>
              </a:xfrm>
              <a:prstGeom prst="rect">
                <a:avLst/>
              </a:prstGeom>
              <a:noFill/>
            </p:spPr>
            <p:txBody>
              <a:bodyPr wrap="square">
                <a:normAutofit/>
              </a:bodyPr>
              <a:lstStyle/>
              <a:p>
                <a:pPr algn="ct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grpSp>
        <p:nvGrpSpPr>
          <p:cNvPr id="52" name="组合 51"/>
          <p:cNvGrpSpPr/>
          <p:nvPr/>
        </p:nvGrpSpPr>
        <p:grpSpPr>
          <a:xfrm>
            <a:off x="3146198" y="2998248"/>
            <a:ext cx="5396728" cy="1468594"/>
            <a:chOff x="3145651" y="2997380"/>
            <a:chExt cx="5395791" cy="1468339"/>
          </a:xfrm>
        </p:grpSpPr>
        <p:cxnSp>
          <p:nvCxnSpPr>
            <p:cNvPr id="16" name="Straight Connector 13"/>
            <p:cNvCxnSpPr/>
            <p:nvPr/>
          </p:nvCxnSpPr>
          <p:spPr>
            <a:xfrm>
              <a:off x="3369096" y="3771150"/>
              <a:ext cx="913760" cy="0"/>
            </a:xfrm>
            <a:prstGeom prst="line">
              <a:avLst/>
            </a:prstGeom>
            <a:ln w="50800">
              <a:solidFill>
                <a:schemeClr val="accent2"/>
              </a:solidFill>
              <a:headEnd type="none"/>
            </a:ln>
          </p:spPr>
          <p:style>
            <a:lnRef idx="1">
              <a:schemeClr val="accent1"/>
            </a:lnRef>
            <a:fillRef idx="0">
              <a:schemeClr val="accent1"/>
            </a:fillRef>
            <a:effectRef idx="0">
              <a:schemeClr val="accent1"/>
            </a:effectRef>
            <a:fontRef idx="minor">
              <a:schemeClr val="tx1"/>
            </a:fontRef>
          </p:style>
        </p:cxnSp>
        <p:sp>
          <p:nvSpPr>
            <p:cNvPr id="17" name="TextBox 14"/>
            <p:cNvSpPr txBox="1"/>
            <p:nvPr/>
          </p:nvSpPr>
          <p:spPr>
            <a:xfrm>
              <a:off x="3468184" y="3038018"/>
              <a:ext cx="715580" cy="692498"/>
            </a:xfrm>
            <a:prstGeom prst="rect">
              <a:avLst/>
            </a:prstGeom>
            <a:noFill/>
          </p:spPr>
          <p:txBody>
            <a:bodyPr wrap="none" anchor="ctr">
              <a:noAutofit/>
            </a:bodyPr>
            <a:lstStyle/>
            <a:p>
              <a:pPr algn="ctr"/>
              <a:r>
                <a:rPr lang="es-MX" sz="3601" b="1" dirty="0">
                  <a:solidFill>
                    <a:schemeClr val="bg1">
                      <a:lumMod val="50000"/>
                    </a:schemeClr>
                  </a:solidFill>
                  <a:latin typeface="微软雅黑" panose="020B0503020204020204" pitchFamily="34" charset="-122"/>
                  <a:ea typeface="微软雅黑" panose="020B0503020204020204" pitchFamily="34" charset="-122"/>
                </a:rPr>
                <a:t>08</a:t>
              </a:r>
            </a:p>
          </p:txBody>
        </p:sp>
        <p:cxnSp>
          <p:nvCxnSpPr>
            <p:cNvPr id="18" name="Straight Connector 15"/>
            <p:cNvCxnSpPr/>
            <p:nvPr/>
          </p:nvCxnSpPr>
          <p:spPr>
            <a:xfrm>
              <a:off x="3369096" y="2997380"/>
              <a:ext cx="913760" cy="0"/>
            </a:xfrm>
            <a:prstGeom prst="line">
              <a:avLst/>
            </a:prstGeom>
            <a:ln w="50800">
              <a:solidFill>
                <a:schemeClr val="accent2"/>
              </a:solidFill>
              <a:head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6"/>
            <p:cNvCxnSpPr/>
            <p:nvPr/>
          </p:nvCxnSpPr>
          <p:spPr>
            <a:xfrm>
              <a:off x="4712841" y="3771150"/>
              <a:ext cx="913760" cy="0"/>
            </a:xfrm>
            <a:prstGeom prst="line">
              <a:avLst/>
            </a:prstGeom>
            <a:ln w="50800">
              <a:solidFill>
                <a:schemeClr val="accent1"/>
              </a:solidFill>
              <a:headEnd type="none"/>
            </a:ln>
          </p:spPr>
          <p:style>
            <a:lnRef idx="1">
              <a:schemeClr val="accent1"/>
            </a:lnRef>
            <a:fillRef idx="0">
              <a:schemeClr val="accent1"/>
            </a:fillRef>
            <a:effectRef idx="0">
              <a:schemeClr val="accent1"/>
            </a:effectRef>
            <a:fontRef idx="minor">
              <a:schemeClr val="tx1"/>
            </a:fontRef>
          </p:style>
        </p:cxnSp>
        <p:sp>
          <p:nvSpPr>
            <p:cNvPr id="20" name="TextBox 17"/>
            <p:cNvSpPr txBox="1"/>
            <p:nvPr/>
          </p:nvSpPr>
          <p:spPr>
            <a:xfrm>
              <a:off x="4811929" y="3038018"/>
              <a:ext cx="715580" cy="692498"/>
            </a:xfrm>
            <a:prstGeom prst="rect">
              <a:avLst/>
            </a:prstGeom>
            <a:noFill/>
          </p:spPr>
          <p:txBody>
            <a:bodyPr wrap="none" anchor="ctr">
              <a:noAutofit/>
            </a:bodyPr>
            <a:lstStyle/>
            <a:p>
              <a:pPr algn="ctr"/>
              <a:r>
                <a:rPr lang="es-MX" sz="3601" b="1">
                  <a:solidFill>
                    <a:schemeClr val="bg1">
                      <a:lumMod val="50000"/>
                    </a:schemeClr>
                  </a:solidFill>
                  <a:latin typeface="微软雅黑" panose="020B0503020204020204" pitchFamily="34" charset="-122"/>
                  <a:ea typeface="微软雅黑" panose="020B0503020204020204" pitchFamily="34" charset="-122"/>
                </a:rPr>
                <a:t>07</a:t>
              </a:r>
            </a:p>
          </p:txBody>
        </p:sp>
        <p:cxnSp>
          <p:nvCxnSpPr>
            <p:cNvPr id="21" name="Straight Connector 18"/>
            <p:cNvCxnSpPr/>
            <p:nvPr/>
          </p:nvCxnSpPr>
          <p:spPr>
            <a:xfrm>
              <a:off x="4712841" y="2997380"/>
              <a:ext cx="913760" cy="0"/>
            </a:xfrm>
            <a:prstGeom prst="line">
              <a:avLst/>
            </a:prstGeom>
            <a:ln w="50800">
              <a:solidFill>
                <a:schemeClr val="accent1"/>
              </a:solidFill>
              <a:head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19"/>
            <p:cNvCxnSpPr/>
            <p:nvPr/>
          </p:nvCxnSpPr>
          <p:spPr>
            <a:xfrm>
              <a:off x="6010315" y="3771150"/>
              <a:ext cx="913760" cy="0"/>
            </a:xfrm>
            <a:prstGeom prst="line">
              <a:avLst/>
            </a:prstGeom>
            <a:ln w="50800">
              <a:solidFill>
                <a:schemeClr val="accent6"/>
              </a:solidFill>
              <a:headEnd type="none"/>
            </a:ln>
          </p:spPr>
          <p:style>
            <a:lnRef idx="1">
              <a:schemeClr val="accent1"/>
            </a:lnRef>
            <a:fillRef idx="0">
              <a:schemeClr val="accent1"/>
            </a:fillRef>
            <a:effectRef idx="0">
              <a:schemeClr val="accent1"/>
            </a:effectRef>
            <a:fontRef idx="minor">
              <a:schemeClr val="tx1"/>
            </a:fontRef>
          </p:style>
        </p:cxnSp>
        <p:sp>
          <p:nvSpPr>
            <p:cNvPr id="23" name="TextBox 20"/>
            <p:cNvSpPr txBox="1"/>
            <p:nvPr/>
          </p:nvSpPr>
          <p:spPr>
            <a:xfrm>
              <a:off x="6116718" y="3038018"/>
              <a:ext cx="715580" cy="692498"/>
            </a:xfrm>
            <a:prstGeom prst="rect">
              <a:avLst/>
            </a:prstGeom>
            <a:noFill/>
          </p:spPr>
          <p:txBody>
            <a:bodyPr wrap="none" anchor="ctr">
              <a:noAutofit/>
            </a:bodyPr>
            <a:lstStyle/>
            <a:p>
              <a:pPr algn="ctr"/>
              <a:r>
                <a:rPr lang="es-MX" sz="3601" b="1">
                  <a:solidFill>
                    <a:schemeClr val="bg1">
                      <a:lumMod val="50000"/>
                    </a:schemeClr>
                  </a:solidFill>
                  <a:latin typeface="微软雅黑" panose="020B0503020204020204" pitchFamily="34" charset="-122"/>
                  <a:ea typeface="微软雅黑" panose="020B0503020204020204" pitchFamily="34" charset="-122"/>
                </a:rPr>
                <a:t>06</a:t>
              </a:r>
            </a:p>
          </p:txBody>
        </p:sp>
        <p:cxnSp>
          <p:nvCxnSpPr>
            <p:cNvPr id="24" name="Straight Connector 21"/>
            <p:cNvCxnSpPr/>
            <p:nvPr/>
          </p:nvCxnSpPr>
          <p:spPr>
            <a:xfrm>
              <a:off x="6024742" y="2997380"/>
              <a:ext cx="913760" cy="0"/>
            </a:xfrm>
            <a:prstGeom prst="line">
              <a:avLst/>
            </a:prstGeom>
            <a:ln w="50800">
              <a:solidFill>
                <a:schemeClr val="accent6"/>
              </a:solidFill>
              <a:head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2"/>
            <p:cNvCxnSpPr/>
            <p:nvPr/>
          </p:nvCxnSpPr>
          <p:spPr>
            <a:xfrm>
              <a:off x="7361373" y="3771150"/>
              <a:ext cx="913760" cy="0"/>
            </a:xfrm>
            <a:prstGeom prst="line">
              <a:avLst/>
            </a:prstGeom>
            <a:ln w="50800">
              <a:solidFill>
                <a:schemeClr val="accent5"/>
              </a:solidFill>
              <a:headEnd type="none"/>
            </a:ln>
          </p:spPr>
          <p:style>
            <a:lnRef idx="1">
              <a:schemeClr val="accent1"/>
            </a:lnRef>
            <a:fillRef idx="0">
              <a:schemeClr val="accent1"/>
            </a:fillRef>
            <a:effectRef idx="0">
              <a:schemeClr val="accent1"/>
            </a:effectRef>
            <a:fontRef idx="minor">
              <a:schemeClr val="tx1"/>
            </a:fontRef>
          </p:style>
        </p:cxnSp>
        <p:sp>
          <p:nvSpPr>
            <p:cNvPr id="26" name="TextBox 23"/>
            <p:cNvSpPr txBox="1"/>
            <p:nvPr/>
          </p:nvSpPr>
          <p:spPr>
            <a:xfrm>
              <a:off x="7460462" y="3038018"/>
              <a:ext cx="715580" cy="692498"/>
            </a:xfrm>
            <a:prstGeom prst="rect">
              <a:avLst/>
            </a:prstGeom>
            <a:noFill/>
          </p:spPr>
          <p:txBody>
            <a:bodyPr wrap="none" anchor="ctr">
              <a:noAutofit/>
            </a:bodyPr>
            <a:lstStyle/>
            <a:p>
              <a:pPr algn="ctr"/>
              <a:r>
                <a:rPr lang="es-MX" sz="3601" b="1">
                  <a:solidFill>
                    <a:schemeClr val="bg1">
                      <a:lumMod val="50000"/>
                    </a:schemeClr>
                  </a:solidFill>
                  <a:latin typeface="微软雅黑" panose="020B0503020204020204" pitchFamily="34" charset="-122"/>
                  <a:ea typeface="微软雅黑" panose="020B0503020204020204" pitchFamily="34" charset="-122"/>
                </a:rPr>
                <a:t>05</a:t>
              </a:r>
            </a:p>
          </p:txBody>
        </p:sp>
        <p:cxnSp>
          <p:nvCxnSpPr>
            <p:cNvPr id="27" name="Straight Connector 24"/>
            <p:cNvCxnSpPr/>
            <p:nvPr/>
          </p:nvCxnSpPr>
          <p:spPr>
            <a:xfrm>
              <a:off x="7375800" y="2997380"/>
              <a:ext cx="913760" cy="0"/>
            </a:xfrm>
            <a:prstGeom prst="line">
              <a:avLst/>
            </a:prstGeom>
            <a:ln w="50800">
              <a:solidFill>
                <a:schemeClr val="accent5"/>
              </a:solidFill>
              <a:headEnd type="triangle"/>
            </a:ln>
          </p:spPr>
          <p:style>
            <a:lnRef idx="1">
              <a:schemeClr val="accent1"/>
            </a:lnRef>
            <a:fillRef idx="0">
              <a:schemeClr val="accent1"/>
            </a:fillRef>
            <a:effectRef idx="0">
              <a:schemeClr val="accent1"/>
            </a:effectRef>
            <a:fontRef idx="minor">
              <a:schemeClr val="tx1"/>
            </a:fontRef>
          </p:style>
        </p:cxnSp>
        <p:grpSp>
          <p:nvGrpSpPr>
            <p:cNvPr id="32" name="Group 37"/>
            <p:cNvGrpSpPr/>
            <p:nvPr/>
          </p:nvGrpSpPr>
          <p:grpSpPr>
            <a:xfrm>
              <a:off x="3145651" y="3898896"/>
              <a:ext cx="1360643" cy="566823"/>
              <a:chOff x="3694496" y="5198522"/>
              <a:chExt cx="1956034" cy="755764"/>
            </a:xfrm>
          </p:grpSpPr>
          <p:sp>
            <p:nvSpPr>
              <p:cNvPr id="42" name="TextBox 38"/>
              <p:cNvSpPr txBox="1"/>
              <p:nvPr/>
            </p:nvSpPr>
            <p:spPr>
              <a:xfrm>
                <a:off x="4282603" y="5198522"/>
                <a:ext cx="779824" cy="307777"/>
              </a:xfrm>
              <a:prstGeom prst="rect">
                <a:avLst/>
              </a:prstGeom>
              <a:noFill/>
            </p:spPr>
            <p:txBody>
              <a:bodyPr wrap="none">
                <a:normAutofit lnSpcReduction="10000"/>
              </a:bodyPr>
              <a:lstStyle/>
              <a:p>
                <a:pPr algn="ctr"/>
                <a:r>
                  <a:rPr lang="zh-CN" altLang="en-US" sz="10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3" name="TextBox 39"/>
              <p:cNvSpPr txBox="1"/>
              <p:nvPr/>
            </p:nvSpPr>
            <p:spPr>
              <a:xfrm>
                <a:off x="3694496" y="5446455"/>
                <a:ext cx="1956034" cy="507831"/>
              </a:xfrm>
              <a:prstGeom prst="rect">
                <a:avLst/>
              </a:prstGeom>
              <a:noFill/>
            </p:spPr>
            <p:txBody>
              <a:bodyPr wrap="square">
                <a:normAutofit/>
              </a:bodyPr>
              <a:lstStyle/>
              <a:p>
                <a:pPr algn="ct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33" name="Group 40"/>
            <p:cNvGrpSpPr/>
            <p:nvPr/>
          </p:nvGrpSpPr>
          <p:grpSpPr>
            <a:xfrm>
              <a:off x="4497084" y="3898896"/>
              <a:ext cx="1345267" cy="566823"/>
              <a:chOff x="5579919" y="5198522"/>
              <a:chExt cx="1933930" cy="755764"/>
            </a:xfrm>
          </p:grpSpPr>
          <p:sp>
            <p:nvSpPr>
              <p:cNvPr id="40" name="TextBox 41"/>
              <p:cNvSpPr txBox="1"/>
              <p:nvPr/>
            </p:nvSpPr>
            <p:spPr>
              <a:xfrm>
                <a:off x="6156974" y="5198522"/>
                <a:ext cx="779824" cy="307777"/>
              </a:xfrm>
              <a:prstGeom prst="rect">
                <a:avLst/>
              </a:prstGeom>
              <a:noFill/>
            </p:spPr>
            <p:txBody>
              <a:bodyPr wrap="none">
                <a:normAutofit lnSpcReduction="10000"/>
              </a:bodyPr>
              <a:lstStyle/>
              <a:p>
                <a:pPr algn="ctr"/>
                <a:r>
                  <a:rPr lang="zh-CN" altLang="en-US" sz="10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1" name="TextBox 42"/>
              <p:cNvSpPr txBox="1"/>
              <p:nvPr/>
            </p:nvSpPr>
            <p:spPr>
              <a:xfrm>
                <a:off x="5579919" y="5446455"/>
                <a:ext cx="1933930" cy="507831"/>
              </a:xfrm>
              <a:prstGeom prst="rect">
                <a:avLst/>
              </a:prstGeom>
              <a:noFill/>
            </p:spPr>
            <p:txBody>
              <a:bodyPr wrap="square">
                <a:normAutofit/>
              </a:bodyPr>
              <a:lstStyle/>
              <a:p>
                <a:pPr algn="ct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34" name="Group 43"/>
            <p:cNvGrpSpPr/>
            <p:nvPr/>
          </p:nvGrpSpPr>
          <p:grpSpPr>
            <a:xfrm>
              <a:off x="5798869" y="3898896"/>
              <a:ext cx="1347385" cy="566823"/>
              <a:chOff x="7572684" y="5198522"/>
              <a:chExt cx="1936974" cy="755764"/>
            </a:xfrm>
          </p:grpSpPr>
          <p:sp>
            <p:nvSpPr>
              <p:cNvPr id="38" name="TextBox 44"/>
              <p:cNvSpPr txBox="1"/>
              <p:nvPr/>
            </p:nvSpPr>
            <p:spPr>
              <a:xfrm>
                <a:off x="8151261" y="5198522"/>
                <a:ext cx="779824" cy="307777"/>
              </a:xfrm>
              <a:prstGeom prst="rect">
                <a:avLst/>
              </a:prstGeom>
              <a:noFill/>
            </p:spPr>
            <p:txBody>
              <a:bodyPr wrap="none">
                <a:normAutofit lnSpcReduction="10000"/>
              </a:bodyPr>
              <a:lstStyle/>
              <a:p>
                <a:pPr algn="ctr"/>
                <a:r>
                  <a:rPr lang="zh-CN" altLang="en-US" sz="10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39" name="TextBox 45"/>
              <p:cNvSpPr txBox="1"/>
              <p:nvPr/>
            </p:nvSpPr>
            <p:spPr>
              <a:xfrm>
                <a:off x="7572684" y="5446455"/>
                <a:ext cx="1936974" cy="507831"/>
              </a:xfrm>
              <a:prstGeom prst="rect">
                <a:avLst/>
              </a:prstGeom>
              <a:noFill/>
            </p:spPr>
            <p:txBody>
              <a:bodyPr wrap="square">
                <a:normAutofit/>
              </a:bodyPr>
              <a:lstStyle/>
              <a:p>
                <a:pPr algn="ct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35" name="Group 46"/>
            <p:cNvGrpSpPr/>
            <p:nvPr/>
          </p:nvGrpSpPr>
          <p:grpSpPr>
            <a:xfrm>
              <a:off x="7120164" y="3898896"/>
              <a:ext cx="1421278" cy="566823"/>
              <a:chOff x="9776670" y="5198522"/>
              <a:chExt cx="2043202" cy="755764"/>
            </a:xfrm>
          </p:grpSpPr>
          <p:sp>
            <p:nvSpPr>
              <p:cNvPr id="36" name="TextBox 47"/>
              <p:cNvSpPr txBox="1"/>
              <p:nvPr/>
            </p:nvSpPr>
            <p:spPr>
              <a:xfrm>
                <a:off x="10408361" y="5198522"/>
                <a:ext cx="779825" cy="307777"/>
              </a:xfrm>
              <a:prstGeom prst="rect">
                <a:avLst/>
              </a:prstGeom>
              <a:noFill/>
            </p:spPr>
            <p:txBody>
              <a:bodyPr wrap="none">
                <a:normAutofit lnSpcReduction="10000"/>
              </a:bodyPr>
              <a:lstStyle/>
              <a:p>
                <a:pPr algn="ctr"/>
                <a:r>
                  <a:rPr lang="zh-CN" altLang="en-US" sz="10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37" name="TextBox 48"/>
              <p:cNvSpPr txBox="1"/>
              <p:nvPr/>
            </p:nvSpPr>
            <p:spPr>
              <a:xfrm>
                <a:off x="9776670" y="5446455"/>
                <a:ext cx="2043202" cy="507831"/>
              </a:xfrm>
              <a:prstGeom prst="rect">
                <a:avLst/>
              </a:prstGeom>
              <a:noFill/>
            </p:spPr>
            <p:txBody>
              <a:bodyPr wrap="square">
                <a:normAutofit/>
              </a:bodyPr>
              <a:lstStyle/>
              <a:p>
                <a:pPr algn="ct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spTree>
    <p:extLst>
      <p:ext uri="{BB962C8B-B14F-4D97-AF65-F5344CB8AC3E}">
        <p14:creationId xmlns:p14="http://schemas.microsoft.com/office/powerpoint/2010/main" val="3936210478"/>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1+#ppt_w/2"/>
                                          </p:val>
                                        </p:tav>
                                        <p:tav tm="100000">
                                          <p:val>
                                            <p:strVal val="#ppt_x"/>
                                          </p:val>
                                        </p:tav>
                                      </p:tavLst>
                                    </p:anim>
                                    <p:anim calcmode="lin" valueType="num">
                                      <p:cBhvr additive="base">
                                        <p:cTn id="13"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8092" y="977969"/>
            <a:ext cx="3968421" cy="2183903"/>
          </a:xfrm>
          <a:prstGeom prst="hear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578092" y="3209153"/>
            <a:ext cx="3968421" cy="9242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4602518" y="977969"/>
            <a:ext cx="3964979" cy="2183903"/>
          </a:xfrm>
          <a:prstGeom prst="hear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4598113" y="3209151"/>
            <a:ext cx="3969107" cy="9275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578092" y="4257950"/>
            <a:ext cx="7989404" cy="415498"/>
          </a:xfrm>
          <a:prstGeom prst="rect">
            <a:avLst/>
          </a:prstGeom>
          <a:noFill/>
        </p:spPr>
        <p:txBody>
          <a:bodyPr wrap="square" lIns="0" tIns="0" rIns="0" bIns="0" numCol="1" spcCol="256032">
            <a:spAutoFit/>
          </a:body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9" name="TextBox 15"/>
          <p:cNvSpPr txBox="1"/>
          <p:nvPr/>
        </p:nvSpPr>
        <p:spPr>
          <a:xfrm>
            <a:off x="804362" y="3602274"/>
            <a:ext cx="3482592" cy="415498"/>
          </a:xfrm>
          <a:prstGeom prst="rect">
            <a:avLst/>
          </a:prstGeom>
          <a:noFill/>
        </p:spPr>
        <p:txBody>
          <a:bodyPr wrap="square" lIns="0" tIns="0" rIns="0" bIns="0" rtlCol="0">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0" name="TextBox 16"/>
          <p:cNvSpPr txBox="1"/>
          <p:nvPr/>
        </p:nvSpPr>
        <p:spPr>
          <a:xfrm>
            <a:off x="804363" y="3374116"/>
            <a:ext cx="1149232" cy="153260"/>
          </a:xfrm>
          <a:prstGeom prst="rect">
            <a:avLst/>
          </a:prstGeom>
          <a:noFill/>
        </p:spPr>
        <p:txBody>
          <a:bodyPr wrap="none" lIns="0" tIns="0" rIns="0" bIns="0"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1" name="TextBox 15"/>
          <p:cNvSpPr txBox="1"/>
          <p:nvPr/>
        </p:nvSpPr>
        <p:spPr>
          <a:xfrm>
            <a:off x="4880081" y="3605776"/>
            <a:ext cx="3482592" cy="415498"/>
          </a:xfrm>
          <a:prstGeom prst="rect">
            <a:avLst/>
          </a:prstGeom>
          <a:noFill/>
        </p:spPr>
        <p:txBody>
          <a:bodyPr wrap="square" lIns="0" tIns="0" rIns="0" bIns="0" rtlCol="0">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2" name="TextBox 16"/>
          <p:cNvSpPr txBox="1"/>
          <p:nvPr/>
        </p:nvSpPr>
        <p:spPr>
          <a:xfrm>
            <a:off x="4880082" y="3377618"/>
            <a:ext cx="1149232" cy="153260"/>
          </a:xfrm>
          <a:prstGeom prst="rect">
            <a:avLst/>
          </a:prstGeom>
          <a:noFill/>
        </p:spPr>
        <p:txBody>
          <a:bodyPr wrap="none" lIns="0" tIns="0" rIns="0" bIns="0"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extLst>
      <p:ext uri="{BB962C8B-B14F-4D97-AF65-F5344CB8AC3E}">
        <p14:creationId xmlns:p14="http://schemas.microsoft.com/office/powerpoint/2010/main" val="1168370843"/>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ppt_x</p:attrName>
                                        </p:attrNameLst>
                                      </p:cBhvr>
                                      <p:tavLst>
                                        <p:tav tm="0">
                                          <p:val>
                                            <p:strVal val="#ppt_x"/>
                                          </p:val>
                                        </p:tav>
                                        <p:tav tm="100000">
                                          <p:val>
                                            <p:strVal val="#ppt_x"/>
                                          </p:val>
                                        </p:tav>
                                      </p:tavLst>
                                    </p:anim>
                                    <p:anim calcmode="lin" valueType="num">
                                      <p:cBhvr>
                                        <p:cTn id="30" dur="250" fill="hold"/>
                                        <p:tgtEl>
                                          <p:spTgt spid="10"/>
                                        </p:tgtEl>
                                        <p:attrNameLst>
                                          <p:attrName>ppt_y</p:attrName>
                                        </p:attrNameLst>
                                      </p:cBhvr>
                                      <p:tavLst>
                                        <p:tav tm="0">
                                          <p:val>
                                            <p:strVal val="#ppt_y-#ppt_h/2"/>
                                          </p:val>
                                        </p:tav>
                                        <p:tav tm="100000">
                                          <p:val>
                                            <p:strVal val="#ppt_y"/>
                                          </p:val>
                                        </p:tav>
                                      </p:tavLst>
                                    </p:anim>
                                    <p:anim calcmode="lin" valueType="num">
                                      <p:cBhvr>
                                        <p:cTn id="31" dur="250" fill="hold"/>
                                        <p:tgtEl>
                                          <p:spTgt spid="10"/>
                                        </p:tgtEl>
                                        <p:attrNameLst>
                                          <p:attrName>ppt_w</p:attrName>
                                        </p:attrNameLst>
                                      </p:cBhvr>
                                      <p:tavLst>
                                        <p:tav tm="0">
                                          <p:val>
                                            <p:strVal val="#ppt_w"/>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2"/>
                                        </p:tgtEl>
                                        <p:attrNameLst>
                                          <p:attrName>style.visibility</p:attrName>
                                        </p:attrNameLst>
                                      </p:cBhvr>
                                      <p:to>
                                        <p:strVal val="visible"/>
                                      </p:to>
                                    </p:set>
                                    <p:anim calcmode="lin" valueType="num">
                                      <p:cBhvr>
                                        <p:cTn id="40" dur="250" fill="hold"/>
                                        <p:tgtEl>
                                          <p:spTgt spid="12"/>
                                        </p:tgtEl>
                                        <p:attrNameLst>
                                          <p:attrName>ppt_x</p:attrName>
                                        </p:attrNameLst>
                                      </p:cBhvr>
                                      <p:tavLst>
                                        <p:tav tm="0">
                                          <p:val>
                                            <p:strVal val="#ppt_x"/>
                                          </p:val>
                                        </p:tav>
                                        <p:tav tm="100000">
                                          <p:val>
                                            <p:strVal val="#ppt_x"/>
                                          </p:val>
                                        </p:tav>
                                      </p:tavLst>
                                    </p:anim>
                                    <p:anim calcmode="lin" valueType="num">
                                      <p:cBhvr>
                                        <p:cTn id="41" dur="250" fill="hold"/>
                                        <p:tgtEl>
                                          <p:spTgt spid="12"/>
                                        </p:tgtEl>
                                        <p:attrNameLst>
                                          <p:attrName>ppt_y</p:attrName>
                                        </p:attrNameLst>
                                      </p:cBhvr>
                                      <p:tavLst>
                                        <p:tav tm="0">
                                          <p:val>
                                            <p:strVal val="#ppt_y-#ppt_h/2"/>
                                          </p:val>
                                        </p:tav>
                                        <p:tav tm="100000">
                                          <p:val>
                                            <p:strVal val="#ppt_y"/>
                                          </p:val>
                                        </p:tav>
                                      </p:tavLst>
                                    </p:anim>
                                    <p:anim calcmode="lin" valueType="num">
                                      <p:cBhvr>
                                        <p:cTn id="42" dur="250" fill="hold"/>
                                        <p:tgtEl>
                                          <p:spTgt spid="12"/>
                                        </p:tgtEl>
                                        <p:attrNameLst>
                                          <p:attrName>ppt_w</p:attrName>
                                        </p:attrNameLst>
                                      </p:cBhvr>
                                      <p:tavLst>
                                        <p:tav tm="0">
                                          <p:val>
                                            <p:strVal val="#ppt_w"/>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9"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149133" y="2147260"/>
            <a:ext cx="2264861" cy="523311"/>
          </a:xfrm>
          <a:prstGeom prst="rect">
            <a:avLst/>
          </a:prstGeom>
        </p:spPr>
        <p:txBody>
          <a:bodyPr wrap="square">
            <a:spAutoFit/>
          </a:bodyPr>
          <a:lstStyle/>
          <a:p>
            <a:r>
              <a:rPr lang="zh-CN" altLang="en-US" sz="2801"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149133" y="2609420"/>
            <a:ext cx="2592013" cy="683072"/>
          </a:xfrm>
          <a:prstGeom prst="rect">
            <a:avLst/>
          </a:prstGeom>
          <a:noFill/>
        </p:spPr>
        <p:txBody>
          <a:bodyPr wrap="square" rtlCol="0">
            <a:spAutoFit/>
          </a:bodyPr>
          <a:lstStyle/>
          <a:p>
            <a:pPr>
              <a:lnSpc>
                <a:spcPct val="150000"/>
              </a:lnSpc>
            </a:pPr>
            <a:r>
              <a:rPr lang="en-US" altLang="zh-CN" sz="853"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3"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a:extLst>
              <a:ext uri="{FF2B5EF4-FFF2-40B4-BE49-F238E27FC236}">
                <a16:creationId xmlns:a16="http://schemas.microsoft.com/office/drawing/2014/main" xmlns="" id="{3733F6B0-E058-45C7-B289-6BDEFDB9087F}"/>
              </a:ext>
            </a:extLst>
          </p:cNvPr>
          <p:cNvSpPr/>
          <p:nvPr/>
        </p:nvSpPr>
        <p:spPr>
          <a:xfrm>
            <a:off x="3564682" y="1996242"/>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1" dirty="0">
                <a:solidFill>
                  <a:schemeClr val="bg1"/>
                </a:solidFill>
              </a:rPr>
              <a:t>03</a:t>
            </a:r>
            <a:endParaRPr lang="zh-CN" altLang="en-US" sz="4801" dirty="0">
              <a:solidFill>
                <a:schemeClr val="bg1"/>
              </a:solidFill>
            </a:endParaRPr>
          </a:p>
        </p:txBody>
      </p:sp>
      <p:pic>
        <p:nvPicPr>
          <p:cNvPr id="6" name="图片 5">
            <a:extLst>
              <a:ext uri="{FF2B5EF4-FFF2-40B4-BE49-F238E27FC236}">
                <a16:creationId xmlns:a16="http://schemas.microsoft.com/office/drawing/2014/main" xmlns="" id="{707C256F-E21D-470D-BD46-E448F24AFF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45728" cy="4235021"/>
          </a:xfrm>
          <a:prstGeom prst="rect">
            <a:avLst/>
          </a:prstGeom>
        </p:spPr>
      </p:pic>
    </p:spTree>
    <p:extLst>
      <p:ext uri="{BB962C8B-B14F-4D97-AF65-F5344CB8AC3E}">
        <p14:creationId xmlns:p14="http://schemas.microsoft.com/office/powerpoint/2010/main" val="176505173"/>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70138" y="2332011"/>
            <a:ext cx="9145086" cy="0"/>
          </a:xfrm>
          <a:prstGeom prst="line">
            <a:avLst/>
          </a:prstGeom>
          <a:ln w="12700" cmpd="sng">
            <a:solidFill>
              <a:srgbClr val="FFFFFF"/>
            </a:solidFill>
            <a:prstDash val="dash"/>
          </a:ln>
          <a:effectLst/>
        </p:spPr>
        <p:style>
          <a:lnRef idx="2">
            <a:schemeClr val="accent1"/>
          </a:lnRef>
          <a:fillRef idx="0">
            <a:schemeClr val="accent1"/>
          </a:fillRef>
          <a:effectRef idx="1">
            <a:schemeClr val="accent1"/>
          </a:effectRef>
          <a:fontRef idx="minor">
            <a:schemeClr val="tx1"/>
          </a:fontRef>
        </p:style>
      </p:cxnSp>
      <p:sp>
        <p:nvSpPr>
          <p:cNvPr id="4" name="箭头: 五边形 3"/>
          <p:cNvSpPr/>
          <p:nvPr/>
        </p:nvSpPr>
        <p:spPr>
          <a:xfrm>
            <a:off x="622409" y="1538113"/>
            <a:ext cx="1438989" cy="1439183"/>
          </a:xfrm>
          <a:prstGeom prst="homePlate">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3" tIns="34291" rIns="68583" bIns="34291" rtlCol="0" anchor="ctr"/>
          <a:lstStyle/>
          <a:p>
            <a:pPr algn="ctr"/>
            <a:endParaRPr kumimoji="1" lang="zh-CN" altLang="en-US" sz="1900" dirty="0"/>
          </a:p>
        </p:txBody>
      </p:sp>
      <p:sp>
        <p:nvSpPr>
          <p:cNvPr id="21" name="TextBox 15"/>
          <p:cNvSpPr txBox="1"/>
          <p:nvPr/>
        </p:nvSpPr>
        <p:spPr>
          <a:xfrm>
            <a:off x="378203" y="3620235"/>
            <a:ext cx="1927397" cy="625247"/>
          </a:xfrm>
          <a:prstGeom prst="rect">
            <a:avLst/>
          </a:prstGeom>
          <a:noFill/>
        </p:spPr>
        <p:txBody>
          <a:bodyPr wrap="square" lIns="70559" tIns="35280" rIns="70559" bIns="35280" rtlCol="0">
            <a:spAutoFit/>
          </a:body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2" name="TextBox 16"/>
          <p:cNvSpPr txBox="1"/>
          <p:nvPr/>
        </p:nvSpPr>
        <p:spPr>
          <a:xfrm>
            <a:off x="378203" y="3392088"/>
            <a:ext cx="1289663" cy="224483"/>
          </a:xfrm>
          <a:prstGeom prst="rect">
            <a:avLst/>
          </a:prstGeom>
          <a:noFill/>
        </p:spPr>
        <p:txBody>
          <a:bodyPr wrap="none" lIns="70559" tIns="35280" rIns="70559" bIns="35280" rtlCol="0">
            <a:spAutoFit/>
          </a:bodyPr>
          <a:lstStyle/>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1" name="箭头: 五边形 40"/>
          <p:cNvSpPr/>
          <p:nvPr/>
        </p:nvSpPr>
        <p:spPr>
          <a:xfrm>
            <a:off x="2803801" y="1538113"/>
            <a:ext cx="1438989" cy="1439183"/>
          </a:xfrm>
          <a:prstGeom prst="homePlate">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3" tIns="34291" rIns="68583" bIns="34291" rtlCol="0" anchor="ctr"/>
          <a:lstStyle/>
          <a:p>
            <a:pPr algn="ctr"/>
            <a:endParaRPr kumimoji="1" lang="zh-CN" altLang="en-US" sz="1900" dirty="0"/>
          </a:p>
        </p:txBody>
      </p:sp>
      <p:sp>
        <p:nvSpPr>
          <p:cNvPr id="42" name="TextBox 15"/>
          <p:cNvSpPr txBox="1"/>
          <p:nvPr/>
        </p:nvSpPr>
        <p:spPr>
          <a:xfrm>
            <a:off x="2559596" y="3620235"/>
            <a:ext cx="1927397" cy="625247"/>
          </a:xfrm>
          <a:prstGeom prst="rect">
            <a:avLst/>
          </a:prstGeom>
          <a:noFill/>
        </p:spPr>
        <p:txBody>
          <a:bodyPr wrap="square" lIns="70559" tIns="35280" rIns="70559" bIns="35280" rtlCol="0">
            <a:spAutoFit/>
          </a:body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3" name="TextBox 16"/>
          <p:cNvSpPr txBox="1"/>
          <p:nvPr/>
        </p:nvSpPr>
        <p:spPr>
          <a:xfrm>
            <a:off x="2559596" y="3392088"/>
            <a:ext cx="1289663" cy="224483"/>
          </a:xfrm>
          <a:prstGeom prst="rect">
            <a:avLst/>
          </a:prstGeom>
          <a:noFill/>
        </p:spPr>
        <p:txBody>
          <a:bodyPr wrap="none" lIns="70559" tIns="35280" rIns="70559" bIns="35280" rtlCol="0">
            <a:spAutoFit/>
          </a:bodyPr>
          <a:lstStyle/>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4" name="箭头: 五边形 43"/>
          <p:cNvSpPr/>
          <p:nvPr/>
        </p:nvSpPr>
        <p:spPr>
          <a:xfrm>
            <a:off x="4849703" y="1538113"/>
            <a:ext cx="1438989" cy="1439183"/>
          </a:xfrm>
          <a:prstGeom prst="homePlate">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3" tIns="34291" rIns="68583" bIns="34291" rtlCol="0" anchor="ctr"/>
          <a:lstStyle/>
          <a:p>
            <a:pPr algn="ctr"/>
            <a:endParaRPr kumimoji="1" lang="zh-CN" altLang="en-US" sz="1900" dirty="0"/>
          </a:p>
        </p:txBody>
      </p:sp>
      <p:sp>
        <p:nvSpPr>
          <p:cNvPr id="45" name="TextBox 15"/>
          <p:cNvSpPr txBox="1"/>
          <p:nvPr/>
        </p:nvSpPr>
        <p:spPr>
          <a:xfrm>
            <a:off x="4605498" y="3620235"/>
            <a:ext cx="1927397" cy="625247"/>
          </a:xfrm>
          <a:prstGeom prst="rect">
            <a:avLst/>
          </a:prstGeom>
          <a:noFill/>
        </p:spPr>
        <p:txBody>
          <a:bodyPr wrap="square" lIns="70559" tIns="35280" rIns="70559" bIns="35280" rtlCol="0">
            <a:spAutoFit/>
          </a:body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6" name="TextBox 16"/>
          <p:cNvSpPr txBox="1"/>
          <p:nvPr/>
        </p:nvSpPr>
        <p:spPr>
          <a:xfrm>
            <a:off x="4605497" y="3392088"/>
            <a:ext cx="1289663" cy="224483"/>
          </a:xfrm>
          <a:prstGeom prst="rect">
            <a:avLst/>
          </a:prstGeom>
          <a:noFill/>
        </p:spPr>
        <p:txBody>
          <a:bodyPr wrap="none" lIns="70559" tIns="35280" rIns="70559" bIns="35280" rtlCol="0">
            <a:spAutoFit/>
          </a:bodyPr>
          <a:lstStyle/>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7" name="箭头: 五边形 46"/>
          <p:cNvSpPr/>
          <p:nvPr/>
        </p:nvSpPr>
        <p:spPr>
          <a:xfrm>
            <a:off x="7031096" y="1538113"/>
            <a:ext cx="1438989" cy="1439183"/>
          </a:xfrm>
          <a:prstGeom prst="homePlate">
            <a:avLst/>
          </a:prstGeom>
          <a:blipFill dpi="0" rotWithShape="1">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3" tIns="34291" rIns="68583" bIns="34291" rtlCol="0" anchor="ctr"/>
          <a:lstStyle/>
          <a:p>
            <a:pPr algn="ctr"/>
            <a:endParaRPr kumimoji="1" lang="zh-CN" altLang="en-US" sz="1900" dirty="0"/>
          </a:p>
        </p:txBody>
      </p:sp>
      <p:sp>
        <p:nvSpPr>
          <p:cNvPr id="48" name="TextBox 15"/>
          <p:cNvSpPr txBox="1"/>
          <p:nvPr/>
        </p:nvSpPr>
        <p:spPr>
          <a:xfrm>
            <a:off x="6786890" y="3620235"/>
            <a:ext cx="1927397" cy="625247"/>
          </a:xfrm>
          <a:prstGeom prst="rect">
            <a:avLst/>
          </a:prstGeom>
          <a:noFill/>
        </p:spPr>
        <p:txBody>
          <a:bodyPr wrap="square" lIns="70559" tIns="35280" rIns="70559" bIns="35280" rtlCol="0">
            <a:spAutoFit/>
          </a:body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9" name="TextBox 16"/>
          <p:cNvSpPr txBox="1"/>
          <p:nvPr/>
        </p:nvSpPr>
        <p:spPr>
          <a:xfrm>
            <a:off x="6786889" y="3392088"/>
            <a:ext cx="1289663" cy="224483"/>
          </a:xfrm>
          <a:prstGeom prst="rect">
            <a:avLst/>
          </a:prstGeom>
          <a:noFill/>
        </p:spPr>
        <p:txBody>
          <a:bodyPr wrap="none" lIns="70559" tIns="35280" rIns="70559" bIns="35280" rtlCol="0">
            <a:spAutoFit/>
          </a:bodyPr>
          <a:lstStyle/>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extLst>
      <p:ext uri="{BB962C8B-B14F-4D97-AF65-F5344CB8AC3E}">
        <p14:creationId xmlns:p14="http://schemas.microsoft.com/office/powerpoint/2010/main" val="3692857710"/>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0-#ppt_w/2"/>
                                          </p:val>
                                        </p:tav>
                                        <p:tav tm="100000">
                                          <p:val>
                                            <p:strVal val="#ppt_x"/>
                                          </p:val>
                                        </p:tav>
                                      </p:tavLst>
                                    </p:anim>
                                    <p:anim calcmode="lin" valueType="num">
                                      <p:cBhvr additive="base">
                                        <p:cTn id="12" dur="10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1000" fill="hold"/>
                                        <p:tgtEl>
                                          <p:spTgt spid="44"/>
                                        </p:tgtEl>
                                        <p:attrNameLst>
                                          <p:attrName>ppt_x</p:attrName>
                                        </p:attrNameLst>
                                      </p:cBhvr>
                                      <p:tavLst>
                                        <p:tav tm="0">
                                          <p:val>
                                            <p:strVal val="0-#ppt_w/2"/>
                                          </p:val>
                                        </p:tav>
                                        <p:tav tm="100000">
                                          <p:val>
                                            <p:strVal val="#ppt_x"/>
                                          </p:val>
                                        </p:tav>
                                      </p:tavLst>
                                    </p:anim>
                                    <p:anim calcmode="lin" valueType="num">
                                      <p:cBhvr additive="base">
                                        <p:cTn id="16" dur="10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5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000" fill="hold"/>
                                        <p:tgtEl>
                                          <p:spTgt spid="47"/>
                                        </p:tgtEl>
                                        <p:attrNameLst>
                                          <p:attrName>ppt_x</p:attrName>
                                        </p:attrNameLst>
                                      </p:cBhvr>
                                      <p:tavLst>
                                        <p:tav tm="0">
                                          <p:val>
                                            <p:strVal val="0-#ppt_w/2"/>
                                          </p:val>
                                        </p:tav>
                                        <p:tav tm="100000">
                                          <p:val>
                                            <p:strVal val="#ppt_x"/>
                                          </p:val>
                                        </p:tav>
                                      </p:tavLst>
                                    </p:anim>
                                    <p:anim calcmode="lin" valueType="num">
                                      <p:cBhvr additive="base">
                                        <p:cTn id="20" dur="1000" fill="hold"/>
                                        <p:tgtEl>
                                          <p:spTgt spid="47"/>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17" presetClass="entr" presetSubtype="1" fill="hold" grpId="0" nodeType="afterEffect">
                                  <p:stCondLst>
                                    <p:cond delay="0"/>
                                  </p:stCondLst>
                                  <p:iterate type="lt">
                                    <p:tmPct val="40000"/>
                                  </p:iterate>
                                  <p:childTnLst>
                                    <p:set>
                                      <p:cBhvr>
                                        <p:cTn id="23" dur="1" fill="hold">
                                          <p:stCondLst>
                                            <p:cond delay="0"/>
                                          </p:stCondLst>
                                        </p:cTn>
                                        <p:tgtEl>
                                          <p:spTgt spid="22"/>
                                        </p:tgtEl>
                                        <p:attrNameLst>
                                          <p:attrName>style.visibility</p:attrName>
                                        </p:attrNameLst>
                                      </p:cBhvr>
                                      <p:to>
                                        <p:strVal val="visible"/>
                                      </p:to>
                                    </p:set>
                                    <p:anim calcmode="lin" valueType="num">
                                      <p:cBhvr>
                                        <p:cTn id="24" dur="250" fill="hold"/>
                                        <p:tgtEl>
                                          <p:spTgt spid="22"/>
                                        </p:tgtEl>
                                        <p:attrNameLst>
                                          <p:attrName>ppt_x</p:attrName>
                                        </p:attrNameLst>
                                      </p:cBhvr>
                                      <p:tavLst>
                                        <p:tav tm="0">
                                          <p:val>
                                            <p:strVal val="#ppt_x"/>
                                          </p:val>
                                        </p:tav>
                                        <p:tav tm="100000">
                                          <p:val>
                                            <p:strVal val="#ppt_x"/>
                                          </p:val>
                                        </p:tav>
                                      </p:tavLst>
                                    </p:anim>
                                    <p:anim calcmode="lin" valueType="num">
                                      <p:cBhvr>
                                        <p:cTn id="25" dur="250" fill="hold"/>
                                        <p:tgtEl>
                                          <p:spTgt spid="22"/>
                                        </p:tgtEl>
                                        <p:attrNameLst>
                                          <p:attrName>ppt_y</p:attrName>
                                        </p:attrNameLst>
                                      </p:cBhvr>
                                      <p:tavLst>
                                        <p:tav tm="0">
                                          <p:val>
                                            <p:strVal val="#ppt_y-#ppt_h/2"/>
                                          </p:val>
                                        </p:tav>
                                        <p:tav tm="100000">
                                          <p:val>
                                            <p:strVal val="#ppt_y"/>
                                          </p:val>
                                        </p:tav>
                                      </p:tavLst>
                                    </p:anim>
                                    <p:anim calcmode="lin" valueType="num">
                                      <p:cBhvr>
                                        <p:cTn id="26" dur="250" fill="hold"/>
                                        <p:tgtEl>
                                          <p:spTgt spid="22"/>
                                        </p:tgtEl>
                                        <p:attrNameLst>
                                          <p:attrName>ppt_w</p:attrName>
                                        </p:attrNameLst>
                                      </p:cBhvr>
                                      <p:tavLst>
                                        <p:tav tm="0">
                                          <p:val>
                                            <p:strVal val="#ppt_w"/>
                                          </p:val>
                                        </p:tav>
                                        <p:tav tm="100000">
                                          <p:val>
                                            <p:strVal val="#ppt_w"/>
                                          </p:val>
                                        </p:tav>
                                      </p:tavLst>
                                    </p:anim>
                                    <p:anim calcmode="lin" valueType="num">
                                      <p:cBhvr>
                                        <p:cTn id="27" dur="250" fill="hold"/>
                                        <p:tgtEl>
                                          <p:spTgt spid="22"/>
                                        </p:tgtEl>
                                        <p:attrNameLst>
                                          <p:attrName>ppt_h</p:attrName>
                                        </p:attrNameLst>
                                      </p:cBhvr>
                                      <p:tavLst>
                                        <p:tav tm="0">
                                          <p:val>
                                            <p:fltVal val="0"/>
                                          </p:val>
                                        </p:tav>
                                        <p:tav tm="100000">
                                          <p:val>
                                            <p:strVal val="#ppt_h"/>
                                          </p:val>
                                        </p:tav>
                                      </p:tavLst>
                                    </p:anim>
                                  </p:childTnLst>
                                </p:cTn>
                              </p:par>
                            </p:childTnLst>
                          </p:cTn>
                        </p:par>
                        <p:par>
                          <p:cTn id="28" fill="hold">
                            <p:stCondLst>
                              <p:cond delay="28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33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43"/>
                                        </p:tgtEl>
                                        <p:attrNameLst>
                                          <p:attrName>style.visibility</p:attrName>
                                        </p:attrNameLst>
                                      </p:cBhvr>
                                      <p:to>
                                        <p:strVal val="visible"/>
                                      </p:to>
                                    </p:set>
                                    <p:anim calcmode="lin" valueType="num">
                                      <p:cBhvr>
                                        <p:cTn id="35" dur="250" fill="hold"/>
                                        <p:tgtEl>
                                          <p:spTgt spid="43"/>
                                        </p:tgtEl>
                                        <p:attrNameLst>
                                          <p:attrName>ppt_x</p:attrName>
                                        </p:attrNameLst>
                                      </p:cBhvr>
                                      <p:tavLst>
                                        <p:tav tm="0">
                                          <p:val>
                                            <p:strVal val="#ppt_x"/>
                                          </p:val>
                                        </p:tav>
                                        <p:tav tm="100000">
                                          <p:val>
                                            <p:strVal val="#ppt_x"/>
                                          </p:val>
                                        </p:tav>
                                      </p:tavLst>
                                    </p:anim>
                                    <p:anim calcmode="lin" valueType="num">
                                      <p:cBhvr>
                                        <p:cTn id="36" dur="250" fill="hold"/>
                                        <p:tgtEl>
                                          <p:spTgt spid="43"/>
                                        </p:tgtEl>
                                        <p:attrNameLst>
                                          <p:attrName>ppt_y</p:attrName>
                                        </p:attrNameLst>
                                      </p:cBhvr>
                                      <p:tavLst>
                                        <p:tav tm="0">
                                          <p:val>
                                            <p:strVal val="#ppt_y-#ppt_h/2"/>
                                          </p:val>
                                        </p:tav>
                                        <p:tav tm="100000">
                                          <p:val>
                                            <p:strVal val="#ppt_y"/>
                                          </p:val>
                                        </p:tav>
                                      </p:tavLst>
                                    </p:anim>
                                    <p:anim calcmode="lin" valueType="num">
                                      <p:cBhvr>
                                        <p:cTn id="37" dur="250" fill="hold"/>
                                        <p:tgtEl>
                                          <p:spTgt spid="43"/>
                                        </p:tgtEl>
                                        <p:attrNameLst>
                                          <p:attrName>ppt_w</p:attrName>
                                        </p:attrNameLst>
                                      </p:cBhvr>
                                      <p:tavLst>
                                        <p:tav tm="0">
                                          <p:val>
                                            <p:strVal val="#ppt_w"/>
                                          </p:val>
                                        </p:tav>
                                        <p:tav tm="100000">
                                          <p:val>
                                            <p:strVal val="#ppt_w"/>
                                          </p:val>
                                        </p:tav>
                                      </p:tavLst>
                                    </p:anim>
                                    <p:anim calcmode="lin" valueType="num">
                                      <p:cBhvr>
                                        <p:cTn id="38" dur="250" fill="hold"/>
                                        <p:tgtEl>
                                          <p:spTgt spid="43"/>
                                        </p:tgtEl>
                                        <p:attrNameLst>
                                          <p:attrName>ppt_h</p:attrName>
                                        </p:attrNameLst>
                                      </p:cBhvr>
                                      <p:tavLst>
                                        <p:tav tm="0">
                                          <p:val>
                                            <p:fltVal val="0"/>
                                          </p:val>
                                        </p:tav>
                                        <p:tav tm="100000">
                                          <p:val>
                                            <p:strVal val="#ppt_h"/>
                                          </p:val>
                                        </p:tav>
                                      </p:tavLst>
                                    </p:anim>
                                  </p:childTnLst>
                                </p:cTn>
                              </p:par>
                            </p:childTnLst>
                          </p:cTn>
                        </p:par>
                        <p:par>
                          <p:cTn id="39" fill="hold">
                            <p:stCondLst>
                              <p:cond delay="4350"/>
                            </p:stCondLst>
                            <p:childTnLst>
                              <p:par>
                                <p:cTn id="40" presetID="22" presetClass="entr" presetSubtype="8"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48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46"/>
                                        </p:tgtEl>
                                        <p:attrNameLst>
                                          <p:attrName>style.visibility</p:attrName>
                                        </p:attrNameLst>
                                      </p:cBhvr>
                                      <p:to>
                                        <p:strVal val="visible"/>
                                      </p:to>
                                    </p:set>
                                    <p:anim calcmode="lin" valueType="num">
                                      <p:cBhvr>
                                        <p:cTn id="46" dur="250" fill="hold"/>
                                        <p:tgtEl>
                                          <p:spTgt spid="46"/>
                                        </p:tgtEl>
                                        <p:attrNameLst>
                                          <p:attrName>ppt_x</p:attrName>
                                        </p:attrNameLst>
                                      </p:cBhvr>
                                      <p:tavLst>
                                        <p:tav tm="0">
                                          <p:val>
                                            <p:strVal val="#ppt_x"/>
                                          </p:val>
                                        </p:tav>
                                        <p:tav tm="100000">
                                          <p:val>
                                            <p:strVal val="#ppt_x"/>
                                          </p:val>
                                        </p:tav>
                                      </p:tavLst>
                                    </p:anim>
                                    <p:anim calcmode="lin" valueType="num">
                                      <p:cBhvr>
                                        <p:cTn id="47" dur="250" fill="hold"/>
                                        <p:tgtEl>
                                          <p:spTgt spid="46"/>
                                        </p:tgtEl>
                                        <p:attrNameLst>
                                          <p:attrName>ppt_y</p:attrName>
                                        </p:attrNameLst>
                                      </p:cBhvr>
                                      <p:tavLst>
                                        <p:tav tm="0">
                                          <p:val>
                                            <p:strVal val="#ppt_y-#ppt_h/2"/>
                                          </p:val>
                                        </p:tav>
                                        <p:tav tm="100000">
                                          <p:val>
                                            <p:strVal val="#ppt_y"/>
                                          </p:val>
                                        </p:tav>
                                      </p:tavLst>
                                    </p:anim>
                                    <p:anim calcmode="lin" valueType="num">
                                      <p:cBhvr>
                                        <p:cTn id="48" dur="250" fill="hold"/>
                                        <p:tgtEl>
                                          <p:spTgt spid="46"/>
                                        </p:tgtEl>
                                        <p:attrNameLst>
                                          <p:attrName>ppt_w</p:attrName>
                                        </p:attrNameLst>
                                      </p:cBhvr>
                                      <p:tavLst>
                                        <p:tav tm="0">
                                          <p:val>
                                            <p:strVal val="#ppt_w"/>
                                          </p:val>
                                        </p:tav>
                                        <p:tav tm="100000">
                                          <p:val>
                                            <p:strVal val="#ppt_w"/>
                                          </p:val>
                                        </p:tav>
                                      </p:tavLst>
                                    </p:anim>
                                    <p:anim calcmode="lin" valueType="num">
                                      <p:cBhvr>
                                        <p:cTn id="49" dur="250" fill="hold"/>
                                        <p:tgtEl>
                                          <p:spTgt spid="46"/>
                                        </p:tgtEl>
                                        <p:attrNameLst>
                                          <p:attrName>ppt_h</p:attrName>
                                        </p:attrNameLst>
                                      </p:cBhvr>
                                      <p:tavLst>
                                        <p:tav tm="0">
                                          <p:val>
                                            <p:fltVal val="0"/>
                                          </p:val>
                                        </p:tav>
                                        <p:tav tm="100000">
                                          <p:val>
                                            <p:strVal val="#ppt_h"/>
                                          </p:val>
                                        </p:tav>
                                      </p:tavLst>
                                    </p:anim>
                                  </p:childTnLst>
                                </p:cTn>
                              </p:par>
                            </p:childTnLst>
                          </p:cTn>
                        </p:par>
                        <p:par>
                          <p:cTn id="50" fill="hold">
                            <p:stCondLst>
                              <p:cond delay="59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4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9"/>
                                        </p:tgtEl>
                                        <p:attrNameLst>
                                          <p:attrName>style.visibility</p:attrName>
                                        </p:attrNameLst>
                                      </p:cBhvr>
                                      <p:to>
                                        <p:strVal val="visible"/>
                                      </p:to>
                                    </p:set>
                                    <p:anim calcmode="lin" valueType="num">
                                      <p:cBhvr>
                                        <p:cTn id="57" dur="250" fill="hold"/>
                                        <p:tgtEl>
                                          <p:spTgt spid="49"/>
                                        </p:tgtEl>
                                        <p:attrNameLst>
                                          <p:attrName>ppt_x</p:attrName>
                                        </p:attrNameLst>
                                      </p:cBhvr>
                                      <p:tavLst>
                                        <p:tav tm="0">
                                          <p:val>
                                            <p:strVal val="#ppt_x"/>
                                          </p:val>
                                        </p:tav>
                                        <p:tav tm="100000">
                                          <p:val>
                                            <p:strVal val="#ppt_x"/>
                                          </p:val>
                                        </p:tav>
                                      </p:tavLst>
                                    </p:anim>
                                    <p:anim calcmode="lin" valueType="num">
                                      <p:cBhvr>
                                        <p:cTn id="58" dur="250" fill="hold"/>
                                        <p:tgtEl>
                                          <p:spTgt spid="49"/>
                                        </p:tgtEl>
                                        <p:attrNameLst>
                                          <p:attrName>ppt_y</p:attrName>
                                        </p:attrNameLst>
                                      </p:cBhvr>
                                      <p:tavLst>
                                        <p:tav tm="0">
                                          <p:val>
                                            <p:strVal val="#ppt_y-#ppt_h/2"/>
                                          </p:val>
                                        </p:tav>
                                        <p:tav tm="100000">
                                          <p:val>
                                            <p:strVal val="#ppt_y"/>
                                          </p:val>
                                        </p:tav>
                                      </p:tavLst>
                                    </p:anim>
                                    <p:anim calcmode="lin" valueType="num">
                                      <p:cBhvr>
                                        <p:cTn id="59" dur="250" fill="hold"/>
                                        <p:tgtEl>
                                          <p:spTgt spid="49"/>
                                        </p:tgtEl>
                                        <p:attrNameLst>
                                          <p:attrName>ppt_w</p:attrName>
                                        </p:attrNameLst>
                                      </p:cBhvr>
                                      <p:tavLst>
                                        <p:tav tm="0">
                                          <p:val>
                                            <p:strVal val="#ppt_w"/>
                                          </p:val>
                                        </p:tav>
                                        <p:tav tm="100000">
                                          <p:val>
                                            <p:strVal val="#ppt_w"/>
                                          </p:val>
                                        </p:tav>
                                      </p:tavLst>
                                    </p:anim>
                                    <p:anim calcmode="lin" valueType="num">
                                      <p:cBhvr>
                                        <p:cTn id="60" dur="250" fill="hold"/>
                                        <p:tgtEl>
                                          <p:spTgt spid="49"/>
                                        </p:tgtEl>
                                        <p:attrNameLst>
                                          <p:attrName>ppt_h</p:attrName>
                                        </p:attrNameLst>
                                      </p:cBhvr>
                                      <p:tavLst>
                                        <p:tav tm="0">
                                          <p:val>
                                            <p:fltVal val="0"/>
                                          </p:val>
                                        </p:tav>
                                        <p:tav tm="100000">
                                          <p:val>
                                            <p:strVal val="#ppt_h"/>
                                          </p:val>
                                        </p:tav>
                                      </p:tavLst>
                                    </p:anim>
                                  </p:childTnLst>
                                </p:cTn>
                              </p:par>
                            </p:childTnLst>
                          </p:cTn>
                        </p:par>
                        <p:par>
                          <p:cTn id="61" fill="hold">
                            <p:stCondLst>
                              <p:cond delay="7450"/>
                            </p:stCondLst>
                            <p:childTnLst>
                              <p:par>
                                <p:cTn id="62" presetID="22" presetClass="entr" presetSubtype="8"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left)">
                                      <p:cBhvr>
                                        <p:cTn id="6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41" grpId="0" animBg="1"/>
      <p:bldP spid="42" grpId="0"/>
      <p:bldP spid="43" grpId="0"/>
      <p:bldP spid="44" grpId="0" animBg="1"/>
      <p:bldP spid="45" grpId="0"/>
      <p:bldP spid="46" grpId="0"/>
      <p:bldP spid="47" grpId="0" animBg="1"/>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34670" y="1330191"/>
            <a:ext cx="34295" cy="2997853"/>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319404" y="1404845"/>
            <a:ext cx="2889823" cy="926023"/>
            <a:chOff x="1919536" y="1456171"/>
            <a:chExt cx="3852428" cy="1234483"/>
          </a:xfrm>
        </p:grpSpPr>
        <p:grpSp>
          <p:nvGrpSpPr>
            <p:cNvPr id="22" name="组合 21"/>
            <p:cNvGrpSpPr/>
            <p:nvPr/>
          </p:nvGrpSpPr>
          <p:grpSpPr>
            <a:xfrm>
              <a:off x="4559236" y="1456171"/>
              <a:ext cx="1212728" cy="1234483"/>
              <a:chOff x="4816253" y="1456171"/>
              <a:chExt cx="1212728" cy="1234483"/>
            </a:xfrm>
          </p:grpSpPr>
          <p:sp>
            <p:nvSpPr>
              <p:cNvPr id="26" name="对角圆角矩形 26"/>
              <p:cNvSpPr/>
              <p:nvPr/>
            </p:nvSpPr>
            <p:spPr>
              <a:xfrm rot="16200000">
                <a:off x="4805375" y="1467049"/>
                <a:ext cx="1234483" cy="1212728"/>
              </a:xfrm>
              <a:prstGeom prst="round2DiagRect">
                <a:avLst>
                  <a:gd name="adj1" fmla="val 50000"/>
                  <a:gd name="adj2" fmla="val 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对角圆角矩形 27"/>
              <p:cNvSpPr/>
              <p:nvPr/>
            </p:nvSpPr>
            <p:spPr>
              <a:xfrm rot="16200000">
                <a:off x="4916607" y="1564059"/>
                <a:ext cx="1034918" cy="1016679"/>
              </a:xfrm>
              <a:prstGeom prst="round2DiagRect">
                <a:avLst>
                  <a:gd name="adj1" fmla="val 50000"/>
                  <a:gd name="adj2" fmla="val 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任意多边形 28"/>
              <p:cNvSpPr>
                <a:spLocks/>
              </p:cNvSpPr>
              <p:nvPr/>
            </p:nvSpPr>
            <p:spPr bwMode="auto">
              <a:xfrm>
                <a:off x="5250981" y="1792284"/>
                <a:ext cx="393853" cy="57995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919536" y="1627593"/>
              <a:ext cx="2639700" cy="891638"/>
              <a:chOff x="1918379" y="1734048"/>
              <a:chExt cx="2348822" cy="891638"/>
            </a:xfrm>
          </p:grpSpPr>
          <p:sp>
            <p:nvSpPr>
              <p:cNvPr id="24" name="文本框 18"/>
              <p:cNvSpPr txBox="1"/>
              <p:nvPr/>
            </p:nvSpPr>
            <p:spPr>
              <a:xfrm>
                <a:off x="1918379" y="2071688"/>
                <a:ext cx="2348822" cy="553998"/>
              </a:xfrm>
              <a:prstGeom prst="rect">
                <a:avLst/>
              </a:prstGeom>
              <a:noFill/>
            </p:spPr>
            <p:txBody>
              <a:bodyPr wrap="square" rIns="360062" anchor="t" anchorCtr="0">
                <a:normAutofit/>
              </a:bodyPr>
              <a:lstStyle/>
              <a:p>
                <a:pPr algn="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25" name="矩形 24"/>
              <p:cNvSpPr/>
              <p:nvPr/>
            </p:nvSpPr>
            <p:spPr>
              <a:xfrm>
                <a:off x="2985227" y="1734048"/>
                <a:ext cx="1281974" cy="323165"/>
              </a:xfrm>
              <a:prstGeom prst="rect">
                <a:avLst/>
              </a:prstGeom>
            </p:spPr>
            <p:txBody>
              <a:bodyPr wrap="none" lIns="0" tIns="0" rIns="360062" bIns="0" anchor="b" anchorCtr="0">
                <a:norm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grpSp>
        <p:nvGrpSpPr>
          <p:cNvPr id="6" name="组合 5"/>
          <p:cNvGrpSpPr/>
          <p:nvPr/>
        </p:nvGrpSpPr>
        <p:grpSpPr>
          <a:xfrm>
            <a:off x="4905838" y="2395214"/>
            <a:ext cx="2881265" cy="926023"/>
            <a:chOff x="6359436" y="2728516"/>
            <a:chExt cx="3841020" cy="1234483"/>
          </a:xfrm>
        </p:grpSpPr>
        <p:grpSp>
          <p:nvGrpSpPr>
            <p:cNvPr id="15" name="组合 14"/>
            <p:cNvGrpSpPr/>
            <p:nvPr/>
          </p:nvGrpSpPr>
          <p:grpSpPr>
            <a:xfrm>
              <a:off x="6359436" y="2728516"/>
              <a:ext cx="1212728" cy="1234483"/>
              <a:chOff x="6129344" y="2728516"/>
              <a:chExt cx="1212728" cy="1234483"/>
            </a:xfrm>
          </p:grpSpPr>
          <p:sp>
            <p:nvSpPr>
              <p:cNvPr id="19" name="对角圆角矩形 23"/>
              <p:cNvSpPr/>
              <p:nvPr/>
            </p:nvSpPr>
            <p:spPr>
              <a:xfrm rot="16200000">
                <a:off x="6118466" y="2739394"/>
                <a:ext cx="1234483" cy="1212728"/>
              </a:xfrm>
              <a:prstGeom prst="round2DiagRect">
                <a:avLst>
                  <a:gd name="adj1" fmla="val 50000"/>
                  <a:gd name="adj2" fmla="val 0"/>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对角圆角矩形 24"/>
              <p:cNvSpPr/>
              <p:nvPr/>
            </p:nvSpPr>
            <p:spPr>
              <a:xfrm rot="16200000">
                <a:off x="6229698" y="2836404"/>
                <a:ext cx="1034918" cy="1016679"/>
              </a:xfrm>
              <a:prstGeom prst="round2Diag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任意多边形 25"/>
              <p:cNvSpPr>
                <a:spLocks/>
              </p:cNvSpPr>
              <p:nvPr/>
            </p:nvSpPr>
            <p:spPr bwMode="auto">
              <a:xfrm flipH="1">
                <a:off x="6553991" y="3036256"/>
                <a:ext cx="353336" cy="594499"/>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572164" y="2897654"/>
              <a:ext cx="2628292" cy="877163"/>
              <a:chOff x="7996808" y="1734930"/>
              <a:chExt cx="2348822" cy="877163"/>
            </a:xfrm>
          </p:grpSpPr>
          <p:sp>
            <p:nvSpPr>
              <p:cNvPr id="17" name="文本框 16"/>
              <p:cNvSpPr txBox="1"/>
              <p:nvPr/>
            </p:nvSpPr>
            <p:spPr>
              <a:xfrm>
                <a:off x="7996808" y="2058095"/>
                <a:ext cx="2348822" cy="553998"/>
              </a:xfrm>
              <a:prstGeom prst="rect">
                <a:avLst/>
              </a:prstGeom>
              <a:noFill/>
            </p:spPr>
            <p:txBody>
              <a:bodyPr wrap="square" lIns="360062" rIns="216037" anchor="ctr" anchorCtr="0">
                <a:normAutofit/>
              </a:bodyPr>
              <a:lstStyle/>
              <a:p>
                <a:pP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18" name="矩形 17"/>
              <p:cNvSpPr/>
              <p:nvPr/>
            </p:nvSpPr>
            <p:spPr>
              <a:xfrm>
                <a:off x="7996808" y="1734930"/>
                <a:ext cx="1482456" cy="323165"/>
              </a:xfrm>
              <a:prstGeom prst="rect">
                <a:avLst/>
              </a:prstGeom>
            </p:spPr>
            <p:txBody>
              <a:bodyPr wrap="none" lIns="360062" tIns="0" rIns="216037" bIns="0" anchor="ctr"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grpSp>
        <p:nvGrpSpPr>
          <p:cNvPr id="7" name="组合 6"/>
          <p:cNvGrpSpPr/>
          <p:nvPr/>
        </p:nvGrpSpPr>
        <p:grpSpPr>
          <a:xfrm>
            <a:off x="1319404" y="3328759"/>
            <a:ext cx="2889823" cy="892417"/>
            <a:chOff x="1919536" y="3535572"/>
            <a:chExt cx="3852428" cy="1189683"/>
          </a:xfrm>
        </p:grpSpPr>
        <p:grpSp>
          <p:nvGrpSpPr>
            <p:cNvPr id="8" name="组合 7"/>
            <p:cNvGrpSpPr/>
            <p:nvPr/>
          </p:nvGrpSpPr>
          <p:grpSpPr>
            <a:xfrm>
              <a:off x="4603247" y="3535572"/>
              <a:ext cx="1168717" cy="1189683"/>
              <a:chOff x="4852515" y="3535572"/>
              <a:chExt cx="1168717" cy="1189683"/>
            </a:xfrm>
          </p:grpSpPr>
          <p:sp>
            <p:nvSpPr>
              <p:cNvPr id="12" name="对角圆角矩形 29"/>
              <p:cNvSpPr/>
              <p:nvPr/>
            </p:nvSpPr>
            <p:spPr>
              <a:xfrm rot="16200000">
                <a:off x="4842032" y="3546055"/>
                <a:ext cx="1189683" cy="1168717"/>
              </a:xfrm>
              <a:prstGeom prst="round2DiagRect">
                <a:avLst>
                  <a:gd name="adj1" fmla="val 50000"/>
                  <a:gd name="adj2" fmla="val 0"/>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对角圆角矩形 30"/>
              <p:cNvSpPr/>
              <p:nvPr/>
            </p:nvSpPr>
            <p:spPr>
              <a:xfrm rot="16200000">
                <a:off x="4949228" y="3639545"/>
                <a:ext cx="997360" cy="979782"/>
              </a:xfrm>
              <a:prstGeom prst="round2Diag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任意多边形 31"/>
              <p:cNvSpPr>
                <a:spLocks/>
              </p:cNvSpPr>
              <p:nvPr/>
            </p:nvSpPr>
            <p:spPr bwMode="auto">
              <a:xfrm rot="10800000" flipV="1">
                <a:off x="5200395" y="3857401"/>
                <a:ext cx="444440" cy="482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919536" y="3684594"/>
              <a:ext cx="2639700" cy="891638"/>
              <a:chOff x="1918379" y="1734048"/>
              <a:chExt cx="2348822" cy="891638"/>
            </a:xfrm>
          </p:grpSpPr>
          <p:sp>
            <p:nvSpPr>
              <p:cNvPr id="10" name="文本框 14"/>
              <p:cNvSpPr txBox="1"/>
              <p:nvPr/>
            </p:nvSpPr>
            <p:spPr>
              <a:xfrm>
                <a:off x="1918379" y="2071688"/>
                <a:ext cx="2348822" cy="553998"/>
              </a:xfrm>
              <a:prstGeom prst="rect">
                <a:avLst/>
              </a:prstGeom>
              <a:noFill/>
            </p:spPr>
            <p:txBody>
              <a:bodyPr wrap="square" rIns="360062" anchor="t" anchorCtr="0">
                <a:normAutofit/>
              </a:bodyPr>
              <a:lstStyle/>
              <a:p>
                <a:pPr algn="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11" name="矩形 10"/>
              <p:cNvSpPr/>
              <p:nvPr/>
            </p:nvSpPr>
            <p:spPr>
              <a:xfrm>
                <a:off x="2985227" y="1734048"/>
                <a:ext cx="1281974" cy="323165"/>
              </a:xfrm>
              <a:prstGeom prst="rect">
                <a:avLst/>
              </a:prstGeom>
            </p:spPr>
            <p:txBody>
              <a:bodyPr wrap="none" lIns="0" tIns="0" rIns="360062" bIns="0" anchor="b" anchorCtr="0">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spTree>
    <p:extLst>
      <p:ext uri="{BB962C8B-B14F-4D97-AF65-F5344CB8AC3E}">
        <p14:creationId xmlns:p14="http://schemas.microsoft.com/office/powerpoint/2010/main" val="1182450"/>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par>
                                <p:cTn id="15" presetID="3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par>
                                <p:cTn id="21" presetID="3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a:spLocks/>
          </p:cNvSpPr>
          <p:nvPr/>
        </p:nvSpPr>
        <p:spPr>
          <a:xfrm>
            <a:off x="4165013" y="3904450"/>
            <a:ext cx="1242133" cy="233582"/>
          </a:xfrm>
          <a:prstGeom prst="rect">
            <a:avLst/>
          </a:prstGeom>
          <a:ln>
            <a:solidFill>
              <a:schemeClr val="bg1"/>
            </a:solidFill>
          </a:ln>
        </p:spPr>
        <p:txBody>
          <a:bodyPr vert="horz" lIns="68571" tIns="34285" rIns="68571" bIns="34285"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sp>
        <p:nvSpPr>
          <p:cNvPr id="10" name="TextBox 9"/>
          <p:cNvSpPr txBox="1"/>
          <p:nvPr/>
        </p:nvSpPr>
        <p:spPr>
          <a:xfrm>
            <a:off x="1116427" y="1105060"/>
            <a:ext cx="7222428" cy="661964"/>
          </a:xfrm>
          <a:prstGeom prst="rect">
            <a:avLst/>
          </a:prstGeom>
          <a:noFill/>
        </p:spPr>
        <p:txBody>
          <a:bodyPr wrap="square" lIns="68571" tIns="34285" rIns="107986" bIns="26997" numCol="1" spcCol="270000" rtlCol="0">
            <a:spAutoFit/>
          </a:bodyPr>
          <a:lstStyle/>
          <a:p>
            <a:pPr defTabSz="911927">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900" dirty="0">
                <a:solidFill>
                  <a:schemeClr val="tx1">
                    <a:lumMod val="50000"/>
                    <a:lumOff val="50000"/>
                  </a:schemeClr>
                </a:solidFill>
                <a:latin typeface="微软雅黑" pitchFamily="34" charset="-122"/>
                <a:ea typeface="微软雅黑" pitchFamily="34" charset="-122"/>
              </a:rPr>
              <a:t>您的容打在这里或者通过复制您的文本后，在此框中选择粘贴并选择只保留文字。</a:t>
            </a: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900" dirty="0">
                <a:solidFill>
                  <a:schemeClr val="tx1">
                    <a:lumMod val="50000"/>
                    <a:lumOff val="50000"/>
                  </a:schemeClr>
                </a:solidFill>
                <a:latin typeface="微软雅黑" pitchFamily="34" charset="-122"/>
                <a:ea typeface="微软雅黑" pitchFamily="34" charset="-122"/>
              </a:rPr>
              <a:t>您的容打在这里，或者通过复制您的文本后，在此框中选择粘贴，并选择只保留文字。</a:t>
            </a:r>
            <a:endParaRPr lang="en-US" altLang="zh-CN" sz="900" dirty="0">
              <a:solidFill>
                <a:schemeClr val="tx1">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2" name="组合 10"/>
          <p:cNvGrpSpPr/>
          <p:nvPr/>
        </p:nvGrpSpPr>
        <p:grpSpPr>
          <a:xfrm>
            <a:off x="1151875" y="2260346"/>
            <a:ext cx="1344033" cy="914138"/>
            <a:chOff x="1533958" y="2724679"/>
            <a:chExt cx="1792053" cy="1218920"/>
          </a:xfrm>
          <a:solidFill>
            <a:srgbClr val="0070C0"/>
          </a:solidFill>
        </p:grpSpPr>
        <p:sp>
          <p:nvSpPr>
            <p:cNvPr id="12" name="Freeform 5"/>
            <p:cNvSpPr>
              <a:spLocks noChangeAspect="1"/>
            </p:cNvSpPr>
            <p:nvPr/>
          </p:nvSpPr>
          <p:spPr bwMode="auto">
            <a:xfrm>
              <a:off x="153395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1"/>
            </a:solidFill>
            <a:ln>
              <a:noFill/>
            </a:ln>
          </p:spPr>
          <p:txBody>
            <a:bodyPr vert="horz" wrap="square" lIns="91428" tIns="45714" rIns="91428" bIns="45714"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13" name="TextBox 12"/>
            <p:cNvSpPr txBox="1"/>
            <p:nvPr/>
          </p:nvSpPr>
          <p:spPr>
            <a:xfrm>
              <a:off x="1688971" y="2939449"/>
              <a:ext cx="1477135" cy="369303"/>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grpSp>
        <p:nvGrpSpPr>
          <p:cNvPr id="3" name="组合 13"/>
          <p:cNvGrpSpPr/>
          <p:nvPr/>
        </p:nvGrpSpPr>
        <p:grpSpPr>
          <a:xfrm>
            <a:off x="846399" y="3334026"/>
            <a:ext cx="1951320" cy="912609"/>
            <a:chOff x="1126654" y="4156333"/>
            <a:chExt cx="2601772" cy="1216883"/>
          </a:xfrm>
        </p:grpSpPr>
        <p:sp>
          <p:nvSpPr>
            <p:cNvPr id="15" name="圆角矩形 14"/>
            <p:cNvSpPr/>
            <p:nvPr/>
          </p:nvSpPr>
          <p:spPr>
            <a:xfrm>
              <a:off x="1126654" y="4156333"/>
              <a:ext cx="2601772" cy="1216883"/>
            </a:xfrm>
            <a:prstGeom prst="roundRect">
              <a:avLst>
                <a:gd name="adj" fmla="val 50000"/>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427955"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 name="组合 16"/>
          <p:cNvGrpSpPr/>
          <p:nvPr/>
        </p:nvGrpSpPr>
        <p:grpSpPr>
          <a:xfrm>
            <a:off x="2693443" y="3334026"/>
            <a:ext cx="1951320" cy="912609"/>
            <a:chOff x="3589393" y="4156333"/>
            <a:chExt cx="2601772" cy="1216883"/>
          </a:xfrm>
        </p:grpSpPr>
        <p:sp>
          <p:nvSpPr>
            <p:cNvPr id="18" name="圆角矩形 17"/>
            <p:cNvSpPr/>
            <p:nvPr/>
          </p:nvSpPr>
          <p:spPr>
            <a:xfrm>
              <a:off x="3589393" y="4156333"/>
              <a:ext cx="2601772" cy="1216883"/>
            </a:xfrm>
            <a:prstGeom prst="roundRect">
              <a:avLst>
                <a:gd name="adj" fmla="val 5000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941250"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19"/>
          <p:cNvGrpSpPr/>
          <p:nvPr/>
        </p:nvGrpSpPr>
        <p:grpSpPr>
          <a:xfrm>
            <a:off x="4540490" y="3334026"/>
            <a:ext cx="1951320" cy="912609"/>
            <a:chOff x="6052133" y="4156333"/>
            <a:chExt cx="2601772" cy="1216883"/>
          </a:xfrm>
        </p:grpSpPr>
        <p:sp>
          <p:nvSpPr>
            <p:cNvPr id="21" name="圆角矩形 20"/>
            <p:cNvSpPr/>
            <p:nvPr/>
          </p:nvSpPr>
          <p:spPr>
            <a:xfrm>
              <a:off x="6052133" y="4156333"/>
              <a:ext cx="2601772" cy="1216883"/>
            </a:xfrm>
            <a:prstGeom prst="roundRect">
              <a:avLst>
                <a:gd name="adj" fmla="val 50000"/>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403991"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组合 22"/>
          <p:cNvGrpSpPr/>
          <p:nvPr/>
        </p:nvGrpSpPr>
        <p:grpSpPr>
          <a:xfrm>
            <a:off x="6387534" y="3334026"/>
            <a:ext cx="1951320" cy="912609"/>
            <a:chOff x="8514872" y="4156333"/>
            <a:chExt cx="2601772" cy="1216883"/>
          </a:xfrm>
        </p:grpSpPr>
        <p:sp>
          <p:nvSpPr>
            <p:cNvPr id="24" name="圆角矩形 23"/>
            <p:cNvSpPr/>
            <p:nvPr/>
          </p:nvSpPr>
          <p:spPr>
            <a:xfrm>
              <a:off x="8514872" y="4156333"/>
              <a:ext cx="2601772" cy="1216883"/>
            </a:xfrm>
            <a:prstGeom prst="roundRect">
              <a:avLst>
                <a:gd name="adj" fmla="val 50000"/>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8866730"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0" name="组合 25"/>
          <p:cNvGrpSpPr/>
          <p:nvPr/>
        </p:nvGrpSpPr>
        <p:grpSpPr>
          <a:xfrm>
            <a:off x="2998921" y="2260346"/>
            <a:ext cx="1344033" cy="914138"/>
            <a:chOff x="3996698" y="2724679"/>
            <a:chExt cx="1792053" cy="1218920"/>
          </a:xfrm>
          <a:solidFill>
            <a:srgbClr val="0070C0"/>
          </a:solidFill>
        </p:grpSpPr>
        <p:sp>
          <p:nvSpPr>
            <p:cNvPr id="27" name="Freeform 5"/>
            <p:cNvSpPr>
              <a:spLocks noChangeAspect="1"/>
            </p:cNvSpPr>
            <p:nvPr/>
          </p:nvSpPr>
          <p:spPr bwMode="auto">
            <a:xfrm>
              <a:off x="399669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2"/>
            </a:solidFill>
            <a:ln>
              <a:noFill/>
            </a:ln>
          </p:spPr>
          <p:txBody>
            <a:bodyPr vert="horz" wrap="square" lIns="91428" tIns="45714" rIns="91428" bIns="45714"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28" name="TextBox 27"/>
            <p:cNvSpPr txBox="1"/>
            <p:nvPr/>
          </p:nvSpPr>
          <p:spPr>
            <a:xfrm>
              <a:off x="4151710" y="2939449"/>
              <a:ext cx="1477135" cy="369303"/>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grpSp>
        <p:nvGrpSpPr>
          <p:cNvPr id="23" name="组合 28"/>
          <p:cNvGrpSpPr/>
          <p:nvPr/>
        </p:nvGrpSpPr>
        <p:grpSpPr>
          <a:xfrm>
            <a:off x="4842299" y="2260346"/>
            <a:ext cx="1344033" cy="914138"/>
            <a:chOff x="6454547" y="2724679"/>
            <a:chExt cx="1792053" cy="1218920"/>
          </a:xfrm>
          <a:solidFill>
            <a:srgbClr val="0070C0"/>
          </a:solidFill>
        </p:grpSpPr>
        <p:sp>
          <p:nvSpPr>
            <p:cNvPr id="30" name="Freeform 5"/>
            <p:cNvSpPr>
              <a:spLocks noChangeAspect="1"/>
            </p:cNvSpPr>
            <p:nvPr/>
          </p:nvSpPr>
          <p:spPr bwMode="auto">
            <a:xfrm>
              <a:off x="6454547"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3"/>
            </a:solidFill>
            <a:ln>
              <a:noFill/>
            </a:ln>
          </p:spPr>
          <p:txBody>
            <a:bodyPr vert="horz" wrap="square" lIns="91428" tIns="45714" rIns="91428" bIns="45714"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1" name="TextBox 30"/>
            <p:cNvSpPr txBox="1"/>
            <p:nvPr/>
          </p:nvSpPr>
          <p:spPr>
            <a:xfrm>
              <a:off x="6614450" y="2939449"/>
              <a:ext cx="1477135" cy="369303"/>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grpSp>
        <p:nvGrpSpPr>
          <p:cNvPr id="26" name="组合 31"/>
          <p:cNvGrpSpPr/>
          <p:nvPr/>
        </p:nvGrpSpPr>
        <p:grpSpPr>
          <a:xfrm>
            <a:off x="6689344" y="2260346"/>
            <a:ext cx="1344033" cy="914138"/>
            <a:chOff x="8917286" y="2724679"/>
            <a:chExt cx="1792053" cy="1218920"/>
          </a:xfrm>
          <a:solidFill>
            <a:srgbClr val="0070C0"/>
          </a:solidFill>
        </p:grpSpPr>
        <p:sp>
          <p:nvSpPr>
            <p:cNvPr id="33" name="Freeform 5"/>
            <p:cNvSpPr>
              <a:spLocks noChangeAspect="1"/>
            </p:cNvSpPr>
            <p:nvPr/>
          </p:nvSpPr>
          <p:spPr bwMode="auto">
            <a:xfrm>
              <a:off x="8917286"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4"/>
            </a:solidFill>
            <a:ln>
              <a:noFill/>
            </a:ln>
          </p:spPr>
          <p:txBody>
            <a:bodyPr vert="horz" wrap="square" lIns="91428" tIns="45714" rIns="91428" bIns="45714"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4" name="TextBox 33"/>
            <p:cNvSpPr txBox="1"/>
            <p:nvPr/>
          </p:nvSpPr>
          <p:spPr>
            <a:xfrm>
              <a:off x="9077189" y="2939449"/>
              <a:ext cx="1477135" cy="369303"/>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Tree>
    <p:extLst>
      <p:ext uri="{BB962C8B-B14F-4D97-AF65-F5344CB8AC3E}">
        <p14:creationId xmlns:p14="http://schemas.microsoft.com/office/powerpoint/2010/main" val="3100207125"/>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7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75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75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anim calcmode="lin" valueType="num">
                                      <p:cBhvr>
                                        <p:cTn id="31" dur="1000" fill="hold"/>
                                        <p:tgtEl>
                                          <p:spTgt spid="26"/>
                                        </p:tgtEl>
                                        <p:attrNameLst>
                                          <p:attrName>ppt_x</p:attrName>
                                        </p:attrNameLst>
                                      </p:cBhvr>
                                      <p:tavLst>
                                        <p:tav tm="0">
                                          <p:val>
                                            <p:strVal val="#ppt_x"/>
                                          </p:val>
                                        </p:tav>
                                        <p:tav tm="100000">
                                          <p:val>
                                            <p:strVal val="#ppt_x"/>
                                          </p:val>
                                        </p:tav>
                                      </p:tavLst>
                                    </p:anim>
                                    <p:anim calcmode="lin" valueType="num">
                                      <p:cBhvr>
                                        <p:cTn id="32" dur="1000" fill="hold"/>
                                        <p:tgtEl>
                                          <p:spTgt spid="26"/>
                                        </p:tgtEl>
                                        <p:attrNameLst>
                                          <p:attrName>ppt_y</p:attrName>
                                        </p:attrNameLst>
                                      </p:cBhvr>
                                      <p:tavLst>
                                        <p:tav tm="0">
                                          <p:val>
                                            <p:strVal val="#ppt_y+.1"/>
                                          </p:val>
                                        </p:tav>
                                        <p:tav tm="100000">
                                          <p:val>
                                            <p:strVal val="#ppt_y"/>
                                          </p:val>
                                        </p:tav>
                                      </p:tavLst>
                                    </p:anim>
                                  </p:childTnLst>
                                </p:cTn>
                              </p:par>
                              <p:par>
                                <p:cTn id="33" presetID="53" presetClass="entr" presetSubtype="16" fill="hold" nodeType="withEffect">
                                  <p:stCondLst>
                                    <p:cond delay="150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par>
                                <p:cTn id="38" presetID="53" presetClass="entr" presetSubtype="16" fill="hold" nodeType="withEffect">
                                  <p:stCondLst>
                                    <p:cond delay="15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nodeType="withEffect">
                                  <p:stCondLst>
                                    <p:cond delay="150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53" presetClass="entr" presetSubtype="16" fill="hold" nodeType="withEffect">
                                  <p:stCondLst>
                                    <p:cond delay="15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92788" y="1211718"/>
            <a:ext cx="4291093" cy="2538723"/>
            <a:chOff x="3235768" y="1736812"/>
            <a:chExt cx="5720464" cy="3384376"/>
          </a:xfrm>
        </p:grpSpPr>
        <p:grpSp>
          <p:nvGrpSpPr>
            <p:cNvPr id="11" name="组合 10"/>
            <p:cNvGrpSpPr/>
            <p:nvPr/>
          </p:nvGrpSpPr>
          <p:grpSpPr>
            <a:xfrm>
              <a:off x="3235768" y="1736812"/>
              <a:ext cx="3724550" cy="3210818"/>
              <a:chOff x="3235768" y="1736812"/>
              <a:chExt cx="3724550" cy="3210818"/>
            </a:xfrm>
          </p:grpSpPr>
          <p:sp>
            <p:nvSpPr>
              <p:cNvPr id="16" name="等腰三角形 15"/>
              <p:cNvSpPr/>
              <p:nvPr/>
            </p:nvSpPr>
            <p:spPr bwMode="auto">
              <a:xfrm flipV="1">
                <a:off x="3235768" y="1736812"/>
                <a:ext cx="3724550" cy="3210818"/>
              </a:xfrm>
              <a:prstGeom prst="triangle">
                <a:avLst/>
              </a:prstGeom>
              <a:solidFill>
                <a:schemeClr val="accent1"/>
              </a:solidFill>
              <a:ln w="19050">
                <a:noFill/>
                <a:round/>
                <a:headEnd/>
                <a:tailEnd/>
              </a:ln>
            </p:spPr>
            <p:txBody>
              <a:bodyPr anchor="ctr"/>
              <a:lstStyle/>
              <a:p>
                <a:pPr algn="ctr"/>
                <a:endParaRPr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等腰三角形 16"/>
              <p:cNvSpPr/>
              <p:nvPr/>
            </p:nvSpPr>
            <p:spPr bwMode="auto">
              <a:xfrm flipV="1">
                <a:off x="3786742" y="2097316"/>
                <a:ext cx="2622602" cy="2260862"/>
              </a:xfrm>
              <a:prstGeom prst="triangle">
                <a:avLst/>
              </a:prstGeom>
              <a:solidFill>
                <a:schemeClr val="bg1"/>
              </a:solidFill>
              <a:ln w="19050">
                <a:noFill/>
                <a:round/>
                <a:headEnd/>
                <a:tailEnd/>
              </a:ln>
            </p:spPr>
            <p:txBody>
              <a:bodyPr anchor="ctr"/>
              <a:lstStyle/>
              <a:p>
                <a:pPr algn="ctr"/>
                <a:endParaRPr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任意多边形: 形状 17"/>
              <p:cNvSpPr>
                <a:spLocks/>
              </p:cNvSpPr>
              <p:nvPr/>
            </p:nvSpPr>
            <p:spPr bwMode="auto">
              <a:xfrm>
                <a:off x="4820517" y="2659092"/>
                <a:ext cx="555052" cy="555050"/>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accent1"/>
              </a:solidFill>
              <a:ln>
                <a:noFill/>
              </a:ln>
            </p:spPr>
            <p:txBody>
              <a:bodyPr anchor="ctr"/>
              <a:lstStyle/>
              <a:p>
                <a:pPr algn="ctr"/>
                <a:endParaRPr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231682" y="1910370"/>
              <a:ext cx="3724550" cy="3210818"/>
              <a:chOff x="5231682" y="1910370"/>
              <a:chExt cx="3724550" cy="3210818"/>
            </a:xfrm>
          </p:grpSpPr>
          <p:sp>
            <p:nvSpPr>
              <p:cNvPr id="13" name="等腰三角形 12"/>
              <p:cNvSpPr/>
              <p:nvPr/>
            </p:nvSpPr>
            <p:spPr bwMode="auto">
              <a:xfrm>
                <a:off x="5231682" y="1910370"/>
                <a:ext cx="3724550" cy="3210818"/>
              </a:xfrm>
              <a:prstGeom prst="triangle">
                <a:avLst/>
              </a:prstGeom>
              <a:solidFill>
                <a:schemeClr val="accent2"/>
              </a:solidFill>
              <a:ln w="19050">
                <a:noFill/>
                <a:round/>
                <a:headEnd/>
                <a:tailEnd/>
              </a:ln>
            </p:spPr>
            <p:txBody>
              <a:bodyPr anchor="ctr"/>
              <a:lstStyle/>
              <a:p>
                <a:pPr algn="ctr"/>
                <a:endParaRPr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等腰三角形 13"/>
              <p:cNvSpPr/>
              <p:nvPr/>
            </p:nvSpPr>
            <p:spPr bwMode="auto">
              <a:xfrm>
                <a:off x="5782656" y="2457820"/>
                <a:ext cx="2622602" cy="2260862"/>
              </a:xfrm>
              <a:prstGeom prst="triangle">
                <a:avLst/>
              </a:prstGeom>
              <a:solidFill>
                <a:schemeClr val="bg1"/>
              </a:solidFill>
              <a:ln w="19050">
                <a:noFill/>
                <a:round/>
                <a:headEnd/>
                <a:tailEnd/>
              </a:ln>
            </p:spPr>
            <p:txBody>
              <a:bodyPr anchor="ctr"/>
              <a:lstStyle/>
              <a:p>
                <a:pPr algn="ctr"/>
                <a:endParaRPr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任意多边形: 形状 14"/>
              <p:cNvSpPr>
                <a:spLocks/>
              </p:cNvSpPr>
              <p:nvPr/>
            </p:nvSpPr>
            <p:spPr bwMode="auto">
              <a:xfrm>
                <a:off x="6816431" y="3530691"/>
                <a:ext cx="555052" cy="555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accent2"/>
              </a:solidFill>
              <a:ln>
                <a:noFill/>
              </a:ln>
              <a:effectLst/>
              <a:extLst/>
            </p:spPr>
            <p:txBody>
              <a:bodyPr anchor="ctr"/>
              <a:lstStyle/>
              <a:p>
                <a:pPr algn="ctr"/>
                <a:endParaRPr sz="12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942239" y="2800333"/>
            <a:ext cx="2272278" cy="1133037"/>
            <a:chOff x="1256100" y="3732667"/>
            <a:chExt cx="3029179" cy="1510453"/>
          </a:xfrm>
        </p:grpSpPr>
        <p:sp>
          <p:nvSpPr>
            <p:cNvPr id="9" name="文本框 11"/>
            <p:cNvSpPr txBox="1"/>
            <p:nvPr/>
          </p:nvSpPr>
          <p:spPr>
            <a:xfrm>
              <a:off x="1256100" y="4155524"/>
              <a:ext cx="3029179" cy="1087596"/>
            </a:xfrm>
            <a:prstGeom prst="rect">
              <a:avLst/>
            </a:prstGeom>
            <a:noFill/>
          </p:spPr>
          <p:txBody>
            <a:bodyPr wrap="square" lIns="72013" tIns="72013" rIns="72013" bIns="0" anchor="t" anchorCtr="0">
              <a:normAutofit/>
            </a:bodyPr>
            <a:lstStyle/>
            <a:p>
              <a:pPr algn="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此部分内容作为文字排版占位显示（建议使用主题字体）。如需更改请在（设置形状格式）菜单下（文本选项）中调整</a:t>
              </a:r>
            </a:p>
          </p:txBody>
        </p:sp>
        <p:sp>
          <p:nvSpPr>
            <p:cNvPr id="10" name="文本框 12"/>
            <p:cNvSpPr txBox="1">
              <a:spLocks/>
            </p:cNvSpPr>
            <p:nvPr/>
          </p:nvSpPr>
          <p:spPr>
            <a:xfrm>
              <a:off x="1256100" y="3732667"/>
              <a:ext cx="3029179" cy="422857"/>
            </a:xfrm>
            <a:prstGeom prst="rect">
              <a:avLst/>
            </a:prstGeom>
          </p:spPr>
          <p:txBody>
            <a:bodyPr wrap="none" lIns="72013" tIns="0" rIns="72013" bIns="0" anchor="b" anchorCtr="0">
              <a:norm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6" name="组合 5"/>
          <p:cNvGrpSpPr/>
          <p:nvPr/>
        </p:nvGrpSpPr>
        <p:grpSpPr>
          <a:xfrm>
            <a:off x="5931071" y="1211718"/>
            <a:ext cx="2272278" cy="1133037"/>
            <a:chOff x="7906721" y="1614880"/>
            <a:chExt cx="3029179" cy="1510453"/>
          </a:xfrm>
        </p:grpSpPr>
        <p:sp>
          <p:nvSpPr>
            <p:cNvPr id="7" name="文本框 14"/>
            <p:cNvSpPr txBox="1"/>
            <p:nvPr/>
          </p:nvSpPr>
          <p:spPr>
            <a:xfrm>
              <a:off x="7906721" y="2037737"/>
              <a:ext cx="3029179" cy="1087596"/>
            </a:xfrm>
            <a:prstGeom prst="rect">
              <a:avLst/>
            </a:prstGeom>
            <a:noFill/>
          </p:spPr>
          <p:txBody>
            <a:bodyPr wrap="square" lIns="72013" tIns="72013" rIns="72013" bIns="0" anchor="t" anchorCtr="0">
              <a:normAutofit/>
            </a:bodyPr>
            <a:lstStyle/>
            <a:p>
              <a:pP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此部分内容作为文字排版占位显示（建议使用主题字体）。如需更改请在（设置形状格式）菜单下（文本选项）中调整</a:t>
              </a:r>
            </a:p>
          </p:txBody>
        </p:sp>
        <p:sp>
          <p:nvSpPr>
            <p:cNvPr id="8" name="文本框 15"/>
            <p:cNvSpPr txBox="1">
              <a:spLocks/>
            </p:cNvSpPr>
            <p:nvPr/>
          </p:nvSpPr>
          <p:spPr>
            <a:xfrm>
              <a:off x="7906721" y="1614880"/>
              <a:ext cx="3029179" cy="422857"/>
            </a:xfrm>
            <a:prstGeom prst="rect">
              <a:avLst/>
            </a:prstGeom>
          </p:spPr>
          <p:txBody>
            <a:bodyPr wrap="none" lIns="72013" tIns="0" rIns="72013" bIns="0" anchor="b"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spTree>
    <p:extLst>
      <p:ext uri="{BB962C8B-B14F-4D97-AF65-F5344CB8AC3E}">
        <p14:creationId xmlns:p14="http://schemas.microsoft.com/office/powerpoint/2010/main" val="3400335905"/>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0"/>
          <p:cNvGrpSpPr/>
          <p:nvPr/>
        </p:nvGrpSpPr>
        <p:grpSpPr bwMode="auto">
          <a:xfrm>
            <a:off x="3848057" y="2437919"/>
            <a:ext cx="4693436" cy="2781379"/>
            <a:chOff x="2555776" y="2204864"/>
            <a:chExt cx="3456384" cy="3456384"/>
          </a:xfrm>
          <a:scene3d>
            <a:camera prst="isometricOffAxis1Top">
              <a:rot lat="17411170" lon="18596411" rev="2947935"/>
            </a:camera>
            <a:lightRig rig="threePt" dir="t"/>
          </a:scene3d>
        </p:grpSpPr>
        <p:sp>
          <p:nvSpPr>
            <p:cNvPr id="47" name="Oval 50"/>
            <p:cNvSpPr/>
            <p:nvPr/>
          </p:nvSpPr>
          <p:spPr>
            <a:xfrm>
              <a:off x="2555776" y="2204864"/>
              <a:ext cx="3456384" cy="3456384"/>
            </a:xfrm>
            <a:prstGeom prst="ellipse">
              <a:avLst/>
            </a:prstGeom>
            <a:solidFill>
              <a:schemeClr val="accent5"/>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8" name="Oval 51"/>
            <p:cNvSpPr/>
            <p:nvPr/>
          </p:nvSpPr>
          <p:spPr>
            <a:xfrm>
              <a:off x="2652028" y="2302296"/>
              <a:ext cx="3263879" cy="3263879"/>
            </a:xfrm>
            <a:prstGeom prst="ellipse">
              <a:avLst/>
            </a:prstGeom>
            <a:solidFill>
              <a:sysClr val="window" lastClr="FFFFFF"/>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9" name="Oval 52"/>
            <p:cNvSpPr/>
            <p:nvPr/>
          </p:nvSpPr>
          <p:spPr>
            <a:xfrm>
              <a:off x="2927938" y="2577026"/>
              <a:ext cx="2712060" cy="2712060"/>
            </a:xfrm>
            <a:prstGeom prst="ellipse">
              <a:avLst/>
            </a:prstGeom>
            <a:solidFill>
              <a:schemeClr val="accent5"/>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0" name="Oval 53"/>
            <p:cNvSpPr/>
            <p:nvPr/>
          </p:nvSpPr>
          <p:spPr>
            <a:xfrm>
              <a:off x="3298562" y="2948830"/>
              <a:ext cx="1970812" cy="1970812"/>
            </a:xfrm>
            <a:prstGeom prst="ellipse">
              <a:avLst/>
            </a:prstGeom>
            <a:solidFill>
              <a:sysClr val="window" lastClr="FFFFFF"/>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1" name="Oval 54"/>
            <p:cNvSpPr/>
            <p:nvPr/>
          </p:nvSpPr>
          <p:spPr>
            <a:xfrm>
              <a:off x="3743908" y="3392996"/>
              <a:ext cx="1080120" cy="1080120"/>
            </a:xfrm>
            <a:prstGeom prst="ellipse">
              <a:avLst/>
            </a:prstGeom>
            <a:solidFill>
              <a:sysClr val="window" lastClr="FFFFFF"/>
            </a:solidFill>
            <a:ln w="25400" cap="flat" cmpd="sng" algn="ctr">
              <a:solidFill>
                <a:schemeClr val="accent5"/>
              </a:solid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2" name="Oval 55"/>
            <p:cNvSpPr/>
            <p:nvPr/>
          </p:nvSpPr>
          <p:spPr>
            <a:xfrm>
              <a:off x="3851672" y="3500760"/>
              <a:ext cx="864592" cy="864592"/>
            </a:xfrm>
            <a:prstGeom prst="ellipse">
              <a:avLst/>
            </a:prstGeom>
            <a:solidFill>
              <a:schemeClr val="accent5"/>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5" name="Group 4"/>
          <p:cNvGrpSpPr/>
          <p:nvPr/>
        </p:nvGrpSpPr>
        <p:grpSpPr>
          <a:xfrm>
            <a:off x="4427413" y="1168145"/>
            <a:ext cx="3516279" cy="2679794"/>
            <a:chOff x="5902192" y="1556792"/>
            <a:chExt cx="4687558" cy="3572438"/>
          </a:xfrm>
        </p:grpSpPr>
        <p:sp>
          <p:nvSpPr>
            <p:cNvPr id="38" name="Isosceles Triangle 41"/>
            <p:cNvSpPr/>
            <p:nvPr/>
          </p:nvSpPr>
          <p:spPr bwMode="auto">
            <a:xfrm flipV="1">
              <a:off x="7378895" y="3970719"/>
              <a:ext cx="1758739" cy="1158511"/>
            </a:xfrm>
            <a:prstGeom prst="triangle">
              <a:avLst/>
            </a:prstGeom>
            <a:solidFill>
              <a:schemeClr val="accent4"/>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9" name="Freeform: Shape 42"/>
            <p:cNvSpPr/>
            <p:nvPr/>
          </p:nvSpPr>
          <p:spPr bwMode="auto">
            <a:xfrm>
              <a:off x="7391913" y="3821746"/>
              <a:ext cx="1760185" cy="148972"/>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4">
                <a:lumMod val="75000"/>
              </a:schemeClr>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0" name="Freeform: Shape 43"/>
            <p:cNvSpPr/>
            <p:nvPr/>
          </p:nvSpPr>
          <p:spPr bwMode="auto">
            <a:xfrm>
              <a:off x="6608001" y="2862829"/>
              <a:ext cx="3284617" cy="1006646"/>
            </a:xfrm>
            <a:custGeom>
              <a:avLst/>
              <a:gdLst/>
              <a:ahLst/>
              <a:cxnLst/>
              <a:rect l="l" t="t" r="r" b="b"/>
              <a:pathLst>
                <a:path w="3061735" h="937284">
                  <a:moveTo>
                    <a:pt x="0" y="0"/>
                  </a:moveTo>
                  <a:lnTo>
                    <a:pt x="3061735" y="0"/>
                  </a:lnTo>
                  <a:lnTo>
                    <a:pt x="2493758" y="937284"/>
                  </a:lnTo>
                  <a:lnTo>
                    <a:pt x="567977" y="937284"/>
                  </a:lnTo>
                  <a:close/>
                </a:path>
              </a:pathLst>
            </a:custGeom>
            <a:solidFill>
              <a:schemeClr val="accent2"/>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1" name="Freeform: Shape 44"/>
            <p:cNvSpPr/>
            <p:nvPr/>
          </p:nvSpPr>
          <p:spPr bwMode="auto">
            <a:xfrm>
              <a:off x="5902192" y="1704318"/>
              <a:ext cx="4687558" cy="1005201"/>
            </a:xfrm>
            <a:custGeom>
              <a:avLst/>
              <a:gdLst/>
              <a:ahLst/>
              <a:cxnLst/>
              <a:rect l="l" t="t" r="r" b="b"/>
              <a:pathLst>
                <a:path w="4370803" h="937284">
                  <a:moveTo>
                    <a:pt x="0" y="0"/>
                  </a:moveTo>
                  <a:lnTo>
                    <a:pt x="4370803" y="0"/>
                  </a:lnTo>
                  <a:lnTo>
                    <a:pt x="3802825" y="937284"/>
                  </a:lnTo>
                  <a:lnTo>
                    <a:pt x="567978" y="937284"/>
                  </a:lnTo>
                  <a:close/>
                </a:path>
              </a:pathLst>
            </a:custGeom>
            <a:solidFill>
              <a:schemeClr val="accent1"/>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2" name="Freeform: Shape 45"/>
            <p:cNvSpPr/>
            <p:nvPr/>
          </p:nvSpPr>
          <p:spPr bwMode="auto">
            <a:xfrm>
              <a:off x="6610894" y="2715304"/>
              <a:ext cx="3284617" cy="147526"/>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2">
                <a:lumMod val="75000"/>
              </a:schemeClr>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3" name="Freeform: Shape 46"/>
            <p:cNvSpPr/>
            <p:nvPr/>
          </p:nvSpPr>
          <p:spPr bwMode="auto">
            <a:xfrm>
              <a:off x="5902192" y="1556792"/>
              <a:ext cx="4687558" cy="147526"/>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75000"/>
              </a:schemeClr>
            </a:solidFill>
            <a:ln w="25400" cap="flat" cmpd="sng" algn="ctr">
              <a:noFill/>
              <a:prstDash val="soli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4" name="Rectangle 47"/>
            <p:cNvSpPr>
              <a:spLocks/>
            </p:cNvSpPr>
            <p:nvPr/>
          </p:nvSpPr>
          <p:spPr bwMode="auto">
            <a:xfrm>
              <a:off x="6595869" y="1768887"/>
              <a:ext cx="3374589" cy="868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rmAutofit fontScale="92500"/>
            </a:bodyPr>
            <a:lstStyle/>
            <a:p>
              <a:pPr algn="ctr" eaLnBrk="1" hangingPunct="1">
                <a:lnSpc>
                  <a:spcPct val="120000"/>
                </a:lnSpc>
              </a:pPr>
              <a:r>
                <a:rPr lang="zh-CN" altLang="en-US" sz="1400">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sz="1400">
                  <a:solidFill>
                    <a:schemeClr val="bg1"/>
                  </a:solidFill>
                  <a:latin typeface="微软雅黑" panose="020B0503020204020204" pitchFamily="34" charset="-122"/>
                  <a:ea typeface="微软雅黑" panose="020B0503020204020204" pitchFamily="34" charset="-122"/>
                </a:rPr>
              </a:br>
              <a:r>
                <a:rPr lang="zh-CN" altLang="en-US" sz="1400">
                  <a:solidFill>
                    <a:schemeClr val="bg1"/>
                  </a:solidFill>
                  <a:latin typeface="微软雅黑" panose="020B0503020204020204" pitchFamily="34" charset="-122"/>
                  <a:ea typeface="微软雅黑" panose="020B0503020204020204" pitchFamily="34" charset="-122"/>
                </a:rPr>
                <a:t>（建议使用主题字体）</a:t>
              </a:r>
            </a:p>
          </p:txBody>
        </p:sp>
        <p:sp>
          <p:nvSpPr>
            <p:cNvPr id="45" name="Rectangle 48"/>
            <p:cNvSpPr>
              <a:spLocks/>
            </p:cNvSpPr>
            <p:nvPr/>
          </p:nvSpPr>
          <p:spPr bwMode="auto">
            <a:xfrm>
              <a:off x="7265968" y="3033875"/>
              <a:ext cx="2034388" cy="68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rmAutofit fontScale="77500" lnSpcReduction="20000"/>
            </a:bodyPr>
            <a:lstStyle/>
            <a:p>
              <a:pPr algn="ctr" eaLnBrk="1" hangingPunct="1">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46" name="TextBox 49"/>
            <p:cNvSpPr txBox="1">
              <a:spLocks/>
            </p:cNvSpPr>
            <p:nvPr/>
          </p:nvSpPr>
          <p:spPr bwMode="auto">
            <a:xfrm>
              <a:off x="7919402" y="4142437"/>
              <a:ext cx="615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fontScale="92500" lnSpcReduction="20000"/>
            </a:bodyPr>
            <a:lstStyle/>
            <a:p>
              <a:pPr eaLnBrk="1" hangingPunct="1"/>
              <a:r>
                <a:rPr lang="zh-CN" altLang="en-US" sz="2400">
                  <a:solidFill>
                    <a:schemeClr val="bg1"/>
                  </a:solidFill>
                  <a:latin typeface="微软雅黑" panose="020B0503020204020204" pitchFamily="34" charset="-122"/>
                  <a:ea typeface="微软雅黑" panose="020B0503020204020204" pitchFamily="34" charset="-122"/>
                </a:rPr>
                <a:t>标题</a:t>
              </a:r>
            </a:p>
          </p:txBody>
        </p:sp>
      </p:grpSp>
      <p:grpSp>
        <p:nvGrpSpPr>
          <p:cNvPr id="54" name="组合 53"/>
          <p:cNvGrpSpPr/>
          <p:nvPr/>
        </p:nvGrpSpPr>
        <p:grpSpPr>
          <a:xfrm>
            <a:off x="539844" y="1293904"/>
            <a:ext cx="5067980" cy="2418503"/>
            <a:chOff x="539750" y="1293332"/>
            <a:chExt cx="5067100" cy="2418083"/>
          </a:xfrm>
        </p:grpSpPr>
        <p:cxnSp>
          <p:nvCxnSpPr>
            <p:cNvPr id="6" name="Straight Connector 5"/>
            <p:cNvCxnSpPr/>
            <p:nvPr/>
          </p:nvCxnSpPr>
          <p:spPr>
            <a:xfrm>
              <a:off x="3847388" y="1687190"/>
              <a:ext cx="680137" cy="0"/>
            </a:xfrm>
            <a:prstGeom prst="line">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847388" y="2544140"/>
              <a:ext cx="1237697" cy="0"/>
            </a:xfrm>
            <a:prstGeom prst="line">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807252" y="3351194"/>
              <a:ext cx="1799598" cy="0"/>
            </a:xfrm>
            <a:prstGeom prst="line">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 name="Oval 29"/>
            <p:cNvSpPr/>
            <p:nvPr/>
          </p:nvSpPr>
          <p:spPr bwMode="auto">
            <a:xfrm>
              <a:off x="3227996" y="2285971"/>
              <a:ext cx="516341" cy="5163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nvGrpSpPr>
            <p:cNvPr id="10" name="Group 30"/>
            <p:cNvGrpSpPr/>
            <p:nvPr/>
          </p:nvGrpSpPr>
          <p:grpSpPr bwMode="auto">
            <a:xfrm>
              <a:off x="3352313" y="2414283"/>
              <a:ext cx="262204" cy="262653"/>
              <a:chOff x="9145588" y="4435475"/>
              <a:chExt cx="464344" cy="465138"/>
            </a:xfrm>
            <a:solidFill>
              <a:schemeClr val="bg1"/>
            </a:solidFill>
          </p:grpSpPr>
          <p:sp>
            <p:nvSpPr>
              <p:cNvPr id="29" name="Freeform: Shape 31"/>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0" name="Freeform: Shape 32"/>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1" name="Freeform: Shape 33"/>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2" name="Freeform: Shape 34"/>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3" name="Freeform: Shape 35"/>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4" name="Freeform: Shape 36"/>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5" name="Freeform: Shape 37"/>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6" name="Freeform: Shape 38"/>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7" name="Freeform: Shape 39"/>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11" name="Oval 25"/>
            <p:cNvSpPr/>
            <p:nvPr/>
          </p:nvSpPr>
          <p:spPr bwMode="auto">
            <a:xfrm>
              <a:off x="3227996" y="3093023"/>
              <a:ext cx="516341" cy="51634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nvGrpSpPr>
            <p:cNvPr id="12" name="Group 26"/>
            <p:cNvGrpSpPr/>
            <p:nvPr/>
          </p:nvGrpSpPr>
          <p:grpSpPr bwMode="auto">
            <a:xfrm>
              <a:off x="3402034" y="3219867"/>
              <a:ext cx="180182" cy="262653"/>
              <a:chOff x="3582988" y="3510757"/>
              <a:chExt cx="319088" cy="465138"/>
            </a:xfrm>
            <a:solidFill>
              <a:schemeClr val="bg1"/>
            </a:solidFill>
          </p:grpSpPr>
          <p:sp>
            <p:nvSpPr>
              <p:cNvPr id="27" name="Freeform: Shape 27"/>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8" name="Freeform: Shape 28"/>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13" name="Oval 20"/>
            <p:cNvSpPr/>
            <p:nvPr/>
          </p:nvSpPr>
          <p:spPr bwMode="auto">
            <a:xfrm>
              <a:off x="3227996" y="1429019"/>
              <a:ext cx="516341" cy="51634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nvGrpSpPr>
            <p:cNvPr id="14" name="Group 21"/>
            <p:cNvGrpSpPr/>
            <p:nvPr/>
          </p:nvGrpSpPr>
          <p:grpSpPr bwMode="auto">
            <a:xfrm>
              <a:off x="3355064" y="1556087"/>
              <a:ext cx="262204" cy="262204"/>
              <a:chOff x="4439444" y="1652588"/>
              <a:chExt cx="464344" cy="464344"/>
            </a:xfrm>
            <a:solidFill>
              <a:schemeClr val="bg1"/>
            </a:solidFill>
          </p:grpSpPr>
          <p:sp>
            <p:nvSpPr>
              <p:cNvPr id="24" name="Freeform: Shape 22"/>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5" name="Freeform: Shape 23"/>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6" name="Freeform: Shape 24"/>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5" name="Group 56"/>
            <p:cNvGrpSpPr/>
            <p:nvPr/>
          </p:nvGrpSpPr>
          <p:grpSpPr>
            <a:xfrm>
              <a:off x="539750" y="1293332"/>
              <a:ext cx="2688248" cy="682835"/>
              <a:chOff x="729708" y="1607283"/>
              <a:chExt cx="3411185" cy="910447"/>
            </a:xfrm>
          </p:grpSpPr>
          <p:sp>
            <p:nvSpPr>
              <p:cNvPr id="22" name="TextBox 57"/>
              <p:cNvSpPr txBox="1">
                <a:spLocks/>
              </p:cNvSpPr>
              <p:nvPr/>
            </p:nvSpPr>
            <p:spPr bwMode="auto">
              <a:xfrm>
                <a:off x="2830874" y="1607283"/>
                <a:ext cx="13100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44025" bIns="0">
                <a:normAutofit/>
              </a:bodyPr>
              <a:lstStyle/>
              <a:p>
                <a:pPr algn="r" eaLnBrk="1" hangingPunct="1"/>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3" name="Rectangle 58"/>
              <p:cNvSpPr>
                <a:spLocks/>
              </p:cNvSpPr>
              <p:nvPr/>
            </p:nvSpPr>
            <p:spPr bwMode="auto">
              <a:xfrm>
                <a:off x="729708" y="1853504"/>
                <a:ext cx="3411184" cy="66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25" bIns="0" anchor="t" anchorCtr="0">
                <a:normAutofit/>
              </a:bodyPr>
              <a:lstStyle/>
              <a:p>
                <a:pPr algn="r" eaLnBrk="1" hangingPunct="1">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6" name="Group 65"/>
            <p:cNvGrpSpPr/>
            <p:nvPr/>
          </p:nvGrpSpPr>
          <p:grpSpPr>
            <a:xfrm>
              <a:off x="539750" y="2160956"/>
              <a:ext cx="2688248" cy="682835"/>
              <a:chOff x="729708" y="1607283"/>
              <a:chExt cx="3411185" cy="910447"/>
            </a:xfrm>
          </p:grpSpPr>
          <p:sp>
            <p:nvSpPr>
              <p:cNvPr id="20" name="TextBox 66"/>
              <p:cNvSpPr txBox="1">
                <a:spLocks/>
              </p:cNvSpPr>
              <p:nvPr/>
            </p:nvSpPr>
            <p:spPr bwMode="auto">
              <a:xfrm>
                <a:off x="2830874" y="1607283"/>
                <a:ext cx="13100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44025" bIns="0">
                <a:normAutofit/>
              </a:bodyPr>
              <a:lstStyle/>
              <a:p>
                <a:pPr algn="r" eaLnBrk="1" hangingPunct="1"/>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1" name="Rectangle 67"/>
              <p:cNvSpPr>
                <a:spLocks/>
              </p:cNvSpPr>
              <p:nvPr/>
            </p:nvSpPr>
            <p:spPr bwMode="auto">
              <a:xfrm>
                <a:off x="729708" y="1853504"/>
                <a:ext cx="3411184" cy="66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25" bIns="0">
                <a:normAutofit/>
              </a:bodyPr>
              <a:lstStyle/>
              <a:p>
                <a:pPr algn="r" eaLnBrk="1" hangingPunct="1">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7" name="Group 68"/>
            <p:cNvGrpSpPr/>
            <p:nvPr/>
          </p:nvGrpSpPr>
          <p:grpSpPr>
            <a:xfrm>
              <a:off x="539750" y="3028580"/>
              <a:ext cx="2688248" cy="682835"/>
              <a:chOff x="729708" y="1607283"/>
              <a:chExt cx="3411185" cy="910447"/>
            </a:xfrm>
          </p:grpSpPr>
          <p:sp>
            <p:nvSpPr>
              <p:cNvPr id="18" name="TextBox 69"/>
              <p:cNvSpPr txBox="1">
                <a:spLocks/>
              </p:cNvSpPr>
              <p:nvPr/>
            </p:nvSpPr>
            <p:spPr bwMode="auto">
              <a:xfrm>
                <a:off x="2830874" y="1607283"/>
                <a:ext cx="13100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44025" bIns="0">
                <a:normAutofit/>
              </a:bodyPr>
              <a:lstStyle/>
              <a:p>
                <a:pPr algn="r" eaLnBrk="1" hangingPunct="1"/>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Rectangle 70"/>
              <p:cNvSpPr>
                <a:spLocks/>
              </p:cNvSpPr>
              <p:nvPr/>
            </p:nvSpPr>
            <p:spPr bwMode="auto">
              <a:xfrm>
                <a:off x="729708" y="1853504"/>
                <a:ext cx="3411184" cy="66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25" bIns="0">
                <a:normAutofit/>
              </a:bodyPr>
              <a:lstStyle/>
              <a:p>
                <a:pPr algn="r" eaLnBrk="1" hangingPunct="1">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spTree>
    <p:extLst>
      <p:ext uri="{BB962C8B-B14F-4D97-AF65-F5344CB8AC3E}">
        <p14:creationId xmlns:p14="http://schemas.microsoft.com/office/powerpoint/2010/main" val="2340996186"/>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right)">
                                      <p:cBhvr>
                                        <p:cTn id="1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149133" y="2147260"/>
            <a:ext cx="2264861" cy="523311"/>
          </a:xfrm>
          <a:prstGeom prst="rect">
            <a:avLst/>
          </a:prstGeom>
        </p:spPr>
        <p:txBody>
          <a:bodyPr wrap="square">
            <a:spAutoFit/>
          </a:bodyPr>
          <a:lstStyle/>
          <a:p>
            <a:r>
              <a:rPr lang="zh-CN" altLang="en-US" sz="2801"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149133" y="2609420"/>
            <a:ext cx="2592013" cy="683072"/>
          </a:xfrm>
          <a:prstGeom prst="rect">
            <a:avLst/>
          </a:prstGeom>
          <a:noFill/>
        </p:spPr>
        <p:txBody>
          <a:bodyPr wrap="square" rtlCol="0">
            <a:spAutoFit/>
          </a:bodyPr>
          <a:lstStyle/>
          <a:p>
            <a:pPr>
              <a:lnSpc>
                <a:spcPct val="150000"/>
              </a:lnSpc>
            </a:pPr>
            <a:r>
              <a:rPr lang="en-US" altLang="zh-CN" sz="853"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3"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a:extLst>
              <a:ext uri="{FF2B5EF4-FFF2-40B4-BE49-F238E27FC236}">
                <a16:creationId xmlns:a16="http://schemas.microsoft.com/office/drawing/2014/main" xmlns="" id="{3733F6B0-E058-45C7-B289-6BDEFDB9087F}"/>
              </a:ext>
            </a:extLst>
          </p:cNvPr>
          <p:cNvSpPr/>
          <p:nvPr/>
        </p:nvSpPr>
        <p:spPr>
          <a:xfrm>
            <a:off x="3564682" y="1996242"/>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1" dirty="0">
                <a:solidFill>
                  <a:schemeClr val="bg1"/>
                </a:solidFill>
              </a:rPr>
              <a:t>04</a:t>
            </a:r>
            <a:endParaRPr lang="zh-CN" altLang="en-US" sz="4801" dirty="0">
              <a:solidFill>
                <a:schemeClr val="bg1"/>
              </a:solidFill>
            </a:endParaRPr>
          </a:p>
        </p:txBody>
      </p:sp>
      <p:pic>
        <p:nvPicPr>
          <p:cNvPr id="6" name="图片 5">
            <a:extLst>
              <a:ext uri="{FF2B5EF4-FFF2-40B4-BE49-F238E27FC236}">
                <a16:creationId xmlns:a16="http://schemas.microsoft.com/office/drawing/2014/main" xmlns="" id="{44DAB8C4-DFB5-4F12-B7B3-21AF7E3ED1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45728" cy="4235021"/>
          </a:xfrm>
          <a:prstGeom prst="rect">
            <a:avLst/>
          </a:prstGeom>
        </p:spPr>
      </p:pic>
    </p:spTree>
    <p:extLst>
      <p:ext uri="{BB962C8B-B14F-4D97-AF65-F5344CB8AC3E}">
        <p14:creationId xmlns:p14="http://schemas.microsoft.com/office/powerpoint/2010/main" val="176505173"/>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AutoShape 6"/>
          <p:cNvSpPr/>
          <p:nvPr/>
        </p:nvSpPr>
        <p:spPr bwMode="auto">
          <a:xfrm>
            <a:off x="6021644" y="1816563"/>
            <a:ext cx="1458129" cy="361307"/>
          </a:xfrm>
          <a:prstGeom prst="rightArrow">
            <a:avLst>
              <a:gd name="adj1" fmla="val 100000"/>
              <a:gd name="adj2" fmla="val 43165"/>
            </a:avLst>
          </a:prstGeom>
          <a:solidFill>
            <a:schemeClr val="accent5"/>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5" name="AutoShape 7"/>
          <p:cNvSpPr/>
          <p:nvPr/>
        </p:nvSpPr>
        <p:spPr bwMode="auto">
          <a:xfrm>
            <a:off x="4824788" y="1816563"/>
            <a:ext cx="1458129" cy="361307"/>
          </a:xfrm>
          <a:prstGeom prst="rightArrow">
            <a:avLst>
              <a:gd name="adj1" fmla="val 100000"/>
              <a:gd name="adj2" fmla="val 43165"/>
            </a:avLst>
          </a:prstGeom>
          <a:solidFill>
            <a:schemeClr val="accent3"/>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6" name="AutoShape 8"/>
          <p:cNvSpPr/>
          <p:nvPr/>
        </p:nvSpPr>
        <p:spPr bwMode="auto">
          <a:xfrm>
            <a:off x="3638644" y="1816563"/>
            <a:ext cx="1458129" cy="361307"/>
          </a:xfrm>
          <a:prstGeom prst="rightArrow">
            <a:avLst>
              <a:gd name="adj1" fmla="val 100000"/>
              <a:gd name="adj2" fmla="val 43165"/>
            </a:avLst>
          </a:prstGeom>
          <a:solidFill>
            <a:schemeClr val="accent4"/>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7" name="AutoShape 9"/>
          <p:cNvSpPr/>
          <p:nvPr/>
        </p:nvSpPr>
        <p:spPr bwMode="auto">
          <a:xfrm>
            <a:off x="2441790" y="1816563"/>
            <a:ext cx="1458129" cy="361307"/>
          </a:xfrm>
          <a:prstGeom prst="rightArrow">
            <a:avLst>
              <a:gd name="adj1" fmla="val 100000"/>
              <a:gd name="adj2" fmla="val 43165"/>
            </a:avLst>
          </a:prstGeom>
          <a:solidFill>
            <a:schemeClr val="accent3"/>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8" name="AutoShape 10"/>
          <p:cNvSpPr/>
          <p:nvPr/>
        </p:nvSpPr>
        <p:spPr bwMode="auto">
          <a:xfrm>
            <a:off x="1310995" y="1816563"/>
            <a:ext cx="1458129" cy="361307"/>
          </a:xfrm>
          <a:prstGeom prst="rightArrow">
            <a:avLst>
              <a:gd name="adj1" fmla="val 100000"/>
              <a:gd name="adj2" fmla="val 43165"/>
            </a:avLst>
          </a:prstGeom>
          <a:solidFill>
            <a:schemeClr val="accent2"/>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9" name="AutoShape 11"/>
          <p:cNvSpPr/>
          <p:nvPr/>
        </p:nvSpPr>
        <p:spPr bwMode="auto">
          <a:xfrm>
            <a:off x="1493710" y="1897515"/>
            <a:ext cx="1014144"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60" name="AutoShape 12"/>
          <p:cNvSpPr/>
          <p:nvPr/>
        </p:nvSpPr>
        <p:spPr bwMode="auto">
          <a:xfrm>
            <a:off x="2826258" y="1897515"/>
            <a:ext cx="839764"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61" name="AutoShape 13"/>
          <p:cNvSpPr/>
          <p:nvPr/>
        </p:nvSpPr>
        <p:spPr bwMode="auto">
          <a:xfrm>
            <a:off x="3984430" y="1897515"/>
            <a:ext cx="840359"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62" name="AutoShape 14"/>
          <p:cNvSpPr/>
          <p:nvPr/>
        </p:nvSpPr>
        <p:spPr bwMode="auto">
          <a:xfrm>
            <a:off x="5153910" y="1897515"/>
            <a:ext cx="840359"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63" name="AutoShape 15"/>
          <p:cNvSpPr/>
          <p:nvPr/>
        </p:nvSpPr>
        <p:spPr bwMode="auto">
          <a:xfrm>
            <a:off x="6367428" y="1897515"/>
            <a:ext cx="839764"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66" name="AutoShape 18"/>
          <p:cNvSpPr/>
          <p:nvPr/>
        </p:nvSpPr>
        <p:spPr bwMode="auto">
          <a:xfrm>
            <a:off x="6021644" y="3216549"/>
            <a:ext cx="1458129" cy="361307"/>
          </a:xfrm>
          <a:prstGeom prst="rightArrow">
            <a:avLst>
              <a:gd name="adj1" fmla="val 100000"/>
              <a:gd name="adj2" fmla="val 43165"/>
            </a:avLst>
          </a:prstGeom>
          <a:solidFill>
            <a:schemeClr val="accent5"/>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67" name="AutoShape 19"/>
          <p:cNvSpPr/>
          <p:nvPr/>
        </p:nvSpPr>
        <p:spPr bwMode="auto">
          <a:xfrm>
            <a:off x="4824788" y="3216549"/>
            <a:ext cx="1458129" cy="361307"/>
          </a:xfrm>
          <a:prstGeom prst="rightArrow">
            <a:avLst>
              <a:gd name="adj1" fmla="val 100000"/>
              <a:gd name="adj2" fmla="val 43165"/>
            </a:avLst>
          </a:prstGeom>
          <a:solidFill>
            <a:schemeClr val="accent3"/>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68" name="AutoShape 20"/>
          <p:cNvSpPr/>
          <p:nvPr/>
        </p:nvSpPr>
        <p:spPr bwMode="auto">
          <a:xfrm>
            <a:off x="3638644" y="3216549"/>
            <a:ext cx="1458129" cy="361307"/>
          </a:xfrm>
          <a:prstGeom prst="rightArrow">
            <a:avLst>
              <a:gd name="adj1" fmla="val 100000"/>
              <a:gd name="adj2" fmla="val 43165"/>
            </a:avLst>
          </a:prstGeom>
          <a:solidFill>
            <a:schemeClr val="accent4"/>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69" name="AutoShape 21"/>
          <p:cNvSpPr/>
          <p:nvPr/>
        </p:nvSpPr>
        <p:spPr bwMode="auto">
          <a:xfrm>
            <a:off x="2441790" y="3216549"/>
            <a:ext cx="1458129" cy="361307"/>
          </a:xfrm>
          <a:prstGeom prst="rightArrow">
            <a:avLst>
              <a:gd name="adj1" fmla="val 100000"/>
              <a:gd name="adj2" fmla="val 43165"/>
            </a:avLst>
          </a:prstGeom>
          <a:solidFill>
            <a:schemeClr val="accent3"/>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70" name="AutoShape 22"/>
          <p:cNvSpPr/>
          <p:nvPr/>
        </p:nvSpPr>
        <p:spPr bwMode="auto">
          <a:xfrm>
            <a:off x="1310995" y="3216549"/>
            <a:ext cx="1458129" cy="361307"/>
          </a:xfrm>
          <a:prstGeom prst="rightArrow">
            <a:avLst>
              <a:gd name="adj1" fmla="val 100000"/>
              <a:gd name="adj2" fmla="val 43165"/>
            </a:avLst>
          </a:prstGeom>
          <a:solidFill>
            <a:schemeClr val="accent2"/>
          </a:solidFill>
          <a:ln>
            <a:noFill/>
          </a:ln>
          <a:effectLst/>
        </p:spPr>
        <p:txBody>
          <a:bodyPr lIns="0" tIns="0" rIns="0" bIns="0" anchor="ctr"/>
          <a:lstStyle/>
          <a:p>
            <a:pPr defTabSz="218577"/>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73" name="AutoShape 25"/>
          <p:cNvSpPr/>
          <p:nvPr/>
        </p:nvSpPr>
        <p:spPr bwMode="auto">
          <a:xfrm>
            <a:off x="1493710" y="3297501"/>
            <a:ext cx="1014144"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74" name="AutoShape 26"/>
          <p:cNvSpPr/>
          <p:nvPr/>
        </p:nvSpPr>
        <p:spPr bwMode="auto">
          <a:xfrm>
            <a:off x="2826258" y="3297501"/>
            <a:ext cx="839764"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75" name="AutoShape 27"/>
          <p:cNvSpPr/>
          <p:nvPr/>
        </p:nvSpPr>
        <p:spPr bwMode="auto">
          <a:xfrm>
            <a:off x="3984430" y="3297501"/>
            <a:ext cx="840359"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76" name="AutoShape 28"/>
          <p:cNvSpPr/>
          <p:nvPr/>
        </p:nvSpPr>
        <p:spPr bwMode="auto">
          <a:xfrm>
            <a:off x="5153910" y="3297501"/>
            <a:ext cx="840359"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77" name="AutoShape 29"/>
          <p:cNvSpPr/>
          <p:nvPr/>
        </p:nvSpPr>
        <p:spPr bwMode="auto">
          <a:xfrm>
            <a:off x="6367428" y="3297501"/>
            <a:ext cx="839764" cy="199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grpSp>
        <p:nvGrpSpPr>
          <p:cNvPr id="5" name="组合 4"/>
          <p:cNvGrpSpPr/>
          <p:nvPr/>
        </p:nvGrpSpPr>
        <p:grpSpPr>
          <a:xfrm>
            <a:off x="7634513" y="1687396"/>
            <a:ext cx="609439" cy="609518"/>
            <a:chOff x="7631906" y="2088882"/>
            <a:chExt cx="609600" cy="609788"/>
          </a:xfrm>
        </p:grpSpPr>
        <p:sp>
          <p:nvSpPr>
            <p:cNvPr id="27665" name="AutoShape 17"/>
            <p:cNvSpPr/>
            <p:nvPr/>
          </p:nvSpPr>
          <p:spPr bwMode="auto">
            <a:xfrm>
              <a:off x="7631906" y="2088882"/>
              <a:ext cx="609600" cy="609788"/>
            </a:xfrm>
            <a:custGeom>
              <a:avLst/>
              <a:gdLst>
                <a:gd name="T0" fmla="*/ 812759 w 19679"/>
                <a:gd name="T1" fmla="*/ 892143 h 19679"/>
                <a:gd name="T2" fmla="*/ 812759 w 19679"/>
                <a:gd name="T3" fmla="*/ 892143 h 19679"/>
                <a:gd name="T4" fmla="*/ 812759 w 19679"/>
                <a:gd name="T5" fmla="*/ 892143 h 19679"/>
                <a:gd name="T6" fmla="*/ 812759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endParaRPr lang="zh-CN" altLang="en-US" sz="1350">
                <a:solidFill>
                  <a:schemeClr val="bg1"/>
                </a:solidFill>
              </a:endParaRPr>
            </a:p>
          </p:txBody>
        </p:sp>
        <p:sp>
          <p:nvSpPr>
            <p:cNvPr id="27678" name="AutoShape 30"/>
            <p:cNvSpPr/>
            <p:nvPr/>
          </p:nvSpPr>
          <p:spPr bwMode="auto">
            <a:xfrm>
              <a:off x="7808119" y="2262171"/>
              <a:ext cx="261938" cy="276310"/>
            </a:xfrm>
            <a:custGeom>
              <a:avLst/>
              <a:gdLst>
                <a:gd name="T0" fmla="*/ 349250 w 21600"/>
                <a:gd name="T1" fmla="*/ 368300 h 21600"/>
                <a:gd name="T2" fmla="*/ 349250 w 21600"/>
                <a:gd name="T3" fmla="*/ 368300 h 21600"/>
                <a:gd name="T4" fmla="*/ 349250 w 21600"/>
                <a:gd name="T5" fmla="*/ 368300 h 21600"/>
                <a:gd name="T6" fmla="*/ 349250 w 21600"/>
                <a:gd name="T7" fmla="*/ 368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7"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29"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0715" tIns="10715" rIns="10715" bIns="10715" anchor="ctr"/>
            <a:lstStyle/>
            <a:p>
              <a:endParaRPr lang="zh-CN" altLang="en-US" sz="1350">
                <a:solidFill>
                  <a:schemeClr val="bg1"/>
                </a:solidFill>
              </a:endParaRPr>
            </a:p>
          </p:txBody>
        </p:sp>
      </p:grpSp>
      <p:grpSp>
        <p:nvGrpSpPr>
          <p:cNvPr id="4" name="组合 3"/>
          <p:cNvGrpSpPr/>
          <p:nvPr/>
        </p:nvGrpSpPr>
        <p:grpSpPr>
          <a:xfrm>
            <a:off x="7654748" y="3092145"/>
            <a:ext cx="609439" cy="609518"/>
            <a:chOff x="7652147" y="3494253"/>
            <a:chExt cx="609600" cy="609788"/>
          </a:xfrm>
        </p:grpSpPr>
        <p:sp>
          <p:nvSpPr>
            <p:cNvPr id="27672" name="AutoShape 24"/>
            <p:cNvSpPr/>
            <p:nvPr/>
          </p:nvSpPr>
          <p:spPr bwMode="auto">
            <a:xfrm>
              <a:off x="7652147" y="3494253"/>
              <a:ext cx="609600" cy="609788"/>
            </a:xfrm>
            <a:custGeom>
              <a:avLst/>
              <a:gdLst>
                <a:gd name="T0" fmla="*/ 812759 w 19679"/>
                <a:gd name="T1" fmla="*/ 892143 h 19679"/>
                <a:gd name="T2" fmla="*/ 812759 w 19679"/>
                <a:gd name="T3" fmla="*/ 892143 h 19679"/>
                <a:gd name="T4" fmla="*/ 812759 w 19679"/>
                <a:gd name="T5" fmla="*/ 892143 h 19679"/>
                <a:gd name="T6" fmla="*/ 812759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endParaRPr lang="zh-CN" altLang="en-US" sz="1350">
                <a:solidFill>
                  <a:schemeClr val="bg1"/>
                </a:solidFill>
              </a:endParaRPr>
            </a:p>
          </p:txBody>
        </p:sp>
        <p:sp>
          <p:nvSpPr>
            <p:cNvPr id="27679" name="AutoShape 31"/>
            <p:cNvSpPr/>
            <p:nvPr/>
          </p:nvSpPr>
          <p:spPr bwMode="auto">
            <a:xfrm>
              <a:off x="7806928" y="3692553"/>
              <a:ext cx="280988" cy="200087"/>
            </a:xfrm>
            <a:custGeom>
              <a:avLst/>
              <a:gdLst>
                <a:gd name="T0" fmla="*/ 374650 w 21600"/>
                <a:gd name="T1" fmla="*/ 266700 h 21600"/>
                <a:gd name="T2" fmla="*/ 374650 w 21600"/>
                <a:gd name="T3" fmla="*/ 266700 h 21600"/>
                <a:gd name="T4" fmla="*/ 374650 w 21600"/>
                <a:gd name="T5" fmla="*/ 266700 h 21600"/>
                <a:gd name="T6" fmla="*/ 374650 w 21600"/>
                <a:gd name="T7" fmla="*/ 2667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611" y="9346"/>
                  </a:moveTo>
                  <a:cubicBezTo>
                    <a:pt x="19507" y="9887"/>
                    <a:pt x="20229" y="10667"/>
                    <a:pt x="20776" y="11686"/>
                  </a:cubicBezTo>
                  <a:cubicBezTo>
                    <a:pt x="21324" y="12708"/>
                    <a:pt x="21599" y="13846"/>
                    <a:pt x="21599" y="15107"/>
                  </a:cubicBezTo>
                  <a:cubicBezTo>
                    <a:pt x="21599" y="16005"/>
                    <a:pt x="21458" y="16846"/>
                    <a:pt x="21172" y="17629"/>
                  </a:cubicBezTo>
                  <a:cubicBezTo>
                    <a:pt x="20889" y="18409"/>
                    <a:pt x="20503" y="19097"/>
                    <a:pt x="20008" y="19690"/>
                  </a:cubicBezTo>
                  <a:cubicBezTo>
                    <a:pt x="19511" y="20281"/>
                    <a:pt x="18940" y="20747"/>
                    <a:pt x="18290" y="21090"/>
                  </a:cubicBezTo>
                  <a:cubicBezTo>
                    <a:pt x="17639" y="21427"/>
                    <a:pt x="16939" y="21599"/>
                    <a:pt x="16187" y="21599"/>
                  </a:cubicBezTo>
                  <a:lnTo>
                    <a:pt x="4490" y="21599"/>
                  </a:lnTo>
                  <a:cubicBezTo>
                    <a:pt x="3878" y="21599"/>
                    <a:pt x="3297" y="21458"/>
                    <a:pt x="2750" y="21176"/>
                  </a:cubicBezTo>
                  <a:cubicBezTo>
                    <a:pt x="2203" y="20900"/>
                    <a:pt x="1723" y="20511"/>
                    <a:pt x="1312" y="20022"/>
                  </a:cubicBezTo>
                  <a:cubicBezTo>
                    <a:pt x="904" y="19527"/>
                    <a:pt x="583" y="18954"/>
                    <a:pt x="350" y="18294"/>
                  </a:cubicBezTo>
                  <a:cubicBezTo>
                    <a:pt x="115" y="17641"/>
                    <a:pt x="0" y="16947"/>
                    <a:pt x="0" y="16210"/>
                  </a:cubicBezTo>
                  <a:cubicBezTo>
                    <a:pt x="0" y="15565"/>
                    <a:pt x="88" y="14957"/>
                    <a:pt x="268" y="14381"/>
                  </a:cubicBezTo>
                  <a:cubicBezTo>
                    <a:pt x="448" y="13809"/>
                    <a:pt x="696" y="13287"/>
                    <a:pt x="1010" y="12818"/>
                  </a:cubicBezTo>
                  <a:cubicBezTo>
                    <a:pt x="1324" y="12351"/>
                    <a:pt x="1694" y="11954"/>
                    <a:pt x="2119" y="11632"/>
                  </a:cubicBezTo>
                  <a:cubicBezTo>
                    <a:pt x="2544" y="11312"/>
                    <a:pt x="3004" y="11079"/>
                    <a:pt x="3503" y="10929"/>
                  </a:cubicBezTo>
                  <a:cubicBezTo>
                    <a:pt x="3249" y="10552"/>
                    <a:pt x="3055" y="10140"/>
                    <a:pt x="2916" y="9688"/>
                  </a:cubicBezTo>
                  <a:cubicBezTo>
                    <a:pt x="2779" y="9239"/>
                    <a:pt x="2712" y="8758"/>
                    <a:pt x="2712" y="8240"/>
                  </a:cubicBezTo>
                  <a:cubicBezTo>
                    <a:pt x="2712" y="7635"/>
                    <a:pt x="2805" y="7071"/>
                    <a:pt x="2992" y="6547"/>
                  </a:cubicBezTo>
                  <a:cubicBezTo>
                    <a:pt x="3179" y="6023"/>
                    <a:pt x="3434" y="5568"/>
                    <a:pt x="3755" y="5182"/>
                  </a:cubicBezTo>
                  <a:cubicBezTo>
                    <a:pt x="4077" y="4796"/>
                    <a:pt x="4456" y="4488"/>
                    <a:pt x="4893" y="4264"/>
                  </a:cubicBezTo>
                  <a:cubicBezTo>
                    <a:pt x="5330" y="4039"/>
                    <a:pt x="5800" y="3927"/>
                    <a:pt x="6307" y="3927"/>
                  </a:cubicBezTo>
                  <a:cubicBezTo>
                    <a:pt x="7171" y="3927"/>
                    <a:pt x="7922" y="4258"/>
                    <a:pt x="8558" y="4920"/>
                  </a:cubicBezTo>
                  <a:cubicBezTo>
                    <a:pt x="8697" y="4223"/>
                    <a:pt x="8932" y="3573"/>
                    <a:pt x="9264" y="2971"/>
                  </a:cubicBezTo>
                  <a:cubicBezTo>
                    <a:pt x="9597" y="2369"/>
                    <a:pt x="9993" y="1848"/>
                    <a:pt x="10449" y="1404"/>
                  </a:cubicBezTo>
                  <a:cubicBezTo>
                    <a:pt x="10905" y="964"/>
                    <a:pt x="11412" y="621"/>
                    <a:pt x="11976" y="374"/>
                  </a:cubicBezTo>
                  <a:cubicBezTo>
                    <a:pt x="12540" y="123"/>
                    <a:pt x="13142" y="0"/>
                    <a:pt x="13785" y="0"/>
                  </a:cubicBezTo>
                  <a:cubicBezTo>
                    <a:pt x="14519" y="0"/>
                    <a:pt x="15218" y="169"/>
                    <a:pt x="15875" y="509"/>
                  </a:cubicBezTo>
                  <a:cubicBezTo>
                    <a:pt x="16535" y="852"/>
                    <a:pt x="17109" y="1312"/>
                    <a:pt x="17594" y="1894"/>
                  </a:cubicBezTo>
                  <a:cubicBezTo>
                    <a:pt x="18081" y="2476"/>
                    <a:pt x="18465" y="3167"/>
                    <a:pt x="18748" y="3956"/>
                  </a:cubicBezTo>
                  <a:cubicBezTo>
                    <a:pt x="19031" y="4744"/>
                    <a:pt x="19173" y="5580"/>
                    <a:pt x="19173" y="6463"/>
                  </a:cubicBezTo>
                  <a:cubicBezTo>
                    <a:pt x="19173" y="6987"/>
                    <a:pt x="19125" y="7491"/>
                    <a:pt x="19024" y="7972"/>
                  </a:cubicBezTo>
                  <a:cubicBezTo>
                    <a:pt x="18923" y="8453"/>
                    <a:pt x="18784" y="8914"/>
                    <a:pt x="18611" y="9346"/>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0715" tIns="10715" rIns="10715" bIns="10715" anchor="ctr"/>
            <a:lstStyle/>
            <a:p>
              <a:endParaRPr lang="zh-CN" altLang="en-US" sz="1350">
                <a:solidFill>
                  <a:schemeClr val="bg1"/>
                </a:solidFill>
              </a:endParaRPr>
            </a:p>
          </p:txBody>
        </p:sp>
      </p:grpSp>
      <p:grpSp>
        <p:nvGrpSpPr>
          <p:cNvPr id="2" name="组合 1"/>
          <p:cNvGrpSpPr/>
          <p:nvPr/>
        </p:nvGrpSpPr>
        <p:grpSpPr>
          <a:xfrm>
            <a:off x="847966" y="1687396"/>
            <a:ext cx="595154" cy="609518"/>
            <a:chOff x="843558" y="2088882"/>
            <a:chExt cx="595313" cy="609788"/>
          </a:xfrm>
        </p:grpSpPr>
        <p:sp>
          <p:nvSpPr>
            <p:cNvPr id="27664" name="AutoShape 16"/>
            <p:cNvSpPr/>
            <p:nvPr/>
          </p:nvSpPr>
          <p:spPr bwMode="auto">
            <a:xfrm>
              <a:off x="843558" y="2088882"/>
              <a:ext cx="595313" cy="609788"/>
            </a:xfrm>
            <a:custGeom>
              <a:avLst/>
              <a:gdLst>
                <a:gd name="T0" fmla="*/ 793710 w 19679"/>
                <a:gd name="T1" fmla="*/ 892143 h 19679"/>
                <a:gd name="T2" fmla="*/ 793710 w 19679"/>
                <a:gd name="T3" fmla="*/ 892143 h 19679"/>
                <a:gd name="T4" fmla="*/ 793710 w 19679"/>
                <a:gd name="T5" fmla="*/ 892143 h 19679"/>
                <a:gd name="T6" fmla="*/ 793710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0" tIns="0" rIns="0" bIns="0" anchor="ctr"/>
            <a:lstStyle/>
            <a:p>
              <a:endParaRPr lang="zh-CN" altLang="en-US" sz="1350">
                <a:solidFill>
                  <a:schemeClr val="bg1"/>
                </a:solidFill>
              </a:endParaRPr>
            </a:p>
          </p:txBody>
        </p:sp>
        <p:sp>
          <p:nvSpPr>
            <p:cNvPr id="27680" name="AutoShape 32"/>
            <p:cNvSpPr/>
            <p:nvPr/>
          </p:nvSpPr>
          <p:spPr bwMode="auto">
            <a:xfrm>
              <a:off x="1029890" y="2275272"/>
              <a:ext cx="261938" cy="214379"/>
            </a:xfrm>
            <a:custGeom>
              <a:avLst/>
              <a:gdLst>
                <a:gd name="T0" fmla="*/ 349250 w 21600"/>
                <a:gd name="T1" fmla="*/ 285750 h 21600"/>
                <a:gd name="T2" fmla="*/ 349250 w 21600"/>
                <a:gd name="T3" fmla="*/ 285750 h 21600"/>
                <a:gd name="T4" fmla="*/ 349250 w 21600"/>
                <a:gd name="T5" fmla="*/ 285750 h 21600"/>
                <a:gd name="T6" fmla="*/ 349250 w 21600"/>
                <a:gd name="T7" fmla="*/ 285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599" y="14810"/>
                    <a:pt x="21599" y="15115"/>
                  </a:cubicBezTo>
                  <a:lnTo>
                    <a:pt x="21599" y="20504"/>
                  </a:lnTo>
                  <a:cubicBezTo>
                    <a:pt x="21599"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8"/>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8"/>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0715" tIns="10715" rIns="10715" bIns="10715" anchor="ctr"/>
            <a:lstStyle/>
            <a:p>
              <a:endParaRPr lang="zh-CN" altLang="en-US" sz="1350">
                <a:solidFill>
                  <a:schemeClr val="bg1"/>
                </a:solidFill>
              </a:endParaRPr>
            </a:p>
          </p:txBody>
        </p:sp>
      </p:grpSp>
      <p:grpSp>
        <p:nvGrpSpPr>
          <p:cNvPr id="3" name="组合 2"/>
          <p:cNvGrpSpPr/>
          <p:nvPr/>
        </p:nvGrpSpPr>
        <p:grpSpPr>
          <a:xfrm>
            <a:off x="869392" y="3092145"/>
            <a:ext cx="595154" cy="609518"/>
            <a:chOff x="864989" y="3494253"/>
            <a:chExt cx="595313" cy="609788"/>
          </a:xfrm>
        </p:grpSpPr>
        <p:sp>
          <p:nvSpPr>
            <p:cNvPr id="27671" name="AutoShape 23"/>
            <p:cNvSpPr/>
            <p:nvPr/>
          </p:nvSpPr>
          <p:spPr bwMode="auto">
            <a:xfrm>
              <a:off x="864989" y="3494253"/>
              <a:ext cx="595313" cy="609788"/>
            </a:xfrm>
            <a:custGeom>
              <a:avLst/>
              <a:gdLst>
                <a:gd name="T0" fmla="*/ 793710 w 19679"/>
                <a:gd name="T1" fmla="*/ 892143 h 19679"/>
                <a:gd name="T2" fmla="*/ 793710 w 19679"/>
                <a:gd name="T3" fmla="*/ 892143 h 19679"/>
                <a:gd name="T4" fmla="*/ 793710 w 19679"/>
                <a:gd name="T5" fmla="*/ 892143 h 19679"/>
                <a:gd name="T6" fmla="*/ 793710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0" tIns="0" rIns="0" bIns="0" anchor="ctr"/>
            <a:lstStyle/>
            <a:p>
              <a:endParaRPr lang="zh-CN" altLang="en-US" sz="1350">
                <a:solidFill>
                  <a:schemeClr val="bg1"/>
                </a:solidFill>
              </a:endParaRPr>
            </a:p>
          </p:txBody>
        </p:sp>
        <p:sp>
          <p:nvSpPr>
            <p:cNvPr id="27681" name="AutoShape 33"/>
            <p:cNvSpPr/>
            <p:nvPr/>
          </p:nvSpPr>
          <p:spPr bwMode="auto">
            <a:xfrm>
              <a:off x="1029295" y="3672902"/>
              <a:ext cx="261938" cy="262018"/>
            </a:xfrm>
            <a:custGeom>
              <a:avLst/>
              <a:gdLst>
                <a:gd name="T0" fmla="*/ 349250 w 21564"/>
                <a:gd name="T1" fmla="*/ 349250 h 21600"/>
                <a:gd name="T2" fmla="*/ 349250 w 21564"/>
                <a:gd name="T3" fmla="*/ 349250 h 21600"/>
                <a:gd name="T4" fmla="*/ 349250 w 21564"/>
                <a:gd name="T5" fmla="*/ 349250 h 21600"/>
                <a:gd name="T6" fmla="*/ 349250 w 21564"/>
                <a:gd name="T7" fmla="*/ 3492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64" h="21600">
                  <a:moveTo>
                    <a:pt x="20680" y="3130"/>
                  </a:moveTo>
                  <a:cubicBezTo>
                    <a:pt x="20952" y="3130"/>
                    <a:pt x="21179" y="3257"/>
                    <a:pt x="21357" y="3515"/>
                  </a:cubicBezTo>
                  <a:cubicBezTo>
                    <a:pt x="21536" y="3767"/>
                    <a:pt x="21600" y="4044"/>
                    <a:pt x="21543" y="4340"/>
                  </a:cubicBezTo>
                  <a:lnTo>
                    <a:pt x="20279" y="12471"/>
                  </a:lnTo>
                  <a:cubicBezTo>
                    <a:pt x="20230" y="12706"/>
                    <a:pt x="20128" y="12899"/>
                    <a:pt x="19969" y="13061"/>
                  </a:cubicBezTo>
                  <a:cubicBezTo>
                    <a:pt x="19810" y="13222"/>
                    <a:pt x="19614" y="13296"/>
                    <a:pt x="19389" y="13296"/>
                  </a:cubicBezTo>
                  <a:lnTo>
                    <a:pt x="6706" y="13296"/>
                  </a:lnTo>
                  <a:lnTo>
                    <a:pt x="7114" y="15660"/>
                  </a:lnTo>
                  <a:cubicBezTo>
                    <a:pt x="7146" y="15810"/>
                    <a:pt x="7214" y="15936"/>
                    <a:pt x="7319" y="16033"/>
                  </a:cubicBezTo>
                  <a:cubicBezTo>
                    <a:pt x="7424" y="16130"/>
                    <a:pt x="7539" y="16183"/>
                    <a:pt x="7666" y="16183"/>
                  </a:cubicBezTo>
                  <a:lnTo>
                    <a:pt x="17685" y="16183"/>
                  </a:lnTo>
                  <a:cubicBezTo>
                    <a:pt x="17810" y="16183"/>
                    <a:pt x="17918" y="16236"/>
                    <a:pt x="18008" y="16345"/>
                  </a:cubicBezTo>
                  <a:cubicBezTo>
                    <a:pt x="18096" y="16453"/>
                    <a:pt x="18143" y="16580"/>
                    <a:pt x="18143" y="16735"/>
                  </a:cubicBezTo>
                  <a:lnTo>
                    <a:pt x="18143" y="17831"/>
                  </a:lnTo>
                  <a:cubicBezTo>
                    <a:pt x="18143" y="17981"/>
                    <a:pt x="18099" y="18107"/>
                    <a:pt x="18013" y="18204"/>
                  </a:cubicBezTo>
                  <a:cubicBezTo>
                    <a:pt x="17927" y="18301"/>
                    <a:pt x="17817" y="18348"/>
                    <a:pt x="17685" y="18348"/>
                  </a:cubicBezTo>
                  <a:lnTo>
                    <a:pt x="15776" y="18348"/>
                  </a:lnTo>
                  <a:lnTo>
                    <a:pt x="8146" y="18348"/>
                  </a:lnTo>
                  <a:lnTo>
                    <a:pt x="6928" y="18348"/>
                  </a:lnTo>
                  <a:cubicBezTo>
                    <a:pt x="6801" y="18348"/>
                    <a:pt x="6662" y="18336"/>
                    <a:pt x="6500" y="18301"/>
                  </a:cubicBezTo>
                  <a:cubicBezTo>
                    <a:pt x="6339" y="18266"/>
                    <a:pt x="6202" y="18222"/>
                    <a:pt x="6085" y="18169"/>
                  </a:cubicBezTo>
                  <a:cubicBezTo>
                    <a:pt x="6036" y="18145"/>
                    <a:pt x="5982" y="18090"/>
                    <a:pt x="5921" y="17987"/>
                  </a:cubicBezTo>
                  <a:cubicBezTo>
                    <a:pt x="5860" y="17884"/>
                    <a:pt x="5799" y="17769"/>
                    <a:pt x="5740" y="17643"/>
                  </a:cubicBezTo>
                  <a:cubicBezTo>
                    <a:pt x="5684" y="17517"/>
                    <a:pt x="5632" y="17391"/>
                    <a:pt x="5593" y="17258"/>
                  </a:cubicBezTo>
                  <a:cubicBezTo>
                    <a:pt x="5552" y="17132"/>
                    <a:pt x="5527" y="17035"/>
                    <a:pt x="5513" y="16959"/>
                  </a:cubicBezTo>
                  <a:lnTo>
                    <a:pt x="2997" y="2669"/>
                  </a:lnTo>
                  <a:cubicBezTo>
                    <a:pt x="2965" y="2519"/>
                    <a:pt x="2897" y="2399"/>
                    <a:pt x="2791" y="2308"/>
                  </a:cubicBezTo>
                  <a:cubicBezTo>
                    <a:pt x="2686" y="2211"/>
                    <a:pt x="2569" y="2164"/>
                    <a:pt x="2444" y="2164"/>
                  </a:cubicBezTo>
                  <a:lnTo>
                    <a:pt x="457" y="2164"/>
                  </a:lnTo>
                  <a:cubicBezTo>
                    <a:pt x="151" y="2164"/>
                    <a:pt x="0" y="1982"/>
                    <a:pt x="0" y="1618"/>
                  </a:cubicBezTo>
                  <a:lnTo>
                    <a:pt x="0" y="546"/>
                  </a:lnTo>
                  <a:cubicBezTo>
                    <a:pt x="0" y="185"/>
                    <a:pt x="151" y="0"/>
                    <a:pt x="457" y="0"/>
                  </a:cubicBezTo>
                  <a:lnTo>
                    <a:pt x="3158" y="0"/>
                  </a:lnTo>
                  <a:cubicBezTo>
                    <a:pt x="3285" y="0"/>
                    <a:pt x="3432" y="17"/>
                    <a:pt x="3606" y="58"/>
                  </a:cubicBezTo>
                  <a:cubicBezTo>
                    <a:pt x="3774" y="94"/>
                    <a:pt x="3916" y="132"/>
                    <a:pt x="4026" y="167"/>
                  </a:cubicBezTo>
                  <a:cubicBezTo>
                    <a:pt x="4075" y="208"/>
                    <a:pt x="4129" y="276"/>
                    <a:pt x="4192" y="373"/>
                  </a:cubicBezTo>
                  <a:cubicBezTo>
                    <a:pt x="4261" y="470"/>
                    <a:pt x="4322" y="584"/>
                    <a:pt x="4376" y="704"/>
                  </a:cubicBezTo>
                  <a:cubicBezTo>
                    <a:pt x="4429" y="825"/>
                    <a:pt x="4478" y="951"/>
                    <a:pt x="4518" y="1072"/>
                  </a:cubicBezTo>
                  <a:cubicBezTo>
                    <a:pt x="4557" y="1198"/>
                    <a:pt x="4584" y="1301"/>
                    <a:pt x="4598" y="1377"/>
                  </a:cubicBezTo>
                  <a:lnTo>
                    <a:pt x="4916" y="3134"/>
                  </a:lnTo>
                  <a:lnTo>
                    <a:pt x="20680" y="3134"/>
                  </a:lnTo>
                  <a:lnTo>
                    <a:pt x="20680" y="3130"/>
                  </a:lnTo>
                  <a:close/>
                  <a:moveTo>
                    <a:pt x="6811" y="19981"/>
                  </a:moveTo>
                  <a:cubicBezTo>
                    <a:pt x="6811" y="19540"/>
                    <a:pt x="6940" y="19156"/>
                    <a:pt x="7202" y="18833"/>
                  </a:cubicBezTo>
                  <a:cubicBezTo>
                    <a:pt x="7461" y="18512"/>
                    <a:pt x="7776" y="18345"/>
                    <a:pt x="8146" y="18345"/>
                  </a:cubicBezTo>
                  <a:cubicBezTo>
                    <a:pt x="8527" y="18345"/>
                    <a:pt x="8850" y="18512"/>
                    <a:pt x="9114" y="18833"/>
                  </a:cubicBezTo>
                  <a:cubicBezTo>
                    <a:pt x="9380" y="19153"/>
                    <a:pt x="9512" y="19538"/>
                    <a:pt x="9512" y="19981"/>
                  </a:cubicBezTo>
                  <a:cubicBezTo>
                    <a:pt x="9512" y="20425"/>
                    <a:pt x="9380" y="20800"/>
                    <a:pt x="9114" y="21118"/>
                  </a:cubicBezTo>
                  <a:cubicBezTo>
                    <a:pt x="8850" y="21438"/>
                    <a:pt x="8527" y="21599"/>
                    <a:pt x="8146" y="21599"/>
                  </a:cubicBezTo>
                  <a:cubicBezTo>
                    <a:pt x="7779" y="21599"/>
                    <a:pt x="7464" y="21438"/>
                    <a:pt x="7202" y="21118"/>
                  </a:cubicBezTo>
                  <a:cubicBezTo>
                    <a:pt x="6940" y="20800"/>
                    <a:pt x="6811" y="20421"/>
                    <a:pt x="6811" y="19981"/>
                  </a:cubicBezTo>
                  <a:moveTo>
                    <a:pt x="14431" y="19981"/>
                  </a:moveTo>
                  <a:cubicBezTo>
                    <a:pt x="14431" y="19540"/>
                    <a:pt x="14563" y="19156"/>
                    <a:pt x="14822" y="18833"/>
                  </a:cubicBezTo>
                  <a:cubicBezTo>
                    <a:pt x="15084" y="18512"/>
                    <a:pt x="15399" y="18345"/>
                    <a:pt x="15778" y="18345"/>
                  </a:cubicBezTo>
                  <a:cubicBezTo>
                    <a:pt x="16143" y="18345"/>
                    <a:pt x="16458" y="18512"/>
                    <a:pt x="16720" y="18833"/>
                  </a:cubicBezTo>
                  <a:cubicBezTo>
                    <a:pt x="16981" y="19153"/>
                    <a:pt x="17113" y="19538"/>
                    <a:pt x="17113" y="19981"/>
                  </a:cubicBezTo>
                  <a:cubicBezTo>
                    <a:pt x="17113" y="20425"/>
                    <a:pt x="16981" y="20800"/>
                    <a:pt x="16720" y="21118"/>
                  </a:cubicBezTo>
                  <a:cubicBezTo>
                    <a:pt x="16460" y="21438"/>
                    <a:pt x="16145" y="21599"/>
                    <a:pt x="15778" y="21599"/>
                  </a:cubicBezTo>
                  <a:cubicBezTo>
                    <a:pt x="15412" y="21599"/>
                    <a:pt x="15094" y="21438"/>
                    <a:pt x="14830" y="21118"/>
                  </a:cubicBezTo>
                  <a:cubicBezTo>
                    <a:pt x="14563" y="20800"/>
                    <a:pt x="14431" y="20421"/>
                    <a:pt x="14431" y="19981"/>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0715" tIns="10715" rIns="10715" bIns="10715" anchor="ctr"/>
            <a:lstStyle/>
            <a:p>
              <a:endParaRPr lang="zh-CN" altLang="en-US" sz="1350">
                <a:solidFill>
                  <a:schemeClr val="bg1"/>
                </a:solidFill>
              </a:endParaRPr>
            </a:p>
          </p:txBody>
        </p:sp>
      </p:grpSp>
      <p:sp>
        <p:nvSpPr>
          <p:cNvPr id="27682" name="AutoShape 34"/>
          <p:cNvSpPr/>
          <p:nvPr/>
        </p:nvSpPr>
        <p:spPr bwMode="auto">
          <a:xfrm>
            <a:off x="799756" y="3946302"/>
            <a:ext cx="7465620" cy="3571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p:txBody>
      </p:sp>
      <p:sp>
        <p:nvSpPr>
          <p:cNvPr id="27683" name="AutoShape 35"/>
          <p:cNvSpPr/>
          <p:nvPr/>
        </p:nvSpPr>
        <p:spPr bwMode="auto">
          <a:xfrm>
            <a:off x="3470812" y="3740353"/>
            <a:ext cx="2109228" cy="1428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386">
              <a:spcBef>
                <a:spcPts val="638"/>
              </a:spcBef>
            </a:pPr>
            <a:r>
              <a:rPr lang="zh-CN" altLang="en-US" sz="1125" dirty="0">
                <a:solidFill>
                  <a:schemeClr val="tx1">
                    <a:lumMod val="50000"/>
                    <a:lumOff val="50000"/>
                  </a:schemeClr>
                </a:solidFill>
                <a:latin typeface="微软雅黑" panose="020B0503020204020204" pitchFamily="34" charset="-122"/>
                <a:ea typeface="微软雅黑" panose="020B0503020204020204" pitchFamily="34" charset="-122"/>
              </a:rPr>
              <a:t>输入小标题</a:t>
            </a:r>
            <a:endParaRPr lang="es-ES" altLang="zh-CN" sz="11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684" name="AutoShape 36"/>
          <p:cNvSpPr/>
          <p:nvPr/>
        </p:nvSpPr>
        <p:spPr bwMode="auto">
          <a:xfrm>
            <a:off x="799756" y="2641685"/>
            <a:ext cx="7465620" cy="3571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nSpc>
                <a:spcPct val="130000"/>
              </a:lnSpc>
              <a:spcAft>
                <a:spcPts val="600"/>
              </a:spcAft>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685" name="AutoShape 37"/>
          <p:cNvSpPr/>
          <p:nvPr/>
        </p:nvSpPr>
        <p:spPr bwMode="auto">
          <a:xfrm>
            <a:off x="3470812" y="2323174"/>
            <a:ext cx="2109228" cy="1428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386">
              <a:spcBef>
                <a:spcPts val="638"/>
              </a:spcBef>
            </a:pPr>
            <a:r>
              <a:rPr lang="zh-CN" altLang="en-US" sz="1125" dirty="0">
                <a:solidFill>
                  <a:schemeClr val="tx1">
                    <a:lumMod val="50000"/>
                    <a:lumOff val="50000"/>
                  </a:schemeClr>
                </a:solidFill>
                <a:latin typeface="微软雅黑" panose="020B0503020204020204" pitchFamily="34" charset="-122"/>
                <a:ea typeface="微软雅黑" panose="020B0503020204020204" pitchFamily="34" charset="-122"/>
              </a:rPr>
              <a:t>输入小标题</a:t>
            </a:r>
            <a:endParaRPr lang="es-ES" altLang="zh-CN" sz="11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33139431"/>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7658"/>
                                        </p:tgtEl>
                                        <p:attrNameLst>
                                          <p:attrName>style.visibility</p:attrName>
                                        </p:attrNameLst>
                                      </p:cBhvr>
                                      <p:to>
                                        <p:strVal val="visible"/>
                                      </p:to>
                                    </p:set>
                                    <p:animEffect transition="in" filter="wipe(left)">
                                      <p:cBhvr>
                                        <p:cTn id="13" dur="500"/>
                                        <p:tgtEl>
                                          <p:spTgt spid="2765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659"/>
                                        </p:tgtEl>
                                        <p:attrNameLst>
                                          <p:attrName>style.visibility</p:attrName>
                                        </p:attrNameLst>
                                      </p:cBhvr>
                                      <p:to>
                                        <p:strVal val="visible"/>
                                      </p:to>
                                    </p:set>
                                    <p:animEffect transition="in" filter="wipe(left)">
                                      <p:cBhvr>
                                        <p:cTn id="16" dur="500"/>
                                        <p:tgtEl>
                                          <p:spTgt spid="2765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7657"/>
                                        </p:tgtEl>
                                        <p:attrNameLst>
                                          <p:attrName>style.visibility</p:attrName>
                                        </p:attrNameLst>
                                      </p:cBhvr>
                                      <p:to>
                                        <p:strVal val="visible"/>
                                      </p:to>
                                    </p:set>
                                    <p:animEffect transition="in" filter="wipe(left)">
                                      <p:cBhvr>
                                        <p:cTn id="20" dur="500"/>
                                        <p:tgtEl>
                                          <p:spTgt spid="2765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7660"/>
                                        </p:tgtEl>
                                        <p:attrNameLst>
                                          <p:attrName>style.visibility</p:attrName>
                                        </p:attrNameLst>
                                      </p:cBhvr>
                                      <p:to>
                                        <p:strVal val="visible"/>
                                      </p:to>
                                    </p:set>
                                    <p:animEffect transition="in" filter="wipe(left)">
                                      <p:cBhvr>
                                        <p:cTn id="23" dur="500"/>
                                        <p:tgtEl>
                                          <p:spTgt spid="27660"/>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27656"/>
                                        </p:tgtEl>
                                        <p:attrNameLst>
                                          <p:attrName>style.visibility</p:attrName>
                                        </p:attrNameLst>
                                      </p:cBhvr>
                                      <p:to>
                                        <p:strVal val="visible"/>
                                      </p:to>
                                    </p:set>
                                    <p:animEffect transition="in" filter="wipe(left)">
                                      <p:cBhvr>
                                        <p:cTn id="27" dur="500"/>
                                        <p:tgtEl>
                                          <p:spTgt spid="2765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7661"/>
                                        </p:tgtEl>
                                        <p:attrNameLst>
                                          <p:attrName>style.visibility</p:attrName>
                                        </p:attrNameLst>
                                      </p:cBhvr>
                                      <p:to>
                                        <p:strVal val="visible"/>
                                      </p:to>
                                    </p:set>
                                    <p:animEffect transition="in" filter="wipe(left)">
                                      <p:cBhvr>
                                        <p:cTn id="30" dur="500"/>
                                        <p:tgtEl>
                                          <p:spTgt spid="27661"/>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27655"/>
                                        </p:tgtEl>
                                        <p:attrNameLst>
                                          <p:attrName>style.visibility</p:attrName>
                                        </p:attrNameLst>
                                      </p:cBhvr>
                                      <p:to>
                                        <p:strVal val="visible"/>
                                      </p:to>
                                    </p:set>
                                    <p:animEffect transition="in" filter="wipe(left)">
                                      <p:cBhvr>
                                        <p:cTn id="34" dur="500"/>
                                        <p:tgtEl>
                                          <p:spTgt spid="2765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662"/>
                                        </p:tgtEl>
                                        <p:attrNameLst>
                                          <p:attrName>style.visibility</p:attrName>
                                        </p:attrNameLst>
                                      </p:cBhvr>
                                      <p:to>
                                        <p:strVal val="visible"/>
                                      </p:to>
                                    </p:set>
                                    <p:animEffect transition="in" filter="wipe(left)">
                                      <p:cBhvr>
                                        <p:cTn id="37" dur="500"/>
                                        <p:tgtEl>
                                          <p:spTgt spid="27662"/>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27654"/>
                                        </p:tgtEl>
                                        <p:attrNameLst>
                                          <p:attrName>style.visibility</p:attrName>
                                        </p:attrNameLst>
                                      </p:cBhvr>
                                      <p:to>
                                        <p:strVal val="visible"/>
                                      </p:to>
                                    </p:set>
                                    <p:animEffect transition="in" filter="wipe(left)">
                                      <p:cBhvr>
                                        <p:cTn id="41" dur="500"/>
                                        <p:tgtEl>
                                          <p:spTgt spid="2765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7663"/>
                                        </p:tgtEl>
                                        <p:attrNameLst>
                                          <p:attrName>style.visibility</p:attrName>
                                        </p:attrNameLst>
                                      </p:cBhvr>
                                      <p:to>
                                        <p:strVal val="visible"/>
                                      </p:to>
                                    </p:set>
                                    <p:animEffect transition="in" filter="wipe(left)">
                                      <p:cBhvr>
                                        <p:cTn id="44" dur="500"/>
                                        <p:tgtEl>
                                          <p:spTgt spid="27663"/>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27685"/>
                                        </p:tgtEl>
                                        <p:attrNameLst>
                                          <p:attrName>style.visibility</p:attrName>
                                        </p:attrNameLst>
                                      </p:cBhvr>
                                      <p:to>
                                        <p:strVal val="visible"/>
                                      </p:to>
                                    </p:set>
                                    <p:animEffect transition="in" filter="wipe(left)">
                                      <p:cBhvr>
                                        <p:cTn id="54" dur="500"/>
                                        <p:tgtEl>
                                          <p:spTgt spid="2768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7684"/>
                                        </p:tgtEl>
                                        <p:attrNameLst>
                                          <p:attrName>style.visibility</p:attrName>
                                        </p:attrNameLst>
                                      </p:cBhvr>
                                      <p:to>
                                        <p:strVal val="visible"/>
                                      </p:to>
                                    </p:set>
                                    <p:animEffect transition="in" filter="wipe(left)">
                                      <p:cBhvr>
                                        <p:cTn id="57" dur="500"/>
                                        <p:tgtEl>
                                          <p:spTgt spid="27684"/>
                                        </p:tgtEl>
                                      </p:cBhvr>
                                    </p:animEffect>
                                  </p:childTnLst>
                                </p:cTn>
                              </p:par>
                            </p:childTnLst>
                          </p:cTn>
                        </p:par>
                        <p:par>
                          <p:cTn id="58" fill="hold">
                            <p:stCondLst>
                              <p:cond delay="4000"/>
                            </p:stCondLst>
                            <p:childTnLst>
                              <p:par>
                                <p:cTn id="59" presetID="53" presetClass="entr" presetSubtype="16"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p:cTn id="61" dur="500" fill="hold"/>
                                        <p:tgtEl>
                                          <p:spTgt spid="3"/>
                                        </p:tgtEl>
                                        <p:attrNameLst>
                                          <p:attrName>ppt_w</p:attrName>
                                        </p:attrNameLst>
                                      </p:cBhvr>
                                      <p:tavLst>
                                        <p:tav tm="0">
                                          <p:val>
                                            <p:fltVal val="0"/>
                                          </p:val>
                                        </p:tav>
                                        <p:tav tm="100000">
                                          <p:val>
                                            <p:strVal val="#ppt_w"/>
                                          </p:val>
                                        </p:tav>
                                      </p:tavLst>
                                    </p:anim>
                                    <p:anim calcmode="lin" valueType="num">
                                      <p:cBhvr>
                                        <p:cTn id="62" dur="500" fill="hold"/>
                                        <p:tgtEl>
                                          <p:spTgt spid="3"/>
                                        </p:tgtEl>
                                        <p:attrNameLst>
                                          <p:attrName>ppt_h</p:attrName>
                                        </p:attrNameLst>
                                      </p:cBhvr>
                                      <p:tavLst>
                                        <p:tav tm="0">
                                          <p:val>
                                            <p:fltVal val="0"/>
                                          </p:val>
                                        </p:tav>
                                        <p:tav tm="100000">
                                          <p:val>
                                            <p:strVal val="#ppt_h"/>
                                          </p:val>
                                        </p:tav>
                                      </p:tavLst>
                                    </p:anim>
                                    <p:animEffect transition="in" filter="fade">
                                      <p:cBhvr>
                                        <p:cTn id="63" dur="500"/>
                                        <p:tgtEl>
                                          <p:spTgt spid="3"/>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27670"/>
                                        </p:tgtEl>
                                        <p:attrNameLst>
                                          <p:attrName>style.visibility</p:attrName>
                                        </p:attrNameLst>
                                      </p:cBhvr>
                                      <p:to>
                                        <p:strVal val="visible"/>
                                      </p:to>
                                    </p:set>
                                    <p:animEffect transition="in" filter="wipe(left)">
                                      <p:cBhvr>
                                        <p:cTn id="67" dur="500"/>
                                        <p:tgtEl>
                                          <p:spTgt spid="2767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7673"/>
                                        </p:tgtEl>
                                        <p:attrNameLst>
                                          <p:attrName>style.visibility</p:attrName>
                                        </p:attrNameLst>
                                      </p:cBhvr>
                                      <p:to>
                                        <p:strVal val="visible"/>
                                      </p:to>
                                    </p:set>
                                    <p:animEffect transition="in" filter="wipe(left)">
                                      <p:cBhvr>
                                        <p:cTn id="70" dur="500"/>
                                        <p:tgtEl>
                                          <p:spTgt spid="27673"/>
                                        </p:tgtEl>
                                      </p:cBhvr>
                                    </p:animEffect>
                                  </p:childTnLst>
                                </p:cTn>
                              </p:par>
                            </p:childTnLst>
                          </p:cTn>
                        </p:par>
                        <p:par>
                          <p:cTn id="71" fill="hold">
                            <p:stCondLst>
                              <p:cond delay="5000"/>
                            </p:stCondLst>
                            <p:childTnLst>
                              <p:par>
                                <p:cTn id="72" presetID="22" presetClass="entr" presetSubtype="8" fill="hold" grpId="0" nodeType="afterEffect">
                                  <p:stCondLst>
                                    <p:cond delay="0"/>
                                  </p:stCondLst>
                                  <p:childTnLst>
                                    <p:set>
                                      <p:cBhvr>
                                        <p:cTn id="73" dur="1" fill="hold">
                                          <p:stCondLst>
                                            <p:cond delay="0"/>
                                          </p:stCondLst>
                                        </p:cTn>
                                        <p:tgtEl>
                                          <p:spTgt spid="27669"/>
                                        </p:tgtEl>
                                        <p:attrNameLst>
                                          <p:attrName>style.visibility</p:attrName>
                                        </p:attrNameLst>
                                      </p:cBhvr>
                                      <p:to>
                                        <p:strVal val="visible"/>
                                      </p:to>
                                    </p:set>
                                    <p:animEffect transition="in" filter="wipe(left)">
                                      <p:cBhvr>
                                        <p:cTn id="74" dur="500"/>
                                        <p:tgtEl>
                                          <p:spTgt spid="2766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7674"/>
                                        </p:tgtEl>
                                        <p:attrNameLst>
                                          <p:attrName>style.visibility</p:attrName>
                                        </p:attrNameLst>
                                      </p:cBhvr>
                                      <p:to>
                                        <p:strVal val="visible"/>
                                      </p:to>
                                    </p:set>
                                    <p:animEffect transition="in" filter="wipe(left)">
                                      <p:cBhvr>
                                        <p:cTn id="77" dur="500"/>
                                        <p:tgtEl>
                                          <p:spTgt spid="27674"/>
                                        </p:tgtEl>
                                      </p:cBhvr>
                                    </p:animEffect>
                                  </p:childTnLst>
                                </p:cTn>
                              </p:par>
                            </p:childTnLst>
                          </p:cTn>
                        </p:par>
                        <p:par>
                          <p:cTn id="78" fill="hold">
                            <p:stCondLst>
                              <p:cond delay="5500"/>
                            </p:stCondLst>
                            <p:childTnLst>
                              <p:par>
                                <p:cTn id="79" presetID="22" presetClass="entr" presetSubtype="8" fill="hold" grpId="0" nodeType="afterEffect">
                                  <p:stCondLst>
                                    <p:cond delay="0"/>
                                  </p:stCondLst>
                                  <p:childTnLst>
                                    <p:set>
                                      <p:cBhvr>
                                        <p:cTn id="80" dur="1" fill="hold">
                                          <p:stCondLst>
                                            <p:cond delay="0"/>
                                          </p:stCondLst>
                                        </p:cTn>
                                        <p:tgtEl>
                                          <p:spTgt spid="27668"/>
                                        </p:tgtEl>
                                        <p:attrNameLst>
                                          <p:attrName>style.visibility</p:attrName>
                                        </p:attrNameLst>
                                      </p:cBhvr>
                                      <p:to>
                                        <p:strVal val="visible"/>
                                      </p:to>
                                    </p:set>
                                    <p:animEffect transition="in" filter="wipe(left)">
                                      <p:cBhvr>
                                        <p:cTn id="81" dur="500"/>
                                        <p:tgtEl>
                                          <p:spTgt spid="27668"/>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7675"/>
                                        </p:tgtEl>
                                        <p:attrNameLst>
                                          <p:attrName>style.visibility</p:attrName>
                                        </p:attrNameLst>
                                      </p:cBhvr>
                                      <p:to>
                                        <p:strVal val="visible"/>
                                      </p:to>
                                    </p:set>
                                    <p:animEffect transition="in" filter="wipe(left)">
                                      <p:cBhvr>
                                        <p:cTn id="84" dur="500"/>
                                        <p:tgtEl>
                                          <p:spTgt spid="27675"/>
                                        </p:tgtEl>
                                      </p:cBhvr>
                                    </p:animEffect>
                                  </p:childTnLst>
                                </p:cTn>
                              </p:par>
                            </p:childTnLst>
                          </p:cTn>
                        </p:par>
                        <p:par>
                          <p:cTn id="85" fill="hold">
                            <p:stCondLst>
                              <p:cond delay="6000"/>
                            </p:stCondLst>
                            <p:childTnLst>
                              <p:par>
                                <p:cTn id="86" presetID="22" presetClass="entr" presetSubtype="8" fill="hold" grpId="0" nodeType="afterEffect">
                                  <p:stCondLst>
                                    <p:cond delay="0"/>
                                  </p:stCondLst>
                                  <p:childTnLst>
                                    <p:set>
                                      <p:cBhvr>
                                        <p:cTn id="87" dur="1" fill="hold">
                                          <p:stCondLst>
                                            <p:cond delay="0"/>
                                          </p:stCondLst>
                                        </p:cTn>
                                        <p:tgtEl>
                                          <p:spTgt spid="27667"/>
                                        </p:tgtEl>
                                        <p:attrNameLst>
                                          <p:attrName>style.visibility</p:attrName>
                                        </p:attrNameLst>
                                      </p:cBhvr>
                                      <p:to>
                                        <p:strVal val="visible"/>
                                      </p:to>
                                    </p:set>
                                    <p:animEffect transition="in" filter="wipe(left)">
                                      <p:cBhvr>
                                        <p:cTn id="88" dur="500"/>
                                        <p:tgtEl>
                                          <p:spTgt spid="2766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7676"/>
                                        </p:tgtEl>
                                        <p:attrNameLst>
                                          <p:attrName>style.visibility</p:attrName>
                                        </p:attrNameLst>
                                      </p:cBhvr>
                                      <p:to>
                                        <p:strVal val="visible"/>
                                      </p:to>
                                    </p:set>
                                    <p:animEffect transition="in" filter="wipe(left)">
                                      <p:cBhvr>
                                        <p:cTn id="91" dur="500"/>
                                        <p:tgtEl>
                                          <p:spTgt spid="27676"/>
                                        </p:tgtEl>
                                      </p:cBhvr>
                                    </p:animEffect>
                                  </p:childTnLst>
                                </p:cTn>
                              </p:par>
                            </p:childTnLst>
                          </p:cTn>
                        </p:par>
                        <p:par>
                          <p:cTn id="92" fill="hold">
                            <p:stCondLst>
                              <p:cond delay="6500"/>
                            </p:stCondLst>
                            <p:childTnLst>
                              <p:par>
                                <p:cTn id="93" presetID="22" presetClass="entr" presetSubtype="8" fill="hold" grpId="0" nodeType="afterEffect">
                                  <p:stCondLst>
                                    <p:cond delay="0"/>
                                  </p:stCondLst>
                                  <p:childTnLst>
                                    <p:set>
                                      <p:cBhvr>
                                        <p:cTn id="94" dur="1" fill="hold">
                                          <p:stCondLst>
                                            <p:cond delay="0"/>
                                          </p:stCondLst>
                                        </p:cTn>
                                        <p:tgtEl>
                                          <p:spTgt spid="27666"/>
                                        </p:tgtEl>
                                        <p:attrNameLst>
                                          <p:attrName>style.visibility</p:attrName>
                                        </p:attrNameLst>
                                      </p:cBhvr>
                                      <p:to>
                                        <p:strVal val="visible"/>
                                      </p:to>
                                    </p:set>
                                    <p:animEffect transition="in" filter="wipe(left)">
                                      <p:cBhvr>
                                        <p:cTn id="95" dur="500"/>
                                        <p:tgtEl>
                                          <p:spTgt spid="27666"/>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7677"/>
                                        </p:tgtEl>
                                        <p:attrNameLst>
                                          <p:attrName>style.visibility</p:attrName>
                                        </p:attrNameLst>
                                      </p:cBhvr>
                                      <p:to>
                                        <p:strVal val="visible"/>
                                      </p:to>
                                    </p:set>
                                    <p:animEffect transition="in" filter="wipe(left)">
                                      <p:cBhvr>
                                        <p:cTn id="98" dur="500"/>
                                        <p:tgtEl>
                                          <p:spTgt spid="27677"/>
                                        </p:tgtEl>
                                      </p:cBhvr>
                                    </p:animEffect>
                                  </p:childTnLst>
                                </p:cTn>
                              </p:par>
                            </p:childTnLst>
                          </p:cTn>
                        </p:par>
                        <p:par>
                          <p:cTn id="99" fill="hold">
                            <p:stCondLst>
                              <p:cond delay="7000"/>
                            </p:stCondLst>
                            <p:childTnLst>
                              <p:par>
                                <p:cTn id="100" presetID="53" presetClass="entr" presetSubtype="16" fill="hold" nodeType="afterEffect">
                                  <p:stCondLst>
                                    <p:cond delay="0"/>
                                  </p:stCondLst>
                                  <p:childTnLst>
                                    <p:set>
                                      <p:cBhvr>
                                        <p:cTn id="101" dur="1" fill="hold">
                                          <p:stCondLst>
                                            <p:cond delay="0"/>
                                          </p:stCondLst>
                                        </p:cTn>
                                        <p:tgtEl>
                                          <p:spTgt spid="4"/>
                                        </p:tgtEl>
                                        <p:attrNameLst>
                                          <p:attrName>style.visibility</p:attrName>
                                        </p:attrNameLst>
                                      </p:cBhvr>
                                      <p:to>
                                        <p:strVal val="visible"/>
                                      </p:to>
                                    </p:set>
                                    <p:anim calcmode="lin" valueType="num">
                                      <p:cBhvr>
                                        <p:cTn id="102" dur="500" fill="hold"/>
                                        <p:tgtEl>
                                          <p:spTgt spid="4"/>
                                        </p:tgtEl>
                                        <p:attrNameLst>
                                          <p:attrName>ppt_w</p:attrName>
                                        </p:attrNameLst>
                                      </p:cBhvr>
                                      <p:tavLst>
                                        <p:tav tm="0">
                                          <p:val>
                                            <p:fltVal val="0"/>
                                          </p:val>
                                        </p:tav>
                                        <p:tav tm="100000">
                                          <p:val>
                                            <p:strVal val="#ppt_w"/>
                                          </p:val>
                                        </p:tav>
                                      </p:tavLst>
                                    </p:anim>
                                    <p:anim calcmode="lin" valueType="num">
                                      <p:cBhvr>
                                        <p:cTn id="103" dur="500" fill="hold"/>
                                        <p:tgtEl>
                                          <p:spTgt spid="4"/>
                                        </p:tgtEl>
                                        <p:attrNameLst>
                                          <p:attrName>ppt_h</p:attrName>
                                        </p:attrNameLst>
                                      </p:cBhvr>
                                      <p:tavLst>
                                        <p:tav tm="0">
                                          <p:val>
                                            <p:fltVal val="0"/>
                                          </p:val>
                                        </p:tav>
                                        <p:tav tm="100000">
                                          <p:val>
                                            <p:strVal val="#ppt_h"/>
                                          </p:val>
                                        </p:tav>
                                      </p:tavLst>
                                    </p:anim>
                                    <p:animEffect transition="in" filter="fade">
                                      <p:cBhvr>
                                        <p:cTn id="104" dur="500"/>
                                        <p:tgtEl>
                                          <p:spTgt spid="4"/>
                                        </p:tgtEl>
                                      </p:cBhvr>
                                    </p:animEffect>
                                  </p:childTnLst>
                                </p:cTn>
                              </p:par>
                            </p:childTnLst>
                          </p:cTn>
                        </p:par>
                        <p:par>
                          <p:cTn id="105" fill="hold">
                            <p:stCondLst>
                              <p:cond delay="7500"/>
                            </p:stCondLst>
                            <p:childTnLst>
                              <p:par>
                                <p:cTn id="106" presetID="22" presetClass="entr" presetSubtype="8" fill="hold" grpId="0" nodeType="afterEffect">
                                  <p:stCondLst>
                                    <p:cond delay="0"/>
                                  </p:stCondLst>
                                  <p:childTnLst>
                                    <p:set>
                                      <p:cBhvr>
                                        <p:cTn id="107" dur="1" fill="hold">
                                          <p:stCondLst>
                                            <p:cond delay="0"/>
                                          </p:stCondLst>
                                        </p:cTn>
                                        <p:tgtEl>
                                          <p:spTgt spid="27683"/>
                                        </p:tgtEl>
                                        <p:attrNameLst>
                                          <p:attrName>style.visibility</p:attrName>
                                        </p:attrNameLst>
                                      </p:cBhvr>
                                      <p:to>
                                        <p:strVal val="visible"/>
                                      </p:to>
                                    </p:set>
                                    <p:animEffect transition="in" filter="wipe(left)">
                                      <p:cBhvr>
                                        <p:cTn id="108" dur="500"/>
                                        <p:tgtEl>
                                          <p:spTgt spid="27683"/>
                                        </p:tgtEl>
                                      </p:cBhvr>
                                    </p:animEffect>
                                  </p:childTnLst>
                                </p:cTn>
                              </p:par>
                            </p:childTnLst>
                          </p:cTn>
                        </p:par>
                        <p:par>
                          <p:cTn id="109" fill="hold">
                            <p:stCondLst>
                              <p:cond delay="8000"/>
                            </p:stCondLst>
                            <p:childTnLst>
                              <p:par>
                                <p:cTn id="110" presetID="22" presetClass="entr" presetSubtype="8" fill="hold" grpId="0" nodeType="afterEffect">
                                  <p:stCondLst>
                                    <p:cond delay="0"/>
                                  </p:stCondLst>
                                  <p:childTnLst>
                                    <p:set>
                                      <p:cBhvr>
                                        <p:cTn id="111" dur="1" fill="hold">
                                          <p:stCondLst>
                                            <p:cond delay="0"/>
                                          </p:stCondLst>
                                        </p:cTn>
                                        <p:tgtEl>
                                          <p:spTgt spid="27682"/>
                                        </p:tgtEl>
                                        <p:attrNameLst>
                                          <p:attrName>style.visibility</p:attrName>
                                        </p:attrNameLst>
                                      </p:cBhvr>
                                      <p:to>
                                        <p:strVal val="visible"/>
                                      </p:to>
                                    </p:set>
                                    <p:animEffect transition="in" filter="wipe(left)">
                                      <p:cBhvr>
                                        <p:cTn id="112" dur="500"/>
                                        <p:tgtEl>
                                          <p:spTgt spid="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autoUpdateAnimBg="0"/>
      <p:bldP spid="27655" grpId="0" animBg="1" autoUpdateAnimBg="0"/>
      <p:bldP spid="27656" grpId="0" animBg="1" autoUpdateAnimBg="0"/>
      <p:bldP spid="27657" grpId="0" animBg="1" autoUpdateAnimBg="0"/>
      <p:bldP spid="27658" grpId="0" animBg="1" autoUpdateAnimBg="0"/>
      <p:bldP spid="27659" grpId="0" autoUpdateAnimBg="0"/>
      <p:bldP spid="27660" grpId="0" autoUpdateAnimBg="0"/>
      <p:bldP spid="27661" grpId="0" autoUpdateAnimBg="0"/>
      <p:bldP spid="27662" grpId="0" autoUpdateAnimBg="0"/>
      <p:bldP spid="27663" grpId="0" autoUpdateAnimBg="0"/>
      <p:bldP spid="27666" grpId="0" animBg="1" autoUpdateAnimBg="0"/>
      <p:bldP spid="27667" grpId="0" animBg="1" autoUpdateAnimBg="0"/>
      <p:bldP spid="27668" grpId="0" animBg="1" autoUpdateAnimBg="0"/>
      <p:bldP spid="27669" grpId="0" animBg="1" autoUpdateAnimBg="0"/>
      <p:bldP spid="27670" grpId="0" animBg="1" autoUpdateAnimBg="0"/>
      <p:bldP spid="27673" grpId="0" autoUpdateAnimBg="0"/>
      <p:bldP spid="27674" grpId="0" autoUpdateAnimBg="0"/>
      <p:bldP spid="27675" grpId="0" autoUpdateAnimBg="0"/>
      <p:bldP spid="27676" grpId="0" autoUpdateAnimBg="0"/>
      <p:bldP spid="27677" grpId="0" autoUpdateAnimBg="0"/>
      <p:bldP spid="27682" grpId="0" autoUpdateAnimBg="0"/>
      <p:bldP spid="27683" grpId="0" autoUpdateAnimBg="0"/>
      <p:bldP spid="27684" grpId="0" autoUpdateAnimBg="0"/>
      <p:bldP spid="27685"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组合 80"/>
          <p:cNvGrpSpPr/>
          <p:nvPr/>
        </p:nvGrpSpPr>
        <p:grpSpPr>
          <a:xfrm>
            <a:off x="602664" y="1258290"/>
            <a:ext cx="7967268" cy="774097"/>
            <a:chOff x="602559" y="1257723"/>
            <a:chExt cx="7965885" cy="773963"/>
          </a:xfrm>
        </p:grpSpPr>
        <p:grpSp>
          <p:nvGrpSpPr>
            <p:cNvPr id="4" name="Group 15"/>
            <p:cNvGrpSpPr/>
            <p:nvPr/>
          </p:nvGrpSpPr>
          <p:grpSpPr>
            <a:xfrm>
              <a:off x="4228218" y="1257723"/>
              <a:ext cx="669575" cy="773963"/>
              <a:chOff x="4514509" y="1416532"/>
              <a:chExt cx="1334442" cy="1542484"/>
            </a:xfrm>
          </p:grpSpPr>
          <p:sp>
            <p:nvSpPr>
              <p:cNvPr id="77" name="Parallelogram 16"/>
              <p:cNvSpPr/>
              <p:nvPr/>
            </p:nvSpPr>
            <p:spPr>
              <a:xfrm rot="5400000">
                <a:off x="4250368" y="2027991"/>
                <a:ext cx="1198660" cy="663390"/>
              </a:xfrm>
              <a:prstGeom prst="parallelogram">
                <a:avLst>
                  <a:gd name="adj" fmla="val 4855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78" name="Parallelogram 17"/>
              <p:cNvSpPr/>
              <p:nvPr/>
            </p:nvSpPr>
            <p:spPr>
              <a:xfrm rot="5400000" flipV="1">
                <a:off x="4915865" y="2025930"/>
                <a:ext cx="1198660" cy="667512"/>
              </a:xfrm>
              <a:prstGeom prst="parallelogram">
                <a:avLst>
                  <a:gd name="adj" fmla="val 4855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79" name="Diamond 18"/>
              <p:cNvSpPr/>
              <p:nvPr/>
            </p:nvSpPr>
            <p:spPr>
              <a:xfrm>
                <a:off x="4514509" y="1416532"/>
                <a:ext cx="1333770" cy="695827"/>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5" name="Group 80"/>
            <p:cNvGrpSpPr/>
            <p:nvPr/>
          </p:nvGrpSpPr>
          <p:grpSpPr>
            <a:xfrm>
              <a:off x="2587222" y="1437119"/>
              <a:ext cx="3969557" cy="426482"/>
              <a:chOff x="3449629" y="1910864"/>
              <a:chExt cx="5292742" cy="568642"/>
            </a:xfrm>
          </p:grpSpPr>
          <p:grpSp>
            <p:nvGrpSpPr>
              <p:cNvPr id="67" name="Group 32"/>
              <p:cNvGrpSpPr/>
              <p:nvPr/>
            </p:nvGrpSpPr>
            <p:grpSpPr>
              <a:xfrm>
                <a:off x="3449629" y="1910864"/>
                <a:ext cx="2195645" cy="559057"/>
                <a:chOff x="2541214" y="1738886"/>
                <a:chExt cx="1646734" cy="419293"/>
              </a:xfrm>
            </p:grpSpPr>
            <p:sp>
              <p:nvSpPr>
                <p:cNvPr id="73" name="Freeform: Shape 33"/>
                <p:cNvSpPr/>
                <p:nvPr/>
              </p:nvSpPr>
              <p:spPr>
                <a:xfrm flipH="1">
                  <a:off x="2719632" y="1739841"/>
                  <a:ext cx="1468316" cy="418338"/>
                </a:xfrm>
                <a:custGeom>
                  <a:avLst/>
                  <a:gdLst>
                    <a:gd name="connsiteX0" fmla="*/ 0 w 1957755"/>
                    <a:gd name="connsiteY0" fmla="*/ 0 h 635760"/>
                    <a:gd name="connsiteX1" fmla="*/ 1904643 w 1957755"/>
                    <a:gd name="connsiteY1" fmla="*/ 0 h 635760"/>
                    <a:gd name="connsiteX2" fmla="*/ 1957755 w 1957755"/>
                    <a:gd name="connsiteY2" fmla="*/ 317880 h 635760"/>
                    <a:gd name="connsiteX3" fmla="*/ 1904643 w 1957755"/>
                    <a:gd name="connsiteY3" fmla="*/ 635760 h 635760"/>
                    <a:gd name="connsiteX4" fmla="*/ 0 w 1957755"/>
                    <a:gd name="connsiteY4" fmla="*/ 635760 h 635760"/>
                    <a:gd name="connsiteX5" fmla="*/ 0 w 1957755"/>
                    <a:gd name="connsiteY5" fmla="*/ 0 h 6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755" h="635760">
                      <a:moveTo>
                        <a:pt x="0" y="0"/>
                      </a:moveTo>
                      <a:lnTo>
                        <a:pt x="1904643" y="0"/>
                      </a:lnTo>
                      <a:cubicBezTo>
                        <a:pt x="1933975" y="0"/>
                        <a:pt x="1957755" y="142320"/>
                        <a:pt x="1957755" y="317880"/>
                      </a:cubicBezTo>
                      <a:cubicBezTo>
                        <a:pt x="1957755" y="493440"/>
                        <a:pt x="1933975" y="635760"/>
                        <a:pt x="1904643" y="635760"/>
                      </a:cubicBezTo>
                      <a:lnTo>
                        <a:pt x="0" y="63576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74" name="Oval 34"/>
                <p:cNvSpPr/>
                <p:nvPr/>
              </p:nvSpPr>
              <p:spPr>
                <a:xfrm>
                  <a:off x="2541214" y="1738886"/>
                  <a:ext cx="403266" cy="4183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75" name="TextBox 35"/>
                <p:cNvSpPr txBox="1"/>
                <p:nvPr/>
              </p:nvSpPr>
              <p:spPr>
                <a:xfrm>
                  <a:off x="2989231" y="1827372"/>
                  <a:ext cx="982481" cy="238575"/>
                </a:xfrm>
                <a:prstGeom prst="rect">
                  <a:avLst/>
                </a:prstGeom>
                <a:noFill/>
              </p:spPr>
              <p:txBody>
                <a:bodyPr wrap="none">
                  <a:normAutofit fontScale="85000" lnSpcReduction="20000"/>
                </a:bodyPr>
                <a:lstStyle/>
                <a:p>
                  <a:pPr algn="ctr"/>
                  <a:r>
                    <a:rPr lang="zh-CN" altLang="en-US" sz="1467">
                      <a:solidFill>
                        <a:schemeClr val="bg1"/>
                      </a:solidFill>
                      <a:latin typeface="微软雅黑" panose="020B0503020204020204" pitchFamily="34" charset="-122"/>
                      <a:ea typeface="微软雅黑" panose="020B0503020204020204" pitchFamily="34" charset="-122"/>
                    </a:rPr>
                    <a:t>标题文本预设</a:t>
                  </a:r>
                </a:p>
              </p:txBody>
            </p:sp>
            <p:sp>
              <p:nvSpPr>
                <p:cNvPr id="76" name="Freeform: Shape 36"/>
                <p:cNvSpPr>
                  <a:spLocks/>
                </p:cNvSpPr>
                <p:nvPr/>
              </p:nvSpPr>
              <p:spPr bwMode="auto">
                <a:xfrm>
                  <a:off x="2653051" y="1832815"/>
                  <a:ext cx="178862" cy="263378"/>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68" name="Group 42"/>
              <p:cNvGrpSpPr/>
              <p:nvPr/>
            </p:nvGrpSpPr>
            <p:grpSpPr>
              <a:xfrm>
                <a:off x="6528329" y="1919892"/>
                <a:ext cx="2214042" cy="559614"/>
                <a:chOff x="4809601" y="1738886"/>
                <a:chExt cx="1660532" cy="419711"/>
              </a:xfrm>
            </p:grpSpPr>
            <p:sp>
              <p:nvSpPr>
                <p:cNvPr id="69" name="Freeform: Shape 43"/>
                <p:cNvSpPr/>
                <p:nvPr/>
              </p:nvSpPr>
              <p:spPr>
                <a:xfrm rot="10800000" flipH="1">
                  <a:off x="4809601" y="1740259"/>
                  <a:ext cx="1468316" cy="418338"/>
                </a:xfrm>
                <a:custGeom>
                  <a:avLst/>
                  <a:gdLst>
                    <a:gd name="connsiteX0" fmla="*/ 0 w 1957755"/>
                    <a:gd name="connsiteY0" fmla="*/ 0 h 635760"/>
                    <a:gd name="connsiteX1" fmla="*/ 1904643 w 1957755"/>
                    <a:gd name="connsiteY1" fmla="*/ 0 h 635760"/>
                    <a:gd name="connsiteX2" fmla="*/ 1957755 w 1957755"/>
                    <a:gd name="connsiteY2" fmla="*/ 317880 h 635760"/>
                    <a:gd name="connsiteX3" fmla="*/ 1904643 w 1957755"/>
                    <a:gd name="connsiteY3" fmla="*/ 635760 h 635760"/>
                    <a:gd name="connsiteX4" fmla="*/ 0 w 1957755"/>
                    <a:gd name="connsiteY4" fmla="*/ 635760 h 635760"/>
                    <a:gd name="connsiteX5" fmla="*/ 0 w 1957755"/>
                    <a:gd name="connsiteY5" fmla="*/ 0 h 6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755" h="635760">
                      <a:moveTo>
                        <a:pt x="0" y="0"/>
                      </a:moveTo>
                      <a:lnTo>
                        <a:pt x="1904643" y="0"/>
                      </a:lnTo>
                      <a:cubicBezTo>
                        <a:pt x="1933975" y="0"/>
                        <a:pt x="1957755" y="142320"/>
                        <a:pt x="1957755" y="317880"/>
                      </a:cubicBezTo>
                      <a:cubicBezTo>
                        <a:pt x="1957755" y="493440"/>
                        <a:pt x="1933975" y="635760"/>
                        <a:pt x="1904643" y="635760"/>
                      </a:cubicBezTo>
                      <a:lnTo>
                        <a:pt x="0" y="63576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70" name="Oval 44"/>
                <p:cNvSpPr/>
                <p:nvPr/>
              </p:nvSpPr>
              <p:spPr>
                <a:xfrm>
                  <a:off x="6066867" y="1738886"/>
                  <a:ext cx="403266" cy="4183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71" name="TextBox 45"/>
                <p:cNvSpPr txBox="1"/>
                <p:nvPr/>
              </p:nvSpPr>
              <p:spPr>
                <a:xfrm>
                  <a:off x="4896288" y="1801083"/>
                  <a:ext cx="982481" cy="238575"/>
                </a:xfrm>
                <a:prstGeom prst="rect">
                  <a:avLst/>
                </a:prstGeom>
                <a:noFill/>
              </p:spPr>
              <p:txBody>
                <a:bodyPr wrap="none">
                  <a:normAutofit fontScale="85000" lnSpcReduction="20000"/>
                </a:bodyPr>
                <a:lstStyle/>
                <a:p>
                  <a:pPr algn="ctr"/>
                  <a:r>
                    <a:rPr lang="zh-CN" altLang="en-US" sz="1467" dirty="0">
                      <a:solidFill>
                        <a:schemeClr val="bg1"/>
                      </a:solidFill>
                      <a:latin typeface="微软雅黑" panose="020B0503020204020204" pitchFamily="34" charset="-122"/>
                      <a:ea typeface="微软雅黑" panose="020B0503020204020204" pitchFamily="34" charset="-122"/>
                    </a:rPr>
                    <a:t>标题文本预设</a:t>
                  </a:r>
                </a:p>
              </p:txBody>
            </p:sp>
            <p:sp>
              <p:nvSpPr>
                <p:cNvPr id="72" name="Freeform: Shape 46"/>
                <p:cNvSpPr>
                  <a:spLocks/>
                </p:cNvSpPr>
                <p:nvPr/>
              </p:nvSpPr>
              <p:spPr bwMode="auto">
                <a:xfrm>
                  <a:off x="6209423" y="1811496"/>
                  <a:ext cx="136988" cy="230486"/>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sp>
          <p:nvSpPr>
            <p:cNvPr id="6" name="TextBox 68"/>
            <p:cNvSpPr txBox="1"/>
            <p:nvPr/>
          </p:nvSpPr>
          <p:spPr>
            <a:xfrm>
              <a:off x="602560" y="1267083"/>
              <a:ext cx="1984662" cy="291170"/>
            </a:xfrm>
            <a:prstGeom prst="rect">
              <a:avLst/>
            </a:prstGeom>
            <a:noFill/>
          </p:spPr>
          <p:txBody>
            <a:bodyPr wrap="none" lIns="0" tIns="0" rIns="360062" bIns="0" anchor="b" anchorCtr="0">
              <a:norm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7" name="TextBox 69"/>
            <p:cNvSpPr txBox="1">
              <a:spLocks/>
            </p:cNvSpPr>
            <p:nvPr/>
          </p:nvSpPr>
          <p:spPr>
            <a:xfrm>
              <a:off x="602559" y="1558252"/>
              <a:ext cx="1984662" cy="464075"/>
            </a:xfrm>
            <a:prstGeom prst="rect">
              <a:avLst/>
            </a:prstGeom>
          </p:spPr>
          <p:txBody>
            <a:bodyPr vert="horz" wrap="square" lIns="0" tIns="0" rIns="360062" bIns="0" anchor="ctr">
              <a:normAutofit/>
            </a:bodyPr>
            <a:lstStyle/>
            <a:p>
              <a:pPr algn="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8" name="TextBox 71"/>
            <p:cNvSpPr txBox="1"/>
            <p:nvPr/>
          </p:nvSpPr>
          <p:spPr>
            <a:xfrm>
              <a:off x="6556779" y="1267083"/>
              <a:ext cx="2011665" cy="291170"/>
            </a:xfrm>
            <a:prstGeom prst="rect">
              <a:avLst/>
            </a:prstGeom>
            <a:noFill/>
          </p:spPr>
          <p:txBody>
            <a:bodyPr wrap="none" lIns="360062" tIns="0" rIns="0" bIns="0" anchor="b"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9" name="TextBox 72"/>
            <p:cNvSpPr txBox="1">
              <a:spLocks/>
            </p:cNvSpPr>
            <p:nvPr/>
          </p:nvSpPr>
          <p:spPr>
            <a:xfrm>
              <a:off x="6556779" y="1558252"/>
              <a:ext cx="2011665" cy="464075"/>
            </a:xfrm>
            <a:prstGeom prst="rect">
              <a:avLst/>
            </a:prstGeom>
          </p:spPr>
          <p:txBody>
            <a:bodyPr vert="horz" wrap="square" lIns="360062" tIns="0" rIns="0" bIns="0" anchor="ctr" anchorCtr="0">
              <a:normAutofit/>
            </a:bodyPr>
            <a:lstStyle/>
            <a:p>
              <a:pPr algn="l">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82" name="组合 81"/>
          <p:cNvGrpSpPr/>
          <p:nvPr/>
        </p:nvGrpSpPr>
        <p:grpSpPr>
          <a:xfrm>
            <a:off x="602664" y="2089025"/>
            <a:ext cx="7967268" cy="767815"/>
            <a:chOff x="602559" y="2088315"/>
            <a:chExt cx="7965885" cy="767682"/>
          </a:xfrm>
        </p:grpSpPr>
        <p:grpSp>
          <p:nvGrpSpPr>
            <p:cNvPr id="10" name="Group 11"/>
            <p:cNvGrpSpPr/>
            <p:nvPr/>
          </p:nvGrpSpPr>
          <p:grpSpPr>
            <a:xfrm>
              <a:off x="4221894" y="2088315"/>
              <a:ext cx="669576" cy="767682"/>
              <a:chOff x="4514508" y="1429050"/>
              <a:chExt cx="1334443" cy="1529966"/>
            </a:xfrm>
          </p:grpSpPr>
          <p:sp>
            <p:nvSpPr>
              <p:cNvPr id="64" name="Parallelogram 12"/>
              <p:cNvSpPr/>
              <p:nvPr/>
            </p:nvSpPr>
            <p:spPr>
              <a:xfrm rot="5400000">
                <a:off x="4250368" y="2027991"/>
                <a:ext cx="1198660" cy="663390"/>
              </a:xfrm>
              <a:prstGeom prst="parallelogram">
                <a:avLst>
                  <a:gd name="adj" fmla="val 48555"/>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65" name="Parallelogram 13"/>
              <p:cNvSpPr/>
              <p:nvPr/>
            </p:nvSpPr>
            <p:spPr>
              <a:xfrm rot="5400000" flipV="1">
                <a:off x="4915865" y="2025930"/>
                <a:ext cx="1198660" cy="667512"/>
              </a:xfrm>
              <a:prstGeom prst="parallelogram">
                <a:avLst>
                  <a:gd name="adj" fmla="val 4855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66" name="Diamond 14"/>
              <p:cNvSpPr/>
              <p:nvPr/>
            </p:nvSpPr>
            <p:spPr>
              <a:xfrm>
                <a:off x="4514508" y="1429050"/>
                <a:ext cx="1333770" cy="695827"/>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1" name="Group 73"/>
            <p:cNvGrpSpPr/>
            <p:nvPr/>
          </p:nvGrpSpPr>
          <p:grpSpPr>
            <a:xfrm>
              <a:off x="2598086" y="2260726"/>
              <a:ext cx="3928421" cy="426047"/>
              <a:chOff x="3464114" y="2996036"/>
              <a:chExt cx="5237895" cy="568062"/>
            </a:xfrm>
          </p:grpSpPr>
          <p:grpSp>
            <p:nvGrpSpPr>
              <p:cNvPr id="54" name="Group 27"/>
              <p:cNvGrpSpPr/>
              <p:nvPr/>
            </p:nvGrpSpPr>
            <p:grpSpPr>
              <a:xfrm>
                <a:off x="3464114" y="3006314"/>
                <a:ext cx="2177840" cy="557784"/>
                <a:chOff x="2538532" y="2254736"/>
                <a:chExt cx="1633380" cy="418338"/>
              </a:xfrm>
            </p:grpSpPr>
            <p:sp>
              <p:nvSpPr>
                <p:cNvPr id="60" name="Freeform: Shape 28"/>
                <p:cNvSpPr/>
                <p:nvPr/>
              </p:nvSpPr>
              <p:spPr>
                <a:xfrm flipH="1">
                  <a:off x="2703596" y="2254736"/>
                  <a:ext cx="1468316" cy="418338"/>
                </a:xfrm>
                <a:custGeom>
                  <a:avLst/>
                  <a:gdLst>
                    <a:gd name="connsiteX0" fmla="*/ 0 w 1957755"/>
                    <a:gd name="connsiteY0" fmla="*/ 0 h 635760"/>
                    <a:gd name="connsiteX1" fmla="*/ 1904643 w 1957755"/>
                    <a:gd name="connsiteY1" fmla="*/ 0 h 635760"/>
                    <a:gd name="connsiteX2" fmla="*/ 1957755 w 1957755"/>
                    <a:gd name="connsiteY2" fmla="*/ 317880 h 635760"/>
                    <a:gd name="connsiteX3" fmla="*/ 1904643 w 1957755"/>
                    <a:gd name="connsiteY3" fmla="*/ 635760 h 635760"/>
                    <a:gd name="connsiteX4" fmla="*/ 0 w 1957755"/>
                    <a:gd name="connsiteY4" fmla="*/ 635760 h 635760"/>
                    <a:gd name="connsiteX5" fmla="*/ 0 w 1957755"/>
                    <a:gd name="connsiteY5" fmla="*/ 0 h 6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755" h="635760">
                      <a:moveTo>
                        <a:pt x="0" y="0"/>
                      </a:moveTo>
                      <a:lnTo>
                        <a:pt x="1904643" y="0"/>
                      </a:lnTo>
                      <a:cubicBezTo>
                        <a:pt x="1933975" y="0"/>
                        <a:pt x="1957755" y="142320"/>
                        <a:pt x="1957755" y="317880"/>
                      </a:cubicBezTo>
                      <a:cubicBezTo>
                        <a:pt x="1957755" y="493440"/>
                        <a:pt x="1933975" y="635760"/>
                        <a:pt x="1904643" y="635760"/>
                      </a:cubicBezTo>
                      <a:lnTo>
                        <a:pt x="0" y="63576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61" name="Oval 29"/>
                <p:cNvSpPr/>
                <p:nvPr/>
              </p:nvSpPr>
              <p:spPr>
                <a:xfrm>
                  <a:off x="2538532" y="2254736"/>
                  <a:ext cx="403266" cy="4183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62" name="TextBox 30"/>
                <p:cNvSpPr txBox="1"/>
                <p:nvPr/>
              </p:nvSpPr>
              <p:spPr>
                <a:xfrm>
                  <a:off x="2989231" y="2315641"/>
                  <a:ext cx="982481" cy="238575"/>
                </a:xfrm>
                <a:prstGeom prst="rect">
                  <a:avLst/>
                </a:prstGeom>
                <a:noFill/>
              </p:spPr>
              <p:txBody>
                <a:bodyPr wrap="none">
                  <a:normAutofit fontScale="85000" lnSpcReduction="20000"/>
                </a:bodyPr>
                <a:lstStyle/>
                <a:p>
                  <a:pPr algn="ctr"/>
                  <a:r>
                    <a:rPr lang="zh-CN" altLang="en-US" sz="1467">
                      <a:solidFill>
                        <a:schemeClr val="bg1"/>
                      </a:solidFill>
                      <a:latin typeface="微软雅黑" panose="020B0503020204020204" pitchFamily="34" charset="-122"/>
                      <a:ea typeface="微软雅黑" panose="020B0503020204020204" pitchFamily="34" charset="-122"/>
                    </a:rPr>
                    <a:t>标题文本预设</a:t>
                  </a:r>
                </a:p>
              </p:txBody>
            </p:sp>
            <p:sp>
              <p:nvSpPr>
                <p:cNvPr id="63" name="Freeform: Shape 31"/>
                <p:cNvSpPr>
                  <a:spLocks/>
                </p:cNvSpPr>
                <p:nvPr/>
              </p:nvSpPr>
              <p:spPr bwMode="auto">
                <a:xfrm flipH="1">
                  <a:off x="2637180" y="2348922"/>
                  <a:ext cx="198794" cy="215880"/>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55" name="Group 37"/>
              <p:cNvGrpSpPr/>
              <p:nvPr/>
            </p:nvGrpSpPr>
            <p:grpSpPr>
              <a:xfrm>
                <a:off x="6519510" y="2996036"/>
                <a:ext cx="2182499" cy="564344"/>
                <a:chOff x="4830079" y="2239939"/>
                <a:chExt cx="1636874" cy="423258"/>
              </a:xfrm>
            </p:grpSpPr>
            <p:sp>
              <p:nvSpPr>
                <p:cNvPr id="56" name="Freeform: Shape 38"/>
                <p:cNvSpPr/>
                <p:nvPr/>
              </p:nvSpPr>
              <p:spPr>
                <a:xfrm rot="10800000" flipH="1">
                  <a:off x="4830079" y="2244859"/>
                  <a:ext cx="1468316" cy="418338"/>
                </a:xfrm>
                <a:custGeom>
                  <a:avLst/>
                  <a:gdLst>
                    <a:gd name="connsiteX0" fmla="*/ 0 w 1957755"/>
                    <a:gd name="connsiteY0" fmla="*/ 0 h 635760"/>
                    <a:gd name="connsiteX1" fmla="*/ 1904643 w 1957755"/>
                    <a:gd name="connsiteY1" fmla="*/ 0 h 635760"/>
                    <a:gd name="connsiteX2" fmla="*/ 1957755 w 1957755"/>
                    <a:gd name="connsiteY2" fmla="*/ 317880 h 635760"/>
                    <a:gd name="connsiteX3" fmla="*/ 1904643 w 1957755"/>
                    <a:gd name="connsiteY3" fmla="*/ 635760 h 635760"/>
                    <a:gd name="connsiteX4" fmla="*/ 0 w 1957755"/>
                    <a:gd name="connsiteY4" fmla="*/ 635760 h 635760"/>
                    <a:gd name="connsiteX5" fmla="*/ 0 w 1957755"/>
                    <a:gd name="connsiteY5" fmla="*/ 0 h 6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755" h="635760">
                      <a:moveTo>
                        <a:pt x="0" y="0"/>
                      </a:moveTo>
                      <a:lnTo>
                        <a:pt x="1904643" y="0"/>
                      </a:lnTo>
                      <a:cubicBezTo>
                        <a:pt x="1933975" y="0"/>
                        <a:pt x="1957755" y="142320"/>
                        <a:pt x="1957755" y="317880"/>
                      </a:cubicBezTo>
                      <a:cubicBezTo>
                        <a:pt x="1957755" y="493440"/>
                        <a:pt x="1933975" y="635760"/>
                        <a:pt x="1904643" y="635760"/>
                      </a:cubicBezTo>
                      <a:lnTo>
                        <a:pt x="0" y="63576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57" name="Oval 39"/>
                <p:cNvSpPr/>
                <p:nvPr/>
              </p:nvSpPr>
              <p:spPr>
                <a:xfrm>
                  <a:off x="6063687" y="2239939"/>
                  <a:ext cx="403266" cy="4183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58" name="TextBox 40"/>
                <p:cNvSpPr txBox="1"/>
                <p:nvPr/>
              </p:nvSpPr>
              <p:spPr>
                <a:xfrm>
                  <a:off x="4896288" y="2301322"/>
                  <a:ext cx="982480" cy="238575"/>
                </a:xfrm>
                <a:prstGeom prst="rect">
                  <a:avLst/>
                </a:prstGeom>
                <a:noFill/>
              </p:spPr>
              <p:txBody>
                <a:bodyPr wrap="none">
                  <a:normAutofit fontScale="85000" lnSpcReduction="20000"/>
                </a:bodyPr>
                <a:lstStyle/>
                <a:p>
                  <a:pPr algn="ctr"/>
                  <a:r>
                    <a:rPr lang="zh-CN" altLang="en-US" sz="1467">
                      <a:solidFill>
                        <a:schemeClr val="bg1"/>
                      </a:solidFill>
                      <a:latin typeface="微软雅黑" panose="020B0503020204020204" pitchFamily="34" charset="-122"/>
                      <a:ea typeface="微软雅黑" panose="020B0503020204020204" pitchFamily="34" charset="-122"/>
                    </a:rPr>
                    <a:t>标题文本预设</a:t>
                  </a:r>
                </a:p>
              </p:txBody>
            </p:sp>
            <p:sp>
              <p:nvSpPr>
                <p:cNvPr id="59" name="Freeform: Shape 41"/>
                <p:cNvSpPr>
                  <a:spLocks/>
                </p:cNvSpPr>
                <p:nvPr/>
              </p:nvSpPr>
              <p:spPr bwMode="auto">
                <a:xfrm>
                  <a:off x="6194793" y="2330718"/>
                  <a:ext cx="159391" cy="186078"/>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bg1"/>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sp>
          <p:nvSpPr>
            <p:cNvPr id="12" name="TextBox 83"/>
            <p:cNvSpPr txBox="1"/>
            <p:nvPr/>
          </p:nvSpPr>
          <p:spPr>
            <a:xfrm>
              <a:off x="602560" y="2094535"/>
              <a:ext cx="1984662" cy="291170"/>
            </a:xfrm>
            <a:prstGeom prst="rect">
              <a:avLst/>
            </a:prstGeom>
            <a:noFill/>
          </p:spPr>
          <p:txBody>
            <a:bodyPr wrap="none" lIns="0" tIns="0" rIns="360062" bIns="0" anchor="b" anchorCtr="0">
              <a:norm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3" name="TextBox 84"/>
            <p:cNvSpPr txBox="1">
              <a:spLocks/>
            </p:cNvSpPr>
            <p:nvPr/>
          </p:nvSpPr>
          <p:spPr>
            <a:xfrm>
              <a:off x="602559" y="2385704"/>
              <a:ext cx="1984662" cy="464075"/>
            </a:xfrm>
            <a:prstGeom prst="rect">
              <a:avLst/>
            </a:prstGeom>
          </p:spPr>
          <p:txBody>
            <a:bodyPr vert="horz" wrap="square" lIns="0" tIns="0" rIns="360062" bIns="0" anchor="ctr">
              <a:noAutofit/>
            </a:bodyPr>
            <a:lstStyle/>
            <a:p>
              <a:pPr algn="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4" name="TextBox 86"/>
            <p:cNvSpPr txBox="1"/>
            <p:nvPr/>
          </p:nvSpPr>
          <p:spPr>
            <a:xfrm>
              <a:off x="6556779" y="2094535"/>
              <a:ext cx="2011665" cy="291170"/>
            </a:xfrm>
            <a:prstGeom prst="rect">
              <a:avLst/>
            </a:prstGeom>
            <a:noFill/>
          </p:spPr>
          <p:txBody>
            <a:bodyPr wrap="none" lIns="360062" tIns="0" rIns="0" bIns="0" anchor="b"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5" name="TextBox 87"/>
            <p:cNvSpPr txBox="1">
              <a:spLocks/>
            </p:cNvSpPr>
            <p:nvPr/>
          </p:nvSpPr>
          <p:spPr>
            <a:xfrm>
              <a:off x="6556779" y="2385704"/>
              <a:ext cx="2011665" cy="464075"/>
            </a:xfrm>
            <a:prstGeom prst="rect">
              <a:avLst/>
            </a:prstGeom>
          </p:spPr>
          <p:txBody>
            <a:bodyPr vert="horz" wrap="square" lIns="360062" tIns="0" rIns="0" bIns="0" anchor="ctr" anchorCtr="0">
              <a:noAutofit/>
            </a:bodyPr>
            <a:lstStyle/>
            <a:p>
              <a:pPr algn="l">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83" name="组合 82"/>
          <p:cNvGrpSpPr/>
          <p:nvPr/>
        </p:nvGrpSpPr>
        <p:grpSpPr>
          <a:xfrm>
            <a:off x="602664" y="2913479"/>
            <a:ext cx="7967268" cy="767815"/>
            <a:chOff x="602559" y="2912626"/>
            <a:chExt cx="7965885" cy="767682"/>
          </a:xfrm>
        </p:grpSpPr>
        <p:grpSp>
          <p:nvGrpSpPr>
            <p:cNvPr id="16" name="Group 7"/>
            <p:cNvGrpSpPr/>
            <p:nvPr/>
          </p:nvGrpSpPr>
          <p:grpSpPr>
            <a:xfrm>
              <a:off x="4226642" y="2912626"/>
              <a:ext cx="669576" cy="767682"/>
              <a:chOff x="4514508" y="1429050"/>
              <a:chExt cx="1334443" cy="1529966"/>
            </a:xfrm>
          </p:grpSpPr>
          <p:sp>
            <p:nvSpPr>
              <p:cNvPr id="51" name="Parallelogram 8"/>
              <p:cNvSpPr/>
              <p:nvPr/>
            </p:nvSpPr>
            <p:spPr>
              <a:xfrm rot="5400000">
                <a:off x="4250368" y="2027991"/>
                <a:ext cx="1198660" cy="663390"/>
              </a:xfrm>
              <a:prstGeom prst="parallelogram">
                <a:avLst>
                  <a:gd name="adj" fmla="val 48555"/>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52" name="Parallelogram 9"/>
              <p:cNvSpPr/>
              <p:nvPr/>
            </p:nvSpPr>
            <p:spPr>
              <a:xfrm rot="5400000" flipV="1">
                <a:off x="4915865" y="2025930"/>
                <a:ext cx="1198660" cy="667512"/>
              </a:xfrm>
              <a:prstGeom prst="parallelogram">
                <a:avLst>
                  <a:gd name="adj" fmla="val 48555"/>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53" name="Diamond 10"/>
              <p:cNvSpPr/>
              <p:nvPr/>
            </p:nvSpPr>
            <p:spPr>
              <a:xfrm>
                <a:off x="4514508" y="1429050"/>
                <a:ext cx="1333770" cy="695827"/>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7" name="Group 74"/>
            <p:cNvGrpSpPr/>
            <p:nvPr/>
          </p:nvGrpSpPr>
          <p:grpSpPr>
            <a:xfrm>
              <a:off x="2602109" y="3090649"/>
              <a:ext cx="3921218" cy="436941"/>
              <a:chOff x="3469479" y="3700765"/>
              <a:chExt cx="5228291" cy="582588"/>
            </a:xfrm>
          </p:grpSpPr>
          <p:grpSp>
            <p:nvGrpSpPr>
              <p:cNvPr id="41" name="Group 47"/>
              <p:cNvGrpSpPr/>
              <p:nvPr/>
            </p:nvGrpSpPr>
            <p:grpSpPr>
              <a:xfrm>
                <a:off x="6522407" y="3700765"/>
                <a:ext cx="2175363" cy="557784"/>
                <a:chOff x="4832251" y="2775573"/>
                <a:chExt cx="1631522" cy="418338"/>
              </a:xfrm>
            </p:grpSpPr>
            <p:sp>
              <p:nvSpPr>
                <p:cNvPr id="47" name="Freeform: Shape 48"/>
                <p:cNvSpPr/>
                <p:nvPr/>
              </p:nvSpPr>
              <p:spPr>
                <a:xfrm rot="10800000" flipH="1">
                  <a:off x="4832251" y="2775573"/>
                  <a:ext cx="1468316" cy="418338"/>
                </a:xfrm>
                <a:custGeom>
                  <a:avLst/>
                  <a:gdLst>
                    <a:gd name="connsiteX0" fmla="*/ 0 w 1957755"/>
                    <a:gd name="connsiteY0" fmla="*/ 0 h 635760"/>
                    <a:gd name="connsiteX1" fmla="*/ 1904643 w 1957755"/>
                    <a:gd name="connsiteY1" fmla="*/ 0 h 635760"/>
                    <a:gd name="connsiteX2" fmla="*/ 1957755 w 1957755"/>
                    <a:gd name="connsiteY2" fmla="*/ 317880 h 635760"/>
                    <a:gd name="connsiteX3" fmla="*/ 1904643 w 1957755"/>
                    <a:gd name="connsiteY3" fmla="*/ 635760 h 635760"/>
                    <a:gd name="connsiteX4" fmla="*/ 0 w 1957755"/>
                    <a:gd name="connsiteY4" fmla="*/ 635760 h 635760"/>
                    <a:gd name="connsiteX5" fmla="*/ 0 w 1957755"/>
                    <a:gd name="connsiteY5" fmla="*/ 0 h 6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755" h="635760">
                      <a:moveTo>
                        <a:pt x="0" y="0"/>
                      </a:moveTo>
                      <a:lnTo>
                        <a:pt x="1904643" y="0"/>
                      </a:lnTo>
                      <a:cubicBezTo>
                        <a:pt x="1933975" y="0"/>
                        <a:pt x="1957755" y="142320"/>
                        <a:pt x="1957755" y="317880"/>
                      </a:cubicBezTo>
                      <a:cubicBezTo>
                        <a:pt x="1957755" y="493440"/>
                        <a:pt x="1933975" y="635760"/>
                        <a:pt x="1904643" y="635760"/>
                      </a:cubicBezTo>
                      <a:lnTo>
                        <a:pt x="0" y="63576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48" name="Oval 49"/>
                <p:cNvSpPr/>
                <p:nvPr/>
              </p:nvSpPr>
              <p:spPr>
                <a:xfrm>
                  <a:off x="6060507" y="2775573"/>
                  <a:ext cx="403266" cy="4183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49" name="TextBox 50"/>
                <p:cNvSpPr txBox="1"/>
                <p:nvPr/>
              </p:nvSpPr>
              <p:spPr>
                <a:xfrm>
                  <a:off x="4896288" y="2855746"/>
                  <a:ext cx="982481" cy="238575"/>
                </a:xfrm>
                <a:prstGeom prst="rect">
                  <a:avLst/>
                </a:prstGeom>
                <a:noFill/>
              </p:spPr>
              <p:txBody>
                <a:bodyPr wrap="none">
                  <a:normAutofit fontScale="85000" lnSpcReduction="20000"/>
                </a:bodyPr>
                <a:lstStyle/>
                <a:p>
                  <a:pPr algn="ctr"/>
                  <a:r>
                    <a:rPr lang="zh-CN" altLang="en-US" sz="1467">
                      <a:solidFill>
                        <a:schemeClr val="bg1"/>
                      </a:solidFill>
                      <a:latin typeface="微软雅黑" panose="020B0503020204020204" pitchFamily="34" charset="-122"/>
                      <a:ea typeface="微软雅黑" panose="020B0503020204020204" pitchFamily="34" charset="-122"/>
                    </a:rPr>
                    <a:t>标题文本预设</a:t>
                  </a:r>
                </a:p>
              </p:txBody>
            </p:sp>
            <p:sp>
              <p:nvSpPr>
                <p:cNvPr id="50" name="Freeform: Shape 51"/>
                <p:cNvSpPr>
                  <a:spLocks noChangeAspect="1"/>
                </p:cNvSpPr>
                <p:nvPr/>
              </p:nvSpPr>
              <p:spPr bwMode="auto">
                <a:xfrm>
                  <a:off x="6140725" y="2841039"/>
                  <a:ext cx="243248" cy="28187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6350">
                  <a:solidFill>
                    <a:schemeClr val="bg1"/>
                  </a:solid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42" name="Group 57"/>
              <p:cNvGrpSpPr/>
              <p:nvPr/>
            </p:nvGrpSpPr>
            <p:grpSpPr>
              <a:xfrm>
                <a:off x="3469479" y="3702297"/>
                <a:ext cx="2170777" cy="581056"/>
                <a:chOff x="2542555" y="2776723"/>
                <a:chExt cx="1628083" cy="435792"/>
              </a:xfrm>
            </p:grpSpPr>
            <p:sp>
              <p:nvSpPr>
                <p:cNvPr id="43" name="Freeform: Shape 58"/>
                <p:cNvSpPr/>
                <p:nvPr/>
              </p:nvSpPr>
              <p:spPr>
                <a:xfrm flipH="1">
                  <a:off x="2702322" y="2779159"/>
                  <a:ext cx="1468316" cy="418338"/>
                </a:xfrm>
                <a:custGeom>
                  <a:avLst/>
                  <a:gdLst>
                    <a:gd name="connsiteX0" fmla="*/ 0 w 1957755"/>
                    <a:gd name="connsiteY0" fmla="*/ 0 h 635760"/>
                    <a:gd name="connsiteX1" fmla="*/ 1904643 w 1957755"/>
                    <a:gd name="connsiteY1" fmla="*/ 0 h 635760"/>
                    <a:gd name="connsiteX2" fmla="*/ 1957755 w 1957755"/>
                    <a:gd name="connsiteY2" fmla="*/ 317880 h 635760"/>
                    <a:gd name="connsiteX3" fmla="*/ 1904643 w 1957755"/>
                    <a:gd name="connsiteY3" fmla="*/ 635760 h 635760"/>
                    <a:gd name="connsiteX4" fmla="*/ 0 w 1957755"/>
                    <a:gd name="connsiteY4" fmla="*/ 635760 h 635760"/>
                    <a:gd name="connsiteX5" fmla="*/ 0 w 1957755"/>
                    <a:gd name="connsiteY5" fmla="*/ 0 h 6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755" h="635760">
                      <a:moveTo>
                        <a:pt x="0" y="0"/>
                      </a:moveTo>
                      <a:lnTo>
                        <a:pt x="1904643" y="0"/>
                      </a:lnTo>
                      <a:cubicBezTo>
                        <a:pt x="1933975" y="0"/>
                        <a:pt x="1957755" y="142320"/>
                        <a:pt x="1957755" y="317880"/>
                      </a:cubicBezTo>
                      <a:cubicBezTo>
                        <a:pt x="1957755" y="493440"/>
                        <a:pt x="1933975" y="635760"/>
                        <a:pt x="1904643" y="635760"/>
                      </a:cubicBezTo>
                      <a:lnTo>
                        <a:pt x="0" y="63576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44" name="Oval 59"/>
                <p:cNvSpPr/>
                <p:nvPr/>
              </p:nvSpPr>
              <p:spPr>
                <a:xfrm>
                  <a:off x="2542555" y="2776723"/>
                  <a:ext cx="420092" cy="43579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45" name="TextBox 60"/>
                <p:cNvSpPr txBox="1"/>
                <p:nvPr/>
              </p:nvSpPr>
              <p:spPr>
                <a:xfrm>
                  <a:off x="2989231" y="2875581"/>
                  <a:ext cx="982481" cy="238575"/>
                </a:xfrm>
                <a:prstGeom prst="rect">
                  <a:avLst/>
                </a:prstGeom>
                <a:noFill/>
              </p:spPr>
              <p:txBody>
                <a:bodyPr wrap="none">
                  <a:normAutofit fontScale="85000" lnSpcReduction="20000"/>
                </a:bodyPr>
                <a:lstStyle/>
                <a:p>
                  <a:pPr algn="ctr"/>
                  <a:r>
                    <a:rPr lang="zh-CN" altLang="en-US" sz="1467">
                      <a:solidFill>
                        <a:schemeClr val="bg1"/>
                      </a:solidFill>
                      <a:latin typeface="微软雅黑" panose="020B0503020204020204" pitchFamily="34" charset="-122"/>
                      <a:ea typeface="微软雅黑" panose="020B0503020204020204" pitchFamily="34" charset="-122"/>
                    </a:rPr>
                    <a:t>标题文本预设</a:t>
                  </a:r>
                </a:p>
              </p:txBody>
            </p:sp>
            <p:sp>
              <p:nvSpPr>
                <p:cNvPr id="46" name="Freeform: Shape 61"/>
                <p:cNvSpPr>
                  <a:spLocks/>
                </p:cNvSpPr>
                <p:nvPr/>
              </p:nvSpPr>
              <p:spPr bwMode="auto">
                <a:xfrm>
                  <a:off x="2609499" y="2901509"/>
                  <a:ext cx="205848" cy="207170"/>
                </a:xfrm>
                <a:custGeom>
                  <a:avLst/>
                  <a:gdLst>
                    <a:gd name="connsiteX0" fmla="*/ 9825 w 10000"/>
                    <a:gd name="connsiteY0" fmla="*/ 8947 h 10000"/>
                    <a:gd name="connsiteX1" fmla="*/ 8947 w 10000"/>
                    <a:gd name="connsiteY1" fmla="*/ 9649 h 10000"/>
                    <a:gd name="connsiteX2" fmla="*/ 7544 w 10000"/>
                    <a:gd name="connsiteY2" fmla="*/ 10000 h 10000"/>
                    <a:gd name="connsiteX3" fmla="*/ 5789 w 10000"/>
                    <a:gd name="connsiteY3" fmla="*/ 9474 h 10000"/>
                    <a:gd name="connsiteX4" fmla="*/ 4561 w 10000"/>
                    <a:gd name="connsiteY4" fmla="*/ 8947 h 10000"/>
                    <a:gd name="connsiteX5" fmla="*/ 1228 w 10000"/>
                    <a:gd name="connsiteY5" fmla="*/ 5614 h 10000"/>
                    <a:gd name="connsiteX6" fmla="*/ 526 w 10000"/>
                    <a:gd name="connsiteY6" fmla="*/ 4386 h 10000"/>
                    <a:gd name="connsiteX7" fmla="*/ 0 w 10000"/>
                    <a:gd name="connsiteY7" fmla="*/ 2456 h 10000"/>
                    <a:gd name="connsiteX8" fmla="*/ 526 w 10000"/>
                    <a:gd name="connsiteY8" fmla="*/ 1228 h 10000"/>
                    <a:gd name="connsiteX9" fmla="*/ 1228 w 10000"/>
                    <a:gd name="connsiteY9" fmla="*/ 351 h 10000"/>
                    <a:gd name="connsiteX10" fmla="*/ 2105 w 10000"/>
                    <a:gd name="connsiteY10" fmla="*/ 0 h 10000"/>
                    <a:gd name="connsiteX11" fmla="*/ 2281 w 10000"/>
                    <a:gd name="connsiteY11" fmla="*/ 175 h 10000"/>
                    <a:gd name="connsiteX12" fmla="*/ 3333 w 10000"/>
                    <a:gd name="connsiteY12" fmla="*/ 1754 h 10000"/>
                    <a:gd name="connsiteX13" fmla="*/ 3684 w 10000"/>
                    <a:gd name="connsiteY13" fmla="*/ 2456 h 10000"/>
                    <a:gd name="connsiteX14" fmla="*/ 2456 w 10000"/>
                    <a:gd name="connsiteY14" fmla="*/ 3860 h 10000"/>
                    <a:gd name="connsiteX15" fmla="*/ 2632 w 10000"/>
                    <a:gd name="connsiteY15" fmla="*/ 4561 h 10000"/>
                    <a:gd name="connsiteX16" fmla="*/ 5614 w 10000"/>
                    <a:gd name="connsiteY16" fmla="*/ 7368 h 10000"/>
                    <a:gd name="connsiteX17" fmla="*/ 6140 w 10000"/>
                    <a:gd name="connsiteY17" fmla="*/ 7719 h 10000"/>
                    <a:gd name="connsiteX18" fmla="*/ 7544 w 10000"/>
                    <a:gd name="connsiteY18" fmla="*/ 6316 h 10000"/>
                    <a:gd name="connsiteX19" fmla="*/ 8246 w 10000"/>
                    <a:gd name="connsiteY19" fmla="*/ 6667 h 10000"/>
                    <a:gd name="connsiteX20" fmla="*/ 9474 w 10000"/>
                    <a:gd name="connsiteY20" fmla="*/ 7368 h 10000"/>
                    <a:gd name="connsiteX21" fmla="*/ 10000 w 10000"/>
                    <a:gd name="connsiteY21" fmla="*/ 7719 h 10000"/>
                    <a:gd name="connsiteX22" fmla="*/ 10000 w 10000"/>
                    <a:gd name="connsiteY22" fmla="*/ 7895 h 10000"/>
                    <a:gd name="connsiteX23" fmla="*/ 9825 w 10000"/>
                    <a:gd name="connsiteY23" fmla="*/ 8947 h 10000"/>
                    <a:gd name="connsiteX0" fmla="*/ 9825 w 10000"/>
                    <a:gd name="connsiteY0" fmla="*/ 9017 h 10070"/>
                    <a:gd name="connsiteX1" fmla="*/ 8947 w 10000"/>
                    <a:gd name="connsiteY1" fmla="*/ 9719 h 10070"/>
                    <a:gd name="connsiteX2" fmla="*/ 7544 w 10000"/>
                    <a:gd name="connsiteY2" fmla="*/ 10070 h 10070"/>
                    <a:gd name="connsiteX3" fmla="*/ 5789 w 10000"/>
                    <a:gd name="connsiteY3" fmla="*/ 9544 h 10070"/>
                    <a:gd name="connsiteX4" fmla="*/ 4561 w 10000"/>
                    <a:gd name="connsiteY4" fmla="*/ 9017 h 10070"/>
                    <a:gd name="connsiteX5" fmla="*/ 1228 w 10000"/>
                    <a:gd name="connsiteY5" fmla="*/ 5684 h 10070"/>
                    <a:gd name="connsiteX6" fmla="*/ 526 w 10000"/>
                    <a:gd name="connsiteY6" fmla="*/ 4456 h 10070"/>
                    <a:gd name="connsiteX7" fmla="*/ 0 w 10000"/>
                    <a:gd name="connsiteY7" fmla="*/ 2526 h 10070"/>
                    <a:gd name="connsiteX8" fmla="*/ 526 w 10000"/>
                    <a:gd name="connsiteY8" fmla="*/ 1298 h 10070"/>
                    <a:gd name="connsiteX9" fmla="*/ 1228 w 10000"/>
                    <a:gd name="connsiteY9" fmla="*/ 421 h 10070"/>
                    <a:gd name="connsiteX10" fmla="*/ 2105 w 10000"/>
                    <a:gd name="connsiteY10" fmla="*/ 70 h 10070"/>
                    <a:gd name="connsiteX11" fmla="*/ 3333 w 10000"/>
                    <a:gd name="connsiteY11" fmla="*/ 1824 h 10070"/>
                    <a:gd name="connsiteX12" fmla="*/ 3684 w 10000"/>
                    <a:gd name="connsiteY12" fmla="*/ 2526 h 10070"/>
                    <a:gd name="connsiteX13" fmla="*/ 2456 w 10000"/>
                    <a:gd name="connsiteY13" fmla="*/ 3930 h 10070"/>
                    <a:gd name="connsiteX14" fmla="*/ 2632 w 10000"/>
                    <a:gd name="connsiteY14" fmla="*/ 4631 h 10070"/>
                    <a:gd name="connsiteX15" fmla="*/ 5614 w 10000"/>
                    <a:gd name="connsiteY15" fmla="*/ 7438 h 10070"/>
                    <a:gd name="connsiteX16" fmla="*/ 6140 w 10000"/>
                    <a:gd name="connsiteY16" fmla="*/ 7789 h 10070"/>
                    <a:gd name="connsiteX17" fmla="*/ 7544 w 10000"/>
                    <a:gd name="connsiteY17" fmla="*/ 6386 h 10070"/>
                    <a:gd name="connsiteX18" fmla="*/ 8246 w 10000"/>
                    <a:gd name="connsiteY18" fmla="*/ 6737 h 10070"/>
                    <a:gd name="connsiteX19" fmla="*/ 9474 w 10000"/>
                    <a:gd name="connsiteY19" fmla="*/ 7438 h 10070"/>
                    <a:gd name="connsiteX20" fmla="*/ 10000 w 10000"/>
                    <a:gd name="connsiteY20" fmla="*/ 7789 h 10070"/>
                    <a:gd name="connsiteX21" fmla="*/ 10000 w 10000"/>
                    <a:gd name="connsiteY21" fmla="*/ 7965 h 10070"/>
                    <a:gd name="connsiteX22" fmla="*/ 9825 w 10000"/>
                    <a:gd name="connsiteY22" fmla="*/ 9017 h 10070"/>
                    <a:gd name="connsiteX0" fmla="*/ 9825 w 10000"/>
                    <a:gd name="connsiteY0" fmla="*/ 9065 h 10118"/>
                    <a:gd name="connsiteX1" fmla="*/ 8947 w 10000"/>
                    <a:gd name="connsiteY1" fmla="*/ 9767 h 10118"/>
                    <a:gd name="connsiteX2" fmla="*/ 7544 w 10000"/>
                    <a:gd name="connsiteY2" fmla="*/ 10118 h 10118"/>
                    <a:gd name="connsiteX3" fmla="*/ 5789 w 10000"/>
                    <a:gd name="connsiteY3" fmla="*/ 9592 h 10118"/>
                    <a:gd name="connsiteX4" fmla="*/ 4561 w 10000"/>
                    <a:gd name="connsiteY4" fmla="*/ 9065 h 10118"/>
                    <a:gd name="connsiteX5" fmla="*/ 1228 w 10000"/>
                    <a:gd name="connsiteY5" fmla="*/ 5732 h 10118"/>
                    <a:gd name="connsiteX6" fmla="*/ 526 w 10000"/>
                    <a:gd name="connsiteY6" fmla="*/ 4504 h 10118"/>
                    <a:gd name="connsiteX7" fmla="*/ 0 w 10000"/>
                    <a:gd name="connsiteY7" fmla="*/ 2574 h 10118"/>
                    <a:gd name="connsiteX8" fmla="*/ 526 w 10000"/>
                    <a:gd name="connsiteY8" fmla="*/ 1346 h 10118"/>
                    <a:gd name="connsiteX9" fmla="*/ 1228 w 10000"/>
                    <a:gd name="connsiteY9" fmla="*/ 469 h 10118"/>
                    <a:gd name="connsiteX10" fmla="*/ 2105 w 10000"/>
                    <a:gd name="connsiteY10" fmla="*/ 118 h 10118"/>
                    <a:gd name="connsiteX11" fmla="*/ 3684 w 10000"/>
                    <a:gd name="connsiteY11" fmla="*/ 2574 h 10118"/>
                    <a:gd name="connsiteX12" fmla="*/ 2456 w 10000"/>
                    <a:gd name="connsiteY12" fmla="*/ 3978 h 10118"/>
                    <a:gd name="connsiteX13" fmla="*/ 2632 w 10000"/>
                    <a:gd name="connsiteY13" fmla="*/ 4679 h 10118"/>
                    <a:gd name="connsiteX14" fmla="*/ 5614 w 10000"/>
                    <a:gd name="connsiteY14" fmla="*/ 7486 h 10118"/>
                    <a:gd name="connsiteX15" fmla="*/ 6140 w 10000"/>
                    <a:gd name="connsiteY15" fmla="*/ 7837 h 10118"/>
                    <a:gd name="connsiteX16" fmla="*/ 7544 w 10000"/>
                    <a:gd name="connsiteY16" fmla="*/ 6434 h 10118"/>
                    <a:gd name="connsiteX17" fmla="*/ 8246 w 10000"/>
                    <a:gd name="connsiteY17" fmla="*/ 6785 h 10118"/>
                    <a:gd name="connsiteX18" fmla="*/ 9474 w 10000"/>
                    <a:gd name="connsiteY18" fmla="*/ 7486 h 10118"/>
                    <a:gd name="connsiteX19" fmla="*/ 10000 w 10000"/>
                    <a:gd name="connsiteY19" fmla="*/ 7837 h 10118"/>
                    <a:gd name="connsiteX20" fmla="*/ 10000 w 10000"/>
                    <a:gd name="connsiteY20" fmla="*/ 8013 h 10118"/>
                    <a:gd name="connsiteX21" fmla="*/ 9825 w 10000"/>
                    <a:gd name="connsiteY21" fmla="*/ 9065 h 10118"/>
                    <a:gd name="connsiteX0" fmla="*/ 9825 w 10000"/>
                    <a:gd name="connsiteY0" fmla="*/ 9236 h 10289"/>
                    <a:gd name="connsiteX1" fmla="*/ 8947 w 10000"/>
                    <a:gd name="connsiteY1" fmla="*/ 9938 h 10289"/>
                    <a:gd name="connsiteX2" fmla="*/ 7544 w 10000"/>
                    <a:gd name="connsiteY2" fmla="*/ 10289 h 10289"/>
                    <a:gd name="connsiteX3" fmla="*/ 5789 w 10000"/>
                    <a:gd name="connsiteY3" fmla="*/ 9763 h 10289"/>
                    <a:gd name="connsiteX4" fmla="*/ 4561 w 10000"/>
                    <a:gd name="connsiteY4" fmla="*/ 9236 h 10289"/>
                    <a:gd name="connsiteX5" fmla="*/ 1228 w 10000"/>
                    <a:gd name="connsiteY5" fmla="*/ 5903 h 10289"/>
                    <a:gd name="connsiteX6" fmla="*/ 526 w 10000"/>
                    <a:gd name="connsiteY6" fmla="*/ 4675 h 10289"/>
                    <a:gd name="connsiteX7" fmla="*/ 0 w 10000"/>
                    <a:gd name="connsiteY7" fmla="*/ 2745 h 10289"/>
                    <a:gd name="connsiteX8" fmla="*/ 526 w 10000"/>
                    <a:gd name="connsiteY8" fmla="*/ 1517 h 10289"/>
                    <a:gd name="connsiteX9" fmla="*/ 1228 w 10000"/>
                    <a:gd name="connsiteY9" fmla="*/ 640 h 10289"/>
                    <a:gd name="connsiteX10" fmla="*/ 2105 w 10000"/>
                    <a:gd name="connsiteY10" fmla="*/ 289 h 10289"/>
                    <a:gd name="connsiteX11" fmla="*/ 3684 w 10000"/>
                    <a:gd name="connsiteY11" fmla="*/ 2745 h 10289"/>
                    <a:gd name="connsiteX12" fmla="*/ 2456 w 10000"/>
                    <a:gd name="connsiteY12" fmla="*/ 4149 h 10289"/>
                    <a:gd name="connsiteX13" fmla="*/ 2632 w 10000"/>
                    <a:gd name="connsiteY13" fmla="*/ 4850 h 10289"/>
                    <a:gd name="connsiteX14" fmla="*/ 5614 w 10000"/>
                    <a:gd name="connsiteY14" fmla="*/ 7657 h 10289"/>
                    <a:gd name="connsiteX15" fmla="*/ 6140 w 10000"/>
                    <a:gd name="connsiteY15" fmla="*/ 8008 h 10289"/>
                    <a:gd name="connsiteX16" fmla="*/ 7544 w 10000"/>
                    <a:gd name="connsiteY16" fmla="*/ 6605 h 10289"/>
                    <a:gd name="connsiteX17" fmla="*/ 8246 w 10000"/>
                    <a:gd name="connsiteY17" fmla="*/ 6956 h 10289"/>
                    <a:gd name="connsiteX18" fmla="*/ 9474 w 10000"/>
                    <a:gd name="connsiteY18" fmla="*/ 7657 h 10289"/>
                    <a:gd name="connsiteX19" fmla="*/ 10000 w 10000"/>
                    <a:gd name="connsiteY19" fmla="*/ 8008 h 10289"/>
                    <a:gd name="connsiteX20" fmla="*/ 10000 w 10000"/>
                    <a:gd name="connsiteY20" fmla="*/ 8184 h 10289"/>
                    <a:gd name="connsiteX21" fmla="*/ 9825 w 10000"/>
                    <a:gd name="connsiteY21" fmla="*/ 9236 h 10289"/>
                    <a:gd name="connsiteX0" fmla="*/ 9825 w 10000"/>
                    <a:gd name="connsiteY0" fmla="*/ 9236 h 10289"/>
                    <a:gd name="connsiteX1" fmla="*/ 8947 w 10000"/>
                    <a:gd name="connsiteY1" fmla="*/ 9938 h 10289"/>
                    <a:gd name="connsiteX2" fmla="*/ 7544 w 10000"/>
                    <a:gd name="connsiteY2" fmla="*/ 10289 h 10289"/>
                    <a:gd name="connsiteX3" fmla="*/ 5789 w 10000"/>
                    <a:gd name="connsiteY3" fmla="*/ 9763 h 10289"/>
                    <a:gd name="connsiteX4" fmla="*/ 4561 w 10000"/>
                    <a:gd name="connsiteY4" fmla="*/ 9236 h 10289"/>
                    <a:gd name="connsiteX5" fmla="*/ 1228 w 10000"/>
                    <a:gd name="connsiteY5" fmla="*/ 5903 h 10289"/>
                    <a:gd name="connsiteX6" fmla="*/ 526 w 10000"/>
                    <a:gd name="connsiteY6" fmla="*/ 4675 h 10289"/>
                    <a:gd name="connsiteX7" fmla="*/ 0 w 10000"/>
                    <a:gd name="connsiteY7" fmla="*/ 2745 h 10289"/>
                    <a:gd name="connsiteX8" fmla="*/ 526 w 10000"/>
                    <a:gd name="connsiteY8" fmla="*/ 1517 h 10289"/>
                    <a:gd name="connsiteX9" fmla="*/ 1228 w 10000"/>
                    <a:gd name="connsiteY9" fmla="*/ 640 h 10289"/>
                    <a:gd name="connsiteX10" fmla="*/ 2105 w 10000"/>
                    <a:gd name="connsiteY10" fmla="*/ 289 h 10289"/>
                    <a:gd name="connsiteX11" fmla="*/ 3684 w 10000"/>
                    <a:gd name="connsiteY11" fmla="*/ 2745 h 10289"/>
                    <a:gd name="connsiteX12" fmla="*/ 2456 w 10000"/>
                    <a:gd name="connsiteY12" fmla="*/ 4149 h 10289"/>
                    <a:gd name="connsiteX13" fmla="*/ 2632 w 10000"/>
                    <a:gd name="connsiteY13" fmla="*/ 4850 h 10289"/>
                    <a:gd name="connsiteX14" fmla="*/ 5614 w 10000"/>
                    <a:gd name="connsiteY14" fmla="*/ 7657 h 10289"/>
                    <a:gd name="connsiteX15" fmla="*/ 6140 w 10000"/>
                    <a:gd name="connsiteY15" fmla="*/ 8008 h 10289"/>
                    <a:gd name="connsiteX16" fmla="*/ 7544 w 10000"/>
                    <a:gd name="connsiteY16" fmla="*/ 6605 h 10289"/>
                    <a:gd name="connsiteX17" fmla="*/ 8246 w 10000"/>
                    <a:gd name="connsiteY17" fmla="*/ 6956 h 10289"/>
                    <a:gd name="connsiteX18" fmla="*/ 9474 w 10000"/>
                    <a:gd name="connsiteY18" fmla="*/ 7657 h 10289"/>
                    <a:gd name="connsiteX19" fmla="*/ 10000 w 10000"/>
                    <a:gd name="connsiteY19" fmla="*/ 8008 h 10289"/>
                    <a:gd name="connsiteX20" fmla="*/ 10000 w 10000"/>
                    <a:gd name="connsiteY20" fmla="*/ 8184 h 10289"/>
                    <a:gd name="connsiteX21" fmla="*/ 9825 w 10000"/>
                    <a:gd name="connsiteY21" fmla="*/ 9236 h 10289"/>
                    <a:gd name="connsiteX0" fmla="*/ 9825 w 10000"/>
                    <a:gd name="connsiteY0" fmla="*/ 9236 h 10289"/>
                    <a:gd name="connsiteX1" fmla="*/ 8947 w 10000"/>
                    <a:gd name="connsiteY1" fmla="*/ 9938 h 10289"/>
                    <a:gd name="connsiteX2" fmla="*/ 7544 w 10000"/>
                    <a:gd name="connsiteY2" fmla="*/ 10289 h 10289"/>
                    <a:gd name="connsiteX3" fmla="*/ 5789 w 10000"/>
                    <a:gd name="connsiteY3" fmla="*/ 9763 h 10289"/>
                    <a:gd name="connsiteX4" fmla="*/ 4561 w 10000"/>
                    <a:gd name="connsiteY4" fmla="*/ 9236 h 10289"/>
                    <a:gd name="connsiteX5" fmla="*/ 1228 w 10000"/>
                    <a:gd name="connsiteY5" fmla="*/ 5903 h 10289"/>
                    <a:gd name="connsiteX6" fmla="*/ 526 w 10000"/>
                    <a:gd name="connsiteY6" fmla="*/ 4675 h 10289"/>
                    <a:gd name="connsiteX7" fmla="*/ 0 w 10000"/>
                    <a:gd name="connsiteY7" fmla="*/ 2745 h 10289"/>
                    <a:gd name="connsiteX8" fmla="*/ 526 w 10000"/>
                    <a:gd name="connsiteY8" fmla="*/ 1517 h 10289"/>
                    <a:gd name="connsiteX9" fmla="*/ 1228 w 10000"/>
                    <a:gd name="connsiteY9" fmla="*/ 640 h 10289"/>
                    <a:gd name="connsiteX10" fmla="*/ 2105 w 10000"/>
                    <a:gd name="connsiteY10" fmla="*/ 289 h 10289"/>
                    <a:gd name="connsiteX11" fmla="*/ 3684 w 10000"/>
                    <a:gd name="connsiteY11" fmla="*/ 2745 h 10289"/>
                    <a:gd name="connsiteX12" fmla="*/ 2456 w 10000"/>
                    <a:gd name="connsiteY12" fmla="*/ 4149 h 10289"/>
                    <a:gd name="connsiteX13" fmla="*/ 2632 w 10000"/>
                    <a:gd name="connsiteY13" fmla="*/ 4850 h 10289"/>
                    <a:gd name="connsiteX14" fmla="*/ 5614 w 10000"/>
                    <a:gd name="connsiteY14" fmla="*/ 7657 h 10289"/>
                    <a:gd name="connsiteX15" fmla="*/ 6140 w 10000"/>
                    <a:gd name="connsiteY15" fmla="*/ 8008 h 10289"/>
                    <a:gd name="connsiteX16" fmla="*/ 7544 w 10000"/>
                    <a:gd name="connsiteY16" fmla="*/ 6605 h 10289"/>
                    <a:gd name="connsiteX17" fmla="*/ 8246 w 10000"/>
                    <a:gd name="connsiteY17" fmla="*/ 6956 h 10289"/>
                    <a:gd name="connsiteX18" fmla="*/ 9474 w 10000"/>
                    <a:gd name="connsiteY18" fmla="*/ 7657 h 10289"/>
                    <a:gd name="connsiteX19" fmla="*/ 10000 w 10000"/>
                    <a:gd name="connsiteY19" fmla="*/ 8008 h 10289"/>
                    <a:gd name="connsiteX20" fmla="*/ 10000 w 10000"/>
                    <a:gd name="connsiteY20" fmla="*/ 8184 h 10289"/>
                    <a:gd name="connsiteX21" fmla="*/ 9825 w 10000"/>
                    <a:gd name="connsiteY21" fmla="*/ 9236 h 10289"/>
                    <a:gd name="connsiteX0" fmla="*/ 9825 w 10000"/>
                    <a:gd name="connsiteY0" fmla="*/ 9038 h 10091"/>
                    <a:gd name="connsiteX1" fmla="*/ 8947 w 10000"/>
                    <a:gd name="connsiteY1" fmla="*/ 9740 h 10091"/>
                    <a:gd name="connsiteX2" fmla="*/ 7544 w 10000"/>
                    <a:gd name="connsiteY2" fmla="*/ 10091 h 10091"/>
                    <a:gd name="connsiteX3" fmla="*/ 5789 w 10000"/>
                    <a:gd name="connsiteY3" fmla="*/ 9565 h 10091"/>
                    <a:gd name="connsiteX4" fmla="*/ 4561 w 10000"/>
                    <a:gd name="connsiteY4" fmla="*/ 9038 h 10091"/>
                    <a:gd name="connsiteX5" fmla="*/ 1228 w 10000"/>
                    <a:gd name="connsiteY5" fmla="*/ 5705 h 10091"/>
                    <a:gd name="connsiteX6" fmla="*/ 526 w 10000"/>
                    <a:gd name="connsiteY6" fmla="*/ 4477 h 10091"/>
                    <a:gd name="connsiteX7" fmla="*/ 0 w 10000"/>
                    <a:gd name="connsiteY7" fmla="*/ 2547 h 10091"/>
                    <a:gd name="connsiteX8" fmla="*/ 526 w 10000"/>
                    <a:gd name="connsiteY8" fmla="*/ 1319 h 10091"/>
                    <a:gd name="connsiteX9" fmla="*/ 1228 w 10000"/>
                    <a:gd name="connsiteY9" fmla="*/ 442 h 10091"/>
                    <a:gd name="connsiteX10" fmla="*/ 2105 w 10000"/>
                    <a:gd name="connsiteY10" fmla="*/ 91 h 10091"/>
                    <a:gd name="connsiteX11" fmla="*/ 3684 w 10000"/>
                    <a:gd name="connsiteY11" fmla="*/ 2547 h 10091"/>
                    <a:gd name="connsiteX12" fmla="*/ 2456 w 10000"/>
                    <a:gd name="connsiteY12" fmla="*/ 3951 h 10091"/>
                    <a:gd name="connsiteX13" fmla="*/ 2632 w 10000"/>
                    <a:gd name="connsiteY13" fmla="*/ 4652 h 10091"/>
                    <a:gd name="connsiteX14" fmla="*/ 5614 w 10000"/>
                    <a:gd name="connsiteY14" fmla="*/ 7459 h 10091"/>
                    <a:gd name="connsiteX15" fmla="*/ 6140 w 10000"/>
                    <a:gd name="connsiteY15" fmla="*/ 7810 h 10091"/>
                    <a:gd name="connsiteX16" fmla="*/ 7544 w 10000"/>
                    <a:gd name="connsiteY16" fmla="*/ 6407 h 10091"/>
                    <a:gd name="connsiteX17" fmla="*/ 8246 w 10000"/>
                    <a:gd name="connsiteY17" fmla="*/ 6758 h 10091"/>
                    <a:gd name="connsiteX18" fmla="*/ 9474 w 10000"/>
                    <a:gd name="connsiteY18" fmla="*/ 7459 h 10091"/>
                    <a:gd name="connsiteX19" fmla="*/ 10000 w 10000"/>
                    <a:gd name="connsiteY19" fmla="*/ 7810 h 10091"/>
                    <a:gd name="connsiteX20" fmla="*/ 10000 w 10000"/>
                    <a:gd name="connsiteY20" fmla="*/ 7986 h 10091"/>
                    <a:gd name="connsiteX21" fmla="*/ 9825 w 10000"/>
                    <a:gd name="connsiteY21" fmla="*/ 9038 h 10091"/>
                    <a:gd name="connsiteX0" fmla="*/ 9825 w 10000"/>
                    <a:gd name="connsiteY0" fmla="*/ 9038 h 10091"/>
                    <a:gd name="connsiteX1" fmla="*/ 8947 w 10000"/>
                    <a:gd name="connsiteY1" fmla="*/ 9740 h 10091"/>
                    <a:gd name="connsiteX2" fmla="*/ 7544 w 10000"/>
                    <a:gd name="connsiteY2" fmla="*/ 10091 h 10091"/>
                    <a:gd name="connsiteX3" fmla="*/ 5789 w 10000"/>
                    <a:gd name="connsiteY3" fmla="*/ 9565 h 10091"/>
                    <a:gd name="connsiteX4" fmla="*/ 4561 w 10000"/>
                    <a:gd name="connsiteY4" fmla="*/ 9038 h 10091"/>
                    <a:gd name="connsiteX5" fmla="*/ 1228 w 10000"/>
                    <a:gd name="connsiteY5" fmla="*/ 5705 h 10091"/>
                    <a:gd name="connsiteX6" fmla="*/ 526 w 10000"/>
                    <a:gd name="connsiteY6" fmla="*/ 4477 h 10091"/>
                    <a:gd name="connsiteX7" fmla="*/ 0 w 10000"/>
                    <a:gd name="connsiteY7" fmla="*/ 2547 h 10091"/>
                    <a:gd name="connsiteX8" fmla="*/ 526 w 10000"/>
                    <a:gd name="connsiteY8" fmla="*/ 1319 h 10091"/>
                    <a:gd name="connsiteX9" fmla="*/ 1228 w 10000"/>
                    <a:gd name="connsiteY9" fmla="*/ 442 h 10091"/>
                    <a:gd name="connsiteX10" fmla="*/ 2105 w 10000"/>
                    <a:gd name="connsiteY10" fmla="*/ 91 h 10091"/>
                    <a:gd name="connsiteX11" fmla="*/ 3684 w 10000"/>
                    <a:gd name="connsiteY11" fmla="*/ 2547 h 10091"/>
                    <a:gd name="connsiteX12" fmla="*/ 2456 w 10000"/>
                    <a:gd name="connsiteY12" fmla="*/ 3951 h 10091"/>
                    <a:gd name="connsiteX13" fmla="*/ 2632 w 10000"/>
                    <a:gd name="connsiteY13" fmla="*/ 4652 h 10091"/>
                    <a:gd name="connsiteX14" fmla="*/ 5614 w 10000"/>
                    <a:gd name="connsiteY14" fmla="*/ 7459 h 10091"/>
                    <a:gd name="connsiteX15" fmla="*/ 6140 w 10000"/>
                    <a:gd name="connsiteY15" fmla="*/ 7810 h 10091"/>
                    <a:gd name="connsiteX16" fmla="*/ 7544 w 10000"/>
                    <a:gd name="connsiteY16" fmla="*/ 6407 h 10091"/>
                    <a:gd name="connsiteX17" fmla="*/ 8246 w 10000"/>
                    <a:gd name="connsiteY17" fmla="*/ 6758 h 10091"/>
                    <a:gd name="connsiteX18" fmla="*/ 9474 w 10000"/>
                    <a:gd name="connsiteY18" fmla="*/ 7459 h 10091"/>
                    <a:gd name="connsiteX19" fmla="*/ 10000 w 10000"/>
                    <a:gd name="connsiteY19" fmla="*/ 7810 h 10091"/>
                    <a:gd name="connsiteX20" fmla="*/ 10000 w 10000"/>
                    <a:gd name="connsiteY20" fmla="*/ 7986 h 10091"/>
                    <a:gd name="connsiteX21" fmla="*/ 9825 w 10000"/>
                    <a:gd name="connsiteY21" fmla="*/ 9038 h 10091"/>
                    <a:gd name="connsiteX0" fmla="*/ 9825 w 10000"/>
                    <a:gd name="connsiteY0" fmla="*/ 9038 h 10091"/>
                    <a:gd name="connsiteX1" fmla="*/ 8947 w 10000"/>
                    <a:gd name="connsiteY1" fmla="*/ 9740 h 10091"/>
                    <a:gd name="connsiteX2" fmla="*/ 7544 w 10000"/>
                    <a:gd name="connsiteY2" fmla="*/ 10091 h 10091"/>
                    <a:gd name="connsiteX3" fmla="*/ 5789 w 10000"/>
                    <a:gd name="connsiteY3" fmla="*/ 9565 h 10091"/>
                    <a:gd name="connsiteX4" fmla="*/ 4561 w 10000"/>
                    <a:gd name="connsiteY4" fmla="*/ 9038 h 10091"/>
                    <a:gd name="connsiteX5" fmla="*/ 1228 w 10000"/>
                    <a:gd name="connsiteY5" fmla="*/ 5705 h 10091"/>
                    <a:gd name="connsiteX6" fmla="*/ 526 w 10000"/>
                    <a:gd name="connsiteY6" fmla="*/ 4477 h 10091"/>
                    <a:gd name="connsiteX7" fmla="*/ 0 w 10000"/>
                    <a:gd name="connsiteY7" fmla="*/ 2547 h 10091"/>
                    <a:gd name="connsiteX8" fmla="*/ 526 w 10000"/>
                    <a:gd name="connsiteY8" fmla="*/ 1319 h 10091"/>
                    <a:gd name="connsiteX9" fmla="*/ 1228 w 10000"/>
                    <a:gd name="connsiteY9" fmla="*/ 442 h 10091"/>
                    <a:gd name="connsiteX10" fmla="*/ 2105 w 10000"/>
                    <a:gd name="connsiteY10" fmla="*/ 91 h 10091"/>
                    <a:gd name="connsiteX11" fmla="*/ 3684 w 10000"/>
                    <a:gd name="connsiteY11" fmla="*/ 2547 h 10091"/>
                    <a:gd name="connsiteX12" fmla="*/ 2456 w 10000"/>
                    <a:gd name="connsiteY12" fmla="*/ 3951 h 10091"/>
                    <a:gd name="connsiteX13" fmla="*/ 2632 w 10000"/>
                    <a:gd name="connsiteY13" fmla="*/ 4652 h 10091"/>
                    <a:gd name="connsiteX14" fmla="*/ 5614 w 10000"/>
                    <a:gd name="connsiteY14" fmla="*/ 7459 h 10091"/>
                    <a:gd name="connsiteX15" fmla="*/ 6140 w 10000"/>
                    <a:gd name="connsiteY15" fmla="*/ 7810 h 10091"/>
                    <a:gd name="connsiteX16" fmla="*/ 7544 w 10000"/>
                    <a:gd name="connsiteY16" fmla="*/ 6407 h 10091"/>
                    <a:gd name="connsiteX17" fmla="*/ 8246 w 10000"/>
                    <a:gd name="connsiteY17" fmla="*/ 6758 h 10091"/>
                    <a:gd name="connsiteX18" fmla="*/ 9474 w 10000"/>
                    <a:gd name="connsiteY18" fmla="*/ 7459 h 10091"/>
                    <a:gd name="connsiteX19" fmla="*/ 10000 w 10000"/>
                    <a:gd name="connsiteY19" fmla="*/ 7810 h 10091"/>
                    <a:gd name="connsiteX20" fmla="*/ 10000 w 10000"/>
                    <a:gd name="connsiteY20" fmla="*/ 7986 h 10091"/>
                    <a:gd name="connsiteX21" fmla="*/ 9825 w 10000"/>
                    <a:gd name="connsiteY21" fmla="*/ 9038 h 10091"/>
                    <a:gd name="connsiteX0" fmla="*/ 9825 w 10000"/>
                    <a:gd name="connsiteY0" fmla="*/ 9038 h 10091"/>
                    <a:gd name="connsiteX1" fmla="*/ 8947 w 10000"/>
                    <a:gd name="connsiteY1" fmla="*/ 9740 h 10091"/>
                    <a:gd name="connsiteX2" fmla="*/ 7544 w 10000"/>
                    <a:gd name="connsiteY2" fmla="*/ 10091 h 10091"/>
                    <a:gd name="connsiteX3" fmla="*/ 5789 w 10000"/>
                    <a:gd name="connsiteY3" fmla="*/ 9565 h 10091"/>
                    <a:gd name="connsiteX4" fmla="*/ 4561 w 10000"/>
                    <a:gd name="connsiteY4" fmla="*/ 9038 h 10091"/>
                    <a:gd name="connsiteX5" fmla="*/ 1228 w 10000"/>
                    <a:gd name="connsiteY5" fmla="*/ 5705 h 10091"/>
                    <a:gd name="connsiteX6" fmla="*/ 526 w 10000"/>
                    <a:gd name="connsiteY6" fmla="*/ 4477 h 10091"/>
                    <a:gd name="connsiteX7" fmla="*/ 0 w 10000"/>
                    <a:gd name="connsiteY7" fmla="*/ 2547 h 10091"/>
                    <a:gd name="connsiteX8" fmla="*/ 526 w 10000"/>
                    <a:gd name="connsiteY8" fmla="*/ 1319 h 10091"/>
                    <a:gd name="connsiteX9" fmla="*/ 1228 w 10000"/>
                    <a:gd name="connsiteY9" fmla="*/ 442 h 10091"/>
                    <a:gd name="connsiteX10" fmla="*/ 2105 w 10000"/>
                    <a:gd name="connsiteY10" fmla="*/ 91 h 10091"/>
                    <a:gd name="connsiteX11" fmla="*/ 3684 w 10000"/>
                    <a:gd name="connsiteY11" fmla="*/ 2547 h 10091"/>
                    <a:gd name="connsiteX12" fmla="*/ 2456 w 10000"/>
                    <a:gd name="connsiteY12" fmla="*/ 3951 h 10091"/>
                    <a:gd name="connsiteX13" fmla="*/ 2632 w 10000"/>
                    <a:gd name="connsiteY13" fmla="*/ 4652 h 10091"/>
                    <a:gd name="connsiteX14" fmla="*/ 5614 w 10000"/>
                    <a:gd name="connsiteY14" fmla="*/ 7459 h 10091"/>
                    <a:gd name="connsiteX15" fmla="*/ 6140 w 10000"/>
                    <a:gd name="connsiteY15" fmla="*/ 7810 h 10091"/>
                    <a:gd name="connsiteX16" fmla="*/ 7544 w 10000"/>
                    <a:gd name="connsiteY16" fmla="*/ 6407 h 10091"/>
                    <a:gd name="connsiteX17" fmla="*/ 8246 w 10000"/>
                    <a:gd name="connsiteY17" fmla="*/ 6758 h 10091"/>
                    <a:gd name="connsiteX18" fmla="*/ 9474 w 10000"/>
                    <a:gd name="connsiteY18" fmla="*/ 7459 h 10091"/>
                    <a:gd name="connsiteX19" fmla="*/ 10000 w 10000"/>
                    <a:gd name="connsiteY19" fmla="*/ 7810 h 10091"/>
                    <a:gd name="connsiteX20" fmla="*/ 10000 w 10000"/>
                    <a:gd name="connsiteY20" fmla="*/ 7986 h 10091"/>
                    <a:gd name="connsiteX21" fmla="*/ 9825 w 10000"/>
                    <a:gd name="connsiteY21" fmla="*/ 9038 h 10091"/>
                    <a:gd name="connsiteX0" fmla="*/ 9825 w 10000"/>
                    <a:gd name="connsiteY0" fmla="*/ 9038 h 10091"/>
                    <a:gd name="connsiteX1" fmla="*/ 8947 w 10000"/>
                    <a:gd name="connsiteY1" fmla="*/ 9740 h 10091"/>
                    <a:gd name="connsiteX2" fmla="*/ 7544 w 10000"/>
                    <a:gd name="connsiteY2" fmla="*/ 10091 h 10091"/>
                    <a:gd name="connsiteX3" fmla="*/ 5789 w 10000"/>
                    <a:gd name="connsiteY3" fmla="*/ 9565 h 10091"/>
                    <a:gd name="connsiteX4" fmla="*/ 4561 w 10000"/>
                    <a:gd name="connsiteY4" fmla="*/ 9038 h 10091"/>
                    <a:gd name="connsiteX5" fmla="*/ 1228 w 10000"/>
                    <a:gd name="connsiteY5" fmla="*/ 5705 h 10091"/>
                    <a:gd name="connsiteX6" fmla="*/ 526 w 10000"/>
                    <a:gd name="connsiteY6" fmla="*/ 4477 h 10091"/>
                    <a:gd name="connsiteX7" fmla="*/ 0 w 10000"/>
                    <a:gd name="connsiteY7" fmla="*/ 2547 h 10091"/>
                    <a:gd name="connsiteX8" fmla="*/ 526 w 10000"/>
                    <a:gd name="connsiteY8" fmla="*/ 1319 h 10091"/>
                    <a:gd name="connsiteX9" fmla="*/ 1228 w 10000"/>
                    <a:gd name="connsiteY9" fmla="*/ 442 h 10091"/>
                    <a:gd name="connsiteX10" fmla="*/ 2105 w 10000"/>
                    <a:gd name="connsiteY10" fmla="*/ 91 h 10091"/>
                    <a:gd name="connsiteX11" fmla="*/ 3684 w 10000"/>
                    <a:gd name="connsiteY11" fmla="*/ 2547 h 10091"/>
                    <a:gd name="connsiteX12" fmla="*/ 2456 w 10000"/>
                    <a:gd name="connsiteY12" fmla="*/ 3951 h 10091"/>
                    <a:gd name="connsiteX13" fmla="*/ 2632 w 10000"/>
                    <a:gd name="connsiteY13" fmla="*/ 4652 h 10091"/>
                    <a:gd name="connsiteX14" fmla="*/ 6140 w 10000"/>
                    <a:gd name="connsiteY14" fmla="*/ 7810 h 10091"/>
                    <a:gd name="connsiteX15" fmla="*/ 7544 w 10000"/>
                    <a:gd name="connsiteY15" fmla="*/ 6407 h 10091"/>
                    <a:gd name="connsiteX16" fmla="*/ 8246 w 10000"/>
                    <a:gd name="connsiteY16" fmla="*/ 6758 h 10091"/>
                    <a:gd name="connsiteX17" fmla="*/ 9474 w 10000"/>
                    <a:gd name="connsiteY17" fmla="*/ 7459 h 10091"/>
                    <a:gd name="connsiteX18" fmla="*/ 10000 w 10000"/>
                    <a:gd name="connsiteY18" fmla="*/ 7810 h 10091"/>
                    <a:gd name="connsiteX19" fmla="*/ 10000 w 10000"/>
                    <a:gd name="connsiteY19" fmla="*/ 7986 h 10091"/>
                    <a:gd name="connsiteX20" fmla="*/ 9825 w 10000"/>
                    <a:gd name="connsiteY20" fmla="*/ 9038 h 10091"/>
                    <a:gd name="connsiteX0" fmla="*/ 9825 w 10000"/>
                    <a:gd name="connsiteY0" fmla="*/ 9038 h 10091"/>
                    <a:gd name="connsiteX1" fmla="*/ 8947 w 10000"/>
                    <a:gd name="connsiteY1" fmla="*/ 9740 h 10091"/>
                    <a:gd name="connsiteX2" fmla="*/ 7544 w 10000"/>
                    <a:gd name="connsiteY2" fmla="*/ 10091 h 10091"/>
                    <a:gd name="connsiteX3" fmla="*/ 5789 w 10000"/>
                    <a:gd name="connsiteY3" fmla="*/ 9565 h 10091"/>
                    <a:gd name="connsiteX4" fmla="*/ 4561 w 10000"/>
                    <a:gd name="connsiteY4" fmla="*/ 9038 h 10091"/>
                    <a:gd name="connsiteX5" fmla="*/ 1228 w 10000"/>
                    <a:gd name="connsiteY5" fmla="*/ 5705 h 10091"/>
                    <a:gd name="connsiteX6" fmla="*/ 526 w 10000"/>
                    <a:gd name="connsiteY6" fmla="*/ 4477 h 10091"/>
                    <a:gd name="connsiteX7" fmla="*/ 0 w 10000"/>
                    <a:gd name="connsiteY7" fmla="*/ 2547 h 10091"/>
                    <a:gd name="connsiteX8" fmla="*/ 526 w 10000"/>
                    <a:gd name="connsiteY8" fmla="*/ 1319 h 10091"/>
                    <a:gd name="connsiteX9" fmla="*/ 1228 w 10000"/>
                    <a:gd name="connsiteY9" fmla="*/ 442 h 10091"/>
                    <a:gd name="connsiteX10" fmla="*/ 2105 w 10000"/>
                    <a:gd name="connsiteY10" fmla="*/ 91 h 10091"/>
                    <a:gd name="connsiteX11" fmla="*/ 3684 w 10000"/>
                    <a:gd name="connsiteY11" fmla="*/ 2547 h 10091"/>
                    <a:gd name="connsiteX12" fmla="*/ 2456 w 10000"/>
                    <a:gd name="connsiteY12" fmla="*/ 3951 h 10091"/>
                    <a:gd name="connsiteX13" fmla="*/ 6140 w 10000"/>
                    <a:gd name="connsiteY13" fmla="*/ 7810 h 10091"/>
                    <a:gd name="connsiteX14" fmla="*/ 7544 w 10000"/>
                    <a:gd name="connsiteY14" fmla="*/ 6407 h 10091"/>
                    <a:gd name="connsiteX15" fmla="*/ 8246 w 10000"/>
                    <a:gd name="connsiteY15" fmla="*/ 6758 h 10091"/>
                    <a:gd name="connsiteX16" fmla="*/ 9474 w 10000"/>
                    <a:gd name="connsiteY16" fmla="*/ 7459 h 10091"/>
                    <a:gd name="connsiteX17" fmla="*/ 10000 w 10000"/>
                    <a:gd name="connsiteY17" fmla="*/ 7810 h 10091"/>
                    <a:gd name="connsiteX18" fmla="*/ 10000 w 10000"/>
                    <a:gd name="connsiteY18" fmla="*/ 7986 h 10091"/>
                    <a:gd name="connsiteX19" fmla="*/ 9825 w 10000"/>
                    <a:gd name="connsiteY19" fmla="*/ 9038 h 10091"/>
                    <a:gd name="connsiteX0" fmla="*/ 9825 w 10000"/>
                    <a:gd name="connsiteY0" fmla="*/ 9038 h 10091"/>
                    <a:gd name="connsiteX1" fmla="*/ 8947 w 10000"/>
                    <a:gd name="connsiteY1" fmla="*/ 9740 h 10091"/>
                    <a:gd name="connsiteX2" fmla="*/ 7544 w 10000"/>
                    <a:gd name="connsiteY2" fmla="*/ 10091 h 10091"/>
                    <a:gd name="connsiteX3" fmla="*/ 5789 w 10000"/>
                    <a:gd name="connsiteY3" fmla="*/ 9565 h 10091"/>
                    <a:gd name="connsiteX4" fmla="*/ 4561 w 10000"/>
                    <a:gd name="connsiteY4" fmla="*/ 9038 h 10091"/>
                    <a:gd name="connsiteX5" fmla="*/ 1228 w 10000"/>
                    <a:gd name="connsiteY5" fmla="*/ 5705 h 10091"/>
                    <a:gd name="connsiteX6" fmla="*/ 526 w 10000"/>
                    <a:gd name="connsiteY6" fmla="*/ 4477 h 10091"/>
                    <a:gd name="connsiteX7" fmla="*/ 0 w 10000"/>
                    <a:gd name="connsiteY7" fmla="*/ 2547 h 10091"/>
                    <a:gd name="connsiteX8" fmla="*/ 526 w 10000"/>
                    <a:gd name="connsiteY8" fmla="*/ 1319 h 10091"/>
                    <a:gd name="connsiteX9" fmla="*/ 1228 w 10000"/>
                    <a:gd name="connsiteY9" fmla="*/ 442 h 10091"/>
                    <a:gd name="connsiteX10" fmla="*/ 2105 w 10000"/>
                    <a:gd name="connsiteY10" fmla="*/ 91 h 10091"/>
                    <a:gd name="connsiteX11" fmla="*/ 3684 w 10000"/>
                    <a:gd name="connsiteY11" fmla="*/ 2547 h 10091"/>
                    <a:gd name="connsiteX12" fmla="*/ 2456 w 10000"/>
                    <a:gd name="connsiteY12" fmla="*/ 3951 h 10091"/>
                    <a:gd name="connsiteX13" fmla="*/ 6140 w 10000"/>
                    <a:gd name="connsiteY13" fmla="*/ 7810 h 10091"/>
                    <a:gd name="connsiteX14" fmla="*/ 7544 w 10000"/>
                    <a:gd name="connsiteY14" fmla="*/ 6407 h 10091"/>
                    <a:gd name="connsiteX15" fmla="*/ 8246 w 10000"/>
                    <a:gd name="connsiteY15" fmla="*/ 6758 h 10091"/>
                    <a:gd name="connsiteX16" fmla="*/ 9474 w 10000"/>
                    <a:gd name="connsiteY16" fmla="*/ 7459 h 10091"/>
                    <a:gd name="connsiteX17" fmla="*/ 10000 w 10000"/>
                    <a:gd name="connsiteY17" fmla="*/ 7810 h 10091"/>
                    <a:gd name="connsiteX18" fmla="*/ 9825 w 10000"/>
                    <a:gd name="connsiteY18" fmla="*/ 9038 h 10091"/>
                    <a:gd name="connsiteX0" fmla="*/ 9825 w 10000"/>
                    <a:gd name="connsiteY0" fmla="*/ 9038 h 10091"/>
                    <a:gd name="connsiteX1" fmla="*/ 8947 w 10000"/>
                    <a:gd name="connsiteY1" fmla="*/ 9740 h 10091"/>
                    <a:gd name="connsiteX2" fmla="*/ 7544 w 10000"/>
                    <a:gd name="connsiteY2" fmla="*/ 10091 h 10091"/>
                    <a:gd name="connsiteX3" fmla="*/ 5789 w 10000"/>
                    <a:gd name="connsiteY3" fmla="*/ 9565 h 10091"/>
                    <a:gd name="connsiteX4" fmla="*/ 4561 w 10000"/>
                    <a:gd name="connsiteY4" fmla="*/ 9038 h 10091"/>
                    <a:gd name="connsiteX5" fmla="*/ 1228 w 10000"/>
                    <a:gd name="connsiteY5" fmla="*/ 5705 h 10091"/>
                    <a:gd name="connsiteX6" fmla="*/ 526 w 10000"/>
                    <a:gd name="connsiteY6" fmla="*/ 4477 h 10091"/>
                    <a:gd name="connsiteX7" fmla="*/ 0 w 10000"/>
                    <a:gd name="connsiteY7" fmla="*/ 2547 h 10091"/>
                    <a:gd name="connsiteX8" fmla="*/ 526 w 10000"/>
                    <a:gd name="connsiteY8" fmla="*/ 1319 h 10091"/>
                    <a:gd name="connsiteX9" fmla="*/ 1228 w 10000"/>
                    <a:gd name="connsiteY9" fmla="*/ 442 h 10091"/>
                    <a:gd name="connsiteX10" fmla="*/ 2105 w 10000"/>
                    <a:gd name="connsiteY10" fmla="*/ 91 h 10091"/>
                    <a:gd name="connsiteX11" fmla="*/ 3684 w 10000"/>
                    <a:gd name="connsiteY11" fmla="*/ 2547 h 10091"/>
                    <a:gd name="connsiteX12" fmla="*/ 2456 w 10000"/>
                    <a:gd name="connsiteY12" fmla="*/ 3951 h 10091"/>
                    <a:gd name="connsiteX13" fmla="*/ 6140 w 10000"/>
                    <a:gd name="connsiteY13" fmla="*/ 7810 h 10091"/>
                    <a:gd name="connsiteX14" fmla="*/ 7544 w 10000"/>
                    <a:gd name="connsiteY14" fmla="*/ 6407 h 10091"/>
                    <a:gd name="connsiteX15" fmla="*/ 8246 w 10000"/>
                    <a:gd name="connsiteY15" fmla="*/ 6758 h 10091"/>
                    <a:gd name="connsiteX16" fmla="*/ 9474 w 10000"/>
                    <a:gd name="connsiteY16" fmla="*/ 7459 h 10091"/>
                    <a:gd name="connsiteX17" fmla="*/ 10000 w 10000"/>
                    <a:gd name="connsiteY17" fmla="*/ 7810 h 10091"/>
                    <a:gd name="connsiteX18" fmla="*/ 9825 w 10000"/>
                    <a:gd name="connsiteY18" fmla="*/ 9038 h 10091"/>
                    <a:gd name="connsiteX0" fmla="*/ 9825 w 10040"/>
                    <a:gd name="connsiteY0" fmla="*/ 9038 h 10091"/>
                    <a:gd name="connsiteX1" fmla="*/ 8947 w 10040"/>
                    <a:gd name="connsiteY1" fmla="*/ 9740 h 10091"/>
                    <a:gd name="connsiteX2" fmla="*/ 7544 w 10040"/>
                    <a:gd name="connsiteY2" fmla="*/ 10091 h 10091"/>
                    <a:gd name="connsiteX3" fmla="*/ 5789 w 10040"/>
                    <a:gd name="connsiteY3" fmla="*/ 9565 h 10091"/>
                    <a:gd name="connsiteX4" fmla="*/ 4561 w 10040"/>
                    <a:gd name="connsiteY4" fmla="*/ 9038 h 10091"/>
                    <a:gd name="connsiteX5" fmla="*/ 1228 w 10040"/>
                    <a:gd name="connsiteY5" fmla="*/ 5705 h 10091"/>
                    <a:gd name="connsiteX6" fmla="*/ 526 w 10040"/>
                    <a:gd name="connsiteY6" fmla="*/ 4477 h 10091"/>
                    <a:gd name="connsiteX7" fmla="*/ 0 w 10040"/>
                    <a:gd name="connsiteY7" fmla="*/ 2547 h 10091"/>
                    <a:gd name="connsiteX8" fmla="*/ 526 w 10040"/>
                    <a:gd name="connsiteY8" fmla="*/ 1319 h 10091"/>
                    <a:gd name="connsiteX9" fmla="*/ 1228 w 10040"/>
                    <a:gd name="connsiteY9" fmla="*/ 442 h 10091"/>
                    <a:gd name="connsiteX10" fmla="*/ 2105 w 10040"/>
                    <a:gd name="connsiteY10" fmla="*/ 91 h 10091"/>
                    <a:gd name="connsiteX11" fmla="*/ 3684 w 10040"/>
                    <a:gd name="connsiteY11" fmla="*/ 2547 h 10091"/>
                    <a:gd name="connsiteX12" fmla="*/ 2456 w 10040"/>
                    <a:gd name="connsiteY12" fmla="*/ 3951 h 10091"/>
                    <a:gd name="connsiteX13" fmla="*/ 6140 w 10040"/>
                    <a:gd name="connsiteY13" fmla="*/ 7810 h 10091"/>
                    <a:gd name="connsiteX14" fmla="*/ 7544 w 10040"/>
                    <a:gd name="connsiteY14" fmla="*/ 6407 h 10091"/>
                    <a:gd name="connsiteX15" fmla="*/ 8246 w 10040"/>
                    <a:gd name="connsiteY15" fmla="*/ 6758 h 10091"/>
                    <a:gd name="connsiteX16" fmla="*/ 9474 w 10040"/>
                    <a:gd name="connsiteY16" fmla="*/ 7459 h 10091"/>
                    <a:gd name="connsiteX17" fmla="*/ 10000 w 10040"/>
                    <a:gd name="connsiteY17" fmla="*/ 7810 h 10091"/>
                    <a:gd name="connsiteX18" fmla="*/ 9825 w 10040"/>
                    <a:gd name="connsiteY18" fmla="*/ 9038 h 10091"/>
                    <a:gd name="connsiteX0" fmla="*/ 9825 w 10040"/>
                    <a:gd name="connsiteY0" fmla="*/ 9038 h 10091"/>
                    <a:gd name="connsiteX1" fmla="*/ 8947 w 10040"/>
                    <a:gd name="connsiteY1" fmla="*/ 9740 h 10091"/>
                    <a:gd name="connsiteX2" fmla="*/ 7544 w 10040"/>
                    <a:gd name="connsiteY2" fmla="*/ 10091 h 10091"/>
                    <a:gd name="connsiteX3" fmla="*/ 5789 w 10040"/>
                    <a:gd name="connsiteY3" fmla="*/ 9565 h 10091"/>
                    <a:gd name="connsiteX4" fmla="*/ 4561 w 10040"/>
                    <a:gd name="connsiteY4" fmla="*/ 9038 h 10091"/>
                    <a:gd name="connsiteX5" fmla="*/ 1228 w 10040"/>
                    <a:gd name="connsiteY5" fmla="*/ 5705 h 10091"/>
                    <a:gd name="connsiteX6" fmla="*/ 526 w 10040"/>
                    <a:gd name="connsiteY6" fmla="*/ 4477 h 10091"/>
                    <a:gd name="connsiteX7" fmla="*/ 0 w 10040"/>
                    <a:gd name="connsiteY7" fmla="*/ 2547 h 10091"/>
                    <a:gd name="connsiteX8" fmla="*/ 526 w 10040"/>
                    <a:gd name="connsiteY8" fmla="*/ 1319 h 10091"/>
                    <a:gd name="connsiteX9" fmla="*/ 1228 w 10040"/>
                    <a:gd name="connsiteY9" fmla="*/ 442 h 10091"/>
                    <a:gd name="connsiteX10" fmla="*/ 2105 w 10040"/>
                    <a:gd name="connsiteY10" fmla="*/ 91 h 10091"/>
                    <a:gd name="connsiteX11" fmla="*/ 3684 w 10040"/>
                    <a:gd name="connsiteY11" fmla="*/ 2547 h 10091"/>
                    <a:gd name="connsiteX12" fmla="*/ 2456 w 10040"/>
                    <a:gd name="connsiteY12" fmla="*/ 3951 h 10091"/>
                    <a:gd name="connsiteX13" fmla="*/ 6140 w 10040"/>
                    <a:gd name="connsiteY13" fmla="*/ 7810 h 10091"/>
                    <a:gd name="connsiteX14" fmla="*/ 7544 w 10040"/>
                    <a:gd name="connsiteY14" fmla="*/ 6407 h 10091"/>
                    <a:gd name="connsiteX15" fmla="*/ 8246 w 10040"/>
                    <a:gd name="connsiteY15" fmla="*/ 6758 h 10091"/>
                    <a:gd name="connsiteX16" fmla="*/ 8173 w 10040"/>
                    <a:gd name="connsiteY16" fmla="*/ 6778 h 10091"/>
                    <a:gd name="connsiteX17" fmla="*/ 9474 w 10040"/>
                    <a:gd name="connsiteY17" fmla="*/ 7459 h 10091"/>
                    <a:gd name="connsiteX18" fmla="*/ 10000 w 10040"/>
                    <a:gd name="connsiteY18" fmla="*/ 7810 h 10091"/>
                    <a:gd name="connsiteX19" fmla="*/ 9825 w 10040"/>
                    <a:gd name="connsiteY19" fmla="*/ 9038 h 10091"/>
                    <a:gd name="connsiteX0" fmla="*/ 9825 w 10040"/>
                    <a:gd name="connsiteY0" fmla="*/ 9038 h 10091"/>
                    <a:gd name="connsiteX1" fmla="*/ 8947 w 10040"/>
                    <a:gd name="connsiteY1" fmla="*/ 9740 h 10091"/>
                    <a:gd name="connsiteX2" fmla="*/ 7544 w 10040"/>
                    <a:gd name="connsiteY2" fmla="*/ 10091 h 10091"/>
                    <a:gd name="connsiteX3" fmla="*/ 5789 w 10040"/>
                    <a:gd name="connsiteY3" fmla="*/ 9565 h 10091"/>
                    <a:gd name="connsiteX4" fmla="*/ 4561 w 10040"/>
                    <a:gd name="connsiteY4" fmla="*/ 9038 h 10091"/>
                    <a:gd name="connsiteX5" fmla="*/ 1228 w 10040"/>
                    <a:gd name="connsiteY5" fmla="*/ 5705 h 10091"/>
                    <a:gd name="connsiteX6" fmla="*/ 526 w 10040"/>
                    <a:gd name="connsiteY6" fmla="*/ 4477 h 10091"/>
                    <a:gd name="connsiteX7" fmla="*/ 0 w 10040"/>
                    <a:gd name="connsiteY7" fmla="*/ 2547 h 10091"/>
                    <a:gd name="connsiteX8" fmla="*/ 526 w 10040"/>
                    <a:gd name="connsiteY8" fmla="*/ 1319 h 10091"/>
                    <a:gd name="connsiteX9" fmla="*/ 1228 w 10040"/>
                    <a:gd name="connsiteY9" fmla="*/ 442 h 10091"/>
                    <a:gd name="connsiteX10" fmla="*/ 2105 w 10040"/>
                    <a:gd name="connsiteY10" fmla="*/ 91 h 10091"/>
                    <a:gd name="connsiteX11" fmla="*/ 3684 w 10040"/>
                    <a:gd name="connsiteY11" fmla="*/ 2547 h 10091"/>
                    <a:gd name="connsiteX12" fmla="*/ 2456 w 10040"/>
                    <a:gd name="connsiteY12" fmla="*/ 3951 h 10091"/>
                    <a:gd name="connsiteX13" fmla="*/ 6140 w 10040"/>
                    <a:gd name="connsiteY13" fmla="*/ 7810 h 10091"/>
                    <a:gd name="connsiteX14" fmla="*/ 7544 w 10040"/>
                    <a:gd name="connsiteY14" fmla="*/ 6407 h 10091"/>
                    <a:gd name="connsiteX15" fmla="*/ 8246 w 10040"/>
                    <a:gd name="connsiteY15" fmla="*/ 6758 h 10091"/>
                    <a:gd name="connsiteX16" fmla="*/ 9474 w 10040"/>
                    <a:gd name="connsiteY16" fmla="*/ 7459 h 10091"/>
                    <a:gd name="connsiteX17" fmla="*/ 10000 w 10040"/>
                    <a:gd name="connsiteY17" fmla="*/ 7810 h 10091"/>
                    <a:gd name="connsiteX18" fmla="*/ 9825 w 10040"/>
                    <a:gd name="connsiteY18" fmla="*/ 9038 h 10091"/>
                    <a:gd name="connsiteX0" fmla="*/ 9825 w 10040"/>
                    <a:gd name="connsiteY0" fmla="*/ 9038 h 10091"/>
                    <a:gd name="connsiteX1" fmla="*/ 8947 w 10040"/>
                    <a:gd name="connsiteY1" fmla="*/ 9740 h 10091"/>
                    <a:gd name="connsiteX2" fmla="*/ 7544 w 10040"/>
                    <a:gd name="connsiteY2" fmla="*/ 10091 h 10091"/>
                    <a:gd name="connsiteX3" fmla="*/ 5789 w 10040"/>
                    <a:gd name="connsiteY3" fmla="*/ 9565 h 10091"/>
                    <a:gd name="connsiteX4" fmla="*/ 4561 w 10040"/>
                    <a:gd name="connsiteY4" fmla="*/ 9038 h 10091"/>
                    <a:gd name="connsiteX5" fmla="*/ 1228 w 10040"/>
                    <a:gd name="connsiteY5" fmla="*/ 5705 h 10091"/>
                    <a:gd name="connsiteX6" fmla="*/ 526 w 10040"/>
                    <a:gd name="connsiteY6" fmla="*/ 4477 h 10091"/>
                    <a:gd name="connsiteX7" fmla="*/ 0 w 10040"/>
                    <a:gd name="connsiteY7" fmla="*/ 2547 h 10091"/>
                    <a:gd name="connsiteX8" fmla="*/ 526 w 10040"/>
                    <a:gd name="connsiteY8" fmla="*/ 1319 h 10091"/>
                    <a:gd name="connsiteX9" fmla="*/ 1228 w 10040"/>
                    <a:gd name="connsiteY9" fmla="*/ 442 h 10091"/>
                    <a:gd name="connsiteX10" fmla="*/ 2105 w 10040"/>
                    <a:gd name="connsiteY10" fmla="*/ 91 h 10091"/>
                    <a:gd name="connsiteX11" fmla="*/ 3684 w 10040"/>
                    <a:gd name="connsiteY11" fmla="*/ 2547 h 10091"/>
                    <a:gd name="connsiteX12" fmla="*/ 2456 w 10040"/>
                    <a:gd name="connsiteY12" fmla="*/ 3951 h 10091"/>
                    <a:gd name="connsiteX13" fmla="*/ 6140 w 10040"/>
                    <a:gd name="connsiteY13" fmla="*/ 7810 h 10091"/>
                    <a:gd name="connsiteX14" fmla="*/ 7544 w 10040"/>
                    <a:gd name="connsiteY14" fmla="*/ 6407 h 10091"/>
                    <a:gd name="connsiteX15" fmla="*/ 9474 w 10040"/>
                    <a:gd name="connsiteY15" fmla="*/ 7459 h 10091"/>
                    <a:gd name="connsiteX16" fmla="*/ 10000 w 10040"/>
                    <a:gd name="connsiteY16" fmla="*/ 7810 h 10091"/>
                    <a:gd name="connsiteX17" fmla="*/ 9825 w 10040"/>
                    <a:gd name="connsiteY17" fmla="*/ 9038 h 10091"/>
                    <a:gd name="connsiteX0" fmla="*/ 9825 w 10040"/>
                    <a:gd name="connsiteY0" fmla="*/ 9038 h 10091"/>
                    <a:gd name="connsiteX1" fmla="*/ 8947 w 10040"/>
                    <a:gd name="connsiteY1" fmla="*/ 9740 h 10091"/>
                    <a:gd name="connsiteX2" fmla="*/ 7544 w 10040"/>
                    <a:gd name="connsiteY2" fmla="*/ 10091 h 10091"/>
                    <a:gd name="connsiteX3" fmla="*/ 5789 w 10040"/>
                    <a:gd name="connsiteY3" fmla="*/ 9565 h 10091"/>
                    <a:gd name="connsiteX4" fmla="*/ 4561 w 10040"/>
                    <a:gd name="connsiteY4" fmla="*/ 9038 h 10091"/>
                    <a:gd name="connsiteX5" fmla="*/ 1228 w 10040"/>
                    <a:gd name="connsiteY5" fmla="*/ 5705 h 10091"/>
                    <a:gd name="connsiteX6" fmla="*/ 526 w 10040"/>
                    <a:gd name="connsiteY6" fmla="*/ 4477 h 10091"/>
                    <a:gd name="connsiteX7" fmla="*/ 0 w 10040"/>
                    <a:gd name="connsiteY7" fmla="*/ 2547 h 10091"/>
                    <a:gd name="connsiteX8" fmla="*/ 526 w 10040"/>
                    <a:gd name="connsiteY8" fmla="*/ 1319 h 10091"/>
                    <a:gd name="connsiteX9" fmla="*/ 1228 w 10040"/>
                    <a:gd name="connsiteY9" fmla="*/ 442 h 10091"/>
                    <a:gd name="connsiteX10" fmla="*/ 2105 w 10040"/>
                    <a:gd name="connsiteY10" fmla="*/ 91 h 10091"/>
                    <a:gd name="connsiteX11" fmla="*/ 3684 w 10040"/>
                    <a:gd name="connsiteY11" fmla="*/ 2547 h 10091"/>
                    <a:gd name="connsiteX12" fmla="*/ 2456 w 10040"/>
                    <a:gd name="connsiteY12" fmla="*/ 3951 h 10091"/>
                    <a:gd name="connsiteX13" fmla="*/ 6140 w 10040"/>
                    <a:gd name="connsiteY13" fmla="*/ 7810 h 10091"/>
                    <a:gd name="connsiteX14" fmla="*/ 7544 w 10040"/>
                    <a:gd name="connsiteY14" fmla="*/ 6407 h 10091"/>
                    <a:gd name="connsiteX15" fmla="*/ 10000 w 10040"/>
                    <a:gd name="connsiteY15" fmla="*/ 7810 h 10091"/>
                    <a:gd name="connsiteX16" fmla="*/ 9825 w 10040"/>
                    <a:gd name="connsiteY16" fmla="*/ 9038 h 10091"/>
                    <a:gd name="connsiteX0" fmla="*/ 9825 w 10040"/>
                    <a:gd name="connsiteY0" fmla="*/ 9038 h 10091"/>
                    <a:gd name="connsiteX1" fmla="*/ 8947 w 10040"/>
                    <a:gd name="connsiteY1" fmla="*/ 9740 h 10091"/>
                    <a:gd name="connsiteX2" fmla="*/ 7544 w 10040"/>
                    <a:gd name="connsiteY2" fmla="*/ 10091 h 10091"/>
                    <a:gd name="connsiteX3" fmla="*/ 5789 w 10040"/>
                    <a:gd name="connsiteY3" fmla="*/ 9565 h 10091"/>
                    <a:gd name="connsiteX4" fmla="*/ 4561 w 10040"/>
                    <a:gd name="connsiteY4" fmla="*/ 9038 h 10091"/>
                    <a:gd name="connsiteX5" fmla="*/ 1228 w 10040"/>
                    <a:gd name="connsiteY5" fmla="*/ 5705 h 10091"/>
                    <a:gd name="connsiteX6" fmla="*/ 526 w 10040"/>
                    <a:gd name="connsiteY6" fmla="*/ 4477 h 10091"/>
                    <a:gd name="connsiteX7" fmla="*/ 0 w 10040"/>
                    <a:gd name="connsiteY7" fmla="*/ 2547 h 10091"/>
                    <a:gd name="connsiteX8" fmla="*/ 526 w 10040"/>
                    <a:gd name="connsiteY8" fmla="*/ 1319 h 10091"/>
                    <a:gd name="connsiteX9" fmla="*/ 1228 w 10040"/>
                    <a:gd name="connsiteY9" fmla="*/ 442 h 10091"/>
                    <a:gd name="connsiteX10" fmla="*/ 2105 w 10040"/>
                    <a:gd name="connsiteY10" fmla="*/ 91 h 10091"/>
                    <a:gd name="connsiteX11" fmla="*/ 3684 w 10040"/>
                    <a:gd name="connsiteY11" fmla="*/ 2547 h 10091"/>
                    <a:gd name="connsiteX12" fmla="*/ 2456 w 10040"/>
                    <a:gd name="connsiteY12" fmla="*/ 3951 h 10091"/>
                    <a:gd name="connsiteX13" fmla="*/ 6140 w 10040"/>
                    <a:gd name="connsiteY13" fmla="*/ 7810 h 10091"/>
                    <a:gd name="connsiteX14" fmla="*/ 7544 w 10040"/>
                    <a:gd name="connsiteY14" fmla="*/ 6407 h 10091"/>
                    <a:gd name="connsiteX15" fmla="*/ 10000 w 10040"/>
                    <a:gd name="connsiteY15" fmla="*/ 7810 h 10091"/>
                    <a:gd name="connsiteX16" fmla="*/ 9825 w 10040"/>
                    <a:gd name="connsiteY16" fmla="*/ 9038 h 10091"/>
                    <a:gd name="connsiteX0" fmla="*/ 9825 w 10040"/>
                    <a:gd name="connsiteY0" fmla="*/ 9038 h 10091"/>
                    <a:gd name="connsiteX1" fmla="*/ 8947 w 10040"/>
                    <a:gd name="connsiteY1" fmla="*/ 9740 h 10091"/>
                    <a:gd name="connsiteX2" fmla="*/ 7544 w 10040"/>
                    <a:gd name="connsiteY2" fmla="*/ 10091 h 10091"/>
                    <a:gd name="connsiteX3" fmla="*/ 5789 w 10040"/>
                    <a:gd name="connsiteY3" fmla="*/ 9565 h 10091"/>
                    <a:gd name="connsiteX4" fmla="*/ 4561 w 10040"/>
                    <a:gd name="connsiteY4" fmla="*/ 9038 h 10091"/>
                    <a:gd name="connsiteX5" fmla="*/ 1228 w 10040"/>
                    <a:gd name="connsiteY5" fmla="*/ 5705 h 10091"/>
                    <a:gd name="connsiteX6" fmla="*/ 526 w 10040"/>
                    <a:gd name="connsiteY6" fmla="*/ 4477 h 10091"/>
                    <a:gd name="connsiteX7" fmla="*/ 0 w 10040"/>
                    <a:gd name="connsiteY7" fmla="*/ 2547 h 10091"/>
                    <a:gd name="connsiteX8" fmla="*/ 526 w 10040"/>
                    <a:gd name="connsiteY8" fmla="*/ 1319 h 10091"/>
                    <a:gd name="connsiteX9" fmla="*/ 1228 w 10040"/>
                    <a:gd name="connsiteY9" fmla="*/ 442 h 10091"/>
                    <a:gd name="connsiteX10" fmla="*/ 2105 w 10040"/>
                    <a:gd name="connsiteY10" fmla="*/ 91 h 10091"/>
                    <a:gd name="connsiteX11" fmla="*/ 3684 w 10040"/>
                    <a:gd name="connsiteY11" fmla="*/ 2547 h 10091"/>
                    <a:gd name="connsiteX12" fmla="*/ 2456 w 10040"/>
                    <a:gd name="connsiteY12" fmla="*/ 3951 h 10091"/>
                    <a:gd name="connsiteX13" fmla="*/ 6140 w 10040"/>
                    <a:gd name="connsiteY13" fmla="*/ 7810 h 10091"/>
                    <a:gd name="connsiteX14" fmla="*/ 7544 w 10040"/>
                    <a:gd name="connsiteY14" fmla="*/ 6407 h 10091"/>
                    <a:gd name="connsiteX15" fmla="*/ 10000 w 10040"/>
                    <a:gd name="connsiteY15" fmla="*/ 7810 h 10091"/>
                    <a:gd name="connsiteX16" fmla="*/ 9825 w 10040"/>
                    <a:gd name="connsiteY16" fmla="*/ 9038 h 10091"/>
                    <a:gd name="connsiteX0" fmla="*/ 9825 w 10040"/>
                    <a:gd name="connsiteY0" fmla="*/ 9038 h 10117"/>
                    <a:gd name="connsiteX1" fmla="*/ 8947 w 10040"/>
                    <a:gd name="connsiteY1" fmla="*/ 9740 h 10117"/>
                    <a:gd name="connsiteX2" fmla="*/ 7544 w 10040"/>
                    <a:gd name="connsiteY2" fmla="*/ 10091 h 10117"/>
                    <a:gd name="connsiteX3" fmla="*/ 4561 w 10040"/>
                    <a:gd name="connsiteY3" fmla="*/ 9038 h 10117"/>
                    <a:gd name="connsiteX4" fmla="*/ 1228 w 10040"/>
                    <a:gd name="connsiteY4" fmla="*/ 5705 h 10117"/>
                    <a:gd name="connsiteX5" fmla="*/ 526 w 10040"/>
                    <a:gd name="connsiteY5" fmla="*/ 4477 h 10117"/>
                    <a:gd name="connsiteX6" fmla="*/ 0 w 10040"/>
                    <a:gd name="connsiteY6" fmla="*/ 2547 h 10117"/>
                    <a:gd name="connsiteX7" fmla="*/ 526 w 10040"/>
                    <a:gd name="connsiteY7" fmla="*/ 1319 h 10117"/>
                    <a:gd name="connsiteX8" fmla="*/ 1228 w 10040"/>
                    <a:gd name="connsiteY8" fmla="*/ 442 h 10117"/>
                    <a:gd name="connsiteX9" fmla="*/ 2105 w 10040"/>
                    <a:gd name="connsiteY9" fmla="*/ 91 h 10117"/>
                    <a:gd name="connsiteX10" fmla="*/ 3684 w 10040"/>
                    <a:gd name="connsiteY10" fmla="*/ 2547 h 10117"/>
                    <a:gd name="connsiteX11" fmla="*/ 2456 w 10040"/>
                    <a:gd name="connsiteY11" fmla="*/ 3951 h 10117"/>
                    <a:gd name="connsiteX12" fmla="*/ 6140 w 10040"/>
                    <a:gd name="connsiteY12" fmla="*/ 7810 h 10117"/>
                    <a:gd name="connsiteX13" fmla="*/ 7544 w 10040"/>
                    <a:gd name="connsiteY13" fmla="*/ 6407 h 10117"/>
                    <a:gd name="connsiteX14" fmla="*/ 10000 w 10040"/>
                    <a:gd name="connsiteY14" fmla="*/ 7810 h 10117"/>
                    <a:gd name="connsiteX15" fmla="*/ 9825 w 10040"/>
                    <a:gd name="connsiteY15" fmla="*/ 9038 h 10117"/>
                    <a:gd name="connsiteX0" fmla="*/ 9825 w 10040"/>
                    <a:gd name="connsiteY0" fmla="*/ 9038 h 10091"/>
                    <a:gd name="connsiteX1" fmla="*/ 7544 w 10040"/>
                    <a:gd name="connsiteY1" fmla="*/ 10091 h 10091"/>
                    <a:gd name="connsiteX2" fmla="*/ 4561 w 10040"/>
                    <a:gd name="connsiteY2" fmla="*/ 9038 h 10091"/>
                    <a:gd name="connsiteX3" fmla="*/ 1228 w 10040"/>
                    <a:gd name="connsiteY3" fmla="*/ 5705 h 10091"/>
                    <a:gd name="connsiteX4" fmla="*/ 526 w 10040"/>
                    <a:gd name="connsiteY4" fmla="*/ 4477 h 10091"/>
                    <a:gd name="connsiteX5" fmla="*/ 0 w 10040"/>
                    <a:gd name="connsiteY5" fmla="*/ 2547 h 10091"/>
                    <a:gd name="connsiteX6" fmla="*/ 526 w 10040"/>
                    <a:gd name="connsiteY6" fmla="*/ 1319 h 10091"/>
                    <a:gd name="connsiteX7" fmla="*/ 1228 w 10040"/>
                    <a:gd name="connsiteY7" fmla="*/ 442 h 10091"/>
                    <a:gd name="connsiteX8" fmla="*/ 2105 w 10040"/>
                    <a:gd name="connsiteY8" fmla="*/ 91 h 10091"/>
                    <a:gd name="connsiteX9" fmla="*/ 3684 w 10040"/>
                    <a:gd name="connsiteY9" fmla="*/ 2547 h 10091"/>
                    <a:gd name="connsiteX10" fmla="*/ 2456 w 10040"/>
                    <a:gd name="connsiteY10" fmla="*/ 3951 h 10091"/>
                    <a:gd name="connsiteX11" fmla="*/ 6140 w 10040"/>
                    <a:gd name="connsiteY11" fmla="*/ 7810 h 10091"/>
                    <a:gd name="connsiteX12" fmla="*/ 7544 w 10040"/>
                    <a:gd name="connsiteY12" fmla="*/ 6407 h 10091"/>
                    <a:gd name="connsiteX13" fmla="*/ 10000 w 10040"/>
                    <a:gd name="connsiteY13" fmla="*/ 7810 h 10091"/>
                    <a:gd name="connsiteX14" fmla="*/ 9825 w 10040"/>
                    <a:gd name="connsiteY14" fmla="*/ 9038 h 10091"/>
                    <a:gd name="connsiteX0" fmla="*/ 9825 w 10040"/>
                    <a:gd name="connsiteY0" fmla="*/ 9038 h 10293"/>
                    <a:gd name="connsiteX1" fmla="*/ 7625 w 10040"/>
                    <a:gd name="connsiteY1" fmla="*/ 10293 h 10293"/>
                    <a:gd name="connsiteX2" fmla="*/ 4561 w 10040"/>
                    <a:gd name="connsiteY2" fmla="*/ 9038 h 10293"/>
                    <a:gd name="connsiteX3" fmla="*/ 1228 w 10040"/>
                    <a:gd name="connsiteY3" fmla="*/ 5705 h 10293"/>
                    <a:gd name="connsiteX4" fmla="*/ 526 w 10040"/>
                    <a:gd name="connsiteY4" fmla="*/ 4477 h 10293"/>
                    <a:gd name="connsiteX5" fmla="*/ 0 w 10040"/>
                    <a:gd name="connsiteY5" fmla="*/ 2547 h 10293"/>
                    <a:gd name="connsiteX6" fmla="*/ 526 w 10040"/>
                    <a:gd name="connsiteY6" fmla="*/ 1319 h 10293"/>
                    <a:gd name="connsiteX7" fmla="*/ 1228 w 10040"/>
                    <a:gd name="connsiteY7" fmla="*/ 442 h 10293"/>
                    <a:gd name="connsiteX8" fmla="*/ 2105 w 10040"/>
                    <a:gd name="connsiteY8" fmla="*/ 91 h 10293"/>
                    <a:gd name="connsiteX9" fmla="*/ 3684 w 10040"/>
                    <a:gd name="connsiteY9" fmla="*/ 2547 h 10293"/>
                    <a:gd name="connsiteX10" fmla="*/ 2456 w 10040"/>
                    <a:gd name="connsiteY10" fmla="*/ 3951 h 10293"/>
                    <a:gd name="connsiteX11" fmla="*/ 6140 w 10040"/>
                    <a:gd name="connsiteY11" fmla="*/ 7810 h 10293"/>
                    <a:gd name="connsiteX12" fmla="*/ 7544 w 10040"/>
                    <a:gd name="connsiteY12" fmla="*/ 6407 h 10293"/>
                    <a:gd name="connsiteX13" fmla="*/ 10000 w 10040"/>
                    <a:gd name="connsiteY13" fmla="*/ 7810 h 10293"/>
                    <a:gd name="connsiteX14" fmla="*/ 9825 w 10040"/>
                    <a:gd name="connsiteY14" fmla="*/ 9038 h 10293"/>
                    <a:gd name="connsiteX0" fmla="*/ 9542 w 10009"/>
                    <a:gd name="connsiteY0" fmla="*/ 9442 h 10298"/>
                    <a:gd name="connsiteX1" fmla="*/ 7625 w 10009"/>
                    <a:gd name="connsiteY1" fmla="*/ 10293 h 10298"/>
                    <a:gd name="connsiteX2" fmla="*/ 4561 w 10009"/>
                    <a:gd name="connsiteY2" fmla="*/ 9038 h 10298"/>
                    <a:gd name="connsiteX3" fmla="*/ 1228 w 10009"/>
                    <a:gd name="connsiteY3" fmla="*/ 5705 h 10298"/>
                    <a:gd name="connsiteX4" fmla="*/ 526 w 10009"/>
                    <a:gd name="connsiteY4" fmla="*/ 4477 h 10298"/>
                    <a:gd name="connsiteX5" fmla="*/ 0 w 10009"/>
                    <a:gd name="connsiteY5" fmla="*/ 2547 h 10298"/>
                    <a:gd name="connsiteX6" fmla="*/ 526 w 10009"/>
                    <a:gd name="connsiteY6" fmla="*/ 1319 h 10298"/>
                    <a:gd name="connsiteX7" fmla="*/ 1228 w 10009"/>
                    <a:gd name="connsiteY7" fmla="*/ 442 h 10298"/>
                    <a:gd name="connsiteX8" fmla="*/ 2105 w 10009"/>
                    <a:gd name="connsiteY8" fmla="*/ 91 h 10298"/>
                    <a:gd name="connsiteX9" fmla="*/ 3684 w 10009"/>
                    <a:gd name="connsiteY9" fmla="*/ 2547 h 10298"/>
                    <a:gd name="connsiteX10" fmla="*/ 2456 w 10009"/>
                    <a:gd name="connsiteY10" fmla="*/ 3951 h 10298"/>
                    <a:gd name="connsiteX11" fmla="*/ 6140 w 10009"/>
                    <a:gd name="connsiteY11" fmla="*/ 7810 h 10298"/>
                    <a:gd name="connsiteX12" fmla="*/ 7544 w 10009"/>
                    <a:gd name="connsiteY12" fmla="*/ 6407 h 10298"/>
                    <a:gd name="connsiteX13" fmla="*/ 10000 w 10009"/>
                    <a:gd name="connsiteY13" fmla="*/ 7810 h 10298"/>
                    <a:gd name="connsiteX14" fmla="*/ 9542 w 10009"/>
                    <a:gd name="connsiteY14" fmla="*/ 9442 h 10298"/>
                    <a:gd name="connsiteX0" fmla="*/ 9562 w 10029"/>
                    <a:gd name="connsiteY0" fmla="*/ 9442 h 10298"/>
                    <a:gd name="connsiteX1" fmla="*/ 7645 w 10029"/>
                    <a:gd name="connsiteY1" fmla="*/ 10293 h 10298"/>
                    <a:gd name="connsiteX2" fmla="*/ 4581 w 10029"/>
                    <a:gd name="connsiteY2" fmla="*/ 9038 h 10298"/>
                    <a:gd name="connsiteX3" fmla="*/ 1248 w 10029"/>
                    <a:gd name="connsiteY3" fmla="*/ 5705 h 10298"/>
                    <a:gd name="connsiteX4" fmla="*/ 546 w 10029"/>
                    <a:gd name="connsiteY4" fmla="*/ 4477 h 10298"/>
                    <a:gd name="connsiteX5" fmla="*/ 20 w 10029"/>
                    <a:gd name="connsiteY5" fmla="*/ 2547 h 10298"/>
                    <a:gd name="connsiteX6" fmla="*/ 203 w 10029"/>
                    <a:gd name="connsiteY6" fmla="*/ 1541 h 10298"/>
                    <a:gd name="connsiteX7" fmla="*/ 1248 w 10029"/>
                    <a:gd name="connsiteY7" fmla="*/ 442 h 10298"/>
                    <a:gd name="connsiteX8" fmla="*/ 2125 w 10029"/>
                    <a:gd name="connsiteY8" fmla="*/ 91 h 10298"/>
                    <a:gd name="connsiteX9" fmla="*/ 3704 w 10029"/>
                    <a:gd name="connsiteY9" fmla="*/ 2547 h 10298"/>
                    <a:gd name="connsiteX10" fmla="*/ 2476 w 10029"/>
                    <a:gd name="connsiteY10" fmla="*/ 3951 h 10298"/>
                    <a:gd name="connsiteX11" fmla="*/ 6160 w 10029"/>
                    <a:gd name="connsiteY11" fmla="*/ 7810 h 10298"/>
                    <a:gd name="connsiteX12" fmla="*/ 7564 w 10029"/>
                    <a:gd name="connsiteY12" fmla="*/ 6407 h 10298"/>
                    <a:gd name="connsiteX13" fmla="*/ 10020 w 10029"/>
                    <a:gd name="connsiteY13" fmla="*/ 7810 h 10298"/>
                    <a:gd name="connsiteX14" fmla="*/ 9562 w 10029"/>
                    <a:gd name="connsiteY14" fmla="*/ 9442 h 10298"/>
                    <a:gd name="connsiteX0" fmla="*/ 9387 w 9854"/>
                    <a:gd name="connsiteY0" fmla="*/ 9442 h 10298"/>
                    <a:gd name="connsiteX1" fmla="*/ 7470 w 9854"/>
                    <a:gd name="connsiteY1" fmla="*/ 10293 h 10298"/>
                    <a:gd name="connsiteX2" fmla="*/ 4406 w 9854"/>
                    <a:gd name="connsiteY2" fmla="*/ 9038 h 10298"/>
                    <a:gd name="connsiteX3" fmla="*/ 1073 w 9854"/>
                    <a:gd name="connsiteY3" fmla="*/ 5705 h 10298"/>
                    <a:gd name="connsiteX4" fmla="*/ 371 w 9854"/>
                    <a:gd name="connsiteY4" fmla="*/ 4477 h 10298"/>
                    <a:gd name="connsiteX5" fmla="*/ 28 w 9854"/>
                    <a:gd name="connsiteY5" fmla="*/ 1541 h 10298"/>
                    <a:gd name="connsiteX6" fmla="*/ 1073 w 9854"/>
                    <a:gd name="connsiteY6" fmla="*/ 442 h 10298"/>
                    <a:gd name="connsiteX7" fmla="*/ 1950 w 9854"/>
                    <a:gd name="connsiteY7" fmla="*/ 91 h 10298"/>
                    <a:gd name="connsiteX8" fmla="*/ 3529 w 9854"/>
                    <a:gd name="connsiteY8" fmla="*/ 2547 h 10298"/>
                    <a:gd name="connsiteX9" fmla="*/ 2301 w 9854"/>
                    <a:gd name="connsiteY9" fmla="*/ 3951 h 10298"/>
                    <a:gd name="connsiteX10" fmla="*/ 5985 w 9854"/>
                    <a:gd name="connsiteY10" fmla="*/ 7810 h 10298"/>
                    <a:gd name="connsiteX11" fmla="*/ 7389 w 9854"/>
                    <a:gd name="connsiteY11" fmla="*/ 6407 h 10298"/>
                    <a:gd name="connsiteX12" fmla="*/ 9845 w 9854"/>
                    <a:gd name="connsiteY12" fmla="*/ 7810 h 10298"/>
                    <a:gd name="connsiteX13" fmla="*/ 9387 w 9854"/>
                    <a:gd name="connsiteY13" fmla="*/ 9442 h 10298"/>
                    <a:gd name="connsiteX0" fmla="*/ 9672 w 10146"/>
                    <a:gd name="connsiteY0" fmla="*/ 9169 h 10000"/>
                    <a:gd name="connsiteX1" fmla="*/ 7727 w 10146"/>
                    <a:gd name="connsiteY1" fmla="*/ 9995 h 10000"/>
                    <a:gd name="connsiteX2" fmla="*/ 4617 w 10146"/>
                    <a:gd name="connsiteY2" fmla="*/ 8776 h 10000"/>
                    <a:gd name="connsiteX3" fmla="*/ 1235 w 10146"/>
                    <a:gd name="connsiteY3" fmla="*/ 5540 h 10000"/>
                    <a:gd name="connsiteX4" fmla="*/ 522 w 10146"/>
                    <a:gd name="connsiteY4" fmla="*/ 4347 h 10000"/>
                    <a:gd name="connsiteX5" fmla="*/ 174 w 10146"/>
                    <a:gd name="connsiteY5" fmla="*/ 1496 h 10000"/>
                    <a:gd name="connsiteX6" fmla="*/ 1235 w 10146"/>
                    <a:gd name="connsiteY6" fmla="*/ 429 h 10000"/>
                    <a:gd name="connsiteX7" fmla="*/ 2125 w 10146"/>
                    <a:gd name="connsiteY7" fmla="*/ 88 h 10000"/>
                    <a:gd name="connsiteX8" fmla="*/ 3727 w 10146"/>
                    <a:gd name="connsiteY8" fmla="*/ 2473 h 10000"/>
                    <a:gd name="connsiteX9" fmla="*/ 2481 w 10146"/>
                    <a:gd name="connsiteY9" fmla="*/ 3837 h 10000"/>
                    <a:gd name="connsiteX10" fmla="*/ 6220 w 10146"/>
                    <a:gd name="connsiteY10" fmla="*/ 7584 h 10000"/>
                    <a:gd name="connsiteX11" fmla="*/ 7644 w 10146"/>
                    <a:gd name="connsiteY11" fmla="*/ 6222 h 10000"/>
                    <a:gd name="connsiteX12" fmla="*/ 10137 w 10146"/>
                    <a:gd name="connsiteY12" fmla="*/ 7584 h 10000"/>
                    <a:gd name="connsiteX13" fmla="*/ 9672 w 10146"/>
                    <a:gd name="connsiteY13" fmla="*/ 9169 h 10000"/>
                    <a:gd name="connsiteX0" fmla="*/ 9777 w 10251"/>
                    <a:gd name="connsiteY0" fmla="*/ 9169 h 10000"/>
                    <a:gd name="connsiteX1" fmla="*/ 7832 w 10251"/>
                    <a:gd name="connsiteY1" fmla="*/ 9995 h 10000"/>
                    <a:gd name="connsiteX2" fmla="*/ 4722 w 10251"/>
                    <a:gd name="connsiteY2" fmla="*/ 8776 h 10000"/>
                    <a:gd name="connsiteX3" fmla="*/ 1340 w 10251"/>
                    <a:gd name="connsiteY3" fmla="*/ 5540 h 10000"/>
                    <a:gd name="connsiteX4" fmla="*/ 627 w 10251"/>
                    <a:gd name="connsiteY4" fmla="*/ 4347 h 10000"/>
                    <a:gd name="connsiteX5" fmla="*/ 279 w 10251"/>
                    <a:gd name="connsiteY5" fmla="*/ 1496 h 10000"/>
                    <a:gd name="connsiteX6" fmla="*/ 1340 w 10251"/>
                    <a:gd name="connsiteY6" fmla="*/ 429 h 10000"/>
                    <a:gd name="connsiteX7" fmla="*/ 2230 w 10251"/>
                    <a:gd name="connsiteY7" fmla="*/ 88 h 10000"/>
                    <a:gd name="connsiteX8" fmla="*/ 3832 w 10251"/>
                    <a:gd name="connsiteY8" fmla="*/ 2473 h 10000"/>
                    <a:gd name="connsiteX9" fmla="*/ 2586 w 10251"/>
                    <a:gd name="connsiteY9" fmla="*/ 3837 h 10000"/>
                    <a:gd name="connsiteX10" fmla="*/ 6325 w 10251"/>
                    <a:gd name="connsiteY10" fmla="*/ 7584 h 10000"/>
                    <a:gd name="connsiteX11" fmla="*/ 7749 w 10251"/>
                    <a:gd name="connsiteY11" fmla="*/ 6222 h 10000"/>
                    <a:gd name="connsiteX12" fmla="*/ 10242 w 10251"/>
                    <a:gd name="connsiteY12" fmla="*/ 7584 h 10000"/>
                    <a:gd name="connsiteX13" fmla="*/ 9777 w 10251"/>
                    <a:gd name="connsiteY13" fmla="*/ 916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51" h="10000">
                      <a:moveTo>
                        <a:pt x="9777" y="9169"/>
                      </a:moveTo>
                      <a:cubicBezTo>
                        <a:pt x="9362" y="9538"/>
                        <a:pt x="8674" y="10060"/>
                        <a:pt x="7832" y="9995"/>
                      </a:cubicBezTo>
                      <a:cubicBezTo>
                        <a:pt x="6989" y="9930"/>
                        <a:pt x="5791" y="9486"/>
                        <a:pt x="4722" y="8776"/>
                      </a:cubicBezTo>
                      <a:cubicBezTo>
                        <a:pt x="3476" y="8096"/>
                        <a:pt x="2052" y="6562"/>
                        <a:pt x="1340" y="5540"/>
                      </a:cubicBezTo>
                      <a:cubicBezTo>
                        <a:pt x="984" y="5029"/>
                        <a:pt x="806" y="4688"/>
                        <a:pt x="627" y="4347"/>
                      </a:cubicBezTo>
                      <a:cubicBezTo>
                        <a:pt x="-184" y="3047"/>
                        <a:pt x="-105" y="2423"/>
                        <a:pt x="279" y="1496"/>
                      </a:cubicBezTo>
                      <a:cubicBezTo>
                        <a:pt x="458" y="1156"/>
                        <a:pt x="984" y="599"/>
                        <a:pt x="1340" y="429"/>
                      </a:cubicBezTo>
                      <a:cubicBezTo>
                        <a:pt x="1519" y="258"/>
                        <a:pt x="2423" y="-188"/>
                        <a:pt x="2230" y="88"/>
                      </a:cubicBezTo>
                      <a:cubicBezTo>
                        <a:pt x="2721" y="1839"/>
                        <a:pt x="2991" y="1603"/>
                        <a:pt x="3832" y="2473"/>
                      </a:cubicBezTo>
                      <a:cubicBezTo>
                        <a:pt x="3832" y="2984"/>
                        <a:pt x="2586" y="3496"/>
                        <a:pt x="2586" y="3837"/>
                      </a:cubicBezTo>
                      <a:cubicBezTo>
                        <a:pt x="3001" y="4688"/>
                        <a:pt x="5464" y="7187"/>
                        <a:pt x="6325" y="7584"/>
                      </a:cubicBezTo>
                      <a:cubicBezTo>
                        <a:pt x="7185" y="7981"/>
                        <a:pt x="7097" y="6222"/>
                        <a:pt x="7749" y="6222"/>
                      </a:cubicBezTo>
                      <a:cubicBezTo>
                        <a:pt x="8464" y="6457"/>
                        <a:pt x="9877" y="7237"/>
                        <a:pt x="10242" y="7584"/>
                      </a:cubicBezTo>
                      <a:cubicBezTo>
                        <a:pt x="10306" y="7981"/>
                        <a:pt x="10041" y="8772"/>
                        <a:pt x="9777" y="9169"/>
                      </a:cubicBezTo>
                      <a:close/>
                    </a:path>
                  </a:pathLst>
                </a:custGeom>
                <a:solidFill>
                  <a:schemeClr val="bg1"/>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sp>
          <p:nvSpPr>
            <p:cNvPr id="18" name="TextBox 89"/>
            <p:cNvSpPr txBox="1"/>
            <p:nvPr/>
          </p:nvSpPr>
          <p:spPr>
            <a:xfrm>
              <a:off x="602560" y="2918846"/>
              <a:ext cx="1984662" cy="291170"/>
            </a:xfrm>
            <a:prstGeom prst="rect">
              <a:avLst/>
            </a:prstGeom>
            <a:noFill/>
          </p:spPr>
          <p:txBody>
            <a:bodyPr wrap="none" lIns="0" tIns="0" rIns="360062" bIns="0" anchor="b" anchorCtr="0">
              <a:norm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TextBox 90"/>
            <p:cNvSpPr txBox="1">
              <a:spLocks/>
            </p:cNvSpPr>
            <p:nvPr/>
          </p:nvSpPr>
          <p:spPr>
            <a:xfrm>
              <a:off x="602559" y="3210014"/>
              <a:ext cx="1984662" cy="464075"/>
            </a:xfrm>
            <a:prstGeom prst="rect">
              <a:avLst/>
            </a:prstGeom>
          </p:spPr>
          <p:txBody>
            <a:bodyPr vert="horz" wrap="square" lIns="0" tIns="0" rIns="360062" bIns="0" anchor="ctr">
              <a:normAutofit/>
            </a:bodyPr>
            <a:lstStyle/>
            <a:p>
              <a:pPr algn="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0" name="TextBox 92"/>
            <p:cNvSpPr txBox="1"/>
            <p:nvPr/>
          </p:nvSpPr>
          <p:spPr>
            <a:xfrm>
              <a:off x="6556779" y="2918846"/>
              <a:ext cx="2011665" cy="291170"/>
            </a:xfrm>
            <a:prstGeom prst="rect">
              <a:avLst/>
            </a:prstGeom>
            <a:noFill/>
          </p:spPr>
          <p:txBody>
            <a:bodyPr wrap="none" lIns="360062" tIns="0" rIns="0" bIns="0" anchor="b"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1" name="TextBox 93"/>
            <p:cNvSpPr txBox="1">
              <a:spLocks/>
            </p:cNvSpPr>
            <p:nvPr/>
          </p:nvSpPr>
          <p:spPr>
            <a:xfrm>
              <a:off x="6556779" y="3210014"/>
              <a:ext cx="2011665" cy="464075"/>
            </a:xfrm>
            <a:prstGeom prst="rect">
              <a:avLst/>
            </a:prstGeom>
          </p:spPr>
          <p:txBody>
            <a:bodyPr vert="horz" wrap="square" lIns="360062" tIns="0" rIns="0" bIns="0" anchor="ctr" anchorCtr="0">
              <a:normAutofit/>
            </a:bodyPr>
            <a:lstStyle/>
            <a:p>
              <a:pPr algn="l">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84" name="组合 83"/>
          <p:cNvGrpSpPr/>
          <p:nvPr/>
        </p:nvGrpSpPr>
        <p:grpSpPr>
          <a:xfrm>
            <a:off x="602664" y="3737932"/>
            <a:ext cx="7967268" cy="767815"/>
            <a:chOff x="602559" y="3736936"/>
            <a:chExt cx="7965885" cy="767682"/>
          </a:xfrm>
        </p:grpSpPr>
        <p:grpSp>
          <p:nvGrpSpPr>
            <p:cNvPr id="22" name="Group 3"/>
            <p:cNvGrpSpPr/>
            <p:nvPr/>
          </p:nvGrpSpPr>
          <p:grpSpPr>
            <a:xfrm>
              <a:off x="4246912" y="3736936"/>
              <a:ext cx="669576" cy="767682"/>
              <a:chOff x="4514508" y="1429050"/>
              <a:chExt cx="1334443" cy="1529966"/>
            </a:xfrm>
          </p:grpSpPr>
          <p:sp>
            <p:nvSpPr>
              <p:cNvPr id="38" name="Parallelogram 4"/>
              <p:cNvSpPr/>
              <p:nvPr/>
            </p:nvSpPr>
            <p:spPr>
              <a:xfrm rot="5400000">
                <a:off x="4250368" y="2027991"/>
                <a:ext cx="1198660" cy="663390"/>
              </a:xfrm>
              <a:prstGeom prst="parallelogram">
                <a:avLst>
                  <a:gd name="adj" fmla="val 4855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9" name="Parallelogram 5"/>
              <p:cNvSpPr/>
              <p:nvPr/>
            </p:nvSpPr>
            <p:spPr>
              <a:xfrm rot="5400000" flipV="1">
                <a:off x="4915865" y="2025930"/>
                <a:ext cx="1198660" cy="667512"/>
              </a:xfrm>
              <a:prstGeom prst="parallelogram">
                <a:avLst>
                  <a:gd name="adj" fmla="val 4855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40" name="Diamond 6"/>
              <p:cNvSpPr/>
              <p:nvPr/>
            </p:nvSpPr>
            <p:spPr>
              <a:xfrm>
                <a:off x="4514508" y="1429050"/>
                <a:ext cx="1333770" cy="695827"/>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23" name="Group 75"/>
            <p:cNvGrpSpPr/>
            <p:nvPr/>
          </p:nvGrpSpPr>
          <p:grpSpPr>
            <a:xfrm>
              <a:off x="2599427" y="3905915"/>
              <a:ext cx="3920720" cy="434756"/>
              <a:chOff x="3465903" y="4386305"/>
              <a:chExt cx="5227627" cy="579675"/>
            </a:xfrm>
          </p:grpSpPr>
          <p:grpSp>
            <p:nvGrpSpPr>
              <p:cNvPr id="28" name="Group 52"/>
              <p:cNvGrpSpPr/>
              <p:nvPr/>
            </p:nvGrpSpPr>
            <p:grpSpPr>
              <a:xfrm>
                <a:off x="6555019" y="4406775"/>
                <a:ext cx="2138511" cy="559205"/>
                <a:chOff x="4856710" y="3305082"/>
                <a:chExt cx="1603883" cy="419404"/>
              </a:xfrm>
            </p:grpSpPr>
            <p:sp>
              <p:nvSpPr>
                <p:cNvPr id="34" name="Freeform: Shape 53"/>
                <p:cNvSpPr/>
                <p:nvPr/>
              </p:nvSpPr>
              <p:spPr>
                <a:xfrm rot="10800000" flipH="1">
                  <a:off x="4856710" y="3305082"/>
                  <a:ext cx="1468316" cy="418338"/>
                </a:xfrm>
                <a:custGeom>
                  <a:avLst/>
                  <a:gdLst>
                    <a:gd name="connsiteX0" fmla="*/ 0 w 1957755"/>
                    <a:gd name="connsiteY0" fmla="*/ 0 h 635760"/>
                    <a:gd name="connsiteX1" fmla="*/ 1904643 w 1957755"/>
                    <a:gd name="connsiteY1" fmla="*/ 0 h 635760"/>
                    <a:gd name="connsiteX2" fmla="*/ 1957755 w 1957755"/>
                    <a:gd name="connsiteY2" fmla="*/ 317880 h 635760"/>
                    <a:gd name="connsiteX3" fmla="*/ 1904643 w 1957755"/>
                    <a:gd name="connsiteY3" fmla="*/ 635760 h 635760"/>
                    <a:gd name="connsiteX4" fmla="*/ 0 w 1957755"/>
                    <a:gd name="connsiteY4" fmla="*/ 635760 h 635760"/>
                    <a:gd name="connsiteX5" fmla="*/ 0 w 1957755"/>
                    <a:gd name="connsiteY5" fmla="*/ 0 h 6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755" h="635760">
                      <a:moveTo>
                        <a:pt x="0" y="0"/>
                      </a:moveTo>
                      <a:lnTo>
                        <a:pt x="1904643" y="0"/>
                      </a:lnTo>
                      <a:cubicBezTo>
                        <a:pt x="1933975" y="0"/>
                        <a:pt x="1957755" y="142320"/>
                        <a:pt x="1957755" y="317880"/>
                      </a:cubicBezTo>
                      <a:cubicBezTo>
                        <a:pt x="1957755" y="493440"/>
                        <a:pt x="1933975" y="635760"/>
                        <a:pt x="1904643" y="635760"/>
                      </a:cubicBezTo>
                      <a:lnTo>
                        <a:pt x="0" y="63576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5" name="Oval 54"/>
                <p:cNvSpPr/>
                <p:nvPr/>
              </p:nvSpPr>
              <p:spPr>
                <a:xfrm>
                  <a:off x="6057327" y="3306148"/>
                  <a:ext cx="403266" cy="4183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6" name="TextBox 55"/>
                <p:cNvSpPr txBox="1"/>
                <p:nvPr/>
              </p:nvSpPr>
              <p:spPr>
                <a:xfrm>
                  <a:off x="4896287" y="3346003"/>
                  <a:ext cx="982480" cy="238575"/>
                </a:xfrm>
                <a:prstGeom prst="rect">
                  <a:avLst/>
                </a:prstGeom>
                <a:noFill/>
              </p:spPr>
              <p:txBody>
                <a:bodyPr wrap="none">
                  <a:normAutofit fontScale="85000" lnSpcReduction="20000"/>
                </a:bodyPr>
                <a:lstStyle/>
                <a:p>
                  <a:pPr algn="ctr"/>
                  <a:r>
                    <a:rPr lang="zh-CN" altLang="en-US" sz="1467">
                      <a:solidFill>
                        <a:schemeClr val="bg1"/>
                      </a:solidFill>
                      <a:latin typeface="微软雅黑" panose="020B0503020204020204" pitchFamily="34" charset="-122"/>
                      <a:ea typeface="微软雅黑" panose="020B0503020204020204" pitchFamily="34" charset="-122"/>
                    </a:rPr>
                    <a:t>标题文本预设</a:t>
                  </a:r>
                </a:p>
              </p:txBody>
            </p:sp>
            <p:sp>
              <p:nvSpPr>
                <p:cNvPr id="37" name="Freeform: Shape 56"/>
                <p:cNvSpPr/>
                <p:nvPr/>
              </p:nvSpPr>
              <p:spPr>
                <a:xfrm rot="21162830">
                  <a:off x="6159203" y="3408655"/>
                  <a:ext cx="212234" cy="211194"/>
                </a:xfrm>
                <a:custGeom>
                  <a:avLst/>
                  <a:gdLst>
                    <a:gd name="connsiteX0" fmla="*/ 507598 w 1016126"/>
                    <a:gd name="connsiteY0" fmla="*/ 380368 h 1011148"/>
                    <a:gd name="connsiteX1" fmla="*/ 685217 w 1016126"/>
                    <a:gd name="connsiteY1" fmla="*/ 478224 h 1011148"/>
                    <a:gd name="connsiteX2" fmla="*/ 617372 w 1016126"/>
                    <a:gd name="connsiteY2" fmla="*/ 636559 h 1011148"/>
                    <a:gd name="connsiteX3" fmla="*/ 397824 w 1016126"/>
                    <a:gd name="connsiteY3" fmla="*/ 636559 h 1011148"/>
                    <a:gd name="connsiteX4" fmla="*/ 329979 w 1016126"/>
                    <a:gd name="connsiteY4" fmla="*/ 478224 h 1011148"/>
                    <a:gd name="connsiteX5" fmla="*/ 673151 w 1016126"/>
                    <a:gd name="connsiteY5" fmla="*/ 82982 h 1011148"/>
                    <a:gd name="connsiteX6" fmla="*/ 720125 w 1016126"/>
                    <a:gd name="connsiteY6" fmla="*/ 247796 h 1011148"/>
                    <a:gd name="connsiteX7" fmla="*/ 531530 w 1016126"/>
                    <a:gd name="connsiteY7" fmla="*/ 322336 h 1011148"/>
                    <a:gd name="connsiteX8" fmla="*/ 367756 w 1016126"/>
                    <a:gd name="connsiteY8" fmla="*/ 202743 h 1011148"/>
                    <a:gd name="connsiteX9" fmla="*/ 454686 w 1016126"/>
                    <a:gd name="connsiteY9" fmla="*/ 55050 h 1011148"/>
                    <a:gd name="connsiteX10" fmla="*/ 384048 w 1016126"/>
                    <a:gd name="connsiteY10" fmla="*/ 67453 h 1011148"/>
                    <a:gd name="connsiteX11" fmla="*/ 110847 w 1016126"/>
                    <a:gd name="connsiteY11" fmla="*/ 278712 h 1011148"/>
                    <a:gd name="connsiteX12" fmla="*/ 80116 w 1016126"/>
                    <a:gd name="connsiteY12" fmla="*/ 346046 h 1011148"/>
                    <a:gd name="connsiteX13" fmla="*/ 244826 w 1016126"/>
                    <a:gd name="connsiteY13" fmla="*/ 299102 h 1011148"/>
                    <a:gd name="connsiteX14" fmla="*/ 319366 w 1016126"/>
                    <a:gd name="connsiteY14" fmla="*/ 487697 h 1011148"/>
                    <a:gd name="connsiteX15" fmla="*/ 199773 w 1016126"/>
                    <a:gd name="connsiteY15" fmla="*/ 651471 h 1011148"/>
                    <a:gd name="connsiteX16" fmla="*/ 53674 w 1016126"/>
                    <a:gd name="connsiteY16" fmla="*/ 565478 h 1011148"/>
                    <a:gd name="connsiteX17" fmla="*/ 65541 w 1016126"/>
                    <a:gd name="connsiteY17" fmla="*/ 633060 h 1011148"/>
                    <a:gd name="connsiteX18" fmla="*/ 358850 w 1016126"/>
                    <a:gd name="connsiteY18" fmla="*/ 943707 h 1011148"/>
                    <a:gd name="connsiteX19" fmla="*/ 399205 w 1016126"/>
                    <a:gd name="connsiteY19" fmla="*/ 953056 h 1011148"/>
                    <a:gd name="connsiteX20" fmla="*/ 355048 w 1016126"/>
                    <a:gd name="connsiteY20" fmla="*/ 938516 h 1011148"/>
                    <a:gd name="connsiteX21" fmla="*/ 307833 w 1016126"/>
                    <a:gd name="connsiteY21" fmla="*/ 772855 h 1011148"/>
                    <a:gd name="connsiteX22" fmla="*/ 496428 w 1016126"/>
                    <a:gd name="connsiteY22" fmla="*/ 698316 h 1011148"/>
                    <a:gd name="connsiteX23" fmla="*/ 660203 w 1016126"/>
                    <a:gd name="connsiteY23" fmla="*/ 817908 h 1011148"/>
                    <a:gd name="connsiteX24" fmla="*/ 575815 w 1016126"/>
                    <a:gd name="connsiteY24" fmla="*/ 961283 h 1011148"/>
                    <a:gd name="connsiteX25" fmla="*/ 631148 w 1016126"/>
                    <a:gd name="connsiteY25" fmla="*/ 951567 h 1011148"/>
                    <a:gd name="connsiteX26" fmla="*/ 904349 w 1016126"/>
                    <a:gd name="connsiteY26" fmla="*/ 740308 h 1011148"/>
                    <a:gd name="connsiteX27" fmla="*/ 936319 w 1016126"/>
                    <a:gd name="connsiteY27" fmla="*/ 670258 h 1011148"/>
                    <a:gd name="connsiteX28" fmla="*/ 772080 w 1016126"/>
                    <a:gd name="connsiteY28" fmla="*/ 717069 h 1011148"/>
                    <a:gd name="connsiteX29" fmla="*/ 697541 w 1016126"/>
                    <a:gd name="connsiteY29" fmla="*/ 528474 h 1011148"/>
                    <a:gd name="connsiteX30" fmla="*/ 817133 w 1016126"/>
                    <a:gd name="connsiteY30" fmla="*/ 364699 h 1011148"/>
                    <a:gd name="connsiteX31" fmla="*/ 960766 w 1016126"/>
                    <a:gd name="connsiteY31" fmla="*/ 449240 h 1011148"/>
                    <a:gd name="connsiteX32" fmla="*/ 949656 w 1016126"/>
                    <a:gd name="connsiteY32" fmla="*/ 385960 h 1011148"/>
                    <a:gd name="connsiteX33" fmla="*/ 738396 w 1016126"/>
                    <a:gd name="connsiteY33" fmla="*/ 112759 h 1011148"/>
                    <a:gd name="connsiteX34" fmla="*/ 572170 w 1016126"/>
                    <a:gd name="connsiteY34" fmla="*/ 4178 h 1011148"/>
                    <a:gd name="connsiteX35" fmla="*/ 1012010 w 1016126"/>
                    <a:gd name="connsiteY35" fmla="*/ 570007 h 1011148"/>
                    <a:gd name="connsiteX36" fmla="*/ 443955 w 1016126"/>
                    <a:gd name="connsiteY36" fmla="*/ 1006970 h 1011148"/>
                    <a:gd name="connsiteX37" fmla="*/ 4115 w 1016126"/>
                    <a:gd name="connsiteY37" fmla="*/ 441140 h 1011148"/>
                    <a:gd name="connsiteX38" fmla="*/ 572170 w 1016126"/>
                    <a:gd name="connsiteY38" fmla="*/ 4178 h 1011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16126" h="1011148">
                      <a:moveTo>
                        <a:pt x="507598" y="380368"/>
                      </a:moveTo>
                      <a:lnTo>
                        <a:pt x="685217" y="478224"/>
                      </a:lnTo>
                      <a:lnTo>
                        <a:pt x="617372" y="636559"/>
                      </a:lnTo>
                      <a:cubicBezTo>
                        <a:pt x="534772" y="637489"/>
                        <a:pt x="470355" y="640764"/>
                        <a:pt x="397824" y="636559"/>
                      </a:cubicBezTo>
                      <a:lnTo>
                        <a:pt x="329979" y="478224"/>
                      </a:lnTo>
                      <a:close/>
                      <a:moveTo>
                        <a:pt x="673151" y="82982"/>
                      </a:moveTo>
                      <a:lnTo>
                        <a:pt x="720125" y="247796"/>
                      </a:lnTo>
                      <a:lnTo>
                        <a:pt x="531530" y="322336"/>
                      </a:lnTo>
                      <a:lnTo>
                        <a:pt x="367756" y="202743"/>
                      </a:lnTo>
                      <a:lnTo>
                        <a:pt x="454686" y="55050"/>
                      </a:lnTo>
                      <a:lnTo>
                        <a:pt x="384048" y="67453"/>
                      </a:lnTo>
                      <a:cubicBezTo>
                        <a:pt x="269245" y="99594"/>
                        <a:pt x="170839" y="175689"/>
                        <a:pt x="110847" y="278712"/>
                      </a:cubicBezTo>
                      <a:lnTo>
                        <a:pt x="80116" y="346046"/>
                      </a:lnTo>
                      <a:lnTo>
                        <a:pt x="244826" y="299102"/>
                      </a:lnTo>
                      <a:lnTo>
                        <a:pt x="319366" y="487697"/>
                      </a:lnTo>
                      <a:lnTo>
                        <a:pt x="199773" y="651471"/>
                      </a:lnTo>
                      <a:lnTo>
                        <a:pt x="53674" y="565478"/>
                      </a:lnTo>
                      <a:lnTo>
                        <a:pt x="65541" y="633060"/>
                      </a:lnTo>
                      <a:cubicBezTo>
                        <a:pt x="105717" y="776563"/>
                        <a:pt x="214572" y="894448"/>
                        <a:pt x="358850" y="943707"/>
                      </a:cubicBezTo>
                      <a:lnTo>
                        <a:pt x="399205" y="953056"/>
                      </a:lnTo>
                      <a:lnTo>
                        <a:pt x="355048" y="938516"/>
                      </a:lnTo>
                      <a:lnTo>
                        <a:pt x="307833" y="772855"/>
                      </a:lnTo>
                      <a:lnTo>
                        <a:pt x="496428" y="698316"/>
                      </a:lnTo>
                      <a:lnTo>
                        <a:pt x="660203" y="817908"/>
                      </a:lnTo>
                      <a:lnTo>
                        <a:pt x="575815" y="961283"/>
                      </a:lnTo>
                      <a:lnTo>
                        <a:pt x="631148" y="951567"/>
                      </a:lnTo>
                      <a:cubicBezTo>
                        <a:pt x="745951" y="919426"/>
                        <a:pt x="844357" y="843331"/>
                        <a:pt x="904349" y="740308"/>
                      </a:cubicBezTo>
                      <a:lnTo>
                        <a:pt x="936319" y="670258"/>
                      </a:lnTo>
                      <a:lnTo>
                        <a:pt x="772080" y="717069"/>
                      </a:lnTo>
                      <a:lnTo>
                        <a:pt x="697541" y="528474"/>
                      </a:lnTo>
                      <a:lnTo>
                        <a:pt x="817133" y="364699"/>
                      </a:lnTo>
                      <a:lnTo>
                        <a:pt x="960766" y="449240"/>
                      </a:lnTo>
                      <a:lnTo>
                        <a:pt x="949656" y="385960"/>
                      </a:lnTo>
                      <a:cubicBezTo>
                        <a:pt x="917514" y="271157"/>
                        <a:pt x="841419" y="172751"/>
                        <a:pt x="738396" y="112759"/>
                      </a:cubicBezTo>
                      <a:close/>
                      <a:moveTo>
                        <a:pt x="572170" y="4178"/>
                      </a:moveTo>
                      <a:cubicBezTo>
                        <a:pt x="850492" y="39763"/>
                        <a:pt x="1047416" y="293094"/>
                        <a:pt x="1012010" y="570007"/>
                      </a:cubicBezTo>
                      <a:cubicBezTo>
                        <a:pt x="976605" y="846921"/>
                        <a:pt x="722278" y="1042556"/>
                        <a:pt x="443955" y="1006970"/>
                      </a:cubicBezTo>
                      <a:cubicBezTo>
                        <a:pt x="165633" y="971385"/>
                        <a:pt x="-31290" y="718054"/>
                        <a:pt x="4115" y="441140"/>
                      </a:cubicBezTo>
                      <a:cubicBezTo>
                        <a:pt x="39521" y="164227"/>
                        <a:pt x="293848" y="-31408"/>
                        <a:pt x="572170" y="4178"/>
                      </a:cubicBezTo>
                      <a:close/>
                    </a:path>
                  </a:pathLst>
                </a:cu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29" name="Group 62"/>
              <p:cNvGrpSpPr/>
              <p:nvPr/>
            </p:nvGrpSpPr>
            <p:grpSpPr>
              <a:xfrm>
                <a:off x="3465903" y="4386305"/>
                <a:ext cx="2199812" cy="557786"/>
                <a:chOff x="2539873" y="3289724"/>
                <a:chExt cx="1649859" cy="418339"/>
              </a:xfrm>
            </p:grpSpPr>
            <p:sp>
              <p:nvSpPr>
                <p:cNvPr id="30" name="Freeform: Shape 63"/>
                <p:cNvSpPr/>
                <p:nvPr/>
              </p:nvSpPr>
              <p:spPr>
                <a:xfrm flipH="1">
                  <a:off x="2721416" y="3289724"/>
                  <a:ext cx="1468316" cy="418338"/>
                </a:xfrm>
                <a:custGeom>
                  <a:avLst/>
                  <a:gdLst>
                    <a:gd name="connsiteX0" fmla="*/ 0 w 1957755"/>
                    <a:gd name="connsiteY0" fmla="*/ 0 h 635760"/>
                    <a:gd name="connsiteX1" fmla="*/ 1904643 w 1957755"/>
                    <a:gd name="connsiteY1" fmla="*/ 0 h 635760"/>
                    <a:gd name="connsiteX2" fmla="*/ 1957755 w 1957755"/>
                    <a:gd name="connsiteY2" fmla="*/ 317880 h 635760"/>
                    <a:gd name="connsiteX3" fmla="*/ 1904643 w 1957755"/>
                    <a:gd name="connsiteY3" fmla="*/ 635760 h 635760"/>
                    <a:gd name="connsiteX4" fmla="*/ 0 w 1957755"/>
                    <a:gd name="connsiteY4" fmla="*/ 635760 h 635760"/>
                    <a:gd name="connsiteX5" fmla="*/ 0 w 1957755"/>
                    <a:gd name="connsiteY5" fmla="*/ 0 h 6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755" h="635760">
                      <a:moveTo>
                        <a:pt x="0" y="0"/>
                      </a:moveTo>
                      <a:lnTo>
                        <a:pt x="1904643" y="0"/>
                      </a:lnTo>
                      <a:cubicBezTo>
                        <a:pt x="1933975" y="0"/>
                        <a:pt x="1957755" y="142320"/>
                        <a:pt x="1957755" y="317880"/>
                      </a:cubicBezTo>
                      <a:cubicBezTo>
                        <a:pt x="1957755" y="493440"/>
                        <a:pt x="1933975" y="635760"/>
                        <a:pt x="1904643" y="635760"/>
                      </a:cubicBezTo>
                      <a:lnTo>
                        <a:pt x="0" y="63576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1" name="Oval 64"/>
                <p:cNvSpPr/>
                <p:nvPr/>
              </p:nvSpPr>
              <p:spPr>
                <a:xfrm>
                  <a:off x="2539873" y="3289725"/>
                  <a:ext cx="403266" cy="4183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2" name="TextBox 65"/>
                <p:cNvSpPr txBox="1"/>
                <p:nvPr/>
              </p:nvSpPr>
              <p:spPr>
                <a:xfrm>
                  <a:off x="2989231" y="3365241"/>
                  <a:ext cx="982481" cy="238575"/>
                </a:xfrm>
                <a:prstGeom prst="rect">
                  <a:avLst/>
                </a:prstGeom>
                <a:noFill/>
              </p:spPr>
              <p:txBody>
                <a:bodyPr wrap="none">
                  <a:normAutofit fontScale="85000" lnSpcReduction="20000"/>
                </a:bodyPr>
                <a:lstStyle/>
                <a:p>
                  <a:pPr algn="ctr"/>
                  <a:r>
                    <a:rPr lang="zh-CN" altLang="en-US" sz="1467">
                      <a:solidFill>
                        <a:schemeClr val="bg1"/>
                      </a:solidFill>
                      <a:latin typeface="微软雅黑" panose="020B0503020204020204" pitchFamily="34" charset="-122"/>
                      <a:ea typeface="微软雅黑" panose="020B0503020204020204" pitchFamily="34" charset="-122"/>
                    </a:rPr>
                    <a:t>标题文本预设</a:t>
                  </a:r>
                </a:p>
              </p:txBody>
            </p:sp>
            <p:sp>
              <p:nvSpPr>
                <p:cNvPr id="33" name="Freeform: Shape 66"/>
                <p:cNvSpPr/>
                <p:nvPr/>
              </p:nvSpPr>
              <p:spPr>
                <a:xfrm rot="10980303">
                  <a:off x="2597439" y="3377028"/>
                  <a:ext cx="254108" cy="204160"/>
                </a:xfrm>
                <a:custGeom>
                  <a:avLst/>
                  <a:gdLst>
                    <a:gd name="connsiteX0" fmla="*/ 602135 w 3080953"/>
                    <a:gd name="connsiteY0" fmla="*/ 2205747 h 2577712"/>
                    <a:gd name="connsiteX1" fmla="*/ 784247 w 3080953"/>
                    <a:gd name="connsiteY1" fmla="*/ 2003455 h 2577712"/>
                    <a:gd name="connsiteX2" fmla="*/ 581955 w 3080953"/>
                    <a:gd name="connsiteY2" fmla="*/ 1821342 h 2577712"/>
                    <a:gd name="connsiteX3" fmla="*/ 399843 w 3080953"/>
                    <a:gd name="connsiteY3" fmla="*/ 2023634 h 2577712"/>
                    <a:gd name="connsiteX4" fmla="*/ 602135 w 3080953"/>
                    <a:gd name="connsiteY4" fmla="*/ 2205747 h 2577712"/>
                    <a:gd name="connsiteX5" fmla="*/ 1748831 w 3080953"/>
                    <a:gd name="connsiteY5" fmla="*/ 2182288 h 2577712"/>
                    <a:gd name="connsiteX6" fmla="*/ 1930943 w 3080953"/>
                    <a:gd name="connsiteY6" fmla="*/ 1979995 h 2577712"/>
                    <a:gd name="connsiteX7" fmla="*/ 1728651 w 3080953"/>
                    <a:gd name="connsiteY7" fmla="*/ 1797883 h 2577712"/>
                    <a:gd name="connsiteX8" fmla="*/ 1546538 w 3080953"/>
                    <a:gd name="connsiteY8" fmla="*/ 2000175 h 2577712"/>
                    <a:gd name="connsiteX9" fmla="*/ 1748831 w 3080953"/>
                    <a:gd name="connsiteY9" fmla="*/ 2182288 h 2577712"/>
                    <a:gd name="connsiteX10" fmla="*/ 1686976 w 3080953"/>
                    <a:gd name="connsiteY10" fmla="*/ 2568218 h 2577712"/>
                    <a:gd name="connsiteX11" fmla="*/ 1154201 w 3080953"/>
                    <a:gd name="connsiteY11" fmla="*/ 2208239 h 2577712"/>
                    <a:gd name="connsiteX12" fmla="*/ 1129481 w 3080953"/>
                    <a:gd name="connsiteY12" fmla="*/ 2126013 h 2577712"/>
                    <a:gd name="connsiteX13" fmla="*/ 1102766 w 3080953"/>
                    <a:gd name="connsiteY13" fmla="*/ 2215962 h 2577712"/>
                    <a:gd name="connsiteX14" fmla="*/ 571193 w 3080953"/>
                    <a:gd name="connsiteY14" fmla="*/ 2577712 h 2577712"/>
                    <a:gd name="connsiteX15" fmla="*/ 0 w 3080953"/>
                    <a:gd name="connsiteY15" fmla="*/ 2006520 h 2577712"/>
                    <a:gd name="connsiteX16" fmla="*/ 348859 w 3080953"/>
                    <a:gd name="connsiteY16" fmla="*/ 1480214 h 2577712"/>
                    <a:gd name="connsiteX17" fmla="*/ 422100 w 3080953"/>
                    <a:gd name="connsiteY17" fmla="*/ 1457478 h 2577712"/>
                    <a:gd name="connsiteX18" fmla="*/ 349522 w 3080953"/>
                    <a:gd name="connsiteY18" fmla="*/ 74939 h 2577712"/>
                    <a:gd name="connsiteX19" fmla="*/ 1777046 w 3080953"/>
                    <a:gd name="connsiteY19" fmla="*/ 0 h 2577712"/>
                    <a:gd name="connsiteX20" fmla="*/ 1799008 w 3080953"/>
                    <a:gd name="connsiteY20" fmla="*/ 418344 h 2577712"/>
                    <a:gd name="connsiteX21" fmla="*/ 2997304 w 3080953"/>
                    <a:gd name="connsiteY21" fmla="*/ 58740 h 2577712"/>
                    <a:gd name="connsiteX22" fmla="*/ 3080953 w 3080953"/>
                    <a:gd name="connsiteY22" fmla="*/ 1652173 h 2577712"/>
                    <a:gd name="connsiteX23" fmla="*/ 1851592 w 3080953"/>
                    <a:gd name="connsiteY23" fmla="*/ 1420012 h 2577712"/>
                    <a:gd name="connsiteX24" fmla="*/ 1851986 w 3080953"/>
                    <a:gd name="connsiteY24" fmla="*/ 1427524 h 2577712"/>
                    <a:gd name="connsiteX25" fmla="*/ 1753515 w 3080953"/>
                    <a:gd name="connsiteY25" fmla="*/ 1432693 h 2577712"/>
                    <a:gd name="connsiteX26" fmla="*/ 1798325 w 3080953"/>
                    <a:gd name="connsiteY26" fmla="*/ 1437060 h 2577712"/>
                    <a:gd name="connsiteX27" fmla="*/ 2256264 w 3080953"/>
                    <a:gd name="connsiteY27" fmla="*/ 1995127 h 2577712"/>
                    <a:gd name="connsiteX28" fmla="*/ 1686976 w 3080953"/>
                    <a:gd name="connsiteY28" fmla="*/ 2568218 h 257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80953" h="2577712">
                      <a:moveTo>
                        <a:pt x="602135" y="2205747"/>
                      </a:moveTo>
                      <a:cubicBezTo>
                        <a:pt x="708286" y="2200174"/>
                        <a:pt x="789820" y="2109605"/>
                        <a:pt x="784247" y="2003455"/>
                      </a:cubicBezTo>
                      <a:cubicBezTo>
                        <a:pt x="778675" y="1897304"/>
                        <a:pt x="688106" y="1815770"/>
                        <a:pt x="581955" y="1821342"/>
                      </a:cubicBezTo>
                      <a:cubicBezTo>
                        <a:pt x="475804" y="1826915"/>
                        <a:pt x="394270" y="1917484"/>
                        <a:pt x="399843" y="2023634"/>
                      </a:cubicBezTo>
                      <a:cubicBezTo>
                        <a:pt x="405415" y="2129785"/>
                        <a:pt x="495984" y="2211319"/>
                        <a:pt x="602135" y="2205747"/>
                      </a:cubicBezTo>
                      <a:close/>
                      <a:moveTo>
                        <a:pt x="1748831" y="2182288"/>
                      </a:moveTo>
                      <a:cubicBezTo>
                        <a:pt x="1854981" y="2176715"/>
                        <a:pt x="1936516" y="2086146"/>
                        <a:pt x="1930943" y="1979995"/>
                      </a:cubicBezTo>
                      <a:cubicBezTo>
                        <a:pt x="1925371" y="1873845"/>
                        <a:pt x="1834802" y="1792310"/>
                        <a:pt x="1728651" y="1797883"/>
                      </a:cubicBezTo>
                      <a:cubicBezTo>
                        <a:pt x="1622500" y="1803455"/>
                        <a:pt x="1540966" y="1894024"/>
                        <a:pt x="1546538" y="2000175"/>
                      </a:cubicBezTo>
                      <a:cubicBezTo>
                        <a:pt x="1552111" y="2106326"/>
                        <a:pt x="1642680" y="2187860"/>
                        <a:pt x="1748831" y="2182288"/>
                      </a:cubicBezTo>
                      <a:close/>
                      <a:moveTo>
                        <a:pt x="1686976" y="2568218"/>
                      </a:moveTo>
                      <a:cubicBezTo>
                        <a:pt x="1445452" y="2569022"/>
                        <a:pt x="1238442" y="2419805"/>
                        <a:pt x="1154201" y="2208239"/>
                      </a:cubicBezTo>
                      <a:lnTo>
                        <a:pt x="1129481" y="2126013"/>
                      </a:lnTo>
                      <a:lnTo>
                        <a:pt x="1102766" y="2215962"/>
                      </a:lnTo>
                      <a:cubicBezTo>
                        <a:pt x="1019231" y="2427807"/>
                        <a:pt x="812718" y="2577713"/>
                        <a:pt x="571193" y="2577712"/>
                      </a:cubicBezTo>
                      <a:cubicBezTo>
                        <a:pt x="255732" y="2577713"/>
                        <a:pt x="0" y="2321981"/>
                        <a:pt x="0" y="2006520"/>
                      </a:cubicBezTo>
                      <a:cubicBezTo>
                        <a:pt x="-1" y="1769924"/>
                        <a:pt x="143849" y="1566925"/>
                        <a:pt x="348859" y="1480214"/>
                      </a:cubicBezTo>
                      <a:lnTo>
                        <a:pt x="422100" y="1457478"/>
                      </a:lnTo>
                      <a:lnTo>
                        <a:pt x="349522" y="74939"/>
                      </a:lnTo>
                      <a:lnTo>
                        <a:pt x="1777046" y="0"/>
                      </a:lnTo>
                      <a:lnTo>
                        <a:pt x="1799008" y="418344"/>
                      </a:lnTo>
                      <a:lnTo>
                        <a:pt x="2997304" y="58740"/>
                      </a:lnTo>
                      <a:lnTo>
                        <a:pt x="3080953" y="1652173"/>
                      </a:lnTo>
                      <a:lnTo>
                        <a:pt x="1851592" y="1420012"/>
                      </a:lnTo>
                      <a:lnTo>
                        <a:pt x="1851986" y="1427524"/>
                      </a:lnTo>
                      <a:lnTo>
                        <a:pt x="1753515" y="1432693"/>
                      </a:lnTo>
                      <a:lnTo>
                        <a:pt x="1798325" y="1437060"/>
                      </a:lnTo>
                      <a:cubicBezTo>
                        <a:pt x="2058784" y="1489453"/>
                        <a:pt x="2255345" y="1719099"/>
                        <a:pt x="2256264" y="1995127"/>
                      </a:cubicBezTo>
                      <a:cubicBezTo>
                        <a:pt x="2257314" y="2310585"/>
                        <a:pt x="2002434" y="2567168"/>
                        <a:pt x="1686976" y="256821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grpSp>
        <p:sp>
          <p:nvSpPr>
            <p:cNvPr id="24" name="TextBox 95"/>
            <p:cNvSpPr txBox="1"/>
            <p:nvPr/>
          </p:nvSpPr>
          <p:spPr>
            <a:xfrm>
              <a:off x="602560" y="3743156"/>
              <a:ext cx="1984662" cy="291170"/>
            </a:xfrm>
            <a:prstGeom prst="rect">
              <a:avLst/>
            </a:prstGeom>
            <a:noFill/>
          </p:spPr>
          <p:txBody>
            <a:bodyPr wrap="none" lIns="0" tIns="0" rIns="360062" bIns="0" anchor="b" anchorCtr="0">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5" name="TextBox 96"/>
            <p:cNvSpPr txBox="1">
              <a:spLocks/>
            </p:cNvSpPr>
            <p:nvPr/>
          </p:nvSpPr>
          <p:spPr>
            <a:xfrm>
              <a:off x="602559" y="4034324"/>
              <a:ext cx="1984662" cy="464075"/>
            </a:xfrm>
            <a:prstGeom prst="rect">
              <a:avLst/>
            </a:prstGeom>
          </p:spPr>
          <p:txBody>
            <a:bodyPr vert="horz" wrap="square" lIns="0" tIns="0" rIns="360062" bIns="0" anchor="ctr">
              <a:noAutofit/>
            </a:bodyPr>
            <a:lstStyle/>
            <a:p>
              <a:pPr algn="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6" name="TextBox 98"/>
            <p:cNvSpPr txBox="1"/>
            <p:nvPr/>
          </p:nvSpPr>
          <p:spPr>
            <a:xfrm>
              <a:off x="6556779" y="3743156"/>
              <a:ext cx="2011665" cy="291170"/>
            </a:xfrm>
            <a:prstGeom prst="rect">
              <a:avLst/>
            </a:prstGeom>
            <a:noFill/>
          </p:spPr>
          <p:txBody>
            <a:bodyPr wrap="none" lIns="360062" tIns="0" rIns="0" bIns="0" anchor="b"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7" name="TextBox 99"/>
            <p:cNvSpPr txBox="1">
              <a:spLocks/>
            </p:cNvSpPr>
            <p:nvPr/>
          </p:nvSpPr>
          <p:spPr>
            <a:xfrm>
              <a:off x="6556779" y="4034324"/>
              <a:ext cx="2011665" cy="464075"/>
            </a:xfrm>
            <a:prstGeom prst="rect">
              <a:avLst/>
            </a:prstGeom>
          </p:spPr>
          <p:txBody>
            <a:bodyPr vert="horz" wrap="square" lIns="360062" tIns="0" rIns="0" bIns="0" anchor="ctr" anchorCtr="0">
              <a:noAutofit/>
            </a:bodyPr>
            <a:lstStyle/>
            <a:p>
              <a:pPr algn="l">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2301379166"/>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2"/>
                                        </p:tgtEl>
                                        <p:attrNameLst>
                                          <p:attrName>style.visibility</p:attrName>
                                        </p:attrNameLst>
                                      </p:cBhvr>
                                      <p:to>
                                        <p:strVal val="visible"/>
                                      </p:to>
                                    </p:set>
                                    <p:anim calcmode="lin" valueType="num">
                                      <p:cBhvr additive="base">
                                        <p:cTn id="12" dur="500" fill="hold"/>
                                        <p:tgtEl>
                                          <p:spTgt spid="82"/>
                                        </p:tgtEl>
                                        <p:attrNameLst>
                                          <p:attrName>ppt_x</p:attrName>
                                        </p:attrNameLst>
                                      </p:cBhvr>
                                      <p:tavLst>
                                        <p:tav tm="0">
                                          <p:val>
                                            <p:strVal val="#ppt_x"/>
                                          </p:val>
                                        </p:tav>
                                        <p:tav tm="100000">
                                          <p:val>
                                            <p:strVal val="#ppt_x"/>
                                          </p:val>
                                        </p:tav>
                                      </p:tavLst>
                                    </p:anim>
                                    <p:anim calcmode="lin" valueType="num">
                                      <p:cBhvr additive="base">
                                        <p:cTn id="13" dur="500" fill="hold"/>
                                        <p:tgtEl>
                                          <p:spTgt spid="8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3"/>
                                        </p:tgtEl>
                                        <p:attrNameLst>
                                          <p:attrName>style.visibility</p:attrName>
                                        </p:attrNameLst>
                                      </p:cBhvr>
                                      <p:to>
                                        <p:strVal val="visible"/>
                                      </p:to>
                                    </p:set>
                                    <p:anim calcmode="lin" valueType="num">
                                      <p:cBhvr additive="base">
                                        <p:cTn id="17" dur="500" fill="hold"/>
                                        <p:tgtEl>
                                          <p:spTgt spid="83"/>
                                        </p:tgtEl>
                                        <p:attrNameLst>
                                          <p:attrName>ppt_x</p:attrName>
                                        </p:attrNameLst>
                                      </p:cBhvr>
                                      <p:tavLst>
                                        <p:tav tm="0">
                                          <p:val>
                                            <p:strVal val="#ppt_x"/>
                                          </p:val>
                                        </p:tav>
                                        <p:tav tm="100000">
                                          <p:val>
                                            <p:strVal val="#ppt_x"/>
                                          </p:val>
                                        </p:tav>
                                      </p:tavLst>
                                    </p:anim>
                                    <p:anim calcmode="lin" valueType="num">
                                      <p:cBhvr additive="base">
                                        <p:cTn id="18" dur="500" fill="hold"/>
                                        <p:tgtEl>
                                          <p:spTgt spid="8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84"/>
                                        </p:tgtEl>
                                        <p:attrNameLst>
                                          <p:attrName>style.visibility</p:attrName>
                                        </p:attrNameLst>
                                      </p:cBhvr>
                                      <p:to>
                                        <p:strVal val="visible"/>
                                      </p:to>
                                    </p:set>
                                    <p:anim calcmode="lin" valueType="num">
                                      <p:cBhvr additive="base">
                                        <p:cTn id="22" dur="500" fill="hold"/>
                                        <p:tgtEl>
                                          <p:spTgt spid="84"/>
                                        </p:tgtEl>
                                        <p:attrNameLst>
                                          <p:attrName>ppt_x</p:attrName>
                                        </p:attrNameLst>
                                      </p:cBhvr>
                                      <p:tavLst>
                                        <p:tav tm="0">
                                          <p:val>
                                            <p:strVal val="#ppt_x"/>
                                          </p:val>
                                        </p:tav>
                                        <p:tav tm="100000">
                                          <p:val>
                                            <p:strVal val="#ppt_x"/>
                                          </p:val>
                                        </p:tav>
                                      </p:tavLst>
                                    </p:anim>
                                    <p:anim calcmode="lin" valueType="num">
                                      <p:cBhvr additive="base">
                                        <p:cTn id="23"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19"/>
          <p:cNvSpPr/>
          <p:nvPr/>
        </p:nvSpPr>
        <p:spPr>
          <a:xfrm rot="16200000">
            <a:off x="3584354" y="3582623"/>
            <a:ext cx="985232" cy="985101"/>
          </a:xfrm>
          <a:custGeom>
            <a:avLst/>
            <a:gdLst>
              <a:gd name="connsiteX0" fmla="*/ 0 w 1374771"/>
              <a:gd name="connsiteY0" fmla="*/ 1374773 h 1374773"/>
              <a:gd name="connsiteX1" fmla="*/ 6892 w 1374771"/>
              <a:gd name="connsiteY1" fmla="*/ 1238291 h 1374773"/>
              <a:gd name="connsiteX2" fmla="*/ 1238291 w 1374771"/>
              <a:gd name="connsiteY2" fmla="*/ 6892 h 1374773"/>
              <a:gd name="connsiteX3" fmla="*/ 1374771 w 1374771"/>
              <a:gd name="connsiteY3" fmla="*/ 0 h 1374773"/>
              <a:gd name="connsiteX4" fmla="*/ 1374771 w 1374771"/>
              <a:gd name="connsiteY4" fmla="*/ 785622 h 1374773"/>
              <a:gd name="connsiteX5" fmla="*/ 1259595 w 1374771"/>
              <a:gd name="connsiteY5" fmla="*/ 797233 h 1374773"/>
              <a:gd name="connsiteX6" fmla="*/ 797233 w 1374771"/>
              <a:gd name="connsiteY6" fmla="*/ 1259595 h 1374773"/>
              <a:gd name="connsiteX7" fmla="*/ 785622 w 1374771"/>
              <a:gd name="connsiteY7" fmla="*/ 1374773 h 1374773"/>
              <a:gd name="connsiteX8" fmla="*/ 0 w 1374771"/>
              <a:gd name="connsiteY8" fmla="*/ 1374773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3">
                <a:moveTo>
                  <a:pt x="0" y="1374773"/>
                </a:moveTo>
                <a:lnTo>
                  <a:pt x="6892" y="1238291"/>
                </a:lnTo>
                <a:cubicBezTo>
                  <a:pt x="72830" y="589009"/>
                  <a:pt x="589009" y="72830"/>
                  <a:pt x="1238291" y="6892"/>
                </a:cubicBezTo>
                <a:lnTo>
                  <a:pt x="1374771" y="0"/>
                </a:lnTo>
                <a:lnTo>
                  <a:pt x="1374771" y="785622"/>
                </a:lnTo>
                <a:lnTo>
                  <a:pt x="1259595" y="797233"/>
                </a:lnTo>
                <a:cubicBezTo>
                  <a:pt x="1027516" y="844723"/>
                  <a:pt x="844723" y="1027516"/>
                  <a:pt x="797233" y="1259595"/>
                </a:cubicBezTo>
                <a:lnTo>
                  <a:pt x="785622" y="1374773"/>
                </a:lnTo>
                <a:lnTo>
                  <a:pt x="0" y="137477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8"/>
          <p:cNvSpPr/>
          <p:nvPr/>
        </p:nvSpPr>
        <p:spPr>
          <a:xfrm rot="16200000">
            <a:off x="4572731" y="3579350"/>
            <a:ext cx="985232" cy="991651"/>
          </a:xfrm>
          <a:custGeom>
            <a:avLst/>
            <a:gdLst>
              <a:gd name="connsiteX0" fmla="*/ 0 w 1374771"/>
              <a:gd name="connsiteY0" fmla="*/ 0 h 1374771"/>
              <a:gd name="connsiteX1" fmla="*/ 785622 w 1374771"/>
              <a:gd name="connsiteY1" fmla="*/ 0 h 1374771"/>
              <a:gd name="connsiteX2" fmla="*/ 797233 w 1374771"/>
              <a:gd name="connsiteY2" fmla="*/ 115176 h 1374771"/>
              <a:gd name="connsiteX3" fmla="*/ 1259595 w 1374771"/>
              <a:gd name="connsiteY3" fmla="*/ 577538 h 1374771"/>
              <a:gd name="connsiteX4" fmla="*/ 1374771 w 1374771"/>
              <a:gd name="connsiteY4" fmla="*/ 589149 h 1374771"/>
              <a:gd name="connsiteX5" fmla="*/ 1374771 w 1374771"/>
              <a:gd name="connsiteY5" fmla="*/ 1374771 h 1374771"/>
              <a:gd name="connsiteX6" fmla="*/ 1238291 w 1374771"/>
              <a:gd name="connsiteY6" fmla="*/ 1367879 h 1374771"/>
              <a:gd name="connsiteX7" fmla="*/ 6892 w 1374771"/>
              <a:gd name="connsiteY7" fmla="*/ 136480 h 1374771"/>
              <a:gd name="connsiteX8" fmla="*/ 0 w 1374771"/>
              <a:gd name="connsiteY8" fmla="*/ 0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1">
                <a:moveTo>
                  <a:pt x="0" y="0"/>
                </a:moveTo>
                <a:lnTo>
                  <a:pt x="785622" y="0"/>
                </a:lnTo>
                <a:lnTo>
                  <a:pt x="797233" y="115176"/>
                </a:lnTo>
                <a:cubicBezTo>
                  <a:pt x="844723" y="347255"/>
                  <a:pt x="1027516" y="530048"/>
                  <a:pt x="1259595" y="577538"/>
                </a:cubicBezTo>
                <a:lnTo>
                  <a:pt x="1374771" y="589149"/>
                </a:lnTo>
                <a:lnTo>
                  <a:pt x="1374771" y="1374771"/>
                </a:lnTo>
                <a:lnTo>
                  <a:pt x="1238291" y="1367879"/>
                </a:lnTo>
                <a:cubicBezTo>
                  <a:pt x="589009" y="1301941"/>
                  <a:pt x="72830" y="785762"/>
                  <a:pt x="6892" y="13648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rot="16200000">
            <a:off x="4576003" y="2598458"/>
            <a:ext cx="985234" cy="985099"/>
          </a:xfrm>
          <a:custGeom>
            <a:avLst/>
            <a:gdLst>
              <a:gd name="connsiteX0" fmla="*/ 0 w 1374773"/>
              <a:gd name="connsiteY0" fmla="*/ 1374771 h 1374771"/>
              <a:gd name="connsiteX1" fmla="*/ 0 w 1374773"/>
              <a:gd name="connsiteY1" fmla="*/ 589149 h 1374771"/>
              <a:gd name="connsiteX2" fmla="*/ 115178 w 1374773"/>
              <a:gd name="connsiteY2" fmla="*/ 577538 h 1374771"/>
              <a:gd name="connsiteX3" fmla="*/ 577540 w 1374773"/>
              <a:gd name="connsiteY3" fmla="*/ 115176 h 1374771"/>
              <a:gd name="connsiteX4" fmla="*/ 589151 w 1374773"/>
              <a:gd name="connsiteY4" fmla="*/ 0 h 1374771"/>
              <a:gd name="connsiteX5" fmla="*/ 1374773 w 1374773"/>
              <a:gd name="connsiteY5" fmla="*/ 0 h 1374771"/>
              <a:gd name="connsiteX6" fmla="*/ 1367881 w 1374773"/>
              <a:gd name="connsiteY6" fmla="*/ 136480 h 1374771"/>
              <a:gd name="connsiteX7" fmla="*/ 136482 w 1374773"/>
              <a:gd name="connsiteY7" fmla="*/ 1367879 h 1374771"/>
              <a:gd name="connsiteX8" fmla="*/ 0 w 1374773"/>
              <a:gd name="connsiteY8" fmla="*/ 1374771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1">
                <a:moveTo>
                  <a:pt x="0" y="1374771"/>
                </a:moveTo>
                <a:lnTo>
                  <a:pt x="0" y="589149"/>
                </a:lnTo>
                <a:lnTo>
                  <a:pt x="115178" y="577538"/>
                </a:lnTo>
                <a:cubicBezTo>
                  <a:pt x="347257" y="530048"/>
                  <a:pt x="530050" y="347255"/>
                  <a:pt x="577540" y="115176"/>
                </a:cubicBezTo>
                <a:lnTo>
                  <a:pt x="589151" y="0"/>
                </a:lnTo>
                <a:lnTo>
                  <a:pt x="1374773" y="0"/>
                </a:lnTo>
                <a:lnTo>
                  <a:pt x="1367881" y="136480"/>
                </a:lnTo>
                <a:cubicBezTo>
                  <a:pt x="1301943" y="785762"/>
                  <a:pt x="785764" y="1301941"/>
                  <a:pt x="136482" y="1367879"/>
                </a:cubicBezTo>
                <a:lnTo>
                  <a:pt x="0" y="137477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0"/>
          <p:cNvSpPr/>
          <p:nvPr/>
        </p:nvSpPr>
        <p:spPr>
          <a:xfrm rot="16200000">
            <a:off x="3584354" y="2176244"/>
            <a:ext cx="985232" cy="985101"/>
          </a:xfrm>
          <a:custGeom>
            <a:avLst/>
            <a:gdLst>
              <a:gd name="connsiteX0" fmla="*/ 0 w 1374771"/>
              <a:gd name="connsiteY0" fmla="*/ 1374773 h 1374773"/>
              <a:gd name="connsiteX1" fmla="*/ 6892 w 1374771"/>
              <a:gd name="connsiteY1" fmla="*/ 1238291 h 1374773"/>
              <a:gd name="connsiteX2" fmla="*/ 1238291 w 1374771"/>
              <a:gd name="connsiteY2" fmla="*/ 6892 h 1374773"/>
              <a:gd name="connsiteX3" fmla="*/ 1374771 w 1374771"/>
              <a:gd name="connsiteY3" fmla="*/ 0 h 1374773"/>
              <a:gd name="connsiteX4" fmla="*/ 1374771 w 1374771"/>
              <a:gd name="connsiteY4" fmla="*/ 785622 h 1374773"/>
              <a:gd name="connsiteX5" fmla="*/ 1259595 w 1374771"/>
              <a:gd name="connsiteY5" fmla="*/ 797233 h 1374773"/>
              <a:gd name="connsiteX6" fmla="*/ 797233 w 1374771"/>
              <a:gd name="connsiteY6" fmla="*/ 1259595 h 1374773"/>
              <a:gd name="connsiteX7" fmla="*/ 785622 w 1374771"/>
              <a:gd name="connsiteY7" fmla="*/ 1374773 h 1374773"/>
              <a:gd name="connsiteX8" fmla="*/ 0 w 1374771"/>
              <a:gd name="connsiteY8" fmla="*/ 1374773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3">
                <a:moveTo>
                  <a:pt x="0" y="1374773"/>
                </a:moveTo>
                <a:lnTo>
                  <a:pt x="6892" y="1238291"/>
                </a:lnTo>
                <a:cubicBezTo>
                  <a:pt x="72830" y="589009"/>
                  <a:pt x="589009" y="72830"/>
                  <a:pt x="1238291" y="6892"/>
                </a:cubicBezTo>
                <a:lnTo>
                  <a:pt x="1374771" y="0"/>
                </a:lnTo>
                <a:lnTo>
                  <a:pt x="1374771" y="785622"/>
                </a:lnTo>
                <a:lnTo>
                  <a:pt x="1259595" y="797233"/>
                </a:lnTo>
                <a:cubicBezTo>
                  <a:pt x="1027516" y="844723"/>
                  <a:pt x="844723" y="1027516"/>
                  <a:pt x="797233" y="1259595"/>
                </a:cubicBezTo>
                <a:lnTo>
                  <a:pt x="785622" y="1374773"/>
                </a:lnTo>
                <a:lnTo>
                  <a:pt x="0" y="13747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p:nvPr/>
        </p:nvSpPr>
        <p:spPr>
          <a:xfrm rot="16200000">
            <a:off x="3584353" y="2598457"/>
            <a:ext cx="985234" cy="985101"/>
          </a:xfrm>
          <a:custGeom>
            <a:avLst/>
            <a:gdLst>
              <a:gd name="connsiteX0" fmla="*/ 0 w 1374773"/>
              <a:gd name="connsiteY0" fmla="*/ 785622 h 1374773"/>
              <a:gd name="connsiteX1" fmla="*/ 0 w 1374773"/>
              <a:gd name="connsiteY1" fmla="*/ 0 h 1374773"/>
              <a:gd name="connsiteX2" fmla="*/ 136482 w 1374773"/>
              <a:gd name="connsiteY2" fmla="*/ 6892 h 1374773"/>
              <a:gd name="connsiteX3" fmla="*/ 1367881 w 1374773"/>
              <a:gd name="connsiteY3" fmla="*/ 1238291 h 1374773"/>
              <a:gd name="connsiteX4" fmla="*/ 1374773 w 1374773"/>
              <a:gd name="connsiteY4" fmla="*/ 1374773 h 1374773"/>
              <a:gd name="connsiteX5" fmla="*/ 589151 w 1374773"/>
              <a:gd name="connsiteY5" fmla="*/ 1374773 h 1374773"/>
              <a:gd name="connsiteX6" fmla="*/ 577540 w 1374773"/>
              <a:gd name="connsiteY6" fmla="*/ 1259595 h 1374773"/>
              <a:gd name="connsiteX7" fmla="*/ 115178 w 1374773"/>
              <a:gd name="connsiteY7" fmla="*/ 797233 h 1374773"/>
              <a:gd name="connsiteX8" fmla="*/ 0 w 1374773"/>
              <a:gd name="connsiteY8" fmla="*/ 785622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3">
                <a:moveTo>
                  <a:pt x="0" y="785622"/>
                </a:moveTo>
                <a:lnTo>
                  <a:pt x="0" y="0"/>
                </a:lnTo>
                <a:lnTo>
                  <a:pt x="136482" y="6892"/>
                </a:lnTo>
                <a:cubicBezTo>
                  <a:pt x="785764" y="72830"/>
                  <a:pt x="1301943" y="589009"/>
                  <a:pt x="1367881" y="1238291"/>
                </a:cubicBezTo>
                <a:lnTo>
                  <a:pt x="1374773" y="1374773"/>
                </a:lnTo>
                <a:lnTo>
                  <a:pt x="589151" y="1374773"/>
                </a:lnTo>
                <a:lnTo>
                  <a:pt x="577540" y="1259595"/>
                </a:lnTo>
                <a:cubicBezTo>
                  <a:pt x="530050" y="1027516"/>
                  <a:pt x="347257" y="844723"/>
                  <a:pt x="115178" y="797233"/>
                </a:cubicBezTo>
                <a:lnTo>
                  <a:pt x="0" y="78562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1"/>
          <p:cNvSpPr/>
          <p:nvPr/>
        </p:nvSpPr>
        <p:spPr>
          <a:xfrm rot="16200000">
            <a:off x="4568387" y="2176245"/>
            <a:ext cx="985232" cy="985099"/>
          </a:xfrm>
          <a:custGeom>
            <a:avLst/>
            <a:gdLst>
              <a:gd name="connsiteX0" fmla="*/ 0 w 1374771"/>
              <a:gd name="connsiteY0" fmla="*/ 0 h 1374771"/>
              <a:gd name="connsiteX1" fmla="*/ 785622 w 1374771"/>
              <a:gd name="connsiteY1" fmla="*/ 0 h 1374771"/>
              <a:gd name="connsiteX2" fmla="*/ 797233 w 1374771"/>
              <a:gd name="connsiteY2" fmla="*/ 115176 h 1374771"/>
              <a:gd name="connsiteX3" fmla="*/ 1259595 w 1374771"/>
              <a:gd name="connsiteY3" fmla="*/ 577538 h 1374771"/>
              <a:gd name="connsiteX4" fmla="*/ 1374771 w 1374771"/>
              <a:gd name="connsiteY4" fmla="*/ 589149 h 1374771"/>
              <a:gd name="connsiteX5" fmla="*/ 1374771 w 1374771"/>
              <a:gd name="connsiteY5" fmla="*/ 1374771 h 1374771"/>
              <a:gd name="connsiteX6" fmla="*/ 1238291 w 1374771"/>
              <a:gd name="connsiteY6" fmla="*/ 1367879 h 1374771"/>
              <a:gd name="connsiteX7" fmla="*/ 6892 w 1374771"/>
              <a:gd name="connsiteY7" fmla="*/ 136480 h 1374771"/>
              <a:gd name="connsiteX8" fmla="*/ 0 w 1374771"/>
              <a:gd name="connsiteY8" fmla="*/ 0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1">
                <a:moveTo>
                  <a:pt x="0" y="0"/>
                </a:moveTo>
                <a:lnTo>
                  <a:pt x="785622" y="0"/>
                </a:lnTo>
                <a:lnTo>
                  <a:pt x="797233" y="115176"/>
                </a:lnTo>
                <a:cubicBezTo>
                  <a:pt x="844723" y="347255"/>
                  <a:pt x="1027516" y="530048"/>
                  <a:pt x="1259595" y="577538"/>
                </a:cubicBezTo>
                <a:lnTo>
                  <a:pt x="1374771" y="589149"/>
                </a:lnTo>
                <a:lnTo>
                  <a:pt x="1374771" y="1374771"/>
                </a:lnTo>
                <a:lnTo>
                  <a:pt x="1238291" y="1367879"/>
                </a:lnTo>
                <a:cubicBezTo>
                  <a:pt x="589009" y="1301941"/>
                  <a:pt x="72830" y="785762"/>
                  <a:pt x="6892" y="13648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2"/>
          <p:cNvSpPr/>
          <p:nvPr/>
        </p:nvSpPr>
        <p:spPr>
          <a:xfrm rot="16200000">
            <a:off x="4568386" y="1192080"/>
            <a:ext cx="985234" cy="985099"/>
          </a:xfrm>
          <a:custGeom>
            <a:avLst/>
            <a:gdLst>
              <a:gd name="connsiteX0" fmla="*/ 0 w 1374773"/>
              <a:gd name="connsiteY0" fmla="*/ 1374771 h 1374771"/>
              <a:gd name="connsiteX1" fmla="*/ 0 w 1374773"/>
              <a:gd name="connsiteY1" fmla="*/ 589149 h 1374771"/>
              <a:gd name="connsiteX2" fmla="*/ 115178 w 1374773"/>
              <a:gd name="connsiteY2" fmla="*/ 577538 h 1374771"/>
              <a:gd name="connsiteX3" fmla="*/ 577540 w 1374773"/>
              <a:gd name="connsiteY3" fmla="*/ 115176 h 1374771"/>
              <a:gd name="connsiteX4" fmla="*/ 589151 w 1374773"/>
              <a:gd name="connsiteY4" fmla="*/ 0 h 1374771"/>
              <a:gd name="connsiteX5" fmla="*/ 1374773 w 1374773"/>
              <a:gd name="connsiteY5" fmla="*/ 0 h 1374771"/>
              <a:gd name="connsiteX6" fmla="*/ 1367881 w 1374773"/>
              <a:gd name="connsiteY6" fmla="*/ 136480 h 1374771"/>
              <a:gd name="connsiteX7" fmla="*/ 136482 w 1374773"/>
              <a:gd name="connsiteY7" fmla="*/ 1367879 h 1374771"/>
              <a:gd name="connsiteX8" fmla="*/ 0 w 1374773"/>
              <a:gd name="connsiteY8" fmla="*/ 1374771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1">
                <a:moveTo>
                  <a:pt x="0" y="1374771"/>
                </a:moveTo>
                <a:lnTo>
                  <a:pt x="0" y="589149"/>
                </a:lnTo>
                <a:lnTo>
                  <a:pt x="115178" y="577538"/>
                </a:lnTo>
                <a:cubicBezTo>
                  <a:pt x="347257" y="530048"/>
                  <a:pt x="530050" y="347255"/>
                  <a:pt x="577540" y="115176"/>
                </a:cubicBezTo>
                <a:lnTo>
                  <a:pt x="589151" y="0"/>
                </a:lnTo>
                <a:lnTo>
                  <a:pt x="1374773" y="0"/>
                </a:lnTo>
                <a:lnTo>
                  <a:pt x="1367881" y="136480"/>
                </a:lnTo>
                <a:cubicBezTo>
                  <a:pt x="1301943" y="785762"/>
                  <a:pt x="785764" y="1301941"/>
                  <a:pt x="136482" y="1367879"/>
                </a:cubicBezTo>
                <a:lnTo>
                  <a:pt x="0" y="137477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3"/>
          <p:cNvSpPr/>
          <p:nvPr/>
        </p:nvSpPr>
        <p:spPr>
          <a:xfrm rot="16200000">
            <a:off x="3584353" y="1192079"/>
            <a:ext cx="985234" cy="985101"/>
          </a:xfrm>
          <a:custGeom>
            <a:avLst/>
            <a:gdLst>
              <a:gd name="connsiteX0" fmla="*/ 0 w 1374773"/>
              <a:gd name="connsiteY0" fmla="*/ 785622 h 1374773"/>
              <a:gd name="connsiteX1" fmla="*/ 0 w 1374773"/>
              <a:gd name="connsiteY1" fmla="*/ 0 h 1374773"/>
              <a:gd name="connsiteX2" fmla="*/ 136482 w 1374773"/>
              <a:gd name="connsiteY2" fmla="*/ 6892 h 1374773"/>
              <a:gd name="connsiteX3" fmla="*/ 1367881 w 1374773"/>
              <a:gd name="connsiteY3" fmla="*/ 1238291 h 1374773"/>
              <a:gd name="connsiteX4" fmla="*/ 1374773 w 1374773"/>
              <a:gd name="connsiteY4" fmla="*/ 1374773 h 1374773"/>
              <a:gd name="connsiteX5" fmla="*/ 589151 w 1374773"/>
              <a:gd name="connsiteY5" fmla="*/ 1374773 h 1374773"/>
              <a:gd name="connsiteX6" fmla="*/ 577540 w 1374773"/>
              <a:gd name="connsiteY6" fmla="*/ 1259595 h 1374773"/>
              <a:gd name="connsiteX7" fmla="*/ 115178 w 1374773"/>
              <a:gd name="connsiteY7" fmla="*/ 797233 h 1374773"/>
              <a:gd name="connsiteX8" fmla="*/ 0 w 1374773"/>
              <a:gd name="connsiteY8" fmla="*/ 785622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3">
                <a:moveTo>
                  <a:pt x="0" y="785622"/>
                </a:moveTo>
                <a:lnTo>
                  <a:pt x="0" y="0"/>
                </a:lnTo>
                <a:lnTo>
                  <a:pt x="136482" y="6892"/>
                </a:lnTo>
                <a:cubicBezTo>
                  <a:pt x="785764" y="72830"/>
                  <a:pt x="1301943" y="589009"/>
                  <a:pt x="1367881" y="1238291"/>
                </a:cubicBezTo>
                <a:lnTo>
                  <a:pt x="1374773" y="1374773"/>
                </a:lnTo>
                <a:lnTo>
                  <a:pt x="589151" y="1374773"/>
                </a:lnTo>
                <a:lnTo>
                  <a:pt x="577540" y="1259595"/>
                </a:lnTo>
                <a:cubicBezTo>
                  <a:pt x="530050" y="1027516"/>
                  <a:pt x="347257" y="844723"/>
                  <a:pt x="115178" y="797233"/>
                </a:cubicBezTo>
                <a:lnTo>
                  <a:pt x="0" y="78562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3740813" y="1876096"/>
            <a:ext cx="439004" cy="392415"/>
          </a:xfrm>
          <a:prstGeom prst="rect">
            <a:avLst/>
          </a:prstGeom>
          <a:noFill/>
        </p:spPr>
        <p:txBody>
          <a:bodyPr wrap="none" lIns="68568" tIns="34284" rIns="68568" bIns="34284" rtlCol="0">
            <a:spAutoFit/>
          </a:bodyPr>
          <a:lstStyle/>
          <a:p>
            <a:r>
              <a:rPr lang="en-US" sz="2099"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01</a:t>
            </a:r>
          </a:p>
        </p:txBody>
      </p:sp>
      <p:sp>
        <p:nvSpPr>
          <p:cNvPr id="38" name="TextBox 37"/>
          <p:cNvSpPr txBox="1"/>
          <p:nvPr/>
        </p:nvSpPr>
        <p:spPr>
          <a:xfrm>
            <a:off x="5068620" y="2209260"/>
            <a:ext cx="439004" cy="392415"/>
          </a:xfrm>
          <a:prstGeom prst="rect">
            <a:avLst/>
          </a:prstGeom>
          <a:noFill/>
        </p:spPr>
        <p:txBody>
          <a:bodyPr wrap="none" lIns="68568" tIns="34284" rIns="68568" bIns="34284" rtlCol="0">
            <a:spAutoFit/>
          </a:bodyPr>
          <a:lstStyle/>
          <a:p>
            <a:r>
              <a:rPr lang="en-US" sz="2099"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02</a:t>
            </a:r>
          </a:p>
        </p:txBody>
      </p:sp>
      <p:sp>
        <p:nvSpPr>
          <p:cNvPr id="39" name="TextBox 38"/>
          <p:cNvSpPr txBox="1"/>
          <p:nvPr/>
        </p:nvSpPr>
        <p:spPr>
          <a:xfrm>
            <a:off x="5068620" y="3273036"/>
            <a:ext cx="439004" cy="392415"/>
          </a:xfrm>
          <a:prstGeom prst="rect">
            <a:avLst/>
          </a:prstGeom>
          <a:noFill/>
        </p:spPr>
        <p:txBody>
          <a:bodyPr wrap="none" lIns="68568" tIns="34284" rIns="68568" bIns="34284" rtlCol="0">
            <a:spAutoFit/>
          </a:bodyPr>
          <a:lstStyle/>
          <a:p>
            <a:r>
              <a:rPr lang="en-US" sz="2099"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03</a:t>
            </a:r>
          </a:p>
        </p:txBody>
      </p:sp>
      <p:sp>
        <p:nvSpPr>
          <p:cNvPr id="40" name="TextBox 39"/>
          <p:cNvSpPr txBox="1"/>
          <p:nvPr/>
        </p:nvSpPr>
        <p:spPr>
          <a:xfrm>
            <a:off x="3740813" y="3599633"/>
            <a:ext cx="439004" cy="392415"/>
          </a:xfrm>
          <a:prstGeom prst="rect">
            <a:avLst/>
          </a:prstGeom>
          <a:noFill/>
        </p:spPr>
        <p:txBody>
          <a:bodyPr wrap="none" lIns="68568" tIns="34284" rIns="68568" bIns="34284" rtlCol="0">
            <a:spAutoFit/>
          </a:bodyPr>
          <a:lstStyle/>
          <a:p>
            <a:r>
              <a:rPr lang="en-US" sz="2099"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04</a:t>
            </a:r>
          </a:p>
        </p:txBody>
      </p:sp>
      <p:sp>
        <p:nvSpPr>
          <p:cNvPr id="42" name="Oval 41"/>
          <p:cNvSpPr/>
          <p:nvPr/>
        </p:nvSpPr>
        <p:spPr>
          <a:xfrm>
            <a:off x="2997855" y="1867577"/>
            <a:ext cx="421148" cy="4212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43" name="TextBox 42"/>
          <p:cNvSpPr txBox="1"/>
          <p:nvPr/>
        </p:nvSpPr>
        <p:spPr>
          <a:xfrm>
            <a:off x="1090476" y="1806847"/>
            <a:ext cx="1829183" cy="669217"/>
          </a:xfrm>
          <a:prstGeom prst="rect">
            <a:avLst/>
          </a:prstGeom>
          <a:noFill/>
        </p:spPr>
        <p:txBody>
          <a:bodyPr wrap="square" lIns="68568" tIns="34284" rIns="68568" bIns="34284" rtlCol="0">
            <a:spAutoFit/>
          </a:bodyPr>
          <a:lstStyle/>
          <a:p>
            <a:pPr algn="r"/>
            <a:r>
              <a:rPr lang="zh-CN" altLang="en-US" sz="12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4" name="Oval 43"/>
          <p:cNvSpPr/>
          <p:nvPr/>
        </p:nvSpPr>
        <p:spPr>
          <a:xfrm>
            <a:off x="2997855" y="3591114"/>
            <a:ext cx="421148" cy="4212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45" name="TextBox 44"/>
          <p:cNvSpPr txBox="1"/>
          <p:nvPr/>
        </p:nvSpPr>
        <p:spPr>
          <a:xfrm>
            <a:off x="1090476" y="3530384"/>
            <a:ext cx="1829183" cy="669217"/>
          </a:xfrm>
          <a:prstGeom prst="rect">
            <a:avLst/>
          </a:prstGeom>
          <a:noFill/>
        </p:spPr>
        <p:txBody>
          <a:bodyPr wrap="square" lIns="68568" tIns="34284" rIns="68568" bIns="34284" rtlCol="0">
            <a:spAutoFit/>
          </a:bodyPr>
          <a:lstStyle/>
          <a:p>
            <a:pPr algn="r"/>
            <a:r>
              <a:rPr lang="zh-CN" altLang="en-US" sz="12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6" name="Oval 45"/>
          <p:cNvSpPr/>
          <p:nvPr/>
        </p:nvSpPr>
        <p:spPr>
          <a:xfrm>
            <a:off x="5878898" y="2200743"/>
            <a:ext cx="421148" cy="4212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47" name="TextBox 46"/>
          <p:cNvSpPr txBox="1"/>
          <p:nvPr/>
        </p:nvSpPr>
        <p:spPr>
          <a:xfrm>
            <a:off x="6353595" y="2144042"/>
            <a:ext cx="2037649" cy="530982"/>
          </a:xfrm>
          <a:prstGeom prst="rect">
            <a:avLst/>
          </a:prstGeom>
          <a:noFill/>
        </p:spPr>
        <p:txBody>
          <a:bodyPr wrap="square" lIns="68568" tIns="34284" rIns="68568" bIns="34284" rtlCol="0">
            <a:spAutoFit/>
          </a:bodyPr>
          <a:lstStyle/>
          <a:p>
            <a:r>
              <a:rPr lang="zh-CN" altLang="en-US" sz="12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8" name="Oval 47"/>
          <p:cNvSpPr/>
          <p:nvPr/>
        </p:nvSpPr>
        <p:spPr>
          <a:xfrm>
            <a:off x="5878898" y="3273037"/>
            <a:ext cx="421148" cy="4212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49" name="TextBox 48"/>
          <p:cNvSpPr txBox="1"/>
          <p:nvPr/>
        </p:nvSpPr>
        <p:spPr>
          <a:xfrm>
            <a:off x="6353595" y="3212305"/>
            <a:ext cx="2037649" cy="530982"/>
          </a:xfrm>
          <a:prstGeom prst="rect">
            <a:avLst/>
          </a:prstGeom>
          <a:noFill/>
        </p:spPr>
        <p:txBody>
          <a:bodyPr wrap="square" lIns="68568" tIns="34284" rIns="68568" bIns="34284" rtlCol="0">
            <a:spAutoFit/>
          </a:bodyPr>
          <a:lstStyle/>
          <a:p>
            <a:r>
              <a:rPr lang="zh-CN" altLang="en-US" sz="12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473234417"/>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250"/>
                                        <p:tgtEl>
                                          <p:spTgt spid="33"/>
                                        </p:tgtEl>
                                      </p:cBhvr>
                                    </p:animEffect>
                                  </p:childTnLst>
                                </p:cTn>
                              </p:par>
                            </p:childTnLst>
                          </p:cTn>
                        </p:par>
                        <p:par>
                          <p:cTn id="8" fill="hold">
                            <p:stCondLst>
                              <p:cond delay="250"/>
                            </p:stCondLst>
                            <p:childTnLst>
                              <p:par>
                                <p:cTn id="9" presetID="22" presetClass="entr" presetSubtype="2"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250"/>
                                        <p:tgtEl>
                                          <p:spTgt spid="34"/>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250"/>
                                        <p:tgtEl>
                                          <p:spTgt spid="31"/>
                                        </p:tgtEl>
                                      </p:cBhvr>
                                    </p:animEffect>
                                  </p:childTnLst>
                                </p:cTn>
                              </p:par>
                            </p:childTnLst>
                          </p:cTn>
                        </p:par>
                        <p:par>
                          <p:cTn id="16" fill="hold">
                            <p:stCondLst>
                              <p:cond delay="75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250"/>
                                        <p:tgtEl>
                                          <p:spTgt spid="32"/>
                                        </p:tgtEl>
                                      </p:cBhvr>
                                    </p:animEffect>
                                  </p:childTnLst>
                                </p:cTn>
                              </p:par>
                            </p:childTnLst>
                          </p:cTn>
                        </p:par>
                        <p:par>
                          <p:cTn id="20" fill="hold">
                            <p:stCondLst>
                              <p:cond delay="1000"/>
                            </p:stCondLst>
                            <p:childTnLst>
                              <p:par>
                                <p:cTn id="21" presetID="2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250"/>
                                        <p:tgtEl>
                                          <p:spTgt spid="11"/>
                                        </p:tgtEl>
                                      </p:cBhvr>
                                    </p:animEffect>
                                  </p:childTnLst>
                                </p:cTn>
                              </p:par>
                            </p:childTnLst>
                          </p:cTn>
                        </p:par>
                        <p:par>
                          <p:cTn id="24" fill="hold">
                            <p:stCondLst>
                              <p:cond delay="125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250"/>
                                        <p:tgtEl>
                                          <p:spTgt spid="20"/>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25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down)">
                                      <p:cBhvr>
                                        <p:cTn id="36" dur="25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500" fill="hold"/>
                                        <p:tgtEl>
                                          <p:spTgt spid="38"/>
                                        </p:tgtEl>
                                        <p:attrNameLst>
                                          <p:attrName>ppt_w</p:attrName>
                                        </p:attrNameLst>
                                      </p:cBhvr>
                                      <p:tavLst>
                                        <p:tav tm="0">
                                          <p:val>
                                            <p:fltVal val="0"/>
                                          </p:val>
                                        </p:tav>
                                        <p:tav tm="100000">
                                          <p:val>
                                            <p:strVal val="#ppt_w"/>
                                          </p:val>
                                        </p:tav>
                                      </p:tavLst>
                                    </p:anim>
                                    <p:anim calcmode="lin" valueType="num">
                                      <p:cBhvr>
                                        <p:cTn id="47" dur="500" fill="hold"/>
                                        <p:tgtEl>
                                          <p:spTgt spid="38"/>
                                        </p:tgtEl>
                                        <p:attrNameLst>
                                          <p:attrName>ppt_h</p:attrName>
                                        </p:attrNameLst>
                                      </p:cBhvr>
                                      <p:tavLst>
                                        <p:tav tm="0">
                                          <p:val>
                                            <p:fltVal val="0"/>
                                          </p:val>
                                        </p:tav>
                                        <p:tav tm="100000">
                                          <p:val>
                                            <p:strVal val="#ppt_h"/>
                                          </p:val>
                                        </p:tav>
                                      </p:tavLst>
                                    </p:anim>
                                    <p:animEffect transition="in" filter="fade">
                                      <p:cBhvr>
                                        <p:cTn id="48" dur="500"/>
                                        <p:tgtEl>
                                          <p:spTgt spid="3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2"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heel(2)">
                                      <p:cBhvr>
                                        <p:cTn id="63" dur="500"/>
                                        <p:tgtEl>
                                          <p:spTgt spid="42"/>
                                        </p:tgtEl>
                                      </p:cBhvr>
                                    </p:animEffect>
                                  </p:childTnLst>
                                </p:cTn>
                              </p:par>
                              <p:par>
                                <p:cTn id="64" presetID="21" presetClass="entr" presetSubtype="2"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heel(2)">
                                      <p:cBhvr>
                                        <p:cTn id="66" dur="500"/>
                                        <p:tgtEl>
                                          <p:spTgt spid="44"/>
                                        </p:tgtEl>
                                      </p:cBhvr>
                                    </p:animEffect>
                                  </p:childTnLst>
                                </p:cTn>
                              </p:par>
                              <p:par>
                                <p:cTn id="67" presetID="21" presetClass="entr" presetSubtype="2"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heel(2)">
                                      <p:cBhvr>
                                        <p:cTn id="69" dur="500"/>
                                        <p:tgtEl>
                                          <p:spTgt spid="46"/>
                                        </p:tgtEl>
                                      </p:cBhvr>
                                    </p:animEffect>
                                  </p:childTnLst>
                                </p:cTn>
                              </p:par>
                              <p:par>
                                <p:cTn id="70" presetID="21" presetClass="entr" presetSubtype="2"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heel(2)">
                                      <p:cBhvr>
                                        <p:cTn id="72" dur="500"/>
                                        <p:tgtEl>
                                          <p:spTgt spid="48"/>
                                        </p:tgtEl>
                                      </p:cBhvr>
                                    </p:animEffect>
                                  </p:childTnLst>
                                </p:cTn>
                              </p:par>
                            </p:childTnLst>
                          </p:cTn>
                        </p:par>
                      </p:childTnLst>
                    </p:cTn>
                  </p:par>
                  <p:par>
                    <p:cTn id="73" fill="hold">
                      <p:stCondLst>
                        <p:cond delay="indefinite"/>
                      </p:stCondLst>
                      <p:childTnLst>
                        <p:par>
                          <p:cTn id="74" fill="hold">
                            <p:stCondLst>
                              <p:cond delay="0"/>
                            </p:stCondLst>
                            <p:childTnLst>
                              <p:par>
                                <p:cTn id="75" presetID="56" presetClass="entr" presetSubtype="0" fill="hold" grpId="0" nodeType="clickEffect">
                                  <p:stCondLst>
                                    <p:cond delay="0"/>
                                  </p:stCondLst>
                                  <p:iterate type="lt">
                                    <p:tmPct val="10000"/>
                                  </p:iterate>
                                  <p:childTnLst>
                                    <p:set>
                                      <p:cBhvr>
                                        <p:cTn id="76" dur="1" fill="hold">
                                          <p:stCondLst>
                                            <p:cond delay="0"/>
                                          </p:stCondLst>
                                        </p:cTn>
                                        <p:tgtEl>
                                          <p:spTgt spid="43"/>
                                        </p:tgtEl>
                                        <p:attrNameLst>
                                          <p:attrName>style.visibility</p:attrName>
                                        </p:attrNameLst>
                                      </p:cBhvr>
                                      <p:to>
                                        <p:strVal val="visible"/>
                                      </p:to>
                                    </p:set>
                                    <p:anim by="(-#ppt_w*2)" calcmode="lin" valueType="num">
                                      <p:cBhvr rctx="PPT">
                                        <p:cTn id="77" dur="250" autoRev="1" fill="hold">
                                          <p:stCondLst>
                                            <p:cond delay="0"/>
                                          </p:stCondLst>
                                        </p:cTn>
                                        <p:tgtEl>
                                          <p:spTgt spid="43"/>
                                        </p:tgtEl>
                                        <p:attrNameLst>
                                          <p:attrName>ppt_w</p:attrName>
                                        </p:attrNameLst>
                                      </p:cBhvr>
                                    </p:anim>
                                    <p:anim by="(#ppt_w*0.50)" calcmode="lin" valueType="num">
                                      <p:cBhvr>
                                        <p:cTn id="78" dur="250" decel="50000" autoRev="1" fill="hold">
                                          <p:stCondLst>
                                            <p:cond delay="0"/>
                                          </p:stCondLst>
                                        </p:cTn>
                                        <p:tgtEl>
                                          <p:spTgt spid="43"/>
                                        </p:tgtEl>
                                        <p:attrNameLst>
                                          <p:attrName>ppt_x</p:attrName>
                                        </p:attrNameLst>
                                      </p:cBhvr>
                                    </p:anim>
                                    <p:anim from="(-#ppt_h/2)" to="(#ppt_y)" calcmode="lin" valueType="num">
                                      <p:cBhvr>
                                        <p:cTn id="79" dur="500" fill="hold">
                                          <p:stCondLst>
                                            <p:cond delay="0"/>
                                          </p:stCondLst>
                                        </p:cTn>
                                        <p:tgtEl>
                                          <p:spTgt spid="43"/>
                                        </p:tgtEl>
                                        <p:attrNameLst>
                                          <p:attrName>ppt_y</p:attrName>
                                        </p:attrNameLst>
                                      </p:cBhvr>
                                    </p:anim>
                                    <p:animRot by="21600000">
                                      <p:cBhvr>
                                        <p:cTn id="80" dur="500" fill="hold">
                                          <p:stCondLst>
                                            <p:cond delay="0"/>
                                          </p:stCondLst>
                                        </p:cTn>
                                        <p:tgtEl>
                                          <p:spTgt spid="43"/>
                                        </p:tgtEl>
                                        <p:attrNameLst>
                                          <p:attrName>r</p:attrName>
                                        </p:attrNameLst>
                                      </p:cBhvr>
                                    </p:animRot>
                                  </p:childTnLst>
                                </p:cTn>
                              </p:par>
                              <p:par>
                                <p:cTn id="81" presetID="56" presetClass="entr" presetSubtype="0" fill="hold" grpId="0" nodeType="withEffect">
                                  <p:stCondLst>
                                    <p:cond delay="0"/>
                                  </p:stCondLst>
                                  <p:iterate type="lt">
                                    <p:tmPct val="10000"/>
                                  </p:iterate>
                                  <p:childTnLst>
                                    <p:set>
                                      <p:cBhvr>
                                        <p:cTn id="82" dur="1" fill="hold">
                                          <p:stCondLst>
                                            <p:cond delay="0"/>
                                          </p:stCondLst>
                                        </p:cTn>
                                        <p:tgtEl>
                                          <p:spTgt spid="45"/>
                                        </p:tgtEl>
                                        <p:attrNameLst>
                                          <p:attrName>style.visibility</p:attrName>
                                        </p:attrNameLst>
                                      </p:cBhvr>
                                      <p:to>
                                        <p:strVal val="visible"/>
                                      </p:to>
                                    </p:set>
                                    <p:anim by="(-#ppt_w*2)" calcmode="lin" valueType="num">
                                      <p:cBhvr rctx="PPT">
                                        <p:cTn id="83" dur="250" autoRev="1" fill="hold">
                                          <p:stCondLst>
                                            <p:cond delay="0"/>
                                          </p:stCondLst>
                                        </p:cTn>
                                        <p:tgtEl>
                                          <p:spTgt spid="45"/>
                                        </p:tgtEl>
                                        <p:attrNameLst>
                                          <p:attrName>ppt_w</p:attrName>
                                        </p:attrNameLst>
                                      </p:cBhvr>
                                    </p:anim>
                                    <p:anim by="(#ppt_w*0.50)" calcmode="lin" valueType="num">
                                      <p:cBhvr>
                                        <p:cTn id="84" dur="250" decel="50000" autoRev="1" fill="hold">
                                          <p:stCondLst>
                                            <p:cond delay="0"/>
                                          </p:stCondLst>
                                        </p:cTn>
                                        <p:tgtEl>
                                          <p:spTgt spid="45"/>
                                        </p:tgtEl>
                                        <p:attrNameLst>
                                          <p:attrName>ppt_x</p:attrName>
                                        </p:attrNameLst>
                                      </p:cBhvr>
                                    </p:anim>
                                    <p:anim from="(-#ppt_h/2)" to="(#ppt_y)" calcmode="lin" valueType="num">
                                      <p:cBhvr>
                                        <p:cTn id="85" dur="500" fill="hold">
                                          <p:stCondLst>
                                            <p:cond delay="0"/>
                                          </p:stCondLst>
                                        </p:cTn>
                                        <p:tgtEl>
                                          <p:spTgt spid="45"/>
                                        </p:tgtEl>
                                        <p:attrNameLst>
                                          <p:attrName>ppt_y</p:attrName>
                                        </p:attrNameLst>
                                      </p:cBhvr>
                                    </p:anim>
                                    <p:animRot by="21600000">
                                      <p:cBhvr>
                                        <p:cTn id="86" dur="500" fill="hold">
                                          <p:stCondLst>
                                            <p:cond delay="0"/>
                                          </p:stCondLst>
                                        </p:cTn>
                                        <p:tgtEl>
                                          <p:spTgt spid="45"/>
                                        </p:tgtEl>
                                        <p:attrNameLst>
                                          <p:attrName>r</p:attrName>
                                        </p:attrNameLst>
                                      </p:cBhvr>
                                    </p:animRot>
                                  </p:childTnLst>
                                </p:cTn>
                              </p:par>
                              <p:par>
                                <p:cTn id="87" presetID="56" presetClass="entr" presetSubtype="0" fill="hold" grpId="0" nodeType="withEffect">
                                  <p:stCondLst>
                                    <p:cond delay="0"/>
                                  </p:stCondLst>
                                  <p:iterate type="lt">
                                    <p:tmPct val="10000"/>
                                  </p:iterate>
                                  <p:childTnLst>
                                    <p:set>
                                      <p:cBhvr>
                                        <p:cTn id="88" dur="1" fill="hold">
                                          <p:stCondLst>
                                            <p:cond delay="0"/>
                                          </p:stCondLst>
                                        </p:cTn>
                                        <p:tgtEl>
                                          <p:spTgt spid="47"/>
                                        </p:tgtEl>
                                        <p:attrNameLst>
                                          <p:attrName>style.visibility</p:attrName>
                                        </p:attrNameLst>
                                      </p:cBhvr>
                                      <p:to>
                                        <p:strVal val="visible"/>
                                      </p:to>
                                    </p:set>
                                    <p:anim by="(-#ppt_w*2)" calcmode="lin" valueType="num">
                                      <p:cBhvr rctx="PPT">
                                        <p:cTn id="89" dur="250" autoRev="1" fill="hold">
                                          <p:stCondLst>
                                            <p:cond delay="0"/>
                                          </p:stCondLst>
                                        </p:cTn>
                                        <p:tgtEl>
                                          <p:spTgt spid="47"/>
                                        </p:tgtEl>
                                        <p:attrNameLst>
                                          <p:attrName>ppt_w</p:attrName>
                                        </p:attrNameLst>
                                      </p:cBhvr>
                                    </p:anim>
                                    <p:anim by="(#ppt_w*0.50)" calcmode="lin" valueType="num">
                                      <p:cBhvr>
                                        <p:cTn id="90" dur="250" decel="50000" autoRev="1" fill="hold">
                                          <p:stCondLst>
                                            <p:cond delay="0"/>
                                          </p:stCondLst>
                                        </p:cTn>
                                        <p:tgtEl>
                                          <p:spTgt spid="47"/>
                                        </p:tgtEl>
                                        <p:attrNameLst>
                                          <p:attrName>ppt_x</p:attrName>
                                        </p:attrNameLst>
                                      </p:cBhvr>
                                    </p:anim>
                                    <p:anim from="(-#ppt_h/2)" to="(#ppt_y)" calcmode="lin" valueType="num">
                                      <p:cBhvr>
                                        <p:cTn id="91" dur="500" fill="hold">
                                          <p:stCondLst>
                                            <p:cond delay="0"/>
                                          </p:stCondLst>
                                        </p:cTn>
                                        <p:tgtEl>
                                          <p:spTgt spid="47"/>
                                        </p:tgtEl>
                                        <p:attrNameLst>
                                          <p:attrName>ppt_y</p:attrName>
                                        </p:attrNameLst>
                                      </p:cBhvr>
                                    </p:anim>
                                    <p:animRot by="21600000">
                                      <p:cBhvr>
                                        <p:cTn id="92" dur="500" fill="hold">
                                          <p:stCondLst>
                                            <p:cond delay="0"/>
                                          </p:stCondLst>
                                        </p:cTn>
                                        <p:tgtEl>
                                          <p:spTgt spid="47"/>
                                        </p:tgtEl>
                                        <p:attrNameLst>
                                          <p:attrName>r</p:attrName>
                                        </p:attrNameLst>
                                      </p:cBhvr>
                                    </p:animRot>
                                  </p:childTnLst>
                                </p:cTn>
                              </p:par>
                              <p:par>
                                <p:cTn id="93" presetID="56" presetClass="entr" presetSubtype="0" fill="hold" grpId="0" nodeType="withEffect">
                                  <p:stCondLst>
                                    <p:cond delay="0"/>
                                  </p:stCondLst>
                                  <p:iterate type="lt">
                                    <p:tmPct val="10000"/>
                                  </p:iterate>
                                  <p:childTnLst>
                                    <p:set>
                                      <p:cBhvr>
                                        <p:cTn id="94" dur="1" fill="hold">
                                          <p:stCondLst>
                                            <p:cond delay="0"/>
                                          </p:stCondLst>
                                        </p:cTn>
                                        <p:tgtEl>
                                          <p:spTgt spid="49"/>
                                        </p:tgtEl>
                                        <p:attrNameLst>
                                          <p:attrName>style.visibility</p:attrName>
                                        </p:attrNameLst>
                                      </p:cBhvr>
                                      <p:to>
                                        <p:strVal val="visible"/>
                                      </p:to>
                                    </p:set>
                                    <p:anim by="(-#ppt_w*2)" calcmode="lin" valueType="num">
                                      <p:cBhvr rctx="PPT">
                                        <p:cTn id="95" dur="250" autoRev="1" fill="hold">
                                          <p:stCondLst>
                                            <p:cond delay="0"/>
                                          </p:stCondLst>
                                        </p:cTn>
                                        <p:tgtEl>
                                          <p:spTgt spid="49"/>
                                        </p:tgtEl>
                                        <p:attrNameLst>
                                          <p:attrName>ppt_w</p:attrName>
                                        </p:attrNameLst>
                                      </p:cBhvr>
                                    </p:anim>
                                    <p:anim by="(#ppt_w*0.50)" calcmode="lin" valueType="num">
                                      <p:cBhvr>
                                        <p:cTn id="96" dur="250" decel="50000" autoRev="1" fill="hold">
                                          <p:stCondLst>
                                            <p:cond delay="0"/>
                                          </p:stCondLst>
                                        </p:cTn>
                                        <p:tgtEl>
                                          <p:spTgt spid="49"/>
                                        </p:tgtEl>
                                        <p:attrNameLst>
                                          <p:attrName>ppt_x</p:attrName>
                                        </p:attrNameLst>
                                      </p:cBhvr>
                                    </p:anim>
                                    <p:anim from="(-#ppt_h/2)" to="(#ppt_y)" calcmode="lin" valueType="num">
                                      <p:cBhvr>
                                        <p:cTn id="97" dur="500" fill="hold">
                                          <p:stCondLst>
                                            <p:cond delay="0"/>
                                          </p:stCondLst>
                                        </p:cTn>
                                        <p:tgtEl>
                                          <p:spTgt spid="49"/>
                                        </p:tgtEl>
                                        <p:attrNameLst>
                                          <p:attrName>ppt_y</p:attrName>
                                        </p:attrNameLst>
                                      </p:cBhvr>
                                    </p:anim>
                                    <p:animRot by="21600000">
                                      <p:cBhvr>
                                        <p:cTn id="98" dur="500" fill="hold">
                                          <p:stCondLst>
                                            <p:cond delay="0"/>
                                          </p:stCondLst>
                                        </p:cTn>
                                        <p:tgtEl>
                                          <p:spTgt spid="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13" grpId="0" animBg="1"/>
      <p:bldP spid="31" grpId="0" animBg="1"/>
      <p:bldP spid="11" grpId="0" animBg="1"/>
      <p:bldP spid="32" grpId="0" animBg="1"/>
      <p:bldP spid="33" grpId="0" animBg="1"/>
      <p:bldP spid="34" grpId="0" animBg="1"/>
      <p:bldP spid="37" grpId="0"/>
      <p:bldP spid="38" grpId="0"/>
      <p:bldP spid="39" grpId="0"/>
      <p:bldP spid="40" grpId="0"/>
      <p:bldP spid="42" grpId="0" animBg="1"/>
      <p:bldP spid="43" grpId="0"/>
      <p:bldP spid="44" grpId="0" animBg="1"/>
      <p:bldP spid="45" grpId="0"/>
      <p:bldP spid="46" grpId="0" animBg="1"/>
      <p:bldP spid="47" grpId="0"/>
      <p:bldP spid="48" grpId="0" animBg="1"/>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19622" y="2089526"/>
            <a:ext cx="5630467" cy="1857758"/>
            <a:chOff x="538788" y="1131579"/>
            <a:chExt cx="5819032" cy="2895548"/>
          </a:xfrm>
          <a:solidFill>
            <a:schemeClr val="bg1">
              <a:lumMod val="85000"/>
            </a:schemeClr>
          </a:solidFill>
        </p:grpSpPr>
        <p:grpSp>
          <p:nvGrpSpPr>
            <p:cNvPr id="67" name="组合 66"/>
            <p:cNvGrpSpPr/>
            <p:nvPr/>
          </p:nvGrpSpPr>
          <p:grpSpPr>
            <a:xfrm>
              <a:off x="2984523" y="2355982"/>
              <a:ext cx="1110009" cy="1241414"/>
              <a:chOff x="4097338" y="2217738"/>
              <a:chExt cx="1139825" cy="1274763"/>
            </a:xfrm>
            <a:grpFill/>
          </p:grpSpPr>
          <p:sp>
            <p:nvSpPr>
              <p:cNvPr id="238" name="任意多边形: 形状 237"/>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39" name="任意多边形: 形状 238"/>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1945649" y="2801188"/>
              <a:ext cx="759077" cy="1225939"/>
              <a:chOff x="3030538" y="2674938"/>
              <a:chExt cx="779463" cy="1258888"/>
            </a:xfrm>
            <a:grpFill/>
          </p:grpSpPr>
          <p:sp>
            <p:nvSpPr>
              <p:cNvPr id="236" name="任意多边形: 形状 235"/>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37" name="任意多边形: 形状 236"/>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538788" y="1131579"/>
              <a:ext cx="2523021" cy="1757770"/>
              <a:chOff x="1585913" y="960438"/>
              <a:chExt cx="2590800" cy="1804987"/>
            </a:xfrm>
            <a:grpFill/>
          </p:grpSpPr>
          <p:sp>
            <p:nvSpPr>
              <p:cNvPr id="173" name="任意多边形: 形状 172"/>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74" name="任意多边形: 形状 173"/>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75" name="任意多边形: 形状 174"/>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76" name="任意多边形: 形状 175"/>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77" name="任意多边形: 形状 176"/>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78" name="任意多边形: 形状 177"/>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79" name="任意多边形: 形状 178"/>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0" name="任意多边形: 形状 179"/>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1" name="任意多边形: 形状 180"/>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2" name="任意多边形: 形状 181"/>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3" name="任意多边形: 形状 182"/>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4" name="任意多边形: 形状 183"/>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5" name="任意多边形: 形状 184"/>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6" name="任意多边形: 形状 185"/>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7" name="任意多边形: 形状 186"/>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8" name="任意多边形: 形状 187"/>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9" name="任意多边形: 形状 188"/>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0" name="任意多边形: 形状 189"/>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1" name="任意多边形: 形状 190"/>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2" name="任意多边形: 形状 191"/>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3" name="任意多边形: 形状 192"/>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4" name="任意多边形: 形状 193"/>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5" name="任意多边形: 形状 194"/>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6" name="任意多边形: 形状 195"/>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7" name="任意多边形: 形状 196"/>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8" name="任意多边形: 形状 197"/>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99" name="任意多边形: 形状 198"/>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0" name="任意多边形: 形状 199"/>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1" name="任意多边形: 形状 200"/>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2" name="任意多边形: 形状 201"/>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3" name="任意多边形: 形状 202"/>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4" name="任意多边形: 形状 203"/>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5" name="任意多边形: 形状 204"/>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6" name="任意多边形: 形状 205"/>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7" name="任意多边形: 形状 206"/>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8" name="任意多边形: 形状 207"/>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9" name="任意多边形: 形状 208"/>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0" name="任意多边形: 形状 209"/>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1" name="任意多边形: 形状 210"/>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2" name="任意多边形: 形状 211"/>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3" name="任意多边形: 形状 212"/>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4" name="任意多边形: 形状 213"/>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5" name="任意多边形: 形状 214"/>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6" name="任意多边形: 形状 215"/>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7" name="任意多边形: 形状 216"/>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8" name="任意多边形: 形状 217"/>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19" name="任意多边形: 形状 218"/>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0" name="任意多边形: 形状 219"/>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1" name="任意多边形: 形状 220"/>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2" name="任意多边形: 形状 221"/>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3" name="任意多边形: 形状 222"/>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4" name="任意多边形: 形状 223"/>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5" name="任意多边形: 形状 224"/>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6" name="任意多边形: 形状 225"/>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7" name="任意多边形: 形状 226"/>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8" name="任意多边形: 形状 227"/>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9" name="任意多边形: 形状 228"/>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30" name="任意多边形: 形状 229"/>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31" name="任意多边形: 形状 230"/>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32" name="任意多边形: 形状 231"/>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33" name="任意多边形: 形状 232"/>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34" name="任意多边形: 形状 233"/>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35" name="任意多边形: 形状 234"/>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3103557" y="1256804"/>
              <a:ext cx="669406" cy="1125475"/>
              <a:chOff x="4219575" y="1089025"/>
              <a:chExt cx="687388" cy="1155701"/>
            </a:xfrm>
            <a:grpFill/>
          </p:grpSpPr>
          <p:sp>
            <p:nvSpPr>
              <p:cNvPr id="158" name="任意多边形: 形状 157"/>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nvGrpSpPr>
              <p:cNvPr id="159" name="组合 158"/>
              <p:cNvGrpSpPr/>
              <p:nvPr/>
            </p:nvGrpSpPr>
            <p:grpSpPr>
              <a:xfrm>
                <a:off x="4219575" y="1089025"/>
                <a:ext cx="687388" cy="1155701"/>
                <a:chOff x="4219575" y="1089025"/>
                <a:chExt cx="687388" cy="1155701"/>
              </a:xfrm>
              <a:grpFill/>
            </p:grpSpPr>
            <p:sp>
              <p:nvSpPr>
                <p:cNvPr id="160" name="任意多边形: 形状 159"/>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61" name="任意多边形: 形状 160"/>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62" name="任意多边形: 形状 161"/>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63" name="任意多边形: 形状 162"/>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64" name="任意多边形: 形状 163"/>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65" name="任意多边形: 形状 164"/>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66" name="任意多边形: 形状 165"/>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67" name="任意多边形: 形状 166"/>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68" name="任意多边形: 形状 167"/>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69" name="任意多边形: 形状 168"/>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70" name="任意多边形: 形状 169"/>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71" name="任意多边形: 形状 170"/>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72" name="任意多边形: 形状 171"/>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grpSp>
        <p:grpSp>
          <p:nvGrpSpPr>
            <p:cNvPr id="71" name="组合 70"/>
            <p:cNvGrpSpPr/>
            <p:nvPr/>
          </p:nvGrpSpPr>
          <p:grpSpPr>
            <a:xfrm>
              <a:off x="5105594" y="3000640"/>
              <a:ext cx="941498" cy="822454"/>
              <a:chOff x="6275388" y="2879725"/>
              <a:chExt cx="966788" cy="844551"/>
            </a:xfrm>
            <a:grpFill/>
          </p:grpSpPr>
          <p:sp>
            <p:nvSpPr>
              <p:cNvPr id="140" name="任意多边形: 形状 13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nvGrpSpPr>
              <p:cNvPr id="141" name="组合 140"/>
              <p:cNvGrpSpPr/>
              <p:nvPr/>
            </p:nvGrpSpPr>
            <p:grpSpPr>
              <a:xfrm>
                <a:off x="6275388" y="2917825"/>
                <a:ext cx="966788" cy="806451"/>
                <a:chOff x="6275388" y="2917825"/>
                <a:chExt cx="966788" cy="806451"/>
              </a:xfrm>
              <a:grpFill/>
            </p:grpSpPr>
            <p:sp>
              <p:nvSpPr>
                <p:cNvPr id="142" name="任意多边形: 形状 141"/>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43" name="任意多边形: 形状 142"/>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44" name="任意多边形: 形状 143"/>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45" name="任意多边形: 形状 144"/>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46" name="任意多边形: 形状 145"/>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47" name="任意多边形: 形状 146"/>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48" name="任意多边形: 形状 147"/>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49" name="任意多边形: 形状 148"/>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50" name="任意多边形: 形状 149"/>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51" name="任意多边形: 形状 150"/>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52" name="任意多边形: 形状 151"/>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53" name="任意多边形: 形状 152"/>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54" name="任意多边形: 形状 153"/>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55" name="任意多边形: 形状 154"/>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56" name="任意多边形: 形状 155"/>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57" name="任意多边形: 形状 156"/>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3584349" y="1207328"/>
              <a:ext cx="2773471" cy="1960288"/>
              <a:chOff x="4713288" y="1038225"/>
              <a:chExt cx="2847975" cy="2012950"/>
            </a:xfrm>
            <a:grpFill/>
          </p:grpSpPr>
          <p:sp>
            <p:nvSpPr>
              <p:cNvPr id="73" name="任意多边形: 形状 72"/>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74" name="任意多边形: 形状 73"/>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75" name="任意多边形: 形状 74"/>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76" name="任意多边形: 形状 75"/>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77" name="任意多边形: 形状 76"/>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78" name="任意多边形: 形状 77"/>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79" name="任意多边形: 形状 78"/>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0" name="任意多边形: 形状 79"/>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1" name="任意多边形: 形状 80"/>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2" name="任意多边形: 形状 81"/>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3" name="任意多边形: 形状 82"/>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4" name="任意多边形: 形状 83"/>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5" name="任意多边形: 形状 84"/>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6" name="任意多边形: 形状 85"/>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7" name="任意多边形: 形状 86"/>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8" name="任意多边形: 形状 87"/>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89" name="任意多边形: 形状 88"/>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0" name="任意多边形: 形状 89"/>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1" name="任意多边形: 形状 90"/>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2" name="任意多边形: 形状 91"/>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3" name="任意多边形: 形状 92"/>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4" name="任意多边形: 形状 93"/>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5" name="任意多边形: 形状 94"/>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6" name="任意多边形: 形状 95"/>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7" name="任意多边形: 形状 96"/>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8" name="任意多边形: 形状 97"/>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99" name="任意多边形: 形状 98"/>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0" name="任意多边形: 形状 99"/>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1" name="任意多边形: 形状 100"/>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2" name="任意多边形: 形状 101"/>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3" name="任意多边形: 形状 102"/>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4" name="任意多边形: 形状 103"/>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5" name="任意多边形: 形状 104"/>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6" name="任意多边形: 形状 105"/>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7" name="任意多边形: 形状 106"/>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8" name="任意多边形: 形状 107"/>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09" name="任意多边形: 形状 108"/>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0" name="任意多边形: 形状 109"/>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1" name="任意多边形: 形状 110"/>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2" name="任意多边形: 形状 111"/>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3" name="任意多边形: 形状 112"/>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4" name="任意多边形: 形状 113"/>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5" name="任意多边形: 形状 114"/>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6" name="任意多边形: 形状 115"/>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7" name="任意多边形: 形状 116"/>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8" name="任意多边形: 形状 117"/>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19" name="任意多边形: 形状 118"/>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0" name="任意多边形: 形状 119"/>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1" name="任意多边形: 形状 120"/>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2" name="任意多边形: 形状 121"/>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3" name="任意多边形: 形状 122"/>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4" name="任意多边形: 形状 123"/>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5" name="任意多边形: 形状 124"/>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6" name="任意多边形: 形状 125"/>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7" name="任意多边形: 形状 126"/>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8" name="任意多边形: 形状 127"/>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29" name="任意多边形: 形状 128"/>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0" name="任意多边形: 形状 129"/>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1" name="任意多边形: 形状 130"/>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2" name="任意多边形: 形状 131"/>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3" name="任意多边形: 形状 132"/>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4" name="任意多边形: 形状 133"/>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5" name="任意多边形: 形状 134"/>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6" name="任意多边形: 形状 135"/>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7" name="任意多边形: 形状 136"/>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8" name="任意多边形: 形状 137"/>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39" name="任意多边形: 形状 138"/>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grpSp>
      <p:grpSp>
        <p:nvGrpSpPr>
          <p:cNvPr id="240" name="组合 239"/>
          <p:cNvGrpSpPr/>
          <p:nvPr/>
        </p:nvGrpSpPr>
        <p:grpSpPr>
          <a:xfrm>
            <a:off x="3598955" y="1276176"/>
            <a:ext cx="4347680" cy="2360312"/>
            <a:chOff x="3598330" y="1275607"/>
            <a:chExt cx="4346925" cy="2359902"/>
          </a:xfrm>
        </p:grpSpPr>
        <p:grpSp>
          <p:nvGrpSpPr>
            <p:cNvPr id="5" name="组合 4"/>
            <p:cNvGrpSpPr/>
            <p:nvPr/>
          </p:nvGrpSpPr>
          <p:grpSpPr>
            <a:xfrm>
              <a:off x="3687668" y="1275607"/>
              <a:ext cx="429059" cy="1379163"/>
              <a:chOff x="2057400" y="971550"/>
              <a:chExt cx="533400" cy="1714500"/>
            </a:xfrm>
          </p:grpSpPr>
          <p:cxnSp>
            <p:nvCxnSpPr>
              <p:cNvPr id="64" name="直接连接符 63"/>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65" name="弧形 64"/>
              <p:cNvSpPr/>
              <p:nvPr/>
            </p:nvSpPr>
            <p:spPr>
              <a:xfrm>
                <a:off x="2228850" y="2495550"/>
                <a:ext cx="190500" cy="190500"/>
              </a:xfrm>
              <a:prstGeom prst="arc">
                <a:avLst>
                  <a:gd name="adj1" fmla="val 17813330"/>
                  <a:gd name="adj2" fmla="val 14450953"/>
                </a:avLst>
              </a:prstGeom>
              <a:ln w="38100"/>
            </p:spPr>
            <p:style>
              <a:lnRef idx="1">
                <a:schemeClr val="accent1"/>
              </a:lnRef>
              <a:fillRef idx="0">
                <a:schemeClr val="accent1"/>
              </a:fillRef>
              <a:effectRef idx="0">
                <a:schemeClr val="accent1"/>
              </a:effectRef>
              <a:fontRef idx="minor">
                <a:schemeClr val="tx1"/>
              </a:fontRef>
            </p:style>
            <p:txBody>
              <a:bodyPr anchor="ctr"/>
              <a:lstStyle/>
              <a:p>
                <a:pPr algn="ctr"/>
                <a:endParaRPr sz="1400">
                  <a:latin typeface="微软雅黑" panose="020B0503020204020204" pitchFamily="34" charset="-122"/>
                  <a:ea typeface="微软雅黑" panose="020B0503020204020204" pitchFamily="34" charset="-122"/>
                </a:endParaRPr>
              </a:p>
            </p:txBody>
          </p:sp>
          <p:sp>
            <p:nvSpPr>
              <p:cNvPr id="66" name="六边形 65"/>
              <p:cNvSpPr/>
              <p:nvPr/>
            </p:nvSpPr>
            <p:spPr bwMode="auto">
              <a:xfrm rot="5400000">
                <a:off x="2014728" y="1014222"/>
                <a:ext cx="618744" cy="533400"/>
              </a:xfrm>
              <a:prstGeom prst="hexagon">
                <a:avLst/>
              </a:prstGeom>
              <a:solidFill>
                <a:schemeClr val="accent1"/>
              </a:solidFill>
              <a:ln w="19050">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sp>
          <p:nvSpPr>
            <p:cNvPr id="6" name="文本框 213"/>
            <p:cNvSpPr txBox="1"/>
            <p:nvPr/>
          </p:nvSpPr>
          <p:spPr>
            <a:xfrm>
              <a:off x="3598330" y="1347931"/>
              <a:ext cx="607859" cy="338554"/>
            </a:xfrm>
            <a:prstGeom prst="rect">
              <a:avLst/>
            </a:prstGeom>
            <a:noFill/>
          </p:spPr>
          <p:txBody>
            <a:bodyPr wrap="none" anchor="ctr">
              <a:spAutoFit/>
            </a:bodyPr>
            <a:lstStyle/>
            <a:p>
              <a:pPr algn="ctr"/>
              <a:r>
                <a:rPr lang="en-US" sz="1600" dirty="0">
                  <a:solidFill>
                    <a:schemeClr val="bg1"/>
                  </a:solidFill>
                  <a:latin typeface="微软雅黑" panose="020B0503020204020204" pitchFamily="34" charset="-122"/>
                  <a:ea typeface="微软雅黑" panose="020B0503020204020204" pitchFamily="34" charset="-122"/>
                </a:rPr>
                <a:t>45%</a:t>
              </a:r>
            </a:p>
          </p:txBody>
        </p:sp>
        <p:grpSp>
          <p:nvGrpSpPr>
            <p:cNvPr id="7" name="组合 6"/>
            <p:cNvGrpSpPr/>
            <p:nvPr/>
          </p:nvGrpSpPr>
          <p:grpSpPr>
            <a:xfrm>
              <a:off x="4423222" y="2195049"/>
              <a:ext cx="429059" cy="1379163"/>
              <a:chOff x="2057400" y="971550"/>
              <a:chExt cx="533400" cy="1714500"/>
            </a:xfrm>
          </p:grpSpPr>
          <p:cxnSp>
            <p:nvCxnSpPr>
              <p:cNvPr id="61" name="直接连接符 60"/>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62" name="弧形 61"/>
              <p:cNvSpPr/>
              <p:nvPr/>
            </p:nvSpPr>
            <p:spPr>
              <a:xfrm>
                <a:off x="2228850" y="2495550"/>
                <a:ext cx="190500" cy="190500"/>
              </a:xfrm>
              <a:prstGeom prst="arc">
                <a:avLst>
                  <a:gd name="adj1" fmla="val 17813330"/>
                  <a:gd name="adj2" fmla="val 14450953"/>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400">
                  <a:latin typeface="微软雅黑" panose="020B0503020204020204" pitchFamily="34" charset="-122"/>
                  <a:ea typeface="微软雅黑" panose="020B0503020204020204" pitchFamily="34" charset="-122"/>
                </a:endParaRPr>
              </a:p>
            </p:txBody>
          </p:sp>
          <p:sp>
            <p:nvSpPr>
              <p:cNvPr id="63" name="六边形 62"/>
              <p:cNvSpPr/>
              <p:nvPr/>
            </p:nvSpPr>
            <p:spPr bwMode="auto">
              <a:xfrm rot="5400000">
                <a:off x="2014728" y="1014222"/>
                <a:ext cx="618744" cy="533400"/>
              </a:xfrm>
              <a:prstGeom prst="hexagon">
                <a:avLst/>
              </a:prstGeom>
              <a:solidFill>
                <a:schemeClr val="accent2"/>
              </a:solidFill>
              <a:ln w="19050">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sp>
          <p:nvSpPr>
            <p:cNvPr id="8" name="文本框 218"/>
            <p:cNvSpPr txBox="1"/>
            <p:nvPr/>
          </p:nvSpPr>
          <p:spPr>
            <a:xfrm>
              <a:off x="4333885" y="2267373"/>
              <a:ext cx="607859" cy="338554"/>
            </a:xfrm>
            <a:prstGeom prst="rect">
              <a:avLst/>
            </a:prstGeom>
            <a:noFill/>
          </p:spPr>
          <p:txBody>
            <a:bodyPr wrap="none" anchor="ctr">
              <a:spAutoFit/>
            </a:bodyPr>
            <a:lstStyle/>
            <a:p>
              <a:pPr algn="ctr"/>
              <a:r>
                <a:rPr lang="en-US" sz="1600" dirty="0">
                  <a:solidFill>
                    <a:schemeClr val="bg1"/>
                  </a:solidFill>
                  <a:latin typeface="微软雅黑" panose="020B0503020204020204" pitchFamily="34" charset="-122"/>
                  <a:ea typeface="微软雅黑" panose="020B0503020204020204" pitchFamily="34" charset="-122"/>
                </a:rPr>
                <a:t>45%</a:t>
              </a:r>
            </a:p>
          </p:txBody>
        </p:sp>
        <p:grpSp>
          <p:nvGrpSpPr>
            <p:cNvPr id="9" name="组合 8"/>
            <p:cNvGrpSpPr/>
            <p:nvPr/>
          </p:nvGrpSpPr>
          <p:grpSpPr>
            <a:xfrm>
              <a:off x="5342663" y="1398199"/>
              <a:ext cx="429059" cy="1379163"/>
              <a:chOff x="2057400" y="971550"/>
              <a:chExt cx="533400" cy="1714500"/>
            </a:xfrm>
          </p:grpSpPr>
          <p:cxnSp>
            <p:nvCxnSpPr>
              <p:cNvPr id="58" name="直接连接符 57"/>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59" name="弧形 58"/>
              <p:cNvSpPr/>
              <p:nvPr/>
            </p:nvSpPr>
            <p:spPr>
              <a:xfrm>
                <a:off x="2228850" y="2495550"/>
                <a:ext cx="190500" cy="190500"/>
              </a:xfrm>
              <a:prstGeom prst="arc">
                <a:avLst>
                  <a:gd name="adj1" fmla="val 17813330"/>
                  <a:gd name="adj2" fmla="val 14450953"/>
                </a:avLst>
              </a:pr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400">
                  <a:latin typeface="微软雅黑" panose="020B0503020204020204" pitchFamily="34" charset="-122"/>
                  <a:ea typeface="微软雅黑" panose="020B0503020204020204" pitchFamily="34" charset="-122"/>
                </a:endParaRPr>
              </a:p>
            </p:txBody>
          </p:sp>
          <p:sp>
            <p:nvSpPr>
              <p:cNvPr id="60" name="六边形 59"/>
              <p:cNvSpPr/>
              <p:nvPr/>
            </p:nvSpPr>
            <p:spPr bwMode="auto">
              <a:xfrm rot="5400000">
                <a:off x="2014728" y="1014222"/>
                <a:ext cx="618744" cy="533400"/>
              </a:xfrm>
              <a:prstGeom prst="hexagon">
                <a:avLst/>
              </a:prstGeom>
              <a:solidFill>
                <a:schemeClr val="accent3"/>
              </a:solidFill>
              <a:ln w="19050">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sp>
          <p:nvSpPr>
            <p:cNvPr id="10" name="文本框 223"/>
            <p:cNvSpPr txBox="1"/>
            <p:nvPr/>
          </p:nvSpPr>
          <p:spPr>
            <a:xfrm>
              <a:off x="5253327" y="1470523"/>
              <a:ext cx="607859" cy="338554"/>
            </a:xfrm>
            <a:prstGeom prst="rect">
              <a:avLst/>
            </a:prstGeom>
            <a:noFill/>
          </p:spPr>
          <p:txBody>
            <a:bodyPr wrap="none" anchor="ctr">
              <a:spAutoFit/>
            </a:bodyPr>
            <a:lstStyle/>
            <a:p>
              <a:pPr algn="ctr"/>
              <a:r>
                <a:rPr lang="en-US" sz="1600" dirty="0">
                  <a:solidFill>
                    <a:schemeClr val="bg1"/>
                  </a:solidFill>
                  <a:latin typeface="微软雅黑" panose="020B0503020204020204" pitchFamily="34" charset="-122"/>
                  <a:ea typeface="微软雅黑" panose="020B0503020204020204" pitchFamily="34" charset="-122"/>
                </a:rPr>
                <a:t>45%</a:t>
              </a:r>
            </a:p>
          </p:txBody>
        </p:sp>
        <p:grpSp>
          <p:nvGrpSpPr>
            <p:cNvPr id="11" name="组合 10"/>
            <p:cNvGrpSpPr/>
            <p:nvPr/>
          </p:nvGrpSpPr>
          <p:grpSpPr>
            <a:xfrm>
              <a:off x="5771737" y="2011161"/>
              <a:ext cx="429059" cy="1379163"/>
              <a:chOff x="2057400" y="971550"/>
              <a:chExt cx="533400" cy="1714500"/>
            </a:xfrm>
          </p:grpSpPr>
          <p:cxnSp>
            <p:nvCxnSpPr>
              <p:cNvPr id="55" name="直接连接符 54"/>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56" name="弧形 55"/>
              <p:cNvSpPr/>
              <p:nvPr/>
            </p:nvSpPr>
            <p:spPr>
              <a:xfrm>
                <a:off x="2228850" y="2495550"/>
                <a:ext cx="190500" cy="190500"/>
              </a:xfrm>
              <a:prstGeom prst="arc">
                <a:avLst>
                  <a:gd name="adj1" fmla="val 17813330"/>
                  <a:gd name="adj2" fmla="val 14450953"/>
                </a:avLst>
              </a:pr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400">
                  <a:latin typeface="微软雅黑" panose="020B0503020204020204" pitchFamily="34" charset="-122"/>
                  <a:ea typeface="微软雅黑" panose="020B0503020204020204" pitchFamily="34" charset="-122"/>
                </a:endParaRPr>
              </a:p>
            </p:txBody>
          </p:sp>
          <p:sp>
            <p:nvSpPr>
              <p:cNvPr id="57" name="六边形 56"/>
              <p:cNvSpPr/>
              <p:nvPr/>
            </p:nvSpPr>
            <p:spPr bwMode="auto">
              <a:xfrm rot="5400000">
                <a:off x="2014728" y="1014222"/>
                <a:ext cx="618744" cy="533400"/>
              </a:xfrm>
              <a:prstGeom prst="hexagon">
                <a:avLst/>
              </a:prstGeom>
              <a:solidFill>
                <a:schemeClr val="accent4"/>
              </a:solidFill>
              <a:ln w="19050">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sp>
          <p:nvSpPr>
            <p:cNvPr id="12" name="文本框 228"/>
            <p:cNvSpPr txBox="1"/>
            <p:nvPr/>
          </p:nvSpPr>
          <p:spPr>
            <a:xfrm>
              <a:off x="5682401" y="2083485"/>
              <a:ext cx="607859" cy="338554"/>
            </a:xfrm>
            <a:prstGeom prst="rect">
              <a:avLst/>
            </a:prstGeom>
            <a:noFill/>
          </p:spPr>
          <p:txBody>
            <a:bodyPr wrap="none" anchor="ctr">
              <a:spAutoFit/>
            </a:bodyPr>
            <a:lstStyle/>
            <a:p>
              <a:pPr algn="ctr"/>
              <a:r>
                <a:rPr lang="en-US" sz="1600" dirty="0">
                  <a:solidFill>
                    <a:schemeClr val="bg1"/>
                  </a:solidFill>
                  <a:latin typeface="微软雅黑" panose="020B0503020204020204" pitchFamily="34" charset="-122"/>
                  <a:ea typeface="微软雅黑" panose="020B0503020204020204" pitchFamily="34" charset="-122"/>
                </a:rPr>
                <a:t>45%</a:t>
              </a:r>
            </a:p>
          </p:txBody>
        </p:sp>
        <p:grpSp>
          <p:nvGrpSpPr>
            <p:cNvPr id="13" name="组合 12"/>
            <p:cNvGrpSpPr/>
            <p:nvPr/>
          </p:nvGrpSpPr>
          <p:grpSpPr>
            <a:xfrm>
              <a:off x="6629883" y="1336903"/>
              <a:ext cx="429059" cy="1379163"/>
              <a:chOff x="2057400" y="971550"/>
              <a:chExt cx="533400" cy="1714500"/>
            </a:xfrm>
          </p:grpSpPr>
          <p:cxnSp>
            <p:nvCxnSpPr>
              <p:cNvPr id="52" name="直接连接符 51"/>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53" name="弧形 52"/>
              <p:cNvSpPr/>
              <p:nvPr/>
            </p:nvSpPr>
            <p:spPr>
              <a:xfrm>
                <a:off x="2228850" y="2495550"/>
                <a:ext cx="190500" cy="190500"/>
              </a:xfrm>
              <a:prstGeom prst="arc">
                <a:avLst>
                  <a:gd name="adj1" fmla="val 17813330"/>
                  <a:gd name="adj2" fmla="val 14450953"/>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400">
                  <a:latin typeface="微软雅黑" panose="020B0503020204020204" pitchFamily="34" charset="-122"/>
                  <a:ea typeface="微软雅黑" panose="020B0503020204020204" pitchFamily="34" charset="-122"/>
                </a:endParaRPr>
              </a:p>
            </p:txBody>
          </p:sp>
          <p:sp>
            <p:nvSpPr>
              <p:cNvPr id="54" name="六边形 53"/>
              <p:cNvSpPr/>
              <p:nvPr/>
            </p:nvSpPr>
            <p:spPr bwMode="auto">
              <a:xfrm rot="5400000">
                <a:off x="2014728" y="1014222"/>
                <a:ext cx="618744" cy="533400"/>
              </a:xfrm>
              <a:prstGeom prst="hexagon">
                <a:avLst/>
              </a:prstGeom>
              <a:solidFill>
                <a:schemeClr val="accent5"/>
              </a:solidFill>
              <a:ln w="19050">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sp>
          <p:nvSpPr>
            <p:cNvPr id="14" name="文本框 233"/>
            <p:cNvSpPr txBox="1"/>
            <p:nvPr/>
          </p:nvSpPr>
          <p:spPr>
            <a:xfrm>
              <a:off x="6540545" y="1409227"/>
              <a:ext cx="607859" cy="338554"/>
            </a:xfrm>
            <a:prstGeom prst="rect">
              <a:avLst/>
            </a:prstGeom>
            <a:noFill/>
          </p:spPr>
          <p:txBody>
            <a:bodyPr wrap="none" anchor="ctr">
              <a:spAutoFit/>
            </a:bodyPr>
            <a:lstStyle/>
            <a:p>
              <a:pPr algn="ctr"/>
              <a:r>
                <a:rPr lang="en-US" sz="1600" dirty="0">
                  <a:solidFill>
                    <a:schemeClr val="bg1"/>
                  </a:solidFill>
                  <a:latin typeface="微软雅黑" panose="020B0503020204020204" pitchFamily="34" charset="-122"/>
                  <a:ea typeface="微软雅黑" panose="020B0503020204020204" pitchFamily="34" charset="-122"/>
                </a:rPr>
                <a:t>45%</a:t>
              </a:r>
            </a:p>
          </p:txBody>
        </p:sp>
        <p:grpSp>
          <p:nvGrpSpPr>
            <p:cNvPr id="15" name="组合 14"/>
            <p:cNvGrpSpPr/>
            <p:nvPr/>
          </p:nvGrpSpPr>
          <p:grpSpPr>
            <a:xfrm>
              <a:off x="7426733" y="2256346"/>
              <a:ext cx="429059" cy="1379163"/>
              <a:chOff x="2057400" y="971550"/>
              <a:chExt cx="533400" cy="1714500"/>
            </a:xfrm>
          </p:grpSpPr>
          <p:cxnSp>
            <p:nvCxnSpPr>
              <p:cNvPr id="49" name="直接连接符 48"/>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50" name="弧形 49"/>
              <p:cNvSpPr/>
              <p:nvPr/>
            </p:nvSpPr>
            <p:spPr>
              <a:xfrm>
                <a:off x="2228850" y="2495550"/>
                <a:ext cx="190500" cy="190500"/>
              </a:xfrm>
              <a:prstGeom prst="arc">
                <a:avLst>
                  <a:gd name="adj1" fmla="val 17813330"/>
                  <a:gd name="adj2" fmla="val 14450953"/>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400">
                  <a:latin typeface="微软雅黑" panose="020B0503020204020204" pitchFamily="34" charset="-122"/>
                  <a:ea typeface="微软雅黑" panose="020B0503020204020204" pitchFamily="34" charset="-122"/>
                </a:endParaRPr>
              </a:p>
            </p:txBody>
          </p:sp>
          <p:sp>
            <p:nvSpPr>
              <p:cNvPr id="51" name="六边形 50"/>
              <p:cNvSpPr/>
              <p:nvPr/>
            </p:nvSpPr>
            <p:spPr bwMode="auto">
              <a:xfrm rot="5400000">
                <a:off x="2014728" y="1014222"/>
                <a:ext cx="618744" cy="533400"/>
              </a:xfrm>
              <a:prstGeom prst="hexagon">
                <a:avLst/>
              </a:prstGeom>
              <a:solidFill>
                <a:schemeClr val="accent6"/>
              </a:solidFill>
              <a:ln w="19050">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sp>
          <p:nvSpPr>
            <p:cNvPr id="16" name="文本框 238"/>
            <p:cNvSpPr txBox="1"/>
            <p:nvPr/>
          </p:nvSpPr>
          <p:spPr>
            <a:xfrm>
              <a:off x="7337396" y="2328669"/>
              <a:ext cx="607859" cy="338554"/>
            </a:xfrm>
            <a:prstGeom prst="rect">
              <a:avLst/>
            </a:prstGeom>
            <a:noFill/>
          </p:spPr>
          <p:txBody>
            <a:bodyPr wrap="none" anchor="ctr">
              <a:spAutoFit/>
            </a:bodyPr>
            <a:lstStyle/>
            <a:p>
              <a:pPr algn="ctr"/>
              <a:r>
                <a:rPr lang="en-US" sz="1600" dirty="0">
                  <a:solidFill>
                    <a:schemeClr val="bg1"/>
                  </a:solidFill>
                  <a:latin typeface="微软雅黑" panose="020B0503020204020204" pitchFamily="34" charset="-122"/>
                  <a:ea typeface="微软雅黑" panose="020B0503020204020204" pitchFamily="34" charset="-122"/>
                </a:rPr>
                <a:t>45%</a:t>
              </a:r>
            </a:p>
          </p:txBody>
        </p:sp>
      </p:grpSp>
      <p:grpSp>
        <p:nvGrpSpPr>
          <p:cNvPr id="17" name="组合 16"/>
          <p:cNvGrpSpPr/>
          <p:nvPr/>
        </p:nvGrpSpPr>
        <p:grpSpPr>
          <a:xfrm>
            <a:off x="3006348" y="4103539"/>
            <a:ext cx="5101640" cy="161850"/>
            <a:chOff x="1028811" y="4267200"/>
            <a:chExt cx="6340970" cy="201168"/>
          </a:xfrm>
        </p:grpSpPr>
        <p:grpSp>
          <p:nvGrpSpPr>
            <p:cNvPr id="32" name="组合 31"/>
            <p:cNvGrpSpPr/>
            <p:nvPr/>
          </p:nvGrpSpPr>
          <p:grpSpPr>
            <a:xfrm>
              <a:off x="1028811" y="4267200"/>
              <a:ext cx="625104" cy="201168"/>
              <a:chOff x="2221306" y="3914656"/>
              <a:chExt cx="625104" cy="201168"/>
            </a:xfrm>
          </p:grpSpPr>
          <p:sp>
            <p:nvSpPr>
              <p:cNvPr id="47" name="文本框 255"/>
              <p:cNvSpPr txBox="1"/>
              <p:nvPr/>
            </p:nvSpPr>
            <p:spPr>
              <a:xfrm>
                <a:off x="2463799" y="3938296"/>
                <a:ext cx="382611" cy="153045"/>
              </a:xfrm>
              <a:prstGeom prst="rect">
                <a:avLst/>
              </a:prstGeom>
              <a:noFill/>
            </p:spPr>
            <p:txBody>
              <a:bodyPr wrap="none" lIns="0" tIns="0" rIns="0" bIns="0" anchor="t">
                <a:spAutoFit/>
              </a:bodyPr>
              <a:lstStyle/>
              <a:p>
                <a:r>
                  <a:rPr lang="zh-CN" altLang="en-US" sz="800" b="1" dirty="0">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8" name="矩形: 圆角 47"/>
              <p:cNvSpPr>
                <a:spLocks noChangeAspect="1"/>
              </p:cNvSpPr>
              <p:nvPr/>
            </p:nvSpPr>
            <p:spPr>
              <a:xfrm>
                <a:off x="2221306" y="3914656"/>
                <a:ext cx="207097" cy="2011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176777" y="4267200"/>
              <a:ext cx="625104" cy="201168"/>
              <a:chOff x="2221306" y="3914656"/>
              <a:chExt cx="625104" cy="201168"/>
            </a:xfrm>
          </p:grpSpPr>
          <p:sp>
            <p:nvSpPr>
              <p:cNvPr id="45" name="文本框 253"/>
              <p:cNvSpPr txBox="1"/>
              <p:nvPr/>
            </p:nvSpPr>
            <p:spPr>
              <a:xfrm>
                <a:off x="2463799" y="3938296"/>
                <a:ext cx="382611" cy="153045"/>
              </a:xfrm>
              <a:prstGeom prst="rect">
                <a:avLst/>
              </a:prstGeom>
              <a:noFill/>
            </p:spPr>
            <p:txBody>
              <a:bodyPr wrap="none" lIns="0" tIns="0" rIns="0" bIns="0" anchor="t">
                <a:spAutoFit/>
              </a:bodyPr>
              <a:lstStyle/>
              <a:p>
                <a:r>
                  <a:rPr lang="zh-CN" altLang="en-US" sz="8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6" name="矩形: 圆角 45"/>
              <p:cNvSpPr>
                <a:spLocks noChangeAspect="1"/>
              </p:cNvSpPr>
              <p:nvPr/>
            </p:nvSpPr>
            <p:spPr>
              <a:xfrm>
                <a:off x="2221306" y="3914656"/>
                <a:ext cx="207097" cy="2011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3324743" y="4267200"/>
              <a:ext cx="625104" cy="201168"/>
              <a:chOff x="2221306" y="3914656"/>
              <a:chExt cx="625104" cy="201168"/>
            </a:xfrm>
          </p:grpSpPr>
          <p:sp>
            <p:nvSpPr>
              <p:cNvPr id="43" name="文本框 251"/>
              <p:cNvSpPr txBox="1"/>
              <p:nvPr/>
            </p:nvSpPr>
            <p:spPr>
              <a:xfrm>
                <a:off x="2463799" y="3938296"/>
                <a:ext cx="382611" cy="153045"/>
              </a:xfrm>
              <a:prstGeom prst="rect">
                <a:avLst/>
              </a:prstGeom>
              <a:noFill/>
            </p:spPr>
            <p:txBody>
              <a:bodyPr wrap="none" lIns="0" tIns="0" rIns="0" bIns="0" anchor="t">
                <a:spAutoFit/>
              </a:bodyPr>
              <a:lstStyle/>
              <a:p>
                <a:r>
                  <a:rPr lang="zh-CN" altLang="en-US" sz="8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4" name="矩形: 圆角 43"/>
              <p:cNvSpPr>
                <a:spLocks noChangeAspect="1"/>
              </p:cNvSpPr>
              <p:nvPr/>
            </p:nvSpPr>
            <p:spPr>
              <a:xfrm>
                <a:off x="2221306" y="3914656"/>
                <a:ext cx="207097" cy="2011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472709" y="4267200"/>
              <a:ext cx="625104" cy="201168"/>
              <a:chOff x="2221306" y="3914656"/>
              <a:chExt cx="625104" cy="201168"/>
            </a:xfrm>
          </p:grpSpPr>
          <p:sp>
            <p:nvSpPr>
              <p:cNvPr id="41" name="文本框 249"/>
              <p:cNvSpPr txBox="1"/>
              <p:nvPr/>
            </p:nvSpPr>
            <p:spPr>
              <a:xfrm>
                <a:off x="2463799" y="3938296"/>
                <a:ext cx="382611" cy="153045"/>
              </a:xfrm>
              <a:prstGeom prst="rect">
                <a:avLst/>
              </a:prstGeom>
              <a:noFill/>
            </p:spPr>
            <p:txBody>
              <a:bodyPr wrap="none" lIns="0" tIns="0" rIns="0" bIns="0" anchor="t">
                <a:spAutoFit/>
              </a:bodyPr>
              <a:lstStyle/>
              <a:p>
                <a:r>
                  <a:rPr lang="zh-CN" altLang="en-US" sz="8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2" name="矩形: 圆角 41"/>
              <p:cNvSpPr>
                <a:spLocks noChangeAspect="1"/>
              </p:cNvSpPr>
              <p:nvPr/>
            </p:nvSpPr>
            <p:spPr>
              <a:xfrm>
                <a:off x="2221306" y="3914656"/>
                <a:ext cx="207097" cy="2011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5620674" y="4267200"/>
              <a:ext cx="1749107" cy="201168"/>
              <a:chOff x="2221306" y="3914656"/>
              <a:chExt cx="1749107" cy="201168"/>
            </a:xfrm>
          </p:grpSpPr>
          <p:sp>
            <p:nvSpPr>
              <p:cNvPr id="37" name="文本框 245"/>
              <p:cNvSpPr txBox="1"/>
              <p:nvPr/>
            </p:nvSpPr>
            <p:spPr>
              <a:xfrm>
                <a:off x="2463797" y="3938296"/>
                <a:ext cx="382611" cy="153045"/>
              </a:xfrm>
              <a:prstGeom prst="rect">
                <a:avLst/>
              </a:prstGeom>
              <a:noFill/>
            </p:spPr>
            <p:txBody>
              <a:bodyPr wrap="none" lIns="0" tIns="0" rIns="0" bIns="0" anchor="t">
                <a:spAutoFit/>
              </a:bodyPr>
              <a:lstStyle/>
              <a:p>
                <a:r>
                  <a:rPr lang="zh-CN" altLang="en-US" sz="8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38" name="矩形: 圆角 37"/>
              <p:cNvSpPr>
                <a:spLocks noChangeAspect="1"/>
              </p:cNvSpPr>
              <p:nvPr/>
            </p:nvSpPr>
            <p:spPr>
              <a:xfrm>
                <a:off x="2221306" y="3914656"/>
                <a:ext cx="207097" cy="20116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文本框 247"/>
              <p:cNvSpPr txBox="1"/>
              <p:nvPr/>
            </p:nvSpPr>
            <p:spPr>
              <a:xfrm>
                <a:off x="3587802" y="3938296"/>
                <a:ext cx="382611" cy="153045"/>
              </a:xfrm>
              <a:prstGeom prst="rect">
                <a:avLst/>
              </a:prstGeom>
              <a:noFill/>
            </p:spPr>
            <p:txBody>
              <a:bodyPr wrap="none" lIns="0" tIns="0" rIns="0" bIns="0" anchor="t">
                <a:spAutoFit/>
              </a:bodyPr>
              <a:lstStyle/>
              <a:p>
                <a:r>
                  <a:rPr lang="zh-CN" altLang="en-US" sz="8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0" name="矩形: 圆角 39"/>
              <p:cNvSpPr>
                <a:spLocks noChangeAspect="1"/>
              </p:cNvSpPr>
              <p:nvPr/>
            </p:nvSpPr>
            <p:spPr>
              <a:xfrm>
                <a:off x="3345311" y="3914656"/>
                <a:ext cx="207097" cy="20116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8" name="组合 17"/>
          <p:cNvGrpSpPr/>
          <p:nvPr/>
        </p:nvGrpSpPr>
        <p:grpSpPr>
          <a:xfrm>
            <a:off x="599432" y="1337482"/>
            <a:ext cx="2035641" cy="2969080"/>
            <a:chOff x="1307468" y="1697288"/>
            <a:chExt cx="2713719" cy="3463424"/>
          </a:xfrm>
        </p:grpSpPr>
        <p:grpSp>
          <p:nvGrpSpPr>
            <p:cNvPr id="19" name="组合 18"/>
            <p:cNvGrpSpPr/>
            <p:nvPr/>
          </p:nvGrpSpPr>
          <p:grpSpPr>
            <a:xfrm>
              <a:off x="1410010" y="1697288"/>
              <a:ext cx="2611177" cy="3463424"/>
              <a:chOff x="1193500" y="1491637"/>
              <a:chExt cx="3761195" cy="3463424"/>
            </a:xfrm>
          </p:grpSpPr>
          <p:grpSp>
            <p:nvGrpSpPr>
              <p:cNvPr id="23" name="组合 22"/>
              <p:cNvGrpSpPr/>
              <p:nvPr/>
            </p:nvGrpSpPr>
            <p:grpSpPr>
              <a:xfrm>
                <a:off x="1193500" y="1491637"/>
                <a:ext cx="3761195" cy="815608"/>
                <a:chOff x="1317257" y="1824875"/>
                <a:chExt cx="3761195" cy="815608"/>
              </a:xfrm>
            </p:grpSpPr>
            <p:sp>
              <p:nvSpPr>
                <p:cNvPr id="30" name="文本框 270"/>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1" name="矩形 30"/>
                <p:cNvSpPr/>
                <p:nvPr/>
              </p:nvSpPr>
              <p:spPr>
                <a:xfrm>
                  <a:off x="1317257" y="1824875"/>
                  <a:ext cx="3761195" cy="307777"/>
                </a:xfrm>
                <a:prstGeom prst="rect">
                  <a:avLst/>
                </a:prstGeom>
              </p:spPr>
              <p:txBody>
                <a:bodyPr wrap="square" lIns="0" tIns="0" rIns="0" bIns="0">
                  <a:norm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24" name="组合 23"/>
              <p:cNvGrpSpPr/>
              <p:nvPr/>
            </p:nvGrpSpPr>
            <p:grpSpPr>
              <a:xfrm>
                <a:off x="1193500" y="2815545"/>
                <a:ext cx="3761195" cy="815608"/>
                <a:chOff x="1317257" y="1824875"/>
                <a:chExt cx="3761195" cy="815608"/>
              </a:xfrm>
            </p:grpSpPr>
            <p:sp>
              <p:nvSpPr>
                <p:cNvPr id="28" name="文本框 268"/>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p>
                <a:p>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9" name="矩形 28"/>
                <p:cNvSpPr/>
                <p:nvPr/>
              </p:nvSpPr>
              <p:spPr>
                <a:xfrm>
                  <a:off x="1317257" y="1824875"/>
                  <a:ext cx="3761195" cy="307777"/>
                </a:xfrm>
                <a:prstGeom prst="rect">
                  <a:avLst/>
                </a:prstGeom>
              </p:spPr>
              <p:txBody>
                <a:bodyPr wrap="square" lIns="0" tIns="0" rIns="0" bIns="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25" name="组合 24"/>
              <p:cNvGrpSpPr/>
              <p:nvPr/>
            </p:nvGrpSpPr>
            <p:grpSpPr>
              <a:xfrm>
                <a:off x="1193500" y="4139453"/>
                <a:ext cx="3761195" cy="815608"/>
                <a:chOff x="1317257" y="1824875"/>
                <a:chExt cx="3761195" cy="815608"/>
              </a:xfrm>
            </p:grpSpPr>
            <p:sp>
              <p:nvSpPr>
                <p:cNvPr id="26" name="文本框 26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p>
                <a:p>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7" name="矩形 26"/>
                <p:cNvSpPr/>
                <p:nvPr/>
              </p:nvSpPr>
              <p:spPr>
                <a:xfrm>
                  <a:off x="1317257" y="1824875"/>
                  <a:ext cx="3761195" cy="307777"/>
                </a:xfrm>
                <a:prstGeom prst="rect">
                  <a:avLst/>
                </a:prstGeom>
              </p:spPr>
              <p:txBody>
                <a:bodyPr wrap="square" lIns="0" tIns="0" rIns="0" bIns="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grpSp>
          <p:nvGrpSpPr>
            <p:cNvPr id="20" name="组合 19"/>
            <p:cNvGrpSpPr/>
            <p:nvPr/>
          </p:nvGrpSpPr>
          <p:grpSpPr>
            <a:xfrm>
              <a:off x="1307468" y="2710116"/>
              <a:ext cx="2448272" cy="1338747"/>
              <a:chOff x="1307468" y="2924944"/>
              <a:chExt cx="2448272" cy="1338747"/>
            </a:xfrm>
          </p:grpSpPr>
          <p:cxnSp>
            <p:nvCxnSpPr>
              <p:cNvPr id="21" name="直接连接符 20"/>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59805426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40"/>
                                        </p:tgtEl>
                                        <p:attrNameLst>
                                          <p:attrName>style.visibility</p:attrName>
                                        </p:attrNameLst>
                                      </p:cBhvr>
                                      <p:to>
                                        <p:strVal val="visible"/>
                                      </p:to>
                                    </p:set>
                                    <p:animEffect transition="in" filter="fade">
                                      <p:cBhvr>
                                        <p:cTn id="12" dur="1000"/>
                                        <p:tgtEl>
                                          <p:spTgt spid="240"/>
                                        </p:tgtEl>
                                      </p:cBhvr>
                                    </p:animEffect>
                                    <p:anim calcmode="lin" valueType="num">
                                      <p:cBhvr>
                                        <p:cTn id="13" dur="1000" fill="hold"/>
                                        <p:tgtEl>
                                          <p:spTgt spid="240"/>
                                        </p:tgtEl>
                                        <p:attrNameLst>
                                          <p:attrName>ppt_x</p:attrName>
                                        </p:attrNameLst>
                                      </p:cBhvr>
                                      <p:tavLst>
                                        <p:tav tm="0">
                                          <p:val>
                                            <p:strVal val="#ppt_x"/>
                                          </p:val>
                                        </p:tav>
                                        <p:tav tm="100000">
                                          <p:val>
                                            <p:strVal val="#ppt_x"/>
                                          </p:val>
                                        </p:tav>
                                      </p:tavLst>
                                    </p:anim>
                                    <p:anim calcmode="lin" valueType="num">
                                      <p:cBhvr>
                                        <p:cTn id="14" dur="1000" fill="hold"/>
                                        <p:tgtEl>
                                          <p:spTgt spid="24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72394" y="1038718"/>
            <a:ext cx="4112546" cy="3262435"/>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dirty="0"/>
          </a:p>
        </p:txBody>
      </p:sp>
      <p:sp>
        <p:nvSpPr>
          <p:cNvPr id="12" name="圆角矩形 11"/>
          <p:cNvSpPr/>
          <p:nvPr/>
        </p:nvSpPr>
        <p:spPr>
          <a:xfrm>
            <a:off x="5342074" y="3816255"/>
            <a:ext cx="1643258" cy="484898"/>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sz="1400" dirty="0"/>
          </a:p>
        </p:txBody>
      </p:sp>
      <p:sp>
        <p:nvSpPr>
          <p:cNvPr id="13" name="圆角矩形 12"/>
          <p:cNvSpPr/>
          <p:nvPr/>
        </p:nvSpPr>
        <p:spPr>
          <a:xfrm>
            <a:off x="6985332" y="3816255"/>
            <a:ext cx="1981390" cy="484898"/>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sz="1400" dirty="0"/>
          </a:p>
        </p:txBody>
      </p:sp>
      <p:sp>
        <p:nvSpPr>
          <p:cNvPr id="14" name="矩形 13"/>
          <p:cNvSpPr/>
          <p:nvPr/>
        </p:nvSpPr>
        <p:spPr>
          <a:xfrm>
            <a:off x="5915899" y="3920162"/>
            <a:ext cx="667251" cy="284854"/>
          </a:xfrm>
          <a:prstGeom prst="rect">
            <a:avLst/>
          </a:prstGeom>
        </p:spPr>
        <p:txBody>
          <a:bodyPr wrap="square" lIns="65032" tIns="32516" rIns="65032" bIns="32516">
            <a:spAutoFit/>
          </a:bodyPr>
          <a:lstStyle/>
          <a:p>
            <a:r>
              <a:rPr lang="en-US" altLang="zh-CN" sz="1400" dirty="0">
                <a:solidFill>
                  <a:schemeClr val="bg1"/>
                </a:solidFill>
                <a:latin typeface="冬青黑体简体中文 W3" panose="020B0300000000000000" pitchFamily="34" charset="-122"/>
                <a:ea typeface="冬青黑体简体中文 W3" panose="020B0300000000000000" pitchFamily="34" charset="-122"/>
              </a:rPr>
              <a:t>20%</a:t>
            </a:r>
          </a:p>
        </p:txBody>
      </p:sp>
      <p:sp>
        <p:nvSpPr>
          <p:cNvPr id="15" name="矩形 14"/>
          <p:cNvSpPr/>
          <p:nvPr/>
        </p:nvSpPr>
        <p:spPr>
          <a:xfrm>
            <a:off x="7728410" y="3920162"/>
            <a:ext cx="666744" cy="284854"/>
          </a:xfrm>
          <a:prstGeom prst="rect">
            <a:avLst/>
          </a:prstGeom>
        </p:spPr>
        <p:txBody>
          <a:bodyPr wrap="square" lIns="65032" tIns="32516" rIns="65032" bIns="32516">
            <a:spAutoFit/>
          </a:bodyPr>
          <a:lstStyle/>
          <a:p>
            <a:r>
              <a:rPr lang="en-US" altLang="zh-CN" sz="1400" dirty="0">
                <a:solidFill>
                  <a:schemeClr val="bg1"/>
                </a:solidFill>
                <a:latin typeface="冬青黑体简体中文 W3" panose="020B0300000000000000" pitchFamily="34" charset="-122"/>
                <a:ea typeface="冬青黑体简体中文 W3" panose="020B0300000000000000" pitchFamily="34" charset="-122"/>
              </a:rPr>
              <a:t>80%</a:t>
            </a:r>
          </a:p>
        </p:txBody>
      </p:sp>
      <p:sp>
        <p:nvSpPr>
          <p:cNvPr id="16" name="Content Placeholder 2"/>
          <p:cNvSpPr txBox="1">
            <a:spLocks/>
          </p:cNvSpPr>
          <p:nvPr/>
        </p:nvSpPr>
        <p:spPr>
          <a:xfrm>
            <a:off x="5277855" y="1240712"/>
            <a:ext cx="1305295" cy="254488"/>
          </a:xfrm>
          <a:prstGeom prst="rect">
            <a:avLst/>
          </a:prstGeom>
        </p:spPr>
        <p:txBody>
          <a:bodyPr vert="horz" lIns="68585" tIns="34293" rIns="68585" bIns="34293"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a:spLocks/>
          </p:cNvSpPr>
          <p:nvPr/>
        </p:nvSpPr>
        <p:spPr>
          <a:xfrm>
            <a:off x="5277855" y="1458153"/>
            <a:ext cx="3236646" cy="539787"/>
          </a:xfrm>
          <a:prstGeom prst="rect">
            <a:avLst/>
          </a:prstGeom>
        </p:spPr>
        <p:txBody>
          <a:bodyPr vert="horz" lIns="68585" tIns="34293" rIns="68585" bIns="34293"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a:spLocks/>
          </p:cNvSpPr>
          <p:nvPr/>
        </p:nvSpPr>
        <p:spPr>
          <a:xfrm>
            <a:off x="5277855" y="2242967"/>
            <a:ext cx="3236646" cy="539787"/>
          </a:xfrm>
          <a:prstGeom prst="rect">
            <a:avLst/>
          </a:prstGeom>
        </p:spPr>
        <p:txBody>
          <a:bodyPr vert="horz" lIns="68585" tIns="34293" rIns="68585" bIns="34293"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722964839"/>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750"/>
                                        <p:tgtEl>
                                          <p:spTgt spid="16"/>
                                        </p:tgtEl>
                                      </p:cBhvr>
                                    </p:animEffect>
                                  </p:childTnLst>
                                </p:cTn>
                              </p:par>
                            </p:childTnLst>
                          </p:cTn>
                        </p:par>
                        <p:par>
                          <p:cTn id="14" fill="hold">
                            <p:stCondLst>
                              <p:cond delay="175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750"/>
                                        <p:tgtEl>
                                          <p:spTgt spid="17"/>
                                        </p:tgtEl>
                                      </p:cBhvr>
                                    </p:animEffect>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75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31169938-10E7-44CF-8A08-C65DBEE1FB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45728" cy="4235021"/>
          </a:xfrm>
          <a:prstGeom prst="rect">
            <a:avLst/>
          </a:prstGeom>
        </p:spPr>
      </p:pic>
      <p:sp>
        <p:nvSpPr>
          <p:cNvPr id="10" name="TextBox 25">
            <a:extLst>
              <a:ext uri="{FF2B5EF4-FFF2-40B4-BE49-F238E27FC236}">
                <a16:creationId xmlns:a16="http://schemas.microsoft.com/office/drawing/2014/main" xmlns="" id="{47141D3F-BEF6-44B7-8A3A-1B0643EB3815}"/>
              </a:ext>
            </a:extLst>
          </p:cNvPr>
          <p:cNvSpPr txBox="1"/>
          <p:nvPr/>
        </p:nvSpPr>
        <p:spPr>
          <a:xfrm>
            <a:off x="3835988" y="2468017"/>
            <a:ext cx="3611245" cy="400110"/>
          </a:xfrm>
          <a:prstGeom prst="rect">
            <a:avLst/>
          </a:prstGeom>
          <a:noFill/>
        </p:spPr>
        <p:txBody>
          <a:bodyPr wrap="non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11" name="TextBox 26">
            <a:extLst>
              <a:ext uri="{FF2B5EF4-FFF2-40B4-BE49-F238E27FC236}">
                <a16:creationId xmlns:a16="http://schemas.microsoft.com/office/drawing/2014/main" xmlns="" id="{676899CD-5C83-4B53-BFA7-53ABDA795D87}"/>
              </a:ext>
            </a:extLst>
          </p:cNvPr>
          <p:cNvSpPr txBox="1"/>
          <p:nvPr/>
        </p:nvSpPr>
        <p:spPr>
          <a:xfrm>
            <a:off x="3835988" y="2728754"/>
            <a:ext cx="4801314"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itchFamily="34" charset="-122"/>
                <a:ea typeface="微软雅黑" pitchFamily="34" charset="-122"/>
              </a:rPr>
              <a:t>演讲完毕，谢谢观看</a:t>
            </a:r>
          </a:p>
        </p:txBody>
      </p:sp>
      <p:sp>
        <p:nvSpPr>
          <p:cNvPr id="12" name="TextBox 32">
            <a:extLst>
              <a:ext uri="{FF2B5EF4-FFF2-40B4-BE49-F238E27FC236}">
                <a16:creationId xmlns:a16="http://schemas.microsoft.com/office/drawing/2014/main" xmlns="" id="{A8F6B282-DC61-4CE7-ACB3-9A0A817F2D17}"/>
              </a:ext>
            </a:extLst>
          </p:cNvPr>
          <p:cNvSpPr txBox="1"/>
          <p:nvPr/>
        </p:nvSpPr>
        <p:spPr>
          <a:xfrm>
            <a:off x="3835988" y="3365792"/>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工作计划</a:t>
            </a:r>
          </a:p>
        </p:txBody>
      </p:sp>
      <p:sp>
        <p:nvSpPr>
          <p:cNvPr id="13" name="TextBox 12">
            <a:extLst>
              <a:ext uri="{FF2B5EF4-FFF2-40B4-BE49-F238E27FC236}">
                <a16:creationId xmlns:a16="http://schemas.microsoft.com/office/drawing/2014/main" xmlns="" id="{479E23A7-7B83-4AF3-8795-3B16207A7272}"/>
              </a:ext>
            </a:extLst>
          </p:cNvPr>
          <p:cNvSpPr txBox="1"/>
          <p:nvPr/>
        </p:nvSpPr>
        <p:spPr>
          <a:xfrm>
            <a:off x="3826663" y="1564432"/>
            <a:ext cx="1334020" cy="1200329"/>
          </a:xfrm>
          <a:prstGeom prst="rect">
            <a:avLst/>
          </a:prstGeom>
          <a:noFill/>
        </p:spPr>
        <p:txBody>
          <a:bodyPr wrap="none" rtlCol="0">
            <a:spAutoFit/>
          </a:bodyPr>
          <a:lstStyle/>
          <a:p>
            <a:r>
              <a:rPr lang="en-US" altLang="zh-CN" sz="7200" spc="-300" dirty="0">
                <a:solidFill>
                  <a:schemeClr val="tx1">
                    <a:lumMod val="65000"/>
                    <a:lumOff val="35000"/>
                  </a:schemeClr>
                </a:solidFill>
                <a:latin typeface="Agency FB" pitchFamily="34" charset="0"/>
              </a:rPr>
              <a:t>201X</a:t>
            </a:r>
            <a:endParaRPr lang="zh-CN" altLang="en-US" sz="7200" spc="-300" dirty="0">
              <a:solidFill>
                <a:schemeClr val="tx1">
                  <a:lumMod val="65000"/>
                  <a:lumOff val="35000"/>
                </a:schemeClr>
              </a:solidFill>
              <a:latin typeface="Agency FB" pitchFamily="34" charset="0"/>
            </a:endParaRPr>
          </a:p>
        </p:txBody>
      </p:sp>
      <p:sp>
        <p:nvSpPr>
          <p:cNvPr id="14" name="TextBox 33">
            <a:extLst>
              <a:ext uri="{FF2B5EF4-FFF2-40B4-BE49-F238E27FC236}">
                <a16:creationId xmlns:a16="http://schemas.microsoft.com/office/drawing/2014/main" xmlns="" id="{FFD3213A-B971-4F8D-8915-020533E32684}"/>
              </a:ext>
            </a:extLst>
          </p:cNvPr>
          <p:cNvSpPr txBox="1"/>
          <p:nvPr/>
        </p:nvSpPr>
        <p:spPr>
          <a:xfrm>
            <a:off x="3835988" y="3700800"/>
            <a:ext cx="4425869" cy="276999"/>
          </a:xfrm>
          <a:prstGeom prst="rect">
            <a:avLst/>
          </a:prstGeom>
          <a:noFill/>
        </p:spPr>
        <p:txBody>
          <a:bodyPr wrap="square" rtlCol="0">
            <a:spAutoFit/>
          </a:bodyPr>
          <a:lstStyle/>
          <a:p>
            <a:r>
              <a:rPr lang="zh-CN" altLang="en-US" sz="1200" dirty="0">
                <a:solidFill>
                  <a:schemeClr val="tx1">
                    <a:lumMod val="65000"/>
                    <a:lumOff val="35000"/>
                  </a:schemeClr>
                </a:solidFill>
              </a:rPr>
              <a:t>汇报人</a:t>
            </a:r>
            <a:r>
              <a:rPr lang="zh-CN" altLang="en-US" sz="1200" dirty="0" smtClean="0">
                <a:solidFill>
                  <a:schemeClr val="tx1">
                    <a:lumMod val="65000"/>
                    <a:lumOff val="35000"/>
                  </a:schemeClr>
                </a:solidFill>
              </a:rPr>
              <a:t>：</a:t>
            </a:r>
            <a:r>
              <a:rPr lang="en-US" altLang="zh-CN" sz="1200" dirty="0" smtClean="0">
                <a:solidFill>
                  <a:schemeClr val="tx1">
                    <a:lumMod val="65000"/>
                    <a:lumOff val="35000"/>
                  </a:schemeClr>
                </a:solidFill>
              </a:rPr>
              <a:t>xxx</a:t>
            </a:r>
            <a:r>
              <a:rPr lang="zh-CN" altLang="en-US" sz="1200" dirty="0" smtClean="0">
                <a:solidFill>
                  <a:schemeClr val="tx1">
                    <a:lumMod val="65000"/>
                    <a:lumOff val="35000"/>
                  </a:schemeClr>
                </a:solidFill>
              </a:rPr>
              <a:t>       </a:t>
            </a:r>
            <a:r>
              <a:rPr lang="zh-CN" altLang="en-US" sz="1200" dirty="0">
                <a:solidFill>
                  <a:schemeClr val="tx1">
                    <a:lumMod val="65000"/>
                    <a:lumOff val="35000"/>
                  </a:schemeClr>
                </a:solidFill>
              </a:rPr>
              <a:t>汇报时间：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p>
        </p:txBody>
      </p:sp>
    </p:spTree>
    <p:extLst>
      <p:ext uri="{BB962C8B-B14F-4D97-AF65-F5344CB8AC3E}">
        <p14:creationId xmlns:p14="http://schemas.microsoft.com/office/powerpoint/2010/main" val="3911541983"/>
      </p:ext>
    </p:extLst>
  </p:cSld>
  <p:clrMapOvr>
    <a:masterClrMapping/>
  </p:clrMapOvr>
  <mc:AlternateContent xmlns:mc="http://schemas.openxmlformats.org/markup-compatibility/2006" xmlns:p14="http://schemas.microsoft.com/office/powerpoint/2010/main">
    <mc:Choice Requires="p14">
      <p:transition spd="slow"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5" presetClass="entr" presetSubtype="0" fill="hold" grpId="0" nodeType="afterEffect">
                                  <p:stCondLst>
                                    <p:cond delay="0"/>
                                  </p:stCondLst>
                                  <p:iterate type="lt">
                                    <p:tmPct val="10000"/>
                                  </p:iterate>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ppt_w</p:attrName>
                                        </p:attrNameLst>
                                      </p:cBhvr>
                                      <p:tavLst>
                                        <p:tav tm="0" fmla="#ppt_w*sin(2.5*pi*$)">
                                          <p:val>
                                            <p:fltVal val="0"/>
                                          </p:val>
                                        </p:tav>
                                        <p:tav tm="100000">
                                          <p:val>
                                            <p:fltVal val="1"/>
                                          </p:val>
                                        </p:tav>
                                      </p:tavLst>
                                    </p:anim>
                                    <p:anim calcmode="lin" valueType="num">
                                      <p:cBhvr>
                                        <p:cTn id="20" dur="1000" fill="hold"/>
                                        <p:tgtEl>
                                          <p:spTgt spid="13"/>
                                        </p:tgtEl>
                                        <p:attrNameLst>
                                          <p:attrName>ppt_h</p:attrName>
                                        </p:attrNameLst>
                                      </p:cBhvr>
                                      <p:tavLst>
                                        <p:tav tm="0">
                                          <p:val>
                                            <p:strVal val="#ppt_h"/>
                                          </p:val>
                                        </p:tav>
                                        <p:tav tm="100000">
                                          <p:val>
                                            <p:strVal val="#ppt_h"/>
                                          </p:val>
                                        </p:tav>
                                      </p:tavLst>
                                    </p:anim>
                                  </p:childTnLst>
                                </p:cTn>
                              </p:par>
                            </p:childTnLst>
                          </p:cTn>
                        </p:par>
                        <p:par>
                          <p:cTn id="21" fill="hold">
                            <p:stCondLst>
                              <p:cond delay="28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by="(-#ppt_w*2)" calcmode="lin" valueType="num">
                                      <p:cBhvr rctx="PPT">
                                        <p:cTn id="24" dur="500" autoRev="1" fill="hold">
                                          <p:stCondLst>
                                            <p:cond delay="0"/>
                                          </p:stCondLst>
                                        </p:cTn>
                                        <p:tgtEl>
                                          <p:spTgt spid="11"/>
                                        </p:tgtEl>
                                        <p:attrNameLst>
                                          <p:attrName>ppt_w</p:attrName>
                                        </p:attrNameLst>
                                      </p:cBhvr>
                                    </p:anim>
                                    <p:anim by="(#ppt_w*0.50)" calcmode="lin" valueType="num">
                                      <p:cBhvr>
                                        <p:cTn id="25" dur="500" decel="50000" autoRev="1" fill="hold">
                                          <p:stCondLst>
                                            <p:cond delay="0"/>
                                          </p:stCondLst>
                                        </p:cTn>
                                        <p:tgtEl>
                                          <p:spTgt spid="11"/>
                                        </p:tgtEl>
                                        <p:attrNameLst>
                                          <p:attrName>ppt_x</p:attrName>
                                        </p:attrNameLst>
                                      </p:cBhvr>
                                    </p:anim>
                                    <p:anim from="(-#ppt_h/2)" to="(#ppt_y)" calcmode="lin" valueType="num">
                                      <p:cBhvr>
                                        <p:cTn id="26" dur="1000" fill="hold">
                                          <p:stCondLst>
                                            <p:cond delay="0"/>
                                          </p:stCondLst>
                                        </p:cTn>
                                        <p:tgtEl>
                                          <p:spTgt spid="11"/>
                                        </p:tgtEl>
                                        <p:attrNameLst>
                                          <p:attrName>ppt_y</p:attrName>
                                        </p:attrNameLst>
                                      </p:cBhvr>
                                    </p:anim>
                                    <p:animRot by="21600000">
                                      <p:cBhvr>
                                        <p:cTn id="27" dur="1000" fill="hold">
                                          <p:stCondLst>
                                            <p:cond delay="0"/>
                                          </p:stCondLst>
                                        </p:cTn>
                                        <p:tgtEl>
                                          <p:spTgt spid="11"/>
                                        </p:tgtEl>
                                        <p:attrNameLst>
                                          <p:attrName>r</p:attrName>
                                        </p:attrNameLst>
                                      </p:cBhvr>
                                    </p:animRot>
                                  </p:childTnLst>
                                </p:cTn>
                              </p:par>
                            </p:childTnLst>
                          </p:cTn>
                        </p:par>
                        <p:par>
                          <p:cTn id="28" fill="hold">
                            <p:stCondLst>
                              <p:cond delay="4600"/>
                            </p:stCondLst>
                            <p:childTnLst>
                              <p:par>
                                <p:cTn id="29" presetID="4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1"/>
                                          </p:val>
                                        </p:tav>
                                        <p:tav tm="100000">
                                          <p:val>
                                            <p:strVal val="#ppt_x"/>
                                          </p:val>
                                        </p:tav>
                                      </p:tavLst>
                                    </p:anim>
                                    <p:anim calcmode="lin" valueType="num">
                                      <p:cBhvr>
                                        <p:cTn id="33" dur="10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72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3FDE6F3-C2C1-497D-9AC0-D418F52504A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213"/>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1_自定义设计方案">
  <a:themeElements>
    <a:clrScheme name="自定义 23">
      <a:dk1>
        <a:sysClr val="windowText" lastClr="000000"/>
      </a:dk1>
      <a:lt1>
        <a:sysClr val="window" lastClr="FFFFFF"/>
      </a:lt1>
      <a:dk2>
        <a:srgbClr val="4E5B6F"/>
      </a:dk2>
      <a:lt2>
        <a:srgbClr val="7F7F7F"/>
      </a:lt2>
      <a:accent1>
        <a:srgbClr val="2B5E9B"/>
      </a:accent1>
      <a:accent2>
        <a:srgbClr val="7F7F7F"/>
      </a:accent2>
      <a:accent3>
        <a:srgbClr val="2B5E9B"/>
      </a:accent3>
      <a:accent4>
        <a:srgbClr val="7F7F7F"/>
      </a:accent4>
      <a:accent5>
        <a:srgbClr val="2B5E9B"/>
      </a:accent5>
      <a:accent6>
        <a:srgbClr val="7F7F7F"/>
      </a:accent6>
      <a:hlink>
        <a:srgbClr val="EB8803"/>
      </a:hlink>
      <a:folHlink>
        <a:srgbClr val="5F779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2336</Words>
  <Application>Microsoft Office PowerPoint</Application>
  <PresentationFormat>自定义</PresentationFormat>
  <Paragraphs>263</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213</dc:title>
  <dc:creator/>
  <cp:lastModifiedBy/>
  <cp:revision>1</cp:revision>
  <dcterms:created xsi:type="dcterms:W3CDTF">2016-10-17T14:00:15Z</dcterms:created>
  <dcterms:modified xsi:type="dcterms:W3CDTF">2018-01-31T01:00:57Z</dcterms:modified>
</cp:coreProperties>
</file>